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8:10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4 2720,'-40'-3'1024,"19"3"-800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09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18 156 5728,'-17'-19'2592,"52"4"-2240,-4 2 1344,3 5-992,23-11 640,4 7-800,11-10 64,-3 6-352,14 1-160,-3 2-64,7 10-1184,-3 3 640,-9 11-4288,-13 5 2656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1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4320,'-23'4'3760,"22"-4"-3560,0 0 0,1 0 0,-1 1 0,0-1 0,0 0 0,0 1 0,1-1 0,-1 0 0,0 1 0,1-1 0,-1 1 0,0-1 0,1 1 0,-1 0 0,1-1 0,-1 1 0,0 0 0,1-1 0,0 1 0,-1 0 0,1-1 0,-1 1 0,1 0 0,0 0 0,-1 1 0,1-1-142,0-1 0,0 1 0,1 0 0,-1-1 0,0 1 0,0-1 0,0 1 0,0 0 0,1-1 1,-1 1-1,0-1 0,1 1 0,-1-1 0,0 1 0,1-1 0,-1 1 0,1-1 0,-1 0 0,1 1 0,-1-1 1,1 0-1,-1 1 0,1-1 0,-1 0 0,1 1 0,18 4 421,-11-3-330,3 0-27,-1 0-1,1-1 1,-1 0 0,1 0-1,13-2 1,58-10 107,-20 2-164,-7 3-63,67-4-206,-119 10 205,-1 0 0,0 0 0,0 0 0,0 0 0,0 1 0,0-1 0,0 0 0,0 1 0,0-1 0,3 2 0,-5-1 24,1 0 1,0-1-1,-1 1 0,1 0 1,0 0-1,-1 0 0,0 0 0,1-1 1,-1 1-1,1 0 0,-1 0 1,0 0-1,0 0 0,1 0 0,-1 0 1,0 0-1,0 0 0,0 0 1,0 0-1,0 0 0,0 0 1,0 0-1,-1 2 0,-2 15 155,-2 1 0,0 0 0,-1-1 0,-13 29-1,9-25-59,-9 18-81,-3-1 1,-42 59-1,45-71-888,-11 15-3423,21-19 2150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12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13 3232,'-8'-6'1516,"8"5"-1405,-1 1-1,1-1 0,-1 1 0,1-1 0,-1 1 0,1-1 0,-1 1 0,1 0 0,-1-1 0,0 1 0,1 0 0,-1 0 0,0-1 1,1 1-1,-1 0 0,0 0 0,1 0 0,-1 0 0,0 0 0,1 0 0,-1 0 0,0 0 0,0 0 0,1 0 0,-2 0 0,-4 1 533,-3 0-271,1 0-1,0 1 1,-1 0-1,1 0 0,0 0 1,0 1-1,0 1 1,1-1-1,-10 6 1,1 2 126,0 1 1,1 0-1,0 2 1,-23 25-1,31-30-320,-1 1 0,1 0 0,1 1 0,0 0 0,0 0 0,1 0 0,1 0 0,0 1 0,-4 15 0,6-14-66,0 0 1,0 1 0,2 0 0,0-1 0,0 1 0,1-1 0,1 1 0,0-1-1,0 1 1,2-1 0,0 0 0,0 0 0,1 0 0,1-1 0,0 0 0,1 0 0,0 0-1,0-1 1,2 0 0,-1-1 0,1 1 0,1-2 0,13 12 0,-18-17-77,0 0 1,0 0 0,1-1 0,-1 0-1,1 0 1,0-1 0,-1 1 0,1-1-1,0 0 1,0-1 0,1 0 0,-1 0-1,0 0 1,0 0 0,1-1 0,-1 0-1,9-2 1,-8 1 13,0-1 0,0-1 0,0 1 0,-1-1 0,1 0 0,-1 0-1,0-1 1,1 0 0,9-9 0,-8 6 12,-1-1 0,0 0 0,0 0 0,0-1-1,-1 0 1,6-10 0,-5 4-40,0-1-1,0 0 1,-1 0-1,-1 0 0,-1-1 1,-1 0-1,0 0 1,1-18-1,-4 16-121,-1 0 0,-1 0 0,-1 1-1,0-1 1,-1 1 0,-1 0 0,-1 0-1,-1 0 1,-14-27 0,18 37-9,-2 0 0,1 1 1,-1-1-1,0 1 1,0 0-1,-1 0 0,0 1 1,0 0-1,-1 0 1,-10-7-1,14 11-85,0 0 0,0 0 0,0 1 0,0-1 0,-1 1 1,1 0-1,0 0 0,-1 0 0,1 1 0,-1-1 0,1 1 0,-1 0 0,1 0 0,-1 0 1,1 0-1,-1 1 0,1-1 0,-1 1 0,1 0 0,0 0 0,-1 0 0,1 0 0,0 1 1,0-1-1,0 1 0,0 0 0,-5 4 0,-15 17-1523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22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479 12 2976,'0'-1'107,"-1"1"0,1-1 1,0 1-1,0-1 0,-1 0 0,1 1 1,0-1-1,0-6 2826,-3 12-1583,-80 92 911,27-33-1935,-76 112 436,112-143-570,-29 63-1,-2 41 242,30-64-146,2 1-1,-14 124 0,24-69 447,10 200 1,2-276-292,13 75-1,-12-104-188,2-1 0,1 1-1,1-1 1,0-1 0,17 31-1,-16-39-128,-1-2-1,1 1 0,1-2 0,0 1 1,1-1-1,18 14 0,77 49 524,-53-47-2922,-27-15 187,-3 1-418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20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78 2240,'1'-9'6034,"-1"8"-5887,-13 1 862,-1 1-77,3 0-761,-1 1 0,1-1 0,-1 2-1,1-1 1,-12 6 0,-56 24 357,73-30-475,-13 7 66,0 0 0,0 1 1,1 1-1,1 0 0,0 1 1,1 1-1,-25 25 0,38-35-87,0 1 0,0 0 0,0 0 0,0 0 0,0 0 0,1 0 0,0 0 0,0 1 0,0-1 0,0 1 0,1 0 0,-1-1 0,1 1 0,1 0 0,-1 0 0,1 0 0,-1 0 0,1-1 0,1 8 0,0-10-2,-1-1 1,1 1-1,-1-1 0,1 0 0,-1 1 1,1-1-1,0 0 0,0 0 0,0 1 0,0-1 1,0 0-1,0 0 0,0 0 0,0 0 1,0 0-1,0 0 0,0 0 0,1-1 0,-1 1 1,0 0-1,1-1 0,-1 1 0,0-1 1,1 1-1,-1-1 0,1 0 0,-1 1 0,1-1 1,-1 0-1,1 0 0,-1 0 0,0 0 1,1 0-1,-1-1 0,3 1 0,5-2 108,0 0 1,0-1-1,0 1 0,10-6 0,-13 5-45,14-4 21,-1-2-1,-1 0 1,0-1 0,0-1-1,-1-1 1,0 0-1,-1-1 1,0-1 0,13-16-1,-25 25-217,0 1-1,0-1 0,-1-1 1,1 1-1,-1 0 0,0-1 1,-1 0-1,1 1 1,-1-1-1,0 0 0,-1 0 1,2-12-1,-4 15-862,-3 7 790,-2 7 319,5-8-79,1 0 1,-1 0 0,1 0 0,0 0-1,0 1 1,1-1 0,-1 0 0,0 0-1,1 0 1,0 0 0,0 0 0,0 0-1,0-1 1,0 1 0,1 0 0,-1 0 0,3 3-1,4 5 282,1 1 1,14 14-1,-18-21-241,9 10 214,-3-1-16,1-2 1,0 0-1,1 0 0,27 18 1,-37-29-258,0 1 1,0-1 0,0 0-1,0 0 1,0 0 0,0 0-1,1 0 1,-1-1 0,0 0-1,1 0 1,-1 1 0,0-2-1,0 1 1,1 0 0,-1-1-1,0 1 1,0-1 0,1 0-1,-1 0 1,0-1-1,0 1 1,0 0 0,0-1-1,4-3 1,6-5 17,-1 1 0,0-2 1,20-23-1,-22 23-17,19-23 20,-2-2 0,28-49 0,-22 34-184,-28 43 72,0 1 1,0 1 0,0-1-1,0 1 1,13-11 0,-18 17 33,1-1 0,-1 1 0,0 0 0,1-1 0,-1 1 0,1 0 0,-1 0 0,0-1 0,1 1 0,-1 0 0,1 0 1,-1 0-1,1 0 0,-1-1 0,1 1 0,-1 0 0,1 0 0,-1 0 0,1 0 0,-1 0 0,1 0 0,-1 0 0,1 0 0,-1 0 0,0 1 0,1-1 1,-1 0-1,1 0 0,-1 0 0,1 1 0,0 0 3,0 0 0,-1 0 0,1-1-1,-1 1 1,1 0 0,-1 0 0,1 0 0,-1 0 0,0 0 0,1 0 0,-1 0 0,0 0 0,0 2-1,1 5 11,-1 0-1,-2 14 1,2-20-7,-3 18-17,-1 0-1,-1 0 1,-9 21-1,5-13 406,5-7 82,4-21-453,0 0-1,0 1 0,0-1 0,0 0 1,1 1-1,-1-1 0,0 0 0,0 1 1,0-1-1,0 0 0,0 1 0,0-1 1,0 0-1,1 1 0,-1-1 0,0 0 1,0 0-1,0 1 0,1-1 0,-1 0 1,0 0-1,0 1 0,1-1 0,-1 0 1,0 0-1,1 0 0,-1 0 1,0 1-1,1-1 0,-1 0 0,0 0 1,0 0-1,1 0 0,-1 0 0,0 0 1,1 0-1,-1 0 0,0 0 0,1 0 1,-1 0-1,0 0 0,1 0 0,-1 0 1,0 0-1,1 0 0,-1 0 0,0-1 1,1 1-1,-1 0 0,0 0 0,1-1 1,45-14 282,51-22-202,30-23-129,-125 59 11,1 0 0,0 0-1,-1 0 1,1 0-1,0 0 1,-1 1 0,1-1-1,0 1 1,0 0-1,-1 0 1,1 0 0,4 1-1,-6-1 14,0 1 0,0-1 0,0 0 0,0 1 0,0-1 0,0 1 0,0 0 0,0-1 0,0 1 0,0 0 0,0-1 0,-1 1 0,1 0 0,0 0 0,0 0 0,-1 0 0,1 0 0,-1 0 0,1 0-1,-1 0 1,1 0 0,-1 0 0,1 0 0,-1 0 0,0 0 0,0 0 0,0 0 0,1 0 0,-1 0 0,0 0 0,-1 2 0,1 7-51,0 22 153,0-31-62,0 0-1,0-1 1,0 1 0,0 0-1,0 0 1,0-1 0,0 1-1,0 0 1,0 0 0,0-1-1,0 1 1,0 0 0,1 0-1,-1-1 1,0 1 0,1 0-1,-1-1 1,0 1 0,1 0-1,-1-1 1,1 1 0,0 0-1,9-5 31,0-1 0,0 0 0,0 0 0,-1-1 0,12-9 0,-16 11-87,1 0 0,-1 0-1,1 0 1,0 1 0,0 0 0,8-3-1,-13 6 18,1-1 0,0 1 0,-1 0 0,1-1 0,-1 1 0,1 0 0,0 0 0,-1 0-1,1 0 1,0 0 0,-1 1 0,1-1 0,0 0 0,-1 1 0,1-1 0,-1 1 0,1 0 0,-1-1 0,1 1-1,-1 0 1,1 0 0,-1 0 0,0 0 0,1 0 0,-1 0 0,0 0 0,0 1 0,0-1 0,0 0 0,1 3-1,4 6 93,-1 1-1,0 0 0,-1 0 1,0 0-1,4 23 0,-8-33-209,0 0 0,0 0 0,0 0 0,1 0 0,-1 0 0,0 0 0,1 0 0,-1 0 0,0 0 0,1 0 0,-1 0 0,2 1 0,3 0-2090,-4-2 1852,0 0-1,0 1 1,-1-1 0,1 0-1,0 0 1,0 0 0,1-1-1,6 1-1927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21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8 3392,'8'-8'4645,"-9"19"-4058,-1 1 1,0-1-1,-1 0 1,0 0-1,0 0 0,-8 15 1,-2 9 185,8-18-501,-1-3-7,2 0 0,0 1 0,1-1 0,0 1 0,-1 20 0,4-33-219,0-1 1,0 1 0,0 0 0,0 0 0,0 0 0,1-1 0,-1 1 0,0 0 0,1 0-1,0-1 1,-1 1 0,1 0 0,0-1 0,0 1 0,0-1 0,0 1 0,0-1 0,0 1-1,0-1 1,0 0 0,1 1 0,-1-1 0,0 0 0,1 0 0,-1 0 0,1 0 0,0 0-1,-1-1 1,1 1 0,0 0 0,-1-1 0,1 1 0,0-1 0,0 1 0,-1-1-1,1 0 1,0 0 0,0 0 0,0 0 0,-1 0 0,1 0 0,0-1 0,0 1 0,-1 0-1,1-1 1,0 0 0,1 0 0,4-2-3,0-1-1,0 0 1,-1 0 0,1-1-1,-1 1 1,0-1-1,9-11 1,34-47 139,-21 25 37,22-36-609,-40 64 85,-9 10 298,-1-1 1,0 1 0,0 0-1,0 0 1,0 0-1,0 0 1,0 0 0,1 0-1,-1 0 1,0 0-1,0 0 1,0 0-1,0 0 1,0 0 0,0 0-1,1 0 1,-1 0-1,0 1 1,0-1 0,0 0-1,0 0 1,0 0-1,0 0 1,0 0 0,1 0-1,-1 0 1,0 0-1,0 0 1,0 0-1,0 0 1,0 0 0,0 1-1,0-1 1,0 0-1,0 0 1,0 0 0,0 0-1,0 0 1,0 0-1,0 1 1,1-1 0,-1 0-1,0 0 1,0 0-1,0 0 1,0 0-1,0 0 1,0 1 0,0-1-1,-1 0 1,1 0-1,0 0 1,1 7 14,-20 71 989,16-61-629,1-1-1,1 1 1,0 0 0,2 26 0,0-38-319,0-1 1,0 1 0,0-1 0,0 1 0,0-1 0,1 0-1,0 0 1,0 0 0,0 0 0,0 0 0,1 0 0,0 0 0,-1-1-1,1 1 1,1-1 0,-1 0 0,0 0 0,1 0 0,0 0-1,-1-1 1,1 1 0,4 1 0,1-1 8,0 0 1,0 0-1,0-1 0,0 0 0,0 0 1,0-1-1,1-1 0,11 0 0,2-1-421,0-1-1,27-7 0,3-7-2586,1-1 827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23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 3488,'-11'-2'1654,"11"2"-1631,0 0 0,1 0 0,-1 0-1,0 0 1,0 0 0,0 0 0,0 0 0,0 0 0,0 1 0,0-1-1,0 0 1,0 0 0,0 0 0,0 0 0,0 0 0,0 0-1,0 0 1,0 0 0,0 0 0,0 1 0,0-1 0,0 0 0,0 0-1,0 0 1,0 0 0,0 0 0,0 0 0,0 0 0,0 0 0,-1 0-1,1 0 1,0 0 0,0 0 0,0 1 0,0-1 0,0 0 0,0 0-1,0 0 1,0 0 0,0 0 0,0 0 0,0 0 0,0 0 0,0 0-1,-1 0 1,1 0 0,0 0 0,0 0 0,0 0 0,0 0 0,0 0-1,0 0 1,0 0 0,0 0 0,0 0 0,-1 0 0,1 0 0,0 0-1,0 0 1,0 0 0,0 0 0,0 0 0,0 0 0,0 0 0,0 0-1,0 1 84,1 0 1,0 0-1,0 0 0,-1 0 0,1 0 0,-1 0 0,1 0 0,-1 0 0,1 0 0,-1 2 0,4 6 327,5 5 338,17 21-1,-9-14-407,26 31 334,-25-32-461,-1 1 1,-1 1-1,13 24 1,-13-15-25,-2 2-1,16 51 1,8 74 550,-31-120-450,-2 0-1,-1 0 1,-2 0 0,-2 0-1,-1 0 1,-8 43 0,-9 11 416,-4-1-1,-5 0 1,-48 113 0,62-172-490,-2 0-1,-1-1 0,-36 53 1,44-75-2238,2-4 507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25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56 3968,'-8'0'7162,"7"0"-7068,0 0 0,1 0-1,-1 0 1,0 0 0,1 0-1,-1 1 1,0-1 0,1 0-1,-1 0 1,1 0 0,-1 1-1,0-1 1,1 0 0,-1 1-1,1-1 1,-1 1 0,1-1-1,-1 0 1,1 1 0,-1-1-1,1 1 1,-1 0 0,1-1-61,0 0 0,0 1 1,0-1-1,0 0 0,-1 0 1,1 0-1,0 1 0,0-1 1,0 0-1,0 0 0,0 0 0,-1 0 1,1 0-1,0 1 0,0-1 1,0 0-1,0 0 0,-1 0 1,1 0-1,0 0 0,0 0 1,-1 0-1,1 0 0,0 0 0,0 0 1,0 0-1,-1 0 0,1 0 1,0 0-1,0 0 0,0 0 1,-1 0-1,1 0 0,0 0 0,0 0 1,-1 0-1,1 0 0,0 0 1,0 0-1,0 0 0,0-1 1,-1 1-1,1 0 0,0 0 1,0 0-23,0 0 1,-1 0 0,1 0 0,0 0 0,0 0 0,0 0-1,0-1 1,0 1 0,-1 0 0,1 0 0,0 0 0,0 0-1,0 0 1,0 0 0,0 0 0,0 0 0,-1 0 0,1-1-1,0 1 1,0 0 0,0 0 0,0 0 0,0 0 0,0 0-1,0-1 1,0 1 0,0 0 0,0 0 0,0 0 0,0 0-1,0 0 1,0-1 0,0 1 0,0 0 0,0 0 0,0 0-1,0 0 1,0 0 0,0-1 0,0 1 0,0 0 0,0 0-1,0 0 1,0 0 0,0 0 0,0-1 0,0 1 0,1 0-1,-5 5-105,1-1 127,-1 0 0,1 0 0,0 0 0,0 1 0,0-1 0,1 1 0,0 0 0,0 0 0,0-1 1,0 2-1,1-1 0,-1 0 0,1 0 0,0 8 0,1-13 2,0 1-1,0-1 1,0 1 0,0-1 0,0 1 0,0 0 0,0-1-1,0 1 1,0-1 0,0 1 0,0-1 0,0 1-1,1-1 1,-1 1 0,0-1 0,0 1 0,1 0-1,-1-1 1,0 0 0,1 1 0,-1-1 0,0 1-1,1-1 1,-1 1 0,1-1 0,-1 0 0,1 1 0,-1-1-1,1 0 1,0 1 0,0-1-8,0 0 0,0 0 0,0 0 0,0 0 1,0-1-1,1 1 0,-1 0 0,0 0 0,0-1 0,0 1 0,0-1 1,0 1-1,0-1 0,1 0 0,4-3 52,-1 0 0,1 0 0,9-10 0,-5 3 122,17-24-1,-25 31-215,1 0-1,-1 0 1,0 0-1,0 0 0,-1 0 1,1 0-1,-1-1 1,0 1-1,0 0 0,1-9 1,-2 12-33,0 0 0,0 0-1,-1 0 1,1 0 0,0 0 0,0 0 0,0 0 0,-1 0 0,1 0-1,0 0 1,-1 0 0,1 0 0,-1 0 0,1 0 0,-1 0 0,0 0 0,1 0-1,-1 1 1,0-1 0,1 0 0,-1 1 0,0-1 0,0 0 0,0 1 0,0-1-1,0 1 1,0-1 0,0 1 0,0-1 0,0 1 0,0 0 0,-1-1-1,1 1-211,0 0 0,0 0 0,-1 0 0,1 0 0,0 0-1,0 0 1,0 1 0,0-1 0,0 0 0,-1 1-1,1-1 1,0 0 0,0 1 0,0-1 0,0 1-1,0 0 1,-1 0 0,-7 10-2401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4:58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17 2496,'7'-16'6752,"-22"29"-6318,0-1 1,-1-1 0,0 0-1,-1-1 1,-25 11 0,-53 30 141,79-42-528,-1 2-13,1 1 0,0 0 0,1 0 1,0 2-1,1 0 0,0 1 0,1 0 1,1 1-1,1 0 0,-11 20 0,15-23 9,0 1 0,1 0 0,1 1 0,0-1-1,-5 31 1,9-34-8,0 0 0,0 0 1,1 0-1,1 0 0,-1 0 0,2 0 0,0 0 0,6 20 1,-6-26 5,0 0 0,0 0 0,0-1 0,1 1 0,0 0 0,0-1 0,0 0 0,1 1 0,0-1 0,-1-1 0,1 1 0,1 0 0,-1-1 0,0 0 0,1 0 0,0 0 0,-1-1 0,1 0 0,0 0 0,0 0 0,9 2 0,-8-2 45,1-1-1,0 0 1,0-1 0,0 1 0,0-1 0,0-1-1,0 1 1,0-1 0,0 0 0,0-1 0,0 0-1,0 0 1,-1 0 0,1-1 0,-1 0 0,8-4 0,-6 2-16,0-1 0,0 0 0,-1 0 0,0-1 1,0 0-1,0 0 0,-1 0 0,0-1 1,6-10-1,-10 15-82,-1 0 1,1 0-1,-1-1 1,1 1-1,-1 0 0,0-1 1,-1 1-1,1 0 1,0-1-1,-1 1 0,0-1 1,0 1-1,0-1 1,0 1-1,-1-1 0,1 1 1,-1-1-1,0 1 1,0-1-1,0 1 1,0 0-1,-1 0 0,1-1 1,-1 1-1,0 0 1,0 0-1,0 1 0,0-1 1,-4-3-1,4 4-22,0-1 0,-1 1 0,0 0 0,1 0 0,-1 1 1,0-1-1,0 0 0,0 1 0,0 0 0,-1-1 0,1 1 0,-6-1 0,3 2-13,0-1 0,0 1-1,0 0 1,0 0 0,1 1 0,-12 1 0,4 2-39,0 0 1,0 1-1,0 0 1,1 1-1,-18 11 1,23-13-26,0 0 0,0 1 1,1 0-1,0 0 0,0 1 1,0-1-1,1 1 1,-7 9-1,12-14 52,-1-1 0,1 0 0,0 0-1,-1 1 1,1-1 0,0 0 0,0 1 0,0-1 0,-1 0 0,1 1 0,0-1-1,0 1 1,0-1 0,0 0 0,0 1 0,0-1 0,0 1 0,0-1 0,0 0 0,0 1-1,0-1 1,0 1 0,0-1 0,0 0 0,0 1 0,0-1 0,0 1 0,0-1-1,0 0 1,1 1 0,-1-1 0,0 0 0,0 1 0,0-1 0,1 0 0,-1 1 0,0-1-1,1 1 1,8 3-960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29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66 2656,'10'-9'6048,"-7"7"-5583,10-7 1134,-5 0-680,-6 7-817,0 1-1,-1 0 1,0-1-1,1 1 1,-1-1-1,0 0 1,0 1-1,1-1 1,-2 0-1,1 0 1,0 0 0,0 0-1,0 0 1,-1 0-1,1-2 1,-2 5-65,-7 6 21,1 1 1,0 0 0,-7 11 0,7-3 149,9-14 350,6-9 4,-7 6-527,1-1 0,-1 0 0,1 1 1,-1-1-1,0 0 0,0 0 1,0 0-1,0 0 0,0 0 0,0 0 1,0 0-1,-1 0 0,1 0 1,-1 0-1,0-1 0,1 1 0,-1-3 1,0 3-65,-1 1 1,1 0-1,0 0 0,0 0 1,-1 0-1,1 0 0,-1 0 1,1 0-1,-1 0 1,1 0-1,-1 0 0,0 1 1,1-1-1,-1 0 1,0 0-1,0 0 0,0 1 1,1-1-1,-1 0 1,0 1-1,0-1 0,0 1 1,0-1-1,0 1 1,0 0-1,0-1 0,0 1 1,0 0-1,0-1 1,-1 1-1,1 0 0,0 0 1,0 0-1,0 0 0,-1 1 1,-4-1 33,0 1 0,0 0 1,1 0-1,-1 0 0,1 1 0,-1 0 1,1 0-1,-1 1 0,1 0 1,0-1-1,0 2 0,0-1 0,-7 7 1,6-5 52,1 0 0,-1 1 0,1 0 1,0 0-1,0 0 0,1 1 0,-1 0 0,1-1 1,-4 12-1,8-16-19,-1 1 0,0 0 1,0 0-1,1 0 0,0 0 1,-1 1-1,1-1 0,0 0 0,1 0 1,-1 0-1,0 0 0,1 0 1,0 0-1,1 3 0,-2-4-16,1-1-1,-1 0 1,1 0-1,0 1 1,0-1-1,-1 0 1,1 0-1,0 0 1,0 0 0,0 0-1,0 0 1,0 0-1,0 0 1,1-1-1,-1 1 1,0 0-1,0 0 1,1-1 0,-1 1-1,0-1 1,1 0-1,-1 1 1,0-1-1,1 0 1,-1 0-1,0 1 1,1-1-1,-1 0 1,1-1 0,-1 1-1,0 0 1,3-1-1,1 0 55,0-1 0,0 1 1,0-1-1,0-1 0,-1 1 0,9-6 0,26-23 49,-25 20-88,-7 5 60,0 0 0,-1-1 0,0 0 0,8-11 0,-11 14-116,-1 0 1,1 1 0,-1-1-1,0-1 1,0 1 0,-1 0-1,1 0 1,-1-1 0,0 1-1,1-9 1,-2 12 1,0 1 0,0-1 0,0 1 0,0-1 0,0 0 1,0 1-1,-1-1 0,1 1 0,0-1 0,0 1 0,0-1 0,-1 1 0,1-1 0,0 1 1,-1-1-1,1 1 0,0 0 0,-1-1 0,1 1 0,-1-1 0,1 1 0,0 0 0,-1-1 1,1 1-1,-1 0 0,1 0 0,-1-1 0,1 1 0,-1 0 0,1 0 0,-1 0 1,0 0-1,1 0 0,-1 0 0,1 0 0,-1 0 0,1 0 0,-1 0 0,1 0 0,-1 0 1,0 0-1,1 0 0,-1 0 0,1 0 0,-1 1 0,0-1 0,-4 2-14,1-1 0,0 1 1,-1 0-1,-4 3 0,-5 4 144,1 1-1,0 1 1,1 0 0,0 0 0,-17 23-1,26-31-77,0 0 0,1 0 0,-1 1 0,1-1 0,0 0 0,0 1 0,0-1 0,0 1 0,1 0 0,-1 0 0,0 5 0,3-7-692,6 1 160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35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12 2976,'-5'-11'791,"5"11"-777,0 0 0,0 0 0,0 0-1,0 0 1,-1 0 0,1 0 0,0 0 0,0 0 0,0 0 0,0 0 0,0 0 0,0 0 0,0 0-1,0 0 1,-1 0 0,1 0 0,0 0 0,0 0 0,0 0 0,0 0 0,0 0 0,0 0-1,-1 0 1,1 0 0,0 0 0,0 0 0,0 0 0,0 0 0,0 0 0,0 0 0,0 0 0,0 0-1,-1 0 1,1 0 0,0 0 0,0 0 0,0 0 0,0 1 0,0-1 0,0 0 0,0 0-1,0 0 1,-1 2 53,0 0-1,0 0 0,0 1 0,1-1 0,-1 0 0,1 0 1,-1 1-1,1 1 0,-21 218 3470,6 104-1621,12-150-1350,2-23 442,2-68 850,3-78-1319,-12-1-943,4-6-128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36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1 504 992,'0'1'125,"0"0"0,0 0-1,0 0 1,0 0 0,0 0 0,0 0 0,0 0 0,0 0-1,0-1 1,0 1 0,0 0 0,1 0 0,-1 0 0,0 0-1,1 0 1,-1 0 0,1 0 0,-1-1 0,1 1-1,-1 0 1,1 0 0,0 0 0,0 0 0,0-1 0,0-1-1,1 1 1,-1-1 0,0 1 0,0-1 0,0 0 0,0 1 0,0-1 0,0 0-1,0 0 1,0 0 0,0 1 0,0-1 0,0 0 0,0 0 0,-1 0 0,1-1-1,0 1 1,0-2 0,79-129 1779,112-184-1525,-188 311-404,13-24-134,-16 28 143,-1 0 0,1 1 1,-1-1-1,0 0 1,1 0-1,-1 1 1,0-1-1,0 0 0,1 0 1,-1 1-1,0-1 1,0 0-1,0 0 0,0 1 1,0-1-1,0 0 1,0 0-1,-1 0 0,1 1 1,0-1-1,0 0 1,0 0-1,-1 1 0,1-1 1,-1 0-1,1 1 1,0-1-1,-1 0 0,1 1 1,-1-1-1,1 1 1,-2-2-1,1 2-3,0 0 1,0 0-1,0 0 0,0 0 0,0 0 1,0 0-1,1 0 0,-1 0 0,0 0 0,0 0 1,0 0-1,0 1 0,0-1 0,0 0 1,0 1-1,1-1 0,-1 1 0,0-1 1,0 1-1,0-1 0,1 1 0,-2 1 1,0-1-36,-17 15 45,0 1 1,2 0 0,0 1 0,1 1-1,0 1 1,2 0 0,0 1-1,-15 32 1,-10 43 748,29-71-547,7-17-93,1 0-1,-1 1 0,1-1 1,1 0-1,0 1 0,0-1 1,0 17-1,2-21-51,-1 1 0,1-1 0,0 1 0,0-1 0,0 0 0,1 1 0,-1-1 0,1 0 0,0 0 0,0 0 0,1 0 0,-1-1 0,1 1 0,0-1 0,0 1 0,5 3 0,2 1 42,1 0 0,0-1 0,0-1 0,0 0 0,1 0 0,14 4 0,3 2 192,-16-4 140,-12-7-426,1 0-1,-1 0 1,0-1 0,0 1-1,0 0 1,0-1 0,0 1-1,1 0 1,-1-1 0,0 0 0,0 1-1,1-1 1,-1 0 0,2 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3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84 3552,'-9'4'6967,"-1"-5"-3636,80-32-2397,58-8-882,-111 37-146,0 1 0,1 1 0,-1 0 0,1 1 0,26 2 0,-40-1 99,-1 1 0,0-1 0,1 1 0,-1 0 0,1 0 0,-1 0 0,0 0 1,0 1-1,0-1 0,1 1 0,-2 0 0,1 0 0,5 4 0,-7-5 18,0 0 0,0 1 0,0-1 0,0 1 0,0-1 0,-1 1-1,1-1 1,0 1 0,-1-1 0,0 1 0,1 0 0,-1-1-1,0 1 1,0 0 0,1-1 0,-1 1 0,-1 0 0,1 0 0,0-1-1,0 1 1,-1 0 0,1-1 0,0 1 0,-1-1 0,0 1-1,1-1 1,-1 1 0,0-1 0,-2 3 0,-5 8 54,0 0 0,-1-1 0,0 0 0,-13 11 0,-7 8-206,28-30 127,1 1 1,-1 0-1,1-1 1,-1 1-1,1 0 0,-1-1 1,1 1-1,0 0 1,-1 0-1,1-1 1,0 1-1,0 0 0,-1 0 1,1 0-1,0 0 1,0-1-1,0 1 1,0 0-1,0 0 0,0 0 1,0 0-1,0-1 1,1 1-1,-1 0 1,0 0-1,0 0 0,1-1 1,-1 1-1,0 0 1,1 0-1,-1-1 1,1 1-1,-1 0 0,2 1 1,2 2-54,0 0 0,0-1-1,1 1 1,6 4 0,4 2-110,8 9 97,-9-8 357,-1 0 0,16 18 0,-26-27-171,-1 1 1,0 0 0,1 0-1,-1 0 1,-1 0-1,1 0 1,0 0-1,-1 1 1,0-1 0,1 1-1,-1-1 1,-1 1-1,1-1 1,0 1-1,-1-1 1,0 1 0,0 3-1,0-5-63,-1 0 1,0 0-1,0 0 1,0-1-1,0 1 0,0 0 1,0-1-1,0 1 0,0-1 1,-1 1-1,1-1 0,-1 0 1,1 1-1,-1-1 0,1 0 1,-1 0-1,-2 1 0,-3 3 26,4-3-12,-1 0-1,0 0 0,0 0 0,0-1 1,0 1-1,-1-1 0,1 0 0,0 0 0,0-1 1,-1 1-1,1-1 0,-1 0 0,1 0 0,0 0 1,-1 0-1,1-1 0,-8-2 0,-2-1-298,1 0-1,1-1 0,-1 0 1,-18-11-1,24 12-233,3 2-101,1 1 1,0-1-1,0 0 0,0 0 1,0-1-1,0 1 1,-4-5-1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3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63 1728,'2'-4'46,"10"-28"1388,-12 31-1344,1 0 1,-1 0 0,0 0 0,1 0-1,-1 0 1,0 0 0,0 0 0,1 0 0,-1 0-1,0 0 1,0 0 0,0 0 0,0 0 0,-1 0-1,1 0 1,0 0 0,0 0 0,-1 0-1,1 0 1,0 0 0,-1 0 0,1 0 0,-1 0-1,-1-1 1,2 1-47,-1 1 1,0 0-1,0 0 0,0 0 1,0 0-1,0 0 0,0 0 0,1 0 1,-1 1-1,0-1 0,0 0 1,0 0-1,0 1 0,1-1 0,-1 0 1,0 1-1,0-1 0,1 1 1,-2 0-1,-14 11 563,2 4-123,-13 16-1,6-6-228,12-15-162,0 0 1,1 0 0,0 1-1,1 0 1,1 1 0,0-1-1,0 1 1,-4 15-1,10-25-24,0 0-1,-1 0 0,1 0 1,0 0-1,0 1 0,1-1 0,-1 0 1,1 0-1,-1 0 0,1 0 1,0 0-1,0 0 0,0-1 0,1 1 1,2 4-1,-4-6-31,1 0 0,0 1 0,0-1-1,0 0 1,0 0 0,0 0 0,0 0 0,1 0 0,-1 0 0,0 0 0,0-1-1,1 1 1,-1 0 0,0-1 0,1 1 0,-1-1 0,1 1 0,-1-1-1,1 1 1,-1-1 0,1 0 0,-1 0 0,1 0 0,-1 0 0,1 0 0,-1 0-1,1 0 1,-1-1 0,1 1 0,-1-1 0,0 1 0,2-1 0,3-2 10,-1 0 0,0 0 0,0 0 0,-1 0 0,1-1 0,-1 0 0,1 0 0,-1 0 0,6-9 0,1-3-18,14-26 0,-16 17-437,-5 12-523,-6 20 930,0 0 0,0 1 0,1-1 1,-1 15-1,-2 11-16,-39 160 565,13-64 104,25-104-552,-3 16 113,-2-1 1,-21 53 0,28-84-57,-1-1-1,-1 1 1,1-1-1,-2 1 1,1-1 0,-1-1-1,0 1 1,0-1-1,-1 0 1,-10 7 0,16-13-104,-1 1 0,0-1 0,0 0 0,1-1 1,-1 1-1,0 0 0,0 0 0,0-1 0,0 1 1,0-1-1,0 0 0,0 1 0,0-1 0,0 0 1,0 0-1,0 0 0,-2-1 0,0 0 20,1 0-1,0 0 0,0 0 1,0-1-1,0 1 1,0-1-1,0 0 1,0 1-1,-3-5 1,-1 0-33,0-1 0,1 0 0,-1 0 0,2-1 0,-1 0 0,-4-9 0,1 0-34,1-1 0,-12-35 0,18 46-38,0-1-1,0 1 1,1 0 0,0 0 0,1 0 0,0-1 0,0 1 0,0 0-1,1-1 1,2-10 0,-2 15 17,1-1-1,-1 1 1,1-1-1,-1 1 0,1 0 1,0 0-1,1 0 1,-1 0-1,0 1 1,1-1-1,-1 0 0,1 1 1,0 0-1,0-1 1,0 1-1,0 1 1,0-1-1,6-2 1,4-1-19,1 0 0,0 1 1,20-2-1,-23 3 6,19-1 2,0 1 0,0 1 0,0 1 0,0 2 1,51 7-1,-67-6-139,0 0-1,16-1 1,-21-1-288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38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38 126 2080,'-13'-8'5562,"12"8"-5300,0 0 0,0 1-1,0-1 1,0-1 0,0 1-1,0 0 1,1 0 0,-1 0-1,0 0 1,0-1 0,0 1-1,0 0 1,1-1 0,-1 1-1,0-1 1,0 1-1,1-1 1,-1 1 0,0-1-1,-1-1 533,2 2-778,0 0 0,0 0 0,0 0 0,0-1 0,0 1 0,0 0 0,0 0 0,0 0 0,-1 0 0,1 0 0,0 0 0,0 0 0,0 0 0,0 0 0,0 0 0,0-1 0,0 1 0,0 0 0,0 0 0,-1 0 0,1 0 0,0 0 0,0 0 0,0 0 0,0 0 0,0 0 0,0 0 0,0 0 0,-1 0 0,1 0 0,0 0 0,0 0 0,0 0 0,0 0 0,0 0 0,0 0 0,-1 0 0,1 0 0,0 0 0,0 0 0,0 0 0,0 0 0,0 1 0,0-1 0,0 0 0,0 0 0,0 0 0,-1 0 0,1 0 0,0 0 0,0 0 0,0 0 0,0 0 0,0 1 0,0-1 20,1 0 1,-1 0-1,1 1 0,-1-1 1,0 0-1,1 0 0,-1 0 1,1 0-1,-1 1 0,1-1 1,-1 0-1,0 0 0,1 0 1,-1 0-1,1 0 0,-1 0 1,1 0-1,-1 0 0,1-1 1,-1 1-1,1 0 0,-1 0 1,0 0-1,1 0 1,-1-1-1,1 1 0,13-3 104,0 0 0,1 2-1,20-1 1,20-2 80,801-81 1604,-799 82-1791,243-6 227,-252 9-108,-25-1-52,26 3 0,-34 2-323,-15-4 210,0 0 0,0 0-1,0 0 1,0 1-1,0-1 1,0 0 0,0 0-1,0 0 1,0 0-1,0 0 1,0 0 0,0 0-1,0 0 1,0 0-1,0 0 1,0 0 0,0 1-1,0-1 1,0 0-1,0 0 1,0 0 0,0 0-1,0 0 1,0 0-1,0 0 1,0 0 0,0 0-1,0 0 1,0 1-1,0-1 1,0 0 0,0 0-1,0 0 1,0 0-1,0 0 1,-1 0 0,1 0-1,0 0 1,0 0-1,0 0 1,0 0 0,0 0-1,0 0 1,0 0-1,0 0 1,0 0 0,0 0-1,-1 0 1,-10 5-943,-20 2-969,0 1 603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39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28 2976,'0'-1'96,"0"1"-1,0-1 1,0 1 0,0-1 0,0 0 0,0 1-1,0-1 1,0 1 0,1-1 0,-1 1-1,0-1 1,0 0 0,0 1 0,1-1 0,-1 1-1,0-1 1,1 1 0,-1-1 0,0 1-1,1-1 1,-1 1 0,1 0 0,-1-1 0,0 1-1,1-1 1,-1 1 0,1 0 0,0 0-1,0-1 1,-1 1 59,1-1-1,0 1 0,-1 0 1,1-1-1,-1 1 1,1-1-1,-1 1 1,1-1-1,-1 1 0,1-1 1,-1 1-1,1-1 1,-1 1-1,1-1 1,-1 0-1,4-4 2010,0 10-685,-1 11-221,-2-5-935,-1 0-1,0 0 1,-1 0 0,-3 19-1,-16 45 636,11-45-633,-16 42-47,7-24-172,-3 4 135,-4 12-72,24-61-161,1-2-88,0 0-1,0 0 1,-1-1 0,1 1 0,0 0 0,0 0 0,-1-1 0,1 1 0,0 0 0,-1-1 0,1 1 0,-1 0-1,1-1 1,-1 1 0,1-1 0,-1 1 0,1-1 0,-1 1 0,0 0 0,14-29-8592,-1 9 6763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39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27 3808,'0'0'22,"4"-11"3562,-3 11-3532,0 8 3517,-4 6-2471,0-5-282,2 2-457,0-1-1,1 0 1,-1 1-1,2-1 1,1 13-1,0-17-251,-1 1-1,1-1 1,0 0-1,0 0 1,1 0-1,-1 0 1,1-1-1,1 1 0,5 8 1,-7-12-47,1 0 0,-1 0 1,0 0-1,0 0 0,1-1 1,-1 1-1,1 0 0,-1-1 0,1 0 1,0 0-1,-1 0 0,1 0 1,0 0-1,0 0 0,0-1 0,0 1 1,0-1-1,0 0 0,0 0 1,0 0-1,-1 0 0,1-1 0,0 1 1,0-1-1,0 1 0,0-1 0,4-2 1,0 0 30,0 0 1,0 0-1,0-1 1,0 0-1,0-1 1,-1 1-1,1-1 0,-1 0 1,6-8-1,-5 6-33,2-3-4,0 0-1,-1 0 1,12-20-1,-19 27-47,0 0 1,0 0-1,0 1 0,0-1 0,0 0 0,-1 0 0,1 0 0,-1 0 0,0 0 0,0 0 0,0 0 0,0 0 0,-1-4 0,1 5-18,-1 0 0,0 0 1,1 1-1,-1-1 0,0 0 0,0 0 0,0 0 0,0 1 0,0-1 1,0 0-1,0 1 0,-1-1 0,1 1 0,-1 0 0,1-1 1,-1 1-1,1 0 0,-1 0 0,0 0 0,1 0 0,-3-1 0,-2 0-65,0 0 0,0 0 0,0 0 0,0 1 0,-1 0 0,-9 0 0,12 1-33,1 0 0,-1 0 0,1 1 1,0-1-1,-1 1 0,1 0 0,0 0 0,0 0 1,0 0-1,0 0 0,0 1 0,0 0 0,0-1 1,-4 4-1,1 0-670,4-3 173,-1 0 0,0 0-1,1 0 1,0 1 0,-4 4 0,5-7 457,1 1 0,0-1 0,0 1 0,-1-1 0,1 1 0,0-1 0,0 1 0,0-1 0,0 1 0,0-1 0,0 1-1,0-1 1,0 1 0,0-1 0,0 1 0,0-1 0,0 1 0,0 0 0,0-1 0,0 1 0,0-1 0,1 1 0,-1-1 0,0 1 0,0-1 0,1 0 0,-1 1 0,0-1 0,1 1 0,-1-1 0,0 1 0,1-1 0,-1 0 0,1 1 0,-1-1 0,1 0 0,-1 0 0,0 1 0,1-1 0,-1 0 0,1 0 0,-1 0 0,2 1 0,10 5-2143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40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9 5152,'0'0'149,"0"-1"0,0 1 0,0-1 0,-1 1 0,1 0 0,0-1 0,-1 1 0,1-1 0,0 1 0,-1-1 0,1 1-1,0 0 1,-1-1 0,1 1 0,-1 0 0,1-1 0,-1 1 0,1 0 0,0 0 0,-1-1 0,1 1 0,-1 0 0,1 0 0,-1 0 0,0 0 0,1 0 0,-1 0 0,0 0 0,0 0 75,-1 0 0,1 1 0,-1-1 0,1 0 1,0 1-1,-1 0 0,1-1 0,0 1 0,-1 0 0,-1 1 0,-4 4 446,0 1 0,-11 11 0,14-13-345,-4 3-113,2 0 0,-1 0 1,1 1-1,0-1 1,1 1-1,0 1 1,-7 17-1,11-23-180,-1 0-1,1 0 0,1 0 1,-1 0-1,1 0 0,-1 0 1,1 0-1,0 1 1,1-1-1,-1 0 0,1 0 1,0 0-1,0 0 0,0 0 1,0-1-1,1 1 1,-1 0-1,1 0 0,0-1 1,0 1-1,1-1 0,4 6 1,-2-3 105,1 0 0,0-1 0,0 0 0,0 0 0,8 5 0,-11-8-52,1 0 1,-1-1-1,1 1 0,0-1 0,0 1 1,0-1-1,0 0 0,0-1 0,0 1 1,0-1-1,7 0 0,-4 0-24,-1 0-1,0-1 1,0 0 0,0-1-1,0 1 1,0-1 0,0 0-1,0-1 1,0 1 0,-1-1-1,1 0 1,-1-1 0,0 1-1,0-1 1,8-8 0,-2 0-28,-1 0 0,-1 0-1,0-1 1,7-15 0,-13 23-41,-1 0-1,0 0 1,0 0-1,0 0 1,-1-1-1,0 1 1,0-1-1,0 1 1,0-1-1,-1 1 1,0-1 0,0 0-1,-1 1 1,-2-11-1,3 14-48,-1 1-1,1-1 1,-1 0 0,0 0 0,0 1-1,0-1 1,0 1 0,0-1-1,0 1 1,0-1 0,0 1 0,0 0-1,-1-1 1,1 1 0,-1 0-1,1 0 1,-1 0 0,1 0-1,-1 0 1,0 1 0,1-1 0,-1 0-1,0 1 1,0-1 0,0 1-1,1-1 1,-1 1 0,0 0 0,0 0-1,0 0 1,0 0 0,1 0-1,-4 1 1,-2 0-817,0 1 0,1-1 1,-1 1-1,1 0 0,-1 1 0,1 0 0,-11 6 1,2 2-999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40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5312,'-9'5'7187,"9"-4"-7056,-4 11 97,-2 1 227,1-3-214,1-1 1,1 1 0,0 0-1,-4 17 1,7-23-192,0 0-1,0-1 0,0 1 1,0-1-1,0 1 1,1-1-1,-1 1 1,1-1-1,0 1 1,0-1-1,1 0 1,-1 1-1,1-1 1,0 0-1,-1 0 0,1 0 1,0 0-1,4 3 1,-2-2 49,1 1 0,0-1 0,0 0 0,1 0 0,-1-1 0,1 0 1,0 0-1,0 0 0,0 0 0,0-1 0,1 0 0,-1-1 0,0 1 0,13 0 0,-8-1 53,0-1 1,1 0-1,-1 0 0,1-1 0,-1-1 0,0 0 1,20-6-1,-26 6-126,1 0 1,-1 0-1,0-1 0,0 0 1,0 0-1,0 0 1,-1-1-1,0 1 1,1-1-1,-1 0 0,0 0 1,-1-1-1,6-7 1,-7 8-21,0 1 1,0-1 0,0 0-1,-1 0 1,1 0-1,-1 0 1,0 0 0,0 0-1,0-1 1,-1 1 0,0 0-1,1 0 1,-2-1 0,1 1-1,0 0 1,-1 0-1,0-1 1,-1-4 0,1 6-61,-1 0 0,1 0 1,-1 0-1,0 0 0,1 1 1,-1-1-1,-1 0 0,1 1 1,0 0-1,0-1 0,-1 1 1,0 0-1,1 0 0,-1 1 1,0-1-1,0 0 0,0 1 1,0 0-1,0-1 0,0 1 1,0 1-1,0-1 0,-1 0 1,1 1-1,-4-1 0,-3 0-205,0 1 0,-1 0-1,1 1 1,-1 0 0,1 0-1,-18 6 1,-11 7-2573,35-12 2255,1 0 0,-1 0 0,1 0-1,0 0 1,-1 0 0,1 1 0,0-1 0,-4 6 0,7-8 302,-1 1 0,1 0 0,-1 0 0,1 0 0,-1 0 1,1-1-1,0 1 0,-1 0 0,1 0 0,0 0 0,0 0 0,0 2 1,3 11-2105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41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22 4800,'0'0'116,"-1"0"0,1 0 1,-1-1-1,1 1 0,-1 0 1,0 0-1,1 0 0,-1-1 1,1 1-1,-1 0 0,1 0 0,-1 0 1,0 0-1,1 0 0,-1 0 1,1 0-1,-1 0 0,1 0 1,-1 1-1,0-1 0,1 0 0,-1 0 1,1 0-1,-1 1 0,1-1 1,-1 0-1,1 1 0,-1-1 0,1 0 1,-1 1-1,1-1 0,0 1 1,-1-1-1,1 1 0,0-1 1,-1 1-1,-12 25 2436,8-17-1930,-1 1-303,1 1 1,0-1-1,1 1 1,0 0-1,0 0 0,1 1 1,1-1-1,-2 16 1,4-22-236,-1 3 122,1 0 1,1 15-1,-1-21-153,0 0 0,1 0 0,-1 0 0,1 0 0,-1 0 0,1-1 0,0 1 0,-1 0 0,1 0 0,0 0 0,1-1 1,-1 1-1,0 0 0,0-1 0,1 1 0,2 2 0,-3-4-31,-1 0 0,1 1-1,0-1 1,0 1 0,0-1 0,-1 0 0,1 0 0,0 0 0,0 1 0,0-1 0,-1 0-1,1 0 1,0 0 0,0 0 0,0 0 0,0-1 0,0 1 0,-1 0 0,1 0 0,0 0-1,0-1 1,0 1 0,-1 0 0,1-1 0,0 1 0,0-1 0,-1 1 0,1-1 0,-1 1-1,1-1 1,0 0 0,-1 1 0,1-1 0,-1 0 0,1 1 0,0-2 0,3-4 50,0 0 1,-1 0 0,5-9 0,-8 13-81,24-47 27,32-72 282,-56 121-298,2-5 64,0 1 1,0-1-1,-1 1 1,0-1-1,0 0 0,1-7 1,-4 14-5,-4 7 9,-6 16 11,4-3-53,1 0-1,1 0 1,-6 36-1,0 71 417,3-22-98,-41 212 1028,41-274-1073,-2 0-1,-18 46 0,29-89-279,-2 1 32,1 1 0,-1 0 0,0-1 0,0 1 0,-3 4 0,4-7-47,1-1-1,-1 1 0,1 0 0,-1-1 0,0 1 0,1-1 1,-1 1-1,0-1 0,1 1 0,-1-1 0,0 0 0,1 1 1,-1-1-1,0 0 0,0 1 0,0-1 0,1 0 0,-1 0 1,0 0-1,0 0 0,0 0 0,1 0 0,-1 0 0,0 0 1,0 0-1,0 0 0,1 0 0,-1-1 0,0 1 0,0 0 1,1 0-1,-1-1 0,0 1 0,0-1 0,1 1 0,-2-1 1,-2-3-36,0 0 1,0 1 0,1-2 0,-1 1-1,1 0 1,-4-8 0,-17-31-218,23 41 233,-6-13-66,0-1 0,1 0 0,-7-28-1,10 35 61,1-1 14,-1 0-1,1 0 1,1 0-1,0 0 1,1 0-1,0 0 1,0 0-1,1 0 1,0 0 0,1 0-1,0 0 1,0 0-1,1 1 1,1-1-1,-1 1 1,2 0-1,7-14 1,-6 14 120,0 1-1,0 1 1,1-1 0,14-11-1,-18 16-85,1 0-1,0 1 0,0 0 0,0 0 0,0 0 0,0 0 1,0 1-1,1 0 0,-1-1 0,1 2 0,-1-1 0,0 0 0,8 1 1,6 1-171,0 2 1,0 0-1,0 0 1,0 2 0,29 11-1,-7-3-3219,-29-11-21,2 1 1056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42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780 1 3488,'-5'7'5306,"-16"48"-3322,17-39-1726,-2 0-1,1-1 0,-2 0 1,0 0-1,-1 0 0,-1-1 1,-18 24-1,-17 12 106,-31 38 154,19-9-197,-53 100 0,55-79 429,-47 120 1,-24 149 497,36 2 44,76-286-973,5 0 1,1 96-1,11-82 314,19 114 0,-6-122-152,3-2 0,59 160 0,-65-215-305,25 44 0,-31-64-540,1 0 0,1 0 0,0 0 0,1-2 0,15 15 0,-11-18-1769,1-5 662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43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6 3232,'1'-1'238,"0"0"0,0 1 1,0-1-1,1 0 0,-1 1 0,0 0 0,0-1 1,1 1-1,-1 0 0,0-1 0,1 1 0,-1 0 1,0 0-1,1 0 0,-1 0 0,0 0 1,1 1-1,-1-1 0,2 1 0,26 7 2262,-23-6-2328,1 2 0,-1-1-1,-1 1 1,1-1 0,0 2 0,-1-1 0,0 1 0,0-1 0,0 1 0,-1 1 0,0-1 0,7 12 0,1 3 31,-2 1-1,11 30 1,-19-46-145,19 58 367,-4 0 0,19 129 0,-22-84-7,-2 152 1,-16 158 674,-28-38 1024,12-260-957,-43 143 0,41-191-910,-54 116 0,58-153-524,-1-1 0,-2 0-1,-1-2 1,-1 0-1,-31 32 1,21-28-612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4:54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2080,'3'-5'5840,"-3"586"-288,0-578-6078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4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 2816,'-13'0'5806,"12"0"-5574,-11 14 2807,8-7-2542,0 0 0,1 1 1,-4 11-1,-5 29 431,3 1-1,-7 97 0,0 0-24,-6-19-209,20-102-748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4:55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622 1 2656,'0'0'837,"5"12"625,-6-5-1043,0-1 0,-1 1 1,1 0-1,-1 0 0,-6 11 1,5-9-51,-2 2-47,0 0 0,-1-1 0,-1 0 0,1 0 0,-15 16 1,-48 45 702,34-37-639,-46 55 248,-130 180 1,166-205-644,14-22-384,3 1-1,-26 53 1,50-87-2690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8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 2912,'0'0'923,"-4"17"1162,-3 6-1393,-2-1 0,-1 0 0,-14 25 0,-3 6 321,0 10-431,3 1 1,3 0-1,-20 102 0,33-121-459,2 0 0,3 0 0,1 0 0,2 1-1,2-1 1,10 54 0,-3-55 17,2-1 0,2 0-1,2-1 1,28 55 0,-12-37-65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1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1984,'26'-39'10954,"-28"42"-10068,-2 3-609,3 1 35,1-4-229,-1 1-1,0-1 0,1 0 1,-1 1-1,0-1 0,-1 0 1,1 0-1,0 0 1,-3 4-1,4-12-388,0 1 0,0 0 1,0 0-1,1 0 0,0-6 0,2 1-1271,0 1-1,7-13 0,-4 9-201,11-20-1175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2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1 4160,'-2'0'221,"-1"-1"1,1 1 0,-1 0-1,1 0 1,-1 0-1,1 1 1,-1-1-1,1 1 1,0-1 0,-1 1-1,1 0 1,-1 0-1,1 0 1,0 0-1,0 0 1,0 1 0,-1-1-1,1 0 1,-2 4-1,-6 3 120,1 1-1,-13 17 0,13-15-144,-1 2-34,0 0 0,1 1 0,1 0 0,0 0 0,0 1 1,2 0-1,-9 27 0,12-32-58,1 1-1,0 0 1,0-1 0,1 1-1,0 0 1,1 0 0,0-1-1,1 1 1,0 0 0,1 0 0,0-1-1,6 18 1,-6-23-27,1 0-1,0 0 1,-1 0 0,2 0-1,-1-1 1,0 1 0,1-1-1,0 0 1,0 0 0,0 0-1,0-1 1,1 1 0,0-1 0,-1 0-1,8 3 1,-9-5-15,0 0-1,0 1 1,0-1-1,1 0 1,-1-1 0,0 1-1,0-1 1,1 1-1,-1-1 1,0 0 0,1 0-1,-1 0 1,0-1 0,1 1-1,-1-1 1,0 0-1,0 0 1,0 0 0,0 0-1,0-1 1,0 1-1,0-1 1,0 0 0,0 1-1,0-1 1,2-4 0,1 1 8,-1-1 0,-1 0 0,1 0 0,-1-1 0,0 1 0,-1-1 0,0 0 1,3-8-1,15-58 270,-20 69-325,3-15 18,0 0-1,-1 0 1,-1-19 0,-1 29-117,-2 1 1,1-1 0,-1 0 0,-1 1-1,1 0 1,-2-1 0,1 1 0,-7-16 0,7 22 6,1 0 0,0 0 1,-1 0-1,1 0 0,-1 0 1,0 0-1,1 0 1,-1 1-1,0-1 0,0 1 1,0-1-1,0 1 1,0 0-1,-1 0 0,1-1 1,0 2-1,-1-1 0,1 0 1,0 0-1,-1 1 1,1-1-1,-1 1 0,1 0 1,-5 0-1,4 0-212,1 0-1,-1 1 0,1-1 1,0 1-1,-1-1 1,1 1-1,0 0 0,-1 0 1,1 0-1,0 0 0,0 1 1,0-1-1,0 1 1,0-1-1,-3 4 0,-9 10-3373,3 1 1172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2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45 2720,'0'0'102,"0"0"0,-1 0 1,1 0-1,-1 0 0,1 0 0,0 0 0,-1 0 1,1 0-1,0 0 0,-1 0 0,1 0 1,-1 0-1,1 0 0,0 0 0,-1 0 0,1 0 1,-1 0-1,1 0 0,0 0 0,-1-1 1,1 1-1,0 0 0,-1 0 0,1 0 0,0-1 1,-1 1-1,1 0 0,0-1 0,0 1 0,-1 0 1,1-1-1,9-7 3073,24-7-752,-21 11-2300,-1 0 0,1 2 0,0-1 1,0 1-1,0 1 0,0 0 0,0 1 0,0 0 0,0 0 0,17 4 1,-27-3-136,0-1 0,-1 1 0,1-1 0,-1 1 0,1 0 0,-1-1 1,0 1-1,1 0 0,-1 0 0,0 0 0,0 0 0,1 0 0,-1 1 0,0-1 1,0 0-1,0 0 0,0 1 0,0 1 0,1-1 21,-2 1 1,1-1-1,0 1 0,0-1 0,-1 1 1,0 0-1,1-1 0,-1 1 1,0 0-1,0 3 0,-2 2 51,1 1 0,-1 0-1,0 0 1,-1-1 0,-6 16-1,-17 23 161,-1-1-1,-2-1 1,-39 46-1,-20 29 663,84-113-696,-1 1-1,1-1 0,-5 13 1,9-20-172,0 0 0,0 1 0,0-1 0,0 0 0,0 0 0,0 0 0,0 0 0,0 1 0,0-1 0,0 0 1,0 0-1,0 0 0,0 1 0,0-1 0,0 0 0,0 0 0,0 0 0,0 1 0,0-1 0,0 0 1,0 0-1,0 0 0,0 1 0,0-1 0,0 0 0,0 0 0,0 0 0,0 1 0,1-1 0,-1 0 1,0 0-1,0 0 0,0 0 0,0 0 0,0 1 0,1-1 0,-1 0 0,0 0 0,0 0 0,0 0 1,0 0-1,1 0 0,-1 0 0,0 0 0,0 0 0,0 0 0,1 0 0,-1 1 0,12-3 164,-9 1-87,42-5 58,0 2-1,1 1 0,0 3 1,80 9-1,-95 1-265,-1-1-366,-28-8 100,0-1-1,0 0 1,0 0-1,-1 0 1,1 0 0,0 0-1,0 0 1,0 0-1,0-1 1,0 1-1,0-1 1,-1 1-1,3-2 1,4-2-1334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3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76 2080,'-1'0'105,"1"-1"1,-1 0-1,0 0 0,1 0 1,-1 1-1,0-1 0,1 0 1,-1 0-1,1 0 0,-1 0 1,1-2-1,0 3-44,0 0 1,0 0-1,0-1 1,0 1-1,0 0 0,0-1 1,0 1-1,0 0 1,0-1-1,0 1 0,0 0 1,0-1-1,0 1 1,1 0-1,-1 0 0,0-1 1,0 1-1,0 0 1,1 0-1,-1-1 0,0 1 1,0 0-1,1 0 1,-1 0-1,0-1 0,0 1 1,1 0-1,-1 0 1,0 0-1,0 0 0,1 0 1,-1 0-1,0 0 1,1-1-1,-1 1 0,1 0 1,1-1 388,1 0 1,-1 0 0,0 0-1,0-1 1,1 1 0,-1-1-1,0 1 1,2-3 0,11-8 981,-3 6-744,0 0 1,18-6-1,-26 10-657,0 1 0,0 0 0,1 0 0,-1 1 0,0-1 0,0 1 0,1 0 0,-1 0 0,0 1 0,0-1 0,7 2 0,-10-2-34,0 1 0,0-1 0,0 0 0,0 1 0,0-1 0,0 1 0,-1-1 0,1 1 0,0 0 0,0-1 0,0 1 0,-1 0 0,1-1 0,0 1 0,-1 0 0,1 0 0,-1-1 0,1 1 0,-1 0 0,1 0 0,-1 0 0,1 0 0,-1 0 0,0 0 0,0 0 0,1 0 0,-1 0 0,0 0 0,0 0 0,0 0 0,0 0 0,0 0 0,0 0 0,0 0 1,-1 0-1,1 0 0,0 0 0,-1 0 0,0 1 0,-1 5 62,-1-1 0,0 0 0,0 0 0,-6 8 0,8-12-43,-26 38 433,7-12-110,-23 45 1,38-62-326,0-1 0,1 1 0,1 0 0,0 0-1,0 0 1,1 0 0,0 0 0,0 18 0,3-22-2,0-1 0,0 1 0,0-1-1,1 0 1,0 0 0,1 1 0,-1-1-1,1-1 1,0 1 0,0 0 0,1-1 0,0 1-1,0-1 1,6 6 0,6 6 93,1-2-1,31 24 1,-43-36-48,0 1 0,-1-1 0,1 1 0,-1 0 1,0 0-1,0 1 0,3 5 0,-6-9-26,0 1-1,-1-1 1,1 1 0,-1-1 0,1 1 0,-1 0-1,0-1 1,1 1 0,-1 0 0,0-1-1,0 1 1,0 0 0,-1-1 0,1 1-1,0 0 1,-1-1 0,1 1 0,-1 0-1,1-1 1,-1 1 0,0-1 0,1 1 0,-1-1-1,0 0 1,0 1 0,0-1 0,0 0-1,-2 2 1,-2 1 22,1 0 0,-1 0-1,0 0 1,-1-1 0,1 0-1,-1 0 1,1 0 0,-13 4 0,0 0 27,9-3-284,0-1 0,0-1 1,1 0-1,-1 0 0,-1 0 0,1-2 1,0 1-1,0-1 0,-18-2 1,13 2-1029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4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1 2912,'1'0'82,"-1"0"0,0 0 0,0-1-1,0 1 1,1 0 0,-1 0 0,0 0 0,0 0 0,1 0 0,3 3 1965,-4-3-1965,0 0 0,1 0 0,-1 0 0,0 1-1,0-1 1,0 0 0,0 0 0,0 0 0,0 1 0,0-1 0,0 0 0,0 0 0,0 1 0,0-1-1,0 0 1,0 0 0,0 0 0,0 1 0,0-1 0,0 0 0,-1 2 573,0-2-573,-13 16 1339,10-12-1125,-40 43 896,1 3 0,-35 55 0,-66 119 21,143-222-1213,-12 20 333,-30 36 1,34-52-1362,8-6 975,1 0 0,0 0 0,0 0 0,0 0 0,0 1 0,-1-1 0,1 0 0,0 0 1,0 0-1,0 0 0,-1 0 0,1 0 0,0 0 0,0 0 0,0 0 0,0 0 0,-1-1 0,1 1 0,0 0 0,0 0 1,0 0-1,0 0 0,-1 0 0,1 0 0,0 0 0,0 0 0,0 0 0,0 0 0,0-1 0,0 1 0,-1 0 0,1 0 0,0 0 1,0 0-1,0 0 0,0-1 0,0 1 0,0 0 0,0 0 0,0 0 0,0 0 0,0-1 0,0 1 0,0 0 0,0 0 0,0 0 1,0-1-1,3-4-1291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5408,'5'-4'2784,"-6"5"-2661,1 0-1,0 0 1,0-1 0,0 1-1,0 0 1,0 0 0,0-1-1,0 1 1,0 0 0,0 0-1,0 0 1,0-1-1,0 1 1,0 0 0,1 1-1,9 34 1812,10 65 0,-1-1-415,-17-90-1349,31 109 1065,-25-97-1126,0 0-1,2-1 1,15 26 0,-20-37-243,12 17 671,-17-26-596,1 0 1,-1-1-1,0 1 0,1 0 0,-1-1 1,1 1-1,-1-1 0,1 1 0,-1-1 0,1 1 1,-1-1-1,1 1 0,0-1 0,-1 0 1,1 1-1,0-1 0,-1 0 0,1 1 0,0-1 1,-1 0-1,1 0 0,0 0 0,0 0 1,-1 1-1,1-1 0,0 0 0,0 0 0,-1 0 1,2-1-1,6-2-1114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5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 2720,'-1'30'6599,"-1"3"-3537,-11 75-3253,9-73 1057,-16 92-206,9-59-232,-16 80 569,25-141-852,1-4-1154,13-8-3924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6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48 3488,'-1'42'3281,"0"3"-1489,6 54-1,-4-85-1550,1 0 1,1 0 0,0 0 0,1 0 0,1 0-1,0-1 1,1 1 0,10 17 0,-11-23-9,0-1 0,1 1 0,0-1 1,0 0-1,0-1 0,14 12 0,-17-17-169,0 1 0,-1 0 0,1-1 0,1 1 0,-1-1 0,0 0 0,0 0 0,0 0 0,1 0 0,-1-1 0,0 1 0,1-1 0,-1 0 0,1 0 0,-1 0 0,0 0 0,1-1 0,-1 1 0,0-1 0,1 0 0,5-2 0,-5 1 0,1-1 0,-1 1 1,1 0-1,-1-1 0,0 0 1,0 0-1,0 0 0,-1-1 1,1 1-1,5-9 0,-4 5-32,-1 1 0,0-1 0,-1 0 0,0-1 0,0 1 0,3-10-1,-2-5-28,0 0 0,-1-1-1,-1 1 1,-2-23 0,1 24-68,-2 1 0,-1 0 0,-1 0 0,0 0 1,-1 0-1,-8-21 0,11 38 11,-1 0 0,1 1 0,-1-1 0,0 0 0,1 0 0,-1 1 0,0-1 0,-1 1-1,1 0 1,0-1 0,-1 1 0,1 0 0,-1 0 0,-5-2 0,4 2-16,0 0 0,-1 1 0,1-1-1,-1 1 1,0 0 0,1 0 0,-1 1 0,0 0 0,-5-1 0,0 2 17,0 0 1,0 1-1,0 0 1,0 0 0,0 1-1,1 0 1,-1 1 0,-13 7-1,15-6-399,0 1-1,0-1 0,1 2 0,-1-1 1,-9 13-1,2-1-2506,-13 21 0,18-19 1135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5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80 4160,'-12'-15'6289,"13"16"-6029,-1-1-1,1 1 1,0-1 0,0 0-1,1 1 1,-1-1-1,0 0 1,0 0-1,0 0 1,0 0-1,0 0 1,0 0 0,0 0-1,0 0 1,2 0-1,40-15 1003,1 2-1,82-14 1,-77 21-1220,0 2 0,0 2 0,0 2 0,88 12 0,-108-5-16,-23-5-322,1 0-1,0-1 1,0 0-1,9 1 1,-15-2 62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7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53 3904,'0'0'1253,"-4"-8"1040,14 3-1114,-1-1 0,1 2 0,19-8 0,-16 8-1116,1 0 1,-1 1 0,1 1 0,0 0 0,16 0 0,-27 2-58,0 0 1,-1 0-1,1 1 1,0-1-1,0 1 0,-1-1 1,1 1-1,-1 0 1,1 0-1,-1 0 0,1 0 1,-1 0-1,1 1 1,3 2-1,-5-3 4,0 0 1,-1 0-1,1 0 0,0 1 1,0-1-1,-1 0 0,1 0 1,-1 0-1,1 0 0,-1 1 1,0-1-1,1 0 0,-1 0 1,0 1-1,0-1 0,0 0 1,0 0-1,0 1 0,0-1 1,0 0-1,0 1 1,0-1-1,-1 0 0,1 0 1,0 1-1,-1-1 0,1 0 1,-1 0-1,0 0 0,1 0 1,-1 0-1,-1 2 0,-6 7 109,0-1-1,0 1 1,-1-2-1,0 1 1,-1-1-1,-14 9 1,11-8 251,1 0 0,0 1 0,-14 15 0,26-25-339,0 1 0,0-1 0,0 0 0,-1 0 0,1 0 0,0 1 0,0-1 1,0 0-1,0 0 0,0 1 0,0-1 0,0 0 0,0 0 0,-1 1 1,1-1-1,0 0 0,0 0 0,0 1 0,0-1 0,0 0 0,1 0 1,-1 1-1,0-1 0,0 0 0,0 0 0,0 1 0,0-1 0,0 0 0,0 0 1,0 0-1,0 1 0,1-1 0,-1 0 0,0 0 0,0 0 0,0 1 1,0-1-1,1 0 0,-1 0 0,0 0 0,0 0 0,1 1 0,16 6 402,22-1-311,-17-4-49,53 3-1476,-23-6-2408,-27 1 2483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07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8 2912,'-8'-8'7397,"34"20"-4928,-21-10-2331,0 1 0,0 0-1,0 0 1,-1 0-1,1 0 1,-1 1 0,0 0-1,1-1 1,3 7-1,-7-9-108,0 1-1,0-1 0,0 1 1,0-1-1,0 1 0,-1-1 1,1 1-1,-1-1 0,1 1 1,-1 0-1,1-1 0,-1 1 1,0 0-1,0 0 0,0-1 1,0 1-1,0 0 0,0 0 1,0-1-1,0 1 0,-1 0 1,1-1-1,-1 1 0,1 0 1,-1-1-1,0 1 0,0-1 1,0 1-1,0-1 0,0 1 1,-1 1-1,-28 28 560,24-26-554,-1 1 0,2 0 0,-1 1-1,0-1 1,1 1 0,1 0 0,-6 11 0,10-17-25,0 0 1,0 0 0,0 0 0,0 0 0,0 1 0,0-1 0,0 0 0,0 0-1,1 0 1,-1 0 0,1 0 0,-1 0 0,1 0 0,-1 0 0,1 0-1,-1 0 1,1 0 0,0 0 0,-1 0 0,1 0 0,2 1 0,19 19 86,-21-20-84,3 2 0,3 2 101,-1 0-1,0 1 0,0 0 0,0 0 0,7 11 0,-12-15-48,0-1-1,0 1 0,0 0 1,0 0-1,0 0 0,-1 0 1,1 0-1,-1-1 0,0 1 1,1 0-1,-1 0 0,0 0 1,0 0-1,0 0 1,0 0-1,-1 0 0,1 0 1,-1 0-1,1 0 0,-1 0 1,1 0-1,-1 0 0,0-1 1,0 1-1,0 0 0,0 0 1,0-1-1,-3 4 0,-1 0-162,1-1-1,-2 1 0,1-1 0,0 1 1,-1-2-1,0 1 0,1-1 0,-1 0 1,-1 0-1,1 0 0,0-1 1,-1 0-1,1 0 0,-13 1 0,2-1-2186,-1 0 0,0-2-1,0 0 1,-28-4 0,18 0-1058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10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19 3136,'-1'-2'175,"-2"-8"797,3 10-935,-1-1-1,1 1 1,0 0-1,0 0 1,0 0-1,0-1 1,0 1-1,0 0 1,0 0-1,0 0 1,0 0-1,0-1 1,0 1-1,0 0 1,0 0-1,0 0 1,0-1-1,0 1 0,0 0 1,1 0-1,-1 0 1,0 0-1,0-1 1,0 1-1,0 0 1,0 0-1,0 0 1,0 0-1,1-1 1,-1 1-1,0 0 1,0 0-1,0 0 1,0 0-1,0 0 1,1 0-1,-1 0 1,0 0-1,0 0 1,0-1-1,1 1 1,-1 0-1,0 0 1,0 0-1,2 1 247,0-1-1,0 1 0,0 0 1,0-1-1,-1 1 1,1 0-1,0 0 1,-1 0-1,1 0 1,0 0-1,-1 1 1,1-1-1,-1 0 0,2 4 1,18 22 536,-10-8-420,-1 0 0,13 38-1,8 44 97,-21-67-197,-5-17-210,26 100 669,-26-92-475,-1 0 0,1 48 0,-9 14 191,-3 1 0,-19 88 0,22-150-314,-2 0 0,0 0 0,-2-1 0,-1 1 0,-16 32 0,15-41-75,-2 0 0,1 0 1,-2-1-1,-22 22 0,-65 52-51,76-71-71,-2 4-611,0-2 0,-2 0-1,-32 17 1,40-27-764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11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30 3648,'1'-7'1209,"-3"-3"1490,2 10-2671,-1 1 178,-1-1 1,1 1-1,-1-1 0,1 0 1,-1 1-1,1-1 1,-1 0-1,1 0 0,-1 0 1,1-1-1,-3 1 1,-8-1 420,5 1-474,0 1 0,0 0 1,0 0-1,0 1 1,0-1-1,1 2 0,-1-1 1,-9 5-1,-5 5 26,-24 16-1,37-22-123,2-3-22,1 1 1,0 0-1,0 0 1,1 0-1,-1 0 1,1 1-1,0 0 0,0 0 1,0 0-1,1 0 1,-1 1-1,1-1 1,1 1-1,-1 0 1,1 0-1,0 0 1,-2 8-1,4-8 59,-1 1-1,1-1 0,0 1 1,0-1-1,0 1 0,1-1 0,0 0 1,4 13-1,-4-17-50,-1-1-1,1 1 0,0 0 1,-1-1-1,1 1 1,0-1-1,0 1 0,0-1 1,0 1-1,0-1 1,0 1-1,1-1 0,-1 0 1,0 0-1,1 0 1,-1 0-1,1 0 0,-1 0 1,1 0-1,0 0 1,-1-1-1,1 1 0,0 0 1,-1-1-1,1 0 1,0 1-1,0-1 0,-1 0 1,1 0-1,0 0 1,0 0-1,0 0 1,-1 0-1,1 0 0,0-1 1,0 1-1,2-2 1,1 0 84,1 0 0,-1-1 1,0 0-1,0 0 1,0 0-1,0 0 1,7-8-1,30-34-17,-18 18 108,46-52-5,-64 71-257,0 0-1,0-1 1,-1 1-1,-1-1 1,1-1-1,-1 1 1,-1 0-1,3-12 1,-18 37-1815,-7 17 1940,13-17 20,1-1 0,1 1 0,0 0 0,1 0 0,-2 22 0,2 83 416,3-98-456,0 3 13,-7 213 672,5-224-684,-1 0 0,0-1 0,0 1-1,-2-1 1,0 0 0,0 0 0,-2 0 0,1-1-1,-2 0 1,0 0 0,0-1 0,-1 0 0,-17 17-1,23-26 3,-1 0 0,1-1 0,-1 1-1,0-1 1,1 1 0,-1-1-1,0 0 1,-8 2 0,9-3-31,0-1 0,0 1 0,1-1 0,-1 0 0,0 0 0,0 0 0,0 0 0,0 0-1,1-1 1,-1 1 0,0-1 0,0 0 0,1 0 0,-1 0 0,-4-2 0,2 0 14,-1-1 0,1 1 0,0-1 0,0 0 0,0 0 0,0-1 0,1 1 0,-1-1 0,-6-10 0,10 13-29,0 0 0,0 1 0,0-1 0,1 0 0,-1 0 0,0 0 0,1 0 1,-1 1-1,1-1 0,-1 0 0,1 0 0,0 0 0,0 0 0,0 0 0,0 0 0,0 0 0,1 0 1,-1 0-1,0 0 0,1 0 0,-1 0 0,1 0 0,0 0 0,0 1 0,0-1 0,0 0 0,0 1 1,0-1-1,0 0 0,0 1 0,1-1 0,-1 1 0,1 0 0,-1-1 0,3 0 0,3-3 89,0 1 0,-1 0-1,2 0 1,-1 1 0,0 0-1,1 1 1,-1-1 0,16-2-1,2 2-61,38 0 1,-41 3-11,133 3 233,-31 1-5183,-95-7 923,-5 2 1274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15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0 180 2912,'20'1'4791,"18"1"-3326,102-9 273,-65 3-1027,-45 3-520,34-5 1,235-33 464,-56 25-478,-48 4 1,391 10 280,-418-3-374,-4 1 155,-55 0-321,23 0 82,138-1 134,-35-2-30,232 14 7,-224-2 119,8 1-387,-94-9 201,183 3 342,-62-4-281,-47 0-68,-136 4-3,273 0 282,40-7-520,-219-5 433,-79 3-140,213-7-47,-61-4-155,-54 3 154,130 16-158,-121 4 216,-24 2-16,-10-1-237,0-15 542,2-25-3591,-124 21 607,-35 9 1502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16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75 3136,'4'-13'3657,"-8"12"-2466,-7 0-311,3 0-709,-1 0 1,0 1 0,1 0 0,-1 1-1,0 0 1,1 0 0,-1 1 0,1 0-1,-9 4 1,-12 5 28,-35 18 0,46-20-87,1 1-1,0 1 1,1 0 0,0 1-1,1 0 1,0 2 0,-21 23-1,35-35-60,-1 0 0,1 0-1,-1 1 1,1-1 0,0 0-1,0 0 1,0 1 0,0-1-1,1 0 1,-1 1-1,1-1 1,-1 1 0,1 3-1,0-5-17,0-1-1,0 1 0,0 0 0,0 0 0,1 0 0,-1 0 0,0-1 0,1 1 1,-1 0-1,0 0 0,1-1 0,-1 1 0,1 0 0,-1-1 0,1 1 0,0 0 0,-1-1 1,1 1-1,0-1 0,-1 1 0,1-1 0,0 1 0,0-1 0,-1 1 0,1-1 1,0 0-1,0 0 0,0 1 0,-1-1 0,1 0 0,0 0 0,0 0 0,0 0 1,0 0-1,0 0 0,-1 0 0,1 0 0,0 0 0,2-1 0,12-1 149,1-2 0,0 0 0,-1 0 0,0-2 0,0 0 0,0 0 0,-1-2 0,25-15 0,-27 14-127,0 0 1,-1-1 0,0 0-1,0 0 1,-1-1 0,8-13-1,-1-2-287,26-51 0,-42 76 248,11-22-593,-7 17 20,-5 12 75,-2 6 533,1-1 1,0 1-1,1 0 1,2 20-1,10 47 877,-9-65-796,0 2-38,2-1-1,0 1 0,8 16 1,-11-29-740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17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13 3648,'7'-13'2011,"-6"21"308,1 12-57,-1-16-2048,0-1 0,-1 1 0,0-1 0,1 1 0,-1-1 0,-1 1 0,1 3 0,-4 8 351,-1 0 0,0-1 1,-1 1-1,-1-1 0,-7 14 1,12-25-485,1 0 1,-1 0 0,1 0 0,0 0-1,0 0 1,1 0 0,-1 0 0,0 7 0,1-10-62,1 0 1,-1 0 0,0 0 0,0 0-1,1 0 1,-1 1 0,0-1 0,0 0 0,1 0-1,-1 0 1,0 0 0,1 0 0,-1 0-1,0 0 1,0 0 0,1 0 0,-1 0 0,0 0-1,1 0 1,-1-1 0,0 1 0,0 0-1,1 0 1,-1 0 0,0 0 0,0 0 0,1 0-1,-1-1 1,69-52 687,-42 30-952,51-32-1,-71 51 197,1-1-82,1 0-1,14-5 1,-22 9 113,0 1 0,0-1 0,0 1 0,0-1 0,1 1 0,-1 0 0,0-1 0,0 1 0,0 0 0,0 0 0,1 0 0,-1 0 0,0 0 0,0 0 0,0 0 0,1 1 0,-1-1 0,0 0 0,0 1 0,0-1 0,0 1 0,0-1 0,0 1 0,0-1 0,0 1 0,0 0 0,0-1 0,0 1 0,1 1 0,-1 0 14,0-1 1,-1 1 0,1 0 0,-1-1 0,0 1 0,0 0-1,1-1 1,-1 1 0,0 0 0,0-1 0,0 1 0,-1 0-1,1 0 1,0-1 0,-1 1 0,1-1 0,-1 1 0,1 0-1,-1-1 1,0 1 0,0-1 0,1 1 0,-3 2 0,-4 6 87,-1 0 0,-10 11 0,9-11 53,5-6-64,1 0 1,0 0 0,0 0-1,0 0 1,-3 9 0,6-13-62,0 0 1,0 0-1,1 1 1,-1-1-1,0 0 0,0 0 1,1 0-1,-1 0 1,0 0-1,1 0 0,-1 0 1,0 0-1,0 0 1,1 0-1,-1 0 1,0 0-1,1 0 0,-1 0 1,0 0-1,1 0 1,-1 0-1,0 0 0,0 0 1,1 0-1,-1 0 1,0 0-1,1 0 1,-1-1-1,0 1 0,1 0 1,31-15 175,17-7-220,0 2 0,54-13 0,-98 32-6,-1 0-1,1 0 1,-1 0 0,0 1 0,1-1-1,-1 1 1,1 1 0,-1-1 0,1 0-1,5 2 1,-8-1 19,0 0 0,-1 0 0,1 0 0,0 0 0,0 0 0,-1 0 0,1 0 1,-1 0-1,1 0 0,-1 1 0,0-1 0,1 1 0,-1-1 0,0 1 0,0 0 0,0-1 0,0 1 0,0 0 0,-1 0 0,1-1 0,0 1 0,-1 0 0,0 0 0,1 4 0,0 3 121,-1-1-1,0 1 0,-1-1 1,0 1-1,0 0 0,-1-1 1,0 0-1,0 1 1,-6 12-1,-2 6 69,5-18-1902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17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35 3552,'0'-1'133,"0"-1"0,0 1 0,0 0 0,0 0 0,0 0 1,0-1-1,0 1 0,0 0 0,1 0 0,-1 0 0,1 0 0,-1 0 0,1 0 1,-1-1-1,1 1 0,0 0 0,-1 0 0,1 1 0,0-1 0,0 0 0,0 0 0,-1 0 1,1 0-1,2 0 0,4-3 2764,-2 1-608,4 9-1374,-9-6-862,1 1 1,-1-1-1,0 1 1,0-1-1,0 1 0,0-1 1,0 1-1,0-1 1,1 1-1,-1-1 0,0 1 1,0-1-1,-1 1 1,1-1-1,0 1 0,0-1 1,0 1-1,0-1 1,0 1-1,0-1 0,-1 1 1,1 0-1,-8 15 525,3-7-235,-28 52 577,21-40-642,1 0 0,-10 25 1,20-41-266,-3 4 98,1-1 0,1 1-1,-1 0 1,1 0-1,-1 17 1,3-25-98,0-1 0,0 0 0,0 0 0,0 1 1,0-1-1,0 0 0,0 0 0,0 1 0,0-1 0,0 0 0,0 0 0,0 1 0,0-1 0,0 0 0,1 0 0,-1 1 0,0-1 1,0 0-1,0 0 0,0 0 0,0 1 0,1-1 0,-1 0 0,0 0 0,0 0 0,0 0 0,1 1 0,-1-1 0,0 0 1,0 0-1,0 0 0,1 0 0,9-3 287,15-17 26,-16 11-248,39-28-311,2 2 0,74-40 0,-115 69 54,0 2-71,-9 4 247,0 0 0,0 0 0,0 0 1,0 1-1,1-1 0,-1 0 0,0 0 0,0 0 0,0 1 0,0-1 0,0 0 1,0 0-1,0 0 0,0 1 0,0-1 0,0 0 0,0 0 0,0 1 0,0-1 1,0 0-1,0 0 0,0 0 0,0 1 0,0-1 0,-1 0 0,1 0 0,0 0 1,0 1-1,0-1 0,0 0 0,0 0 0,0 0 0,-1 0 0,1 1 0,0-1 1,0 0-1,-1 0 0,-11 20-310,9-16 318,0 1 0,1-1 0,-1 1 0,1 0 0,-3 6 0,3-3 102,1 0 0,-1-1 0,1 1 0,1 0-1,-1 0 1,1-1 0,1 1 0,-1 0 0,1 0 0,1-1 0,-1 1-1,1-1 1,1 1 0,-1-1 0,8 14 0,-7-16-64,0 0-1,0 0 1,1 0 0,0 0 0,0 0-1,0-1 1,1 1 0,-1-1 0,1-1 0,0 1-1,0 0 1,1-1 0,-1 0 0,1-1-1,-1 1 1,1-1 0,0 0 0,0 0 0,0-1-1,8 2 1,-7-3-193,0 1 0,0-1 0,0-1 0,0 1 0,-1-1 0,1 0 0,7-3 0,-7 2-575,0 0-1,-1-1 1,0 0 0,1 0-1,-1-1 1,11-8 0,6-7-1488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4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0 2144,'-7'1'595,"0"-1"1,-1 2-1,1-1 0,-9 3 1,-20 4 965,4-3-21,-34 10 0,52-11-1154,-1 1-1,1 0 1,0 1 0,-22 13-1,30-15-361,0 0 0,1 0 0,0 1 0,-1 0 1,1 0-1,1 0 0,-1 1 0,1 0 0,0 0 0,0 0 0,1 0 0,0 0 0,0 1 0,0-1 0,-2 12 0,0 5 10,2 0-1,0 1 1,0 32 0,3-54-26,0 268 337,1-121-167,0 163 62,1-219-187,-6 609 929,-7-469-527,-17 206 156,15-319-179,-9 99 485,21-214-882,1 0 0,0 0-1,0 1 1,1-1-1,-1 0 1,1 0-1,0 1 1,1-1-1,-1 0 1,1 0-1,0 0 1,3 4-1,-4-6-24,1 0 0,0 0 0,1-1-1,-1 1 1,0 0 0,1-1 0,0 0-1,-1 0 1,1 0 0,0 0 0,0 0 0,0 0-1,1-1 1,-1 1 0,0-1 0,0 0 0,1 0-1,5 1 1,31 2 139,0-2 1,73-4-1,-80 0-149,212-15-48,-173 16 85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5:46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12 2400,'-5'-5'3248,"19"3"-614,-1 0-2244,0 0-1,1 2 0,-1-1 1,0 2-1,15 1 0,0 3-162,38 10 0,-47-10-145,0 1 1,-1 1 0,0 0-1,19 12 1,-29-14-97,0 0-1,0 1 1,-1 0 0,0 0 0,0 0-1,-1 1 1,1 0 0,-2 1-1,1 0 1,7 13 0,-2 3 105,-1-1 0,-1 2 1,-1-1-1,-1 1 1,-1 0-1,-1 1 0,2 41 1,-10 184 502,0-197-591,-20 260 285,3-38 241,15-196-477,-22 237 796,8-120-430,-26 222 977,-17 81-99,58-415-1250,4-66 177,-1 0 1,0 0-1,-1 0 0,-7 23 1,9-40-163,-1-1 1,1 1 0,-1 0-1,0-1 1,0 1 0,0-1-1,0 1 1,0-1 0,0 0-1,0 1 1,0-1 0,-1 0-1,1 0 1,0 0 0,-1 0-1,1 0 1,-1 0 0,1 0-1,-1 0 1,0-1 0,1 1 0,-1 0-1,0-1 1,-3 1 0,-3 0 51,1-1 1,-1 1 0,0-2-1,-10 0 1,5 0-150,-19-2 85,0-2 0,-52-14-1,-54-27-3751,88 29 1965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26 117 2656,'-26'-11'11968,"40"2"-11152,13-6-688,2 1 0,0 1 0,0 1 0,1 2 0,1 1 0,0 1 0,0 2 0,36-3-1,-61 9-119,0 0-1,0 0 1,0 0-1,0 1 1,0 0-1,0 0 1,-1 1-1,1 0 1,7 2-1,-11-3 2,0 0 0,0 1 0,0-1 0,0 0 0,0 1 0,0-1 0,0 1 0,0 0 0,-1-1 0,1 1 0,-1 0 0,1 0 0,-1 0 0,0 0 0,0 0 0,0 0 1,0 1-1,0-1 0,0 0 0,0 0 0,-1 1 0,1-1 0,-1 1 0,0-1 0,0 3 0,0-1-2,0-1 1,-1 1 0,1-1-1,-1 0 1,0 1 0,0-1-1,0 0 1,-1 0-1,1 0 1,-3 4 0,-20 27 70,20-30-64,-9 11 3,-1-1 1,0 0-1,-1-1 1,-26 18-1,-73 38 488,23-15 705,78-48-935,8-4-7,10-2 176,5-2-259,1 0 0,-1 2 0,1-1 0,13 2 0,10-1 165,104 1 242,-49 1-2710,-79-2 806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04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12 109 2912,'5'-5'1067,"-4"3"-663,0 1 1,0 0-1,0 0 0,0 0 0,0 0 0,0 1 0,1-1 1,-1 0-1,2-1 0,-1 1-88,0 1-1,-1-1 1,1 0 0,0-1-1,-1 1 1,1 0 0,-1 0-1,1-1 1,-1 1-1,1-1 1,-1 1 0,0-1-1,0 1 1,0-1 0,0 0-1,0 0 1,0 1 0,0-1-1,-1 0 1,2-3-1,-1-3 534,0 0-1,0 0 0,-1-15 0,0 15-336,0 7-506,0 1 1,0 0-1,0 0 0,0 0 1,0 0-1,0 0 1,0 0-1,0 0 0,0 0 1,1 0-1,-1-1 0,0 1 1,0 0-1,0 0 0,0 0 1,0 0-1,0 0 0,-1 0 1,1 0-1,0 0 0,0-1 1,0 1-1,0 0 0,0 0 1,0 0-1,0 0 0,0 0 1,0 0-1,0 0 1,0 0-1,0 0 0,0 0 1,0 0-1,0-1 0,0 1 1,0 0-1,-1 0 0,1 0 1,0 0-1,0 0 0,0 0 1,0 0-1,0 0 0,0 0 1,0 0-1,0 0 0,0 0 1,-1 0-1,1 0 0,0 0 1,0 0-1,0 0 1,0 0-1,0 0 0,0 0 1,-6 6 85,-5 10-1,1 3 288,6-13-312,0 1 0,0 0 0,0 0 1,1 1-1,0-1 0,1 1 0,-1-1 0,1 1 0,0 9 0,2-17-47,-1 1-1,1-1 0,0 0 1,0 1-1,0-1 0,0 0 0,0 1 1,0-1-1,0 0 0,1 1 0,-1-1 1,0 0-1,0 1 0,0-1 1,0 0-1,0 1 0,0-1 0,1 0 1,-1 0-1,0 1 0,0-1 1,0 0-1,1 0 0,-1 1 0,0-1 1,0 0-1,1 0 0,-1 0 1,0 1-1,0-1 0,1 0 0,10-3 243,11-17-170,18-32-87,-36 46 8,-1 1-1,1-1 0,-1 0 0,3-6 0,-1 0-14,-2 3-196,-8 10 143,-10 11 100,5 2 90,0 0 1,0 0-1,2 1 1,-10 20-1,17-33 349,1-4-177,3-13-247,4-15-1716,-3 14 653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05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54 228 1888,'0'0'2123,"-7"0"431,-13-3 1204,19 3-3660,0 0-1,1-1 1,-1 1-1,1 0 1,-1-1-1,1 1 1,-1 0-1,0-1 1,1 1 0,0-1-1,-1 1 1,1-1-1,-1 1 1,1-1-1,-1 1 1,1-1-1,0 1 1,0-1-1,-1 0 1,1 1-1,0-1 1,0 0-1,0 1 1,-1-1-1,1 0 1,0 1 0,0-1-1,0 0 1,2-3 165,0 0 0,0 0 0,0 1 1,1-1-1,-1 1 0,4-4 0,5-7 252,3-4-255,0 1 0,1 1 0,25-21 0,-31 30-179,1 0 0,0 0 0,0 1-1,1 0 1,0 1 0,0 0 0,15-5 0,0 3 22,0 0-1,34-3 0,-52 9-110,1 0-1,0 1 0,0 0 1,-1 1-1,1 0 0,-1 0 1,14 4-1,-20-5 28,0 1 1,1-1 0,-1 1-1,0 0 1,0 0-1,0 0 1,0 0-1,0 0 1,0 0-1,-1 1 1,1-1 0,0 1-1,-1-1 1,1 1-1,-1 0 1,1-1-1,-1 1 1,0 0 0,1 0-1,-1 0 1,0 0-1,0 0 1,-1 0-1,1 1 1,0-1-1,-1 0 1,1 0 0,-1 0-1,0 1 1,0-1-1,0 0 1,0 4-1,-2 0 12,1 1 0,-1 0 0,-1-1-1,1 0 1,-1 1 0,-1-1 0,1 0-1,-1-1 1,0 1 0,0-1-1,0 1 1,-1-1 0,0 0 0,-6 4-1,-11 10 148,-48 29-1,-14-3 132,57-32-13,-42 27 1,63-36-332,-3 4 318,9-7-276,0-1 1,0 0-1,0 1 1,0-1-1,0 1 1,0-1-1,0 0 1,0 1-1,0-1 0,0 1 1,0-1-1,0 0 1,0 1-1,0-1 1,1 0-1,-1 1 0,0-1 1,0 0-1,0 1 1,1-1-1,-1 0 1,0 1-1,0-1 1,1 0-1,-1 0 0,0 1 1,1-1-1,0 0 1,4 5-29,1-1 0,0 0 1,1-1-1,-1 1 0,1-1 0,0-1 1,8 3-1,-5-1 12,1 0 0,11 6 1,-9-2-58,-1-1 0,1 2-1,13 11 1,-21-15 69,0 0-1,0 1 1,-1-1-1,0 1 1,0 0-1,0 0 0,0 0 1,-1 0-1,3 9 1,-2-4 60,-1 0 1,0 1-1,0 0 1,-1-1-1,-1 1 0,0 0 1,-1 0-1,0 0 1,0 0-1,-5 20 1,3-23-7,0-1 0,-1 0 0,0 0 0,0 0 0,-1 0 0,0 0 0,0-1 0,-1 0 0,1 0 0,-2 0 0,1-1 0,-1 1 0,0-1 0,0 0 0,-15 9 0,10-8-173,0 0 0,-1 0-1,0-2 1,-1 1 0,1-2-1,-1 0 1,0 0 0,1-1-1,-2 0 1,1-2 0,0 1-1,0-2 1,-1 1 0,1-2-1,-26-3 1,36 3-209,1 0 1,-1 1-1,0-1 0,1 0 0,-1 0 1,1-1-1,0 1 0,-1 0 1,1-1-1,-3-2 0,4 4-2,1-1 163,0 1 0,-1-1 0,1 1 1,0-1-1,0 1 0,-1 0 1,1-1-1,0 1 0,0-1 0,0 1 1,0-1-1,0 0 0,0 1 0,-1-1 1,1 1-1,0-1 0,0 1 0,1-1 1,-1 0-1,0 0-113,1 0 1,-1 0-1,1 0 1,-1 0 0,1 0-1,-1 0 1,1 1-1,0-1 1,-1 0-1,1 0 1,0 0-1,0 1 1,1-2-1,15-7-1664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06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4 3648,'7'-4'6730,"-28"11"-4493,-36 15 0,29-10-1308,7-4-490,0 2-1,1 1 1,0 0 0,1 2-1,0 0 1,1 1 0,-26 26-1,26-20-350,0 1 0,1 0 0,2 1 0,0 1 0,-23 49 0,35-66-121,-71 142-1086,69-140-594,-1 0 0,0-1-1,-14 14 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06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2912,'0'-1'153,"0"-1"0,0 1 0,0-1 0,1 0 0,-1 1 0,0-1 0,1 1 0,-1-1 0,1 0 0,0-2 0,0 4-21,-1-1 1,1 1-1,-1-1 1,1 1-1,-1-1 0,1 1 1,0 0-1,-1-1 1,1 1-1,0 0 1,-1-1-1,1 1 0,0 0 1,-1 0-1,1 0 1,0-1-1,-1 1 1,1 0-1,0 0 0,-1 0 1,1 0-1,0 0 1,0 0-1,-1 0 1,1 1-1,1-1 0,-1 0 97,0 1 0,0-1 1,1 1-1,-1-1 0,0 1 0,0 0 0,0-1 0,0 1 0,0 0 0,0 0 0,0 0 0,0 0 0,0 0 0,-1 0 0,1 0 0,0 0 0,0 1 0,11 24 1417,-8-14-903,11 25 714,-2 1-1,12 57 1,-21-76-1278,23 147 928,-22-122-944,-4-34-367,0 1 0,0-1 0,-2 1 0,1 0 0,-1-1 0,-1 1 0,-2 10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07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12 2304,'0'-3'154,"0"3"-120,0 0 1,0 0-1,0-1 1,0 1 0,0 0-1,0 0 1,0-1 0,0 1-1,0 0 1,0 0-1,0-1 1,0 1 0,0 0-1,0-1 1,0 1 0,0 0-1,0 0 1,0-1-1,0 1 1,0 0 0,0 0-1,1-1 1,-1 1 0,4-2 1908,-4 18 2499,0-8-3631,-1 18 685,-2 0 0,-6 28 1,-2 22 366,9-61-1627,-16 135 1426,6-77-1241,-15 72 22,3-53-267,14-62-1535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07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42 4480,'2'-3'2569,"-1"18"211,-3-5-1410,-1 0-1,-7 17 1,-4 16-226,10-23-846,0-1 1,2 1-1,0-1 0,1 1 0,1 0 1,4 28-1,-3-35-175,2 0 0,0 1 0,1-1 0,0-1 0,1 1-1,0 0 1,1-1 0,0 0 0,1-1 0,11 15 0,-13-21-64,0 1 0,0 0 1,1-1-1,-1 0 0,1 0 0,0-1 0,1 0 0,-1 0 1,12 5-1,-13-7-24,-1-1 0,1 1 0,0-1 1,0 0-1,0 0 0,0 0 0,0-1 1,1 1-1,-1-1 0,0-1 0,0 1 0,0-1 1,0 0-1,9-2 0,-5-1-19,0 0 0,-1-1 0,1 1 0,-1-2 0,0 1-1,0-1 1,0-1 0,-1 1 0,0-1 0,0-1 0,-1 1 0,0-1 0,0 0 0,-1 0-1,0-1 1,6-14 0,1-4-57,-2-1 0,-1-1 0,-1 1-1,5-37 1,-11 52 3,0 0 0,-1-1 1,0 1-1,-1 0 0,-1 0 0,0-1 0,-4-20 0,4 29 18,-1 1-1,1-1 1,-1 1-1,0 0 1,0-1-1,0 1 0,-1 0 1,1 0-1,-1 1 1,0-1-1,0 0 1,0 1-1,-1 0 0,1 0 1,-1 0-1,0 0 1,0 0-1,0 1 1,0 0-1,0-1 1,0 2-1,-1-1 0,1 0 1,0 1-1,-7-1 1,-3-1 45,0 2 1,0-1 0,0 2 0,-22 1-1,27 0-575,0 0-1,1 1 1,-1 0-1,1 0 1,-1 1-1,1 0 0,0 0 1,-14 8-1,20-9 19,1-2 305,1 0 0,-1 0 0,0 1 0,1-1 0,-1 0 0,1 1-1,-1-1 1,-3 5-2044,4-4 2044,0 0 0,-1 0 0,3 7-1922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08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115 153 1824,'0'-1'37,"1"1"-1,-1-1 1,0 1-1,0-1 1,0 1 0,0 0-1,1-1 1,-1 1 0,0-1-1,0 1 1,0-1 0,0 1-1,0-1 1,0 1-1,0-1 1,-1 1 0,1-1-1,0 1 1,0-1 0,0 1-1,0 0 1,-1-1-1,1 1 1,0-1 0,0 1-1,-1 0 1,1-1 0,-1 0-1,-1-4 2056,2 5-2008,0-1-1,0 1 1,0 0 0,1 0-1,-1 0 1,0-1 0,0 1-1,0 0 1,0 0 0,0-1-1,0 1 1,0 0 0,0 0-1,0 0 1,0-1-1,-2-2 1256,2 3-1256,-1-1 76,0 1 0,1-1 0,-1 0 0,0 1-1,1-1 1,-1 0 0,0 1 0,0-1 0,0 1-1,0 0 1,1-1 0,-1 1 0,0-1 0,0 1-1,0 0 1,0 0 0,-1 0 0,-24 0 1720,20 0-1591,1 1 1,0 1-1,0-1 1,0 0-1,0 1 1,-10 5 0,13-6-269,1 0 0,-1 1 1,0-1-1,1 0 1,0 1-1,-1-1 1,1 1-1,0 0 0,0-1 1,-1 1-1,1 0 1,1 0-1,-1 0 0,0-1 1,0 1-1,1 0 1,-1 0-1,0 4 1,1-3 10,0 0 0,0 0 1,1 0-1,-1 0 0,1 0 0,-1 0 1,1 0-1,0-1 0,0 1 1,0 0-1,4 5 0,-3-4 36,0 0-1,1 0 0,0-1 0,0 1 1,0-1-1,0 0 0,1 0 1,-1 0-1,1 0 0,0 0 1,0-1-1,0 0 0,0 0 1,0 0-1,0 0 0,0 0 1,7 0-1,-6-1-37,0-1 1,-1 0 0,1-1-1,0 1 1,0-1 0,0 0-1,0 0 1,0-1 0,-1 1-1,1-1 1,0 0 0,-1 0-1,0-1 1,1 1 0,-1-1-1,0 0 1,0 0 0,4-5-1,6-6 63,0-1-1,-1-1 1,12-18 0,-25 34-89,4-6 55,0 0 0,0-1 0,-1 1 0,0 0 0,4-11 0,-7 14-44,1 1 0,0 0 0,-1 0 1,0-1-1,1 1 0,-1 0 0,0-1 0,0 1 0,0 0 1,-1-1-1,1 1 0,0 0 0,-1 0 0,0-1 0,1 1 1,-1 0-1,0 0 0,0 0 0,0 0 0,-2-3 0,-2 0-2,0-1-1,0 0 0,0 1 1,-8-6-1,10 9-55,1 0-1,-1 1 0,0-1 1,1 1-1,-1 0 1,0 0-1,0 0 1,0 0-1,0 0 0,0 0 1,0 1-1,-5-1 1,7 2-194,0-1 0,0 0 1,-1 1-1,1-1 1,0 1-1,0-1 0,0 1 1,0-1-1,-1 1 0,1 0 1,0 0-1,0 0 0,0 0 1,1-1-1,-1 1 0,0 0 1,0 1-1,0-1 0,1 0 1,-1 0-1,1 0 0,-1 0 1,1 0-1,-1 1 0,1-1 1,-1 0-1,1 0 0,0 1 1,0-1-1,0 0 0,0 2 1,3 8-1443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09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1 2496,'-6'0'403,"0"1"0,0 0 0,1 0 0,-1 0-1,0 1 1,1 0 0,-1 0 0,1 0 0,0 1 0,0 0 0,0 0 0,0 0 0,-5 4-1,-7 8 615,0 1 0,-15 17-1,29-29-949,-8 8 249,0 1 0,1 1 0,0 0 1,1 0-1,1 1 0,-9 21 0,15-29-245,-1 0 0,1 0 0,0 1 0,1-1 0,0 1 0,0-1-1,1 11 1,0-14-24,0 1 0,1 0 0,0-1 1,0 1-1,0 0 0,1-1 0,-1 1 0,1-1 0,0 0 0,1 0 0,-1 1 0,5 5 0,-4-7 15,0 1 0,1-1 0,-1 1 0,1-1 0,-1-1 0,1 1 0,0 0 0,0-1 0,0 0 0,0 0 0,1 0 0,-1 0 0,1-1 0,-1 1 0,1-1 0,-1 0 0,1-1 0,0 1 0,-1-1 0,8 0 0,-8-1-35,0 1-1,0-1 0,0 0 1,0 0-1,-1 0 1,1 0-1,-1-1 1,1 1-1,-1-1 0,1 0 1,-1 0-1,0 0 1,0-1-1,0 1 0,0-1 1,0 1-1,-1-1 1,1 0-1,-1 0 0,1 0 1,-1-1-1,0 1 1,-1 0-1,3-6 0,-2 3-68,0-1-1,0 0 1,-1 0-1,0 0 0,0 0 1,-1 0-1,0 0 1,0 0-1,0 0 0,-1-1 1,0 1-1,-4-12 1,4 15-49,-1 0 0,1 0 1,-1-1-1,0 1 0,0 1 0,0-1 1,-1 0-1,1 0 0,-1 1 1,0 0-1,0-1 0,0 1 1,0 0-1,-1 1 0,1-1 0,-1 0 1,0 1-1,0 0 0,0 0 1,0 0-1,-4-1 0,5 2-204,1 1 0,0-1 0,0 1 0,-1-1-1,1 1 1,0 0 0,-1 0 0,1 0 0,0 1 0,-1-1-1,1 0 1,0 1 0,-1-1 0,1 1 0,0 0 0,0 0-1,0 0 1,0 0 0,0 0 0,0 0 0,0 1 0,0-1-1,0 1 1,1-1 0,-1 1 0,0 0 0,1 0 0,-2 1 0,-1 13-1844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10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8 3136,'0'-8'5205,"2"21"-1845,-3 1-2864,-1 1-1,0 0 1,-2 0 0,1-1-1,-2 0 1,-6 16 0,4-12-87,0 1 1,-6 33-1,12-46-388,-1 10 299,4-14-26,3-8 85,3-3-369,-1-1 1,1 1 0,16-12-1,12-16-538,-15 17 448,0 0 0,45-31 0,-46 35 33,-18 15 30,-1 0 1,0 1 0,1-1-1,-1 0 1,1 0 0,-1 1 0,1-1-1,-1 1 1,1-1 0,-1 1 0,1-1-1,3 1 1,-5 0 25,1 0 1,-1 0-1,1 0 0,-1 0 1,0 1-1,1-1 0,-1 0 1,1 0-1,-1 0 0,0 1 1,1-1-1,-1 0 0,1 1 1,-1-1-1,0 0 0,1 1 1,-1-1-1,0 0 0,0 1 1,1-1-1,-1 1 0,0-1 0,0 0 1,0 1-1,1-1 0,-1 1 1,0-1-1,0 1 0,0-1 1,0 1-1,0-1 0,0 0 1,0 1-1,0-1 0,0 1 1,0-1-1,0 1 0,0-1 1,0 1-1,-1-1 0,1 1 1,0-1-1,0 0 0,-1 2 0,-19 70 1591,19-67-1520,-1 0 0,2-1-1,-1 1 1,0 7-1,4 2 319,-3-14-391,1 0 1,-1 1-1,0-1 0,1 0 1,-1 1-1,0-1 0,1 0 1,-1 0-1,0 0 0,1 1 1,-1-1-1,0 0 0,1 0 1,-1 0-1,1 0 0,-1 0 1,0 0-1,1 0 0,-1 1 1,1-1-1,-1 0 0,0-1 0,1 1 1,-1 0-1,1 0 0,-1 0 1,0 0-1,1 0 0,10-4-238,0 0 1,15-9-1,3-1-442,-9 4 373,0-1-1,30-22 1,-32 20 342,-15 11 0,0 0-1,0 1 1,0-1-1,1 1 1,-1-1-1,0 1 1,1 0-1,-1 0 1,0 0-1,5 0 1,-7 1-5,-1 0 1,1 0 0,0 0 0,0 1 0,0-1-1,0 0 1,0 0 0,0 0 0,0 1 0,0-1-1,0 0 1,-1 1 0,1-1 0,0 1-1,0-1 1,0 1 0,-1 0 0,1-1 0,0 1-1,-1 0 1,1-1 0,-1 1 0,1 0-1,-1 0 1,1-1 0,-1 1 0,1 0 0,-1 0-1,0 0 1,1 0 0,-1 0 0,0 0 0,0 0-1,0-1 1,1 1 0,-1 0 0,0 0-1,0 0 1,-1 0 0,1 2 0,0 1 184,-1 1 0,1-1 1,-1 1-1,-2 6 0,-3 13 309,4 16-97,1-21-847,0 0 0,-8 34 0,9-52 137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10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2560,'18'-2'8815,"18"-6"-5069,21-3-2729,262-11 2067,-97 11-3043,-181 9-619,-25 2-1526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8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51 2080,'0'-1'125,"-1"0"0,1 0 0,-1 0 0,1 0 0,0 0 0,-1 0 0,1 0 0,0 0 0,0 0 0,-1 0 0,1 0 0,0 0 0,0 0 0,0-1 0,1 1 0,-1 0 0,0 0 0,0 0 0,0 0 0,1 0 0,-1 0 0,1 0 0,-1 0 0,1 0 0,-1 0 0,2-1 0,-1 0 309,0 1 0,-1-1 0,1 0 0,0 0 0,0 1 0,-1-1 0,1 0 0,-1 0 0,0 0 0,1-2 0,-7 22 1886,-16 104-206,4-37-1332,-25 172-3,-25 92 500,64-333-1286,3-9 16,0 0 0,-1 0 0,0 0 0,-6 12 0,29-43-10190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11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32 3072,'5'-7'1016,"2"-5"1072,-7 11-1942,0 1 1,0-1-1,0 1 0,0-1 1,-1 1-1,1 0 0,0-1 1,0 1-1,-1-1 1,1 1-1,0 0 0,-1-1 1,1 1-1,-1 0 1,1-1-1,0 1 0,-1 0 1,1-1-1,-1 1 0,1 0 1,-1 0-1,1 0 1,-1 0-1,0-1 0,-11-2 856,-2 2-269,0 1 0,0 0 0,0 1 1,-22 4-1,-54 16 1002,82-19-1520,-11 3 118,0 1 0,0 1 1,-18 10-1,29-13-268,0 0 0,1 1 0,-1 0 0,1 0 0,1 1 0,-1 0 0,1 0 1,0 0-1,-6 8 0,11-12-48,0 0 0,0 0 1,0 0-1,0 0 0,0 0 0,0 0 1,1 0-1,-1 0 0,1 0 1,-1 0-1,1 0 0,0 0 0,0 0 1,0 1-1,0-1 0,1 3 0,-1-1-1,1-1-1,0 0 0,1 0 0,-1 0 0,1 0 1,-1 0-1,1 0 0,0-1 0,4 6 0,1-1-6,0 0 0,0-1 0,1 0-1,0 0 1,0-1 0,12 7-1,62 26 78,-45-22 515,-2 1 0,36 23-1,-67-37-506,-1-1-1,0 0 0,0 1 0,0 0 1,-1 0-1,4 4 0,-5-6-52,-1 0-1,1 0 0,0 0 0,-1-1 1,1 1-1,-1 0 0,0 0 1,1 0-1,-1 0 0,0 0 1,0 0-1,1 0 0,-1 0 0,0 0 1,0 0-1,0 0 0,0 0 1,0 0-1,-1 0 0,1 0 1,0 0-1,0 0 0,-1 0 0,1 0 1,0 0-1,-1 0 0,0 2 1,-2 0 88,0 0 0,0 0 1,0 0-1,0-1 1,-1 1-1,1-1 0,-1 0 1,1 0-1,-8 3 1,-40 13 462,50-18-585,-6 2-39,-97 27-57,83-25-1442,-1 0 0,0-1 0,-22-1 0,21-2-474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12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1 1824,'5'4'7955,"-5"-3"-7782,-6 10 1844,-10 8-1672,-25 24 1391,9-9-831,0 0 0,3 2-1,-28 44 1,-151 311 1804,187-343-2344,2 1 0,1 0 0,-19 95 0,0 154 948,34-229-1064,4 0 0,10 86 0,-7-114-60,2 0 1,2 0-1,2 0 0,2-1 1,1-1-1,2 0 0,23 44 1,-8-36 26,64 80 1,-23-35-122,-5 3-48,8 13-207,-21-41-3226,-21-30 1199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13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 2976,'10'0'2900,"30"1"1456,-36-1-4222,-1 0-1,0 1 1,1 0-1,-1 0 1,0 0-1,0 0 1,1 1-1,-1-1 1,0 1-1,0 0 1,4 3-1,11 10 632,-7-7-452,-1 1 0,0 1 0,16 19-1,5 20 136,-1 0 0,26 63 0,-31-53 48,30 109 0,-43-116-241,-3 0-1,-1 1 1,-3-1-1,-2 1 1,-3 0-1,-10 89 1,-6-31 463,-6-1 0,-37 115 0,26-124 94,-3-2 0,-6-1 0,-96 166 0,69-133-476,48-86-1118,-3-1 0,-38 53-1,57-90 433,4-4-50,-1-1 0,0 1 0,0-1 0,1 0 0,-1 0 0,-1 0-1,1 0 1,0 0 0,0 0 0,-1 0 0,1-1 0,-5 3 0,-7 0-2128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6:1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40 1472,'-7'-4'459,"3"1"984,10 2 1060,12-4 900,-16 5-3257,0-1 1,0 1 0,0 0 0,-1-1 0,1 0-1,0 0 1,0 1 0,0-1 0,-1 0-1,1 0 1,2-2 0,-2 1-73,-1 1 0,1 0 0,-1 0 0,1 0 1,0 0-1,0 0 0,0 1 0,-1-1 0,1 0 0,0 1 0,3-1 0,39-2 627,-29 1-593,0 1 0,19 2-1,19 0 640,-53-1-739,1 0-1,-1 0 1,0 0 0,1 0-1,-1 0 1,0 0 0,1 0 0,-1 0-1,0 0 1,0 0 0,1 0-1,-1 1 1,0-1 0,1 0-1,-1 0 1,0 0 0,0 0 0,1 1-1,-1-1 1,0 0 0,0 0-1,0 1 1,1-1 0,-1 0-1,0 0 1,0 1 0,0-1 0,0 0-1,0 1 1,0-1 0,1 0-1,-1 1 1,0-1 0,0 0-1,0 0 1,0 1 0,0-1 0,0 0-1,0 1 1,0-1 0,0 0-1,0 1 1,0-1 0,-1 0-1,1 1 1,0-1 0,0 0 0,0 0-1,0 1 1,0-1 0,-1 0-1,1 1 1,0-1 0,0 0-1,-14 16 314,11-14-270,-27 29 514,-41 55 0,-45 96 1131,104-161-1101,8-15-249,0 1 0,0 0 0,1-1 0,-4 11 0,7-16-286,0 0 0,0 0 0,0-1 0,0 1 0,0 0 0,0 0 0,0 0 0,0 0 0,0-1 0,0 1 0,0 0 0,1 0 0,-1 0 0,0-1 0,1 1 0,-1 0 0,0 0 0,1-1 0,-1 1 0,1 0 0,-1-1 0,1 1 0,0 0 0,-1-1 0,1 1 0,0-1 0,-1 1 0,1-1 0,0 1 0,-1-1 0,1 0 0,1 1 0,3 1 181,1 1 0,-1-1 0,10 2 0,-6-2 101,69 16 370,-7-3-2672,-60-12 238,0-1 1,12 2-1,3-1-4041,-1 2 2046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06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13 197 3712,'-4'-3'495,"-4"-13"4433,8 16-4837,0-6 1889,0 6-1911,0-1 1,0 1-1,0-1 1,0 0-1,0 1 1,0-1 0,0 1-1,0-1 1,0 1-1,0-1 1,0 0-1,0 1 1,1-1-1,-1 1 1,0-1 0,0 1-1,0-1 1,1 1-1,-1-1 1,1 0-1,8-6 36,1 1 1,0 0-1,0 0 0,0 1 0,18-6 0,-21 8-58,29-11 184,66-15 0,39 2-27,-109 21-177,144-15 26,-31 4 161,-131 16-82,1 0 1,15 1 0,-7 1-1753,-25 0 1150,1 0 0,0 0 0,-1 0 0,1 0-1,-1 1 1,1-1 0,0 0 0,0 1 0,0-1-1,-2 3 1,2-3-32,-7 14-986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06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32 2656,'-40'-1'7489,"45"0"-6136,10-1 439,123-3 1137,-40 0-2674,273-4 70,-314 8-351,80-6-945,-123 7 241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4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458 9 2144,'0'-8'7605,"-4"13"-6010,1 1-1321,0 0 0,-1-1 1,1 1-1,-9 9 0,-7 9 195,-46 93 771,-2 1-691,49-89-507,-2-1 0,-23 26-1,-40 32 209,-12 11-1993,78-81-972,16-12 1553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4640,'-12'-19'8133,"16"22"-7999,1 1 1,-1 0-1,0-1 1,0 2-1,-1-1 0,5 6 1,19 33 287,-21-33-270,121 230 1394,-81-149-1220,-30-61-526,0 0 0,-2 1 0,16 53 0,-29-73-1898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5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4736,'0'-14'1530,"0"14"-1428,0-1 0,0 1 0,1-1 0,-1 1 0,0-1 0,1 1 0,-1 0 0,0-1 0,1 1 0,-1-1 0,1 1 0,-1 0 0,1-1 0,-1 1 0,1 0 0,-1-1 0,1 1 0,-1 0 0,1 0 0,0-1 2,1 8 2078,2-3-1868,-1 1-1,0 0 1,1 0 0,-2 1 0,1-1 0,0 0 0,-1 1 0,0 0 0,-1 0 0,1-1 0,-1 1-1,0 0 1,0 8 0,-10 236 2324,1-129-2380,4-49-188,-2 42 84,3-87-1402,25-56-7194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5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0 5312,'-3'1'228,"0"0"0,0-1 0,0 2-1,0-1 1,0 0 0,0 1 0,0-1 0,0 1 0,1 0 0,-1 0 0,1 0 0,-1 0 0,-3 4 0,2-1 61,1 0 0,0-1 0,0 1 0,0 1 0,0-1-1,1 0 1,-2 7 0,0 3 136,0 1 0,2-1 0,0 1 0,0 29-1,2-27-221,1 0 0,0 0 0,1 0 0,1-1 0,1 1 0,11 29 0,-12-39-128,1 0 1,-1-1-1,2 1 1,-1-1-1,1 0 1,0 0-1,1 0 1,-1-1-1,1 0 1,1 0-1,-1 0 1,1-1-1,0 0 1,0 0-1,0-1 1,10 4-1,-9-4 22,1-1-1,0 0 0,0-1 1,0 1-1,0-2 1,0 1-1,0-2 0,1 1 1,-1-1-1,0 0 1,0-1-1,19-4 0,-17 2-25,0-2-1,0 1 1,-1-2-1,1 1 1,-1-1-1,0-1 1,-1 0-1,0 0 1,0-1-1,0 0 0,-1-1 1,0 0-1,-1 0 1,11-18-1,-12 18-53,0-1-1,-1 0 1,0 0 0,-1 0-1,0-1 1,-1 0 0,0 1-1,-1-1 1,0 0-1,-1 0 1,0 0 0,0-1-1,-1 1 1,-1 0 0,-2-16-1,1 21-28,1 1 0,-1 0 0,0 0 0,0 0-1,-1 0 1,0 0 0,0 0 0,0 1 0,0-1 0,-1 1-1,1 0 1,-1 0 0,0 0 0,0 1 0,-1-1 0,1 1 0,-1 0-1,0 0 1,0 1 0,0-1 0,0 1 0,-9-2 0,-7-2 18,-1 1 0,0 1 1,0 1-1,-25 0 0,37 2-19,-12 0-239,1 2 0,-1 0 0,-26 6 1,22-4-838,10-2-1183,5-1 683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8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34 3136,'0'-1'155,"0"-1"1,-1 1-1,1 0 0,0 0 1,0-1-1,0 1 0,0 0 1,1 0-1,-1-1 0,0 1 1,1 0-1,-1 0 0,0-1 1,1 1-1,-1 0 1,1 0-1,0 0 0,-1 0 1,1 0-1,0 0 0,0 0 1,0 0-1,0 0 0,-1 0 1,1 0-1,0 1 0,0-1 1,1 0-1,-1 1 0,2-2 1,-3 2-104,0 0 0,1 0 1,-1 0-1,0 0 0,0 0 1,1 0-1,-1 0 0,0 0 0,0 1 1,1-1-1,-1 0 0,0 0 1,0 0-1,1 0 0,-1 0 1,0 0-1,0 1 0,0-1 0,1 0 1,-1 0-1,0 0 0,0 0 1,0 1-1,0-1 0,1 0 1,-1 0-1,0 1 0,0-1 0,0 0 1,0 0-1,0 0 0,0 1 1,0-1-1,0 0 0,0 0 1,0 1-1,0-1 0,0 1 0,2 13 759,-1-8-344,0 5-54,-1 1 0,0 0 0,0-1 0,-2 1 0,-2 13 0,-16 61 894,10-50-847,-9 40 237,-18 79 435,-42 253 340,72-385-1276,6-19-326,0 0-1,0 0 1,0 0 0,0 0-1,0 6 1,3-10-750,-2 0 792,0 0 0,0 0 0,1 0 0,-1 0 0,0 0 0,14-16-5224,-1-7 352,3-5 1611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6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53 2720,'-31'-14'13048,"34"11"-12369,0 2-579,-1 0 0,1-1 0,-1 1 0,1 1 0,0-1 0,4-1 0,6-1-149,6-3 93,-1 1 0,1 1 0,0 0 0,32-1-1,-15 4 2,56 6 0,-56-4-365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7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 4160,'4'-7'3522,"-4"7"-3412,0 0 0,1 0 1,-1 0-1,0 0 0,1 0 0,-1 0 0,0 0 0,0 0 0,1 0 0,-1 0 0,0 0 0,0 0 0,1 0 0,-1 0 0,0 0 1,0 0-1,1 1 0,1 3 179,-1 1 0,1-1 0,-1 1 0,0 0 0,-1-1 1,1 1-1,-1 0 0,0 0 0,0-1 0,0 1 0,-1 0 0,-1 5 1,0 11 217,-3 67 583,-6 78-286,9-154-760,0 6-37,0-1 1,2 1 0,1 25-1,0-19-2087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7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55 2656,'0'-1'130,"-1"1"-1,1 0 1,0-1 0,-1 1-1,1 0 1,0-1 0,0 1-1,-1-1 1,1 1 0,0 0-1,0-1 1,0 1 0,-1-1-1,1 1 1,0-1 0,0 1-1,0-1 1,0 1 0,0-1-1,0 1 1,0-1 0,0 1-1,0 0 1,0-1 0,1 1-1,-1-1 1,0 1 0,0-1-1,0 1 1,0-1 0,1 1-1,-1 0 1,0-1 0,0 1-1,1 0 1,-1-1 0,0 1-1,1 0 1,-1-1 0,0 1-1,1 0 1,0-1 0,1-1 386,0 0 0,0 0 0,0 1 0,1-1 1,-1 0-1,4-1 0,5-2-13,0 1 0,0 1 0,1-1-1,14-1 1,-22 4-477,-1 1 0,1 0-1,0 0 1,0 0 0,0 0-1,-1 1 1,1-1-1,0 1 1,-1 0 0,1 0-1,0 1 1,-1-1 0,0 1-1,1-1 1,-1 1 0,0 0-1,6 5 1,-7-5-13,0 0 0,0 1 1,0 0-1,0-1 0,0 1 0,-1 0 0,1 0 1,-1-1-1,0 1 0,0 0 0,0 1 1,0-1-1,1 6 0,-1 2 75,0 0-1,-2 17 1,0-9 11,-2-1 0,0 0 0,-1 0 0,-1 0 0,0 0 0,-2-1 0,0 0 0,-13 24 0,-1-6 224,-1-1 1,-46 53-1,37-56 658,79-40 134,15-4-815,-1 2 0,2 3 0,82 0 0,-141 8-441,0 0 1,0 0-1,0-1 1,0 0-1,9-2 0,-11 2-466,-1-1-1,1 1 0,0 0 0,0-1 0,-1 0 0,1 0 0,-1 0 0,1 0 0,2-3 1,3-2-1537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8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27 3328,'6'-10'1341,"1"-6"5312,-8 18-6029,0 1-1,1-1 1,-1 0-1,0 0 0,0 1 1,0-1-1,-2 3 0,0-1-509,1 0 0,0-1 0,1 1 0,-1 0 0,1 0 0,0 0 0,-2 7 0,2 231 846,21 1-133,-16-200-614,6 25-120,-5-44-69,-2-1 0,1 27 0,-4-34 27,1-12-1,-1 1 0,1-1 0,-1 0-1,0 0 1,-1 1 0,1-1 0,-1 0 0,0 0 0,-2 7-1,2-10-24,1 0-1,-1-1 1,0 1 0,1 0-1,-1-1 1,0 1-1,0-1 1,0 1-1,1-1 1,-1 1-1,0-1 1,0 0 0,0 1-1,0-1 1,0 0-1,0 0 1,0 0-1,0 0 1,0 0-1,0 0 1,0 0-1,0 0 1,0 0 0,0 0-1,0 0 1,0 0-1,-1-1 1,-32-11 175,26 9-154,-167-51 589,-5 13-1963,179 41 1311,0 0-133,0 0 0,0 0 0,1 0 0,-1 0-1,0-1 1,0 1 0,0 0 0,0-1 0,0 1-1,0-1 1,0 1 0,0-1 0,1 1 0,-1-1-1,0 0 1,0 1 0,1-1 0,-1 0 0,0-1 0,1 2-17,-1-1 0,1 1 1,0-1-1,0 0 1,0 1-1,0-1 1,0 0-1,0 1 1,1-1-1,-1 1 1,0-1-1,0 0 1,0 1-1,0-1 0,1 1 1,-1-1-1,0 1 1,1-1-1,-1 1 1,0-1-1,1 1 1,0-1-1,2-3-813,1 0 0,0 1 0,0 0 0,0 0 0,6-4 0,11-2-1089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9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79 3904,'-40'-22'11768,"40"22"-11605,1 0-1,-1 0 1,1 0 0,-1 0-1,0 0 1,1 0 0,-1-1-1,1 1 1,0 0 0,16-2 550,-9 1-331,453-52 2445,-366 53-2924,-33 5-3598,-48-2 591,-4 1 1003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08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70 3552,'0'-6'794,"-1"0"0,1 0 0,0 0 1,0 1-1,1-1 0,-1 0 0,2 0 0,-1 1 0,0-1 0,3-6 1,-4 131 170,1 175 239,17-4-536,-11-203-499,2 21 153,-9-88-537,-2-17-633,-1-11-1887,0-9 101,2-2 874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08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7 2816,'-1'-7'1873,"0"19"-289,-1 0-652,0-3-546,-1 0 0,0 1-1,-1-1 1,0 0 0,0-1 0,-9 14-1,-36 46 1331,25-39-1129,-2 0-1,-49 44 1,60-61-622,-51 47 347,66-59-305,0 0 0,0 1 0,0-1 0,0 0 0,0 0 0,0 0 0,0 1 0,0-1 0,0 0 0,0 0 0,0 0 0,0 0 0,0 1 0,0-1 0,0 0 0,0 0 0,1 0 0,-1 0 1,0 1-1,0-1 0,0 0 0,0 0 0,0 0 0,0 0 0,1 0 0,-1 0 0,0 1 0,0-1 0,0 0 0,0 0 0,1 0 0,-1 0 0,0 0 0,0 0 0,0 0 0,1 0 0,-1 0 0,0 0 0,0 0 0,0 0 0,0 0 0,1 0 0,-1 0 0,11 3 90,-1-3-88,1 0 0,-1 0 1,1-1-1,-1 0 1,1-1-1,-1 0 1,1 0-1,15-7 1,30-6 182,-19 6-333,20-3 134,-51 11-269,-1 0-1,1 1 1,-1 0 0,1 0 0,0 1 0,-1 0 0,11 2 0,-13-2-271,0 1 0,-1-1 0,1 1 0,0-1-1,-1 1 1,5 4 0,6 5-1079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09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3232,'13'-5'1472,"-13"25"-1280,0-4 1440,9 0-928,-5 4 1184,1 2-1056,-5 6 256,0-1-608,0 1-96,0-5-224,0-4 256,0 0-224,0-7-1664,4 1 800,-4-29-5216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09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27 3712,'0'-26'2138,"3"37"1187,-2-5-2975,1 0 0,-1 0 1,0 9-1,-10 275 3460,1-7-2831,12-11-1192,-4-269-1118,-2-7-200,-1-15-1623,1-8-515,1-1 1242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0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14 4064,'4'-13'1968,"-4"18"-555,0-1-1042,-2 0-1,1 0 1,0 0-1,-1 0 1,0 0-1,0-1 1,0 1-1,0-1 1,0 1-1,-5 4 1,-3 6 118,-2 3-180,-1-1 0,-1 0-1,-21 20 1,-51 36 387,-13 11-104,91-74-554,-49 49 219,49-48-158,0 0-1,0 0 1,1 1 0,-7 14 0,13-21-42,-1 1 0,0-1-1,1 0 1,0 1-1,-1 5 1,2-9-34,-1 1-1,1-1 1,0 0 0,0 0-1,0 0 1,0 1-1,0-1 1,1 0 0,-1 0-1,0 1 1,0-1 0,1 0-1,-1 0 1,1 0-1,-1 0 1,1 0 0,0 0-1,-1 0 1,1 0-1,0 0 1,0 0 0,-1 0-1,1 0 1,0 0 0,2 1-1,1 0 29,1 0-1,-1-1 0,1 1 0,0-1 1,-1 0-1,1 0 0,0 0 1,0-1-1,9 1 0,6-2 96,21-4-1,-31 4-80,176-38 520,-121 23-466,118-30-1623,-169 41-736,25-10 0,-22 8 139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3808,'-14'0'6146,"24"0"-2212,-4 1-3564,1 0 0,-1 0 0,0 1 1,0 0-1,-1 0 0,11 5 1,-15-7-345,19 10 209,0 1 0,21 15 0,8 12-2849,-38-28-447,2 0 901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1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176 113 4224,'-4'-1'362,"-1"1"0,0 0 1,1 0-1,-1 0 0,0 0 0,1 1 1,-1 0-1,1 0 0,-1 0 0,1 0 1,0 1-1,-1 0 0,-4 2 0,-1 1 17,1-2-146,0 0 0,1 1 1,-1 0-1,1 1 0,0 0 0,1 0 0,-1 1 0,1 0 0,-7 7 0,13-12-199,0 0 0,0 0 1,0 0-1,0 0 0,1 0 1,-1 0-1,0 0 0,0 0 0,1 0 1,-1 1-1,1-1 0,-1 0 0,1 1 1,0-1-1,0 0 0,-1 0 0,1 1 1,0-1-1,0 0 0,0 1 1,0-1-1,0 0 0,1 1 0,-1-1 1,0 0-1,1 1 0,-1-1 0,1 0 1,-1 0-1,1 1 0,-1-1 0,1 0 1,0 0-1,0 0 0,-1 0 1,1 0-1,0 0 0,0 0 0,0 0 1,0 0-1,0 0 0,2 0 0,2 2 48,0 0-1,1 0 0,-1 0 0,1-1 0,-1 0 0,1 0 0,11 1 1,1-1 95,0 0 0,-1-1 1,1-2-1,0 1 1,-1-2-1,1-1 0,-1 0 1,20-6-1,-23 4-84,0 1 0,-1-2 0,1 0 0,-2-1 0,1 0 0,-1-1-1,0 0 1,0-1 0,-1 0 0,13-15 0,-20 20-21,0-1 0,0 0-1,0 0 1,-1-1 0,0 1 0,0-1-1,-1 1 1,1-1 0,-1 0 0,1-6-1,-2 8-62,0 1 0,-1-1 1,0 1-1,0-1 0,0 1 0,0-1 0,0 1 0,-1-1 0,0 1 0,1-1 0,-1 1 0,0 0 0,-1-1 0,1 1 0,-1 0 0,1 0 1,-1 0-1,0 0 0,-3-3 0,4 5-34,0-1-1,-1 1 1,0 0 0,1 0 0,-1 0-1,0 0 1,1 0 0,-1 0 0,0 0-1,0 1 1,0-1 0,0 1 0,0-1-1,0 1 1,0-1 0,1 1-1,-1 0 1,-3 0 0,1 1-8,0-1 1,0 0-1,0 1 0,0 0 1,1 0-1,-1 0 0,-6 3 0,0 2-31,0 0-1,1 1 0,0 1 0,1-1 0,-14 16 0,15-15-639,0 0 0,0 1 0,1 0 0,0 0 0,1 0 0,-9 19 0,4 2-778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11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4 3648,'-1'-1'65,"1"1"0,0 0 0,-1-1 0,1 1 0,0 0 0,-1 0 0,1 0 0,0-1 0,-1 1 0,1 0 0,0 0 0,-1 0 0,1 0 0,-1-1 0,1 1 0,0 0 0,-1 0 0,1 0 1,-1 0-1,1 0 0,0 0 0,-1 0 0,1 0 0,-1 0 0,1 0 0,-1 1 0,1-1 0,0 0 0,-1 0 0,1 0 0,-1 1 0,-16 5 1416,12-1-937,1-1-1,0 1 0,-1 0 0,-5 11 1,-3 3 83,-8 6 192,5-6-31,1 0 0,-19 33-1,31-46-682,0-1-1,0 1 1,1-1-1,0 1 1,0 0-1,0 0 0,1 0 1,0 0-1,0 0 1,0 0-1,1 0 1,0 0-1,0 0 1,1 1-1,1 7 1,-1-10-38,1 0 1,0 0-1,-1-1 1,1 1-1,1-1 1,-1 1-1,0-1 1,1 0-1,0 0 1,-1 0-1,1 0 1,1 0-1,-1 0 1,0-1-1,0 0 1,1 0-1,0 0 1,-1 0 0,8 2-1,-3-1 90,1 0 0,-1-1 0,1 0 0,-1 0 0,1-1-1,0 0 1,0-1 0,10 0 0,-14-1-101,1 1 0,-1-1 0,0 0 0,0 0 0,1-1 0,-1 1 0,0-1 0,0-1 0,0 1 0,0-1 0,-1 1 0,1-1 0,-1 0 0,0-1 0,0 1 0,0-1 0,0 0 0,0 0 0,-1 0 0,0-1 0,0 1 0,0-1 0,0 1 0,-1-1 0,3-6 0,-1 0-87,-1-1-1,0 1 1,-1-1-1,0 1 1,-1-1 0,0 0-1,0 0 1,-2 0-1,1 0 1,-2 1 0,1-1-1,-2 0 1,1 1-1,-2-1 1,1 1 0,-2 0-1,-5-11 1,8 19-111,1 0 0,-1 0 0,0 1 1,-1-1-1,1 0 0,0 1 0,-1 0 1,1 0-1,-1-1 0,0 1 0,1 1 0,-1-1 1,0 0-1,0 1 0,-1 0 0,1-1 1,0 1-1,0 0 0,-1 1 0,1-1 1,0 1-1,-1-1 0,1 1 0,0 0 0,-1 0 1,1 0-1,0 1 0,-1-1 0,1 1 1,0 0-1,-1 0 0,1 0 0,0 0 0,0 1 1,-5 2-1,-11 14-1399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28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3 1664,'8'-3'4138,"-18"10"-3060,-34 26 463,25-20-1000,1 1-1,-30 29 0,0 13 52,2 2 0,3 1 0,3 3 0,-44 87 0,67-112-467,2 1 0,-13 48 0,-7 79 92,22-82-62,4 0-1,3 1 0,6 88 1,3-118 38,3 1 0,2-1 0,2 0 0,3 0 0,33 86 0,-32-109-94,1 0 0,25 37 0,45 52 213,-8-11-137,-65-92-551,-1 2 0,0-1 0,-1 1 0,-1 1 0,8 22 0,-17-39-237,1 0 0,0 0-1,-1 0 1,0 0 0,1 0-1,-2 4 1,-6 19-2464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30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16 2560,'-13'-15'1477,"25"47"2834,-6-16-3961,52 175 573,-15-44-624,-2-18 361,-6 2 0,-6 1 0,20 207 0,-46-274-93,-1 0 0,-15 119 0,4-126-274,-3-1 1,-2 0-1,-3-1 0,-2 0 1,-2-2-1,-36 65 0,-53 95 352,23 6-335,67-163-310,5-15-1503,6-16-2461,8-13 1378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41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73 2976,'-1'1'270,"-1"-1"-1,1 0 1,-1 1 0,0-1 0,1 1 0,-1-1-1,1 1 1,-1 0 0,1-1 0,0 1-1,-1 0 1,1 0 0,0 0 0,-1 0-1,1 1 1,0-1 0,0 0 0,0 0 0,0 1-1,0-1 1,0 0 0,0 1 0,0 2-1,0-4-207,1 1-1,0 0 1,-1-1-1,1 1 0,0 0 1,0 0-1,-1 0 1,1-1-1,0 1 1,0 0-1,0 0 0,0 0 1,0 0-1,0-1 1,0 1-1,1 0 0,-1 0 1,0 0-1,0-1 1,1 3-1,0-1 44,1 0 0,-1 0 1,0 0-1,1 0 0,0 0 0,-1 0 0,3 2 0,6 3 208,-1 0-1,14 8 0,-16-11-153,-3-1-78,1-1-1,-1 0 1,0 0-1,1-1 1,-1 1-1,1-1 1,-1 0-1,1 0 1,0-1 0,0 1-1,-1-1 1,1 0-1,0 0 1,8-2-1,-10 1-20,1 1 0,-1-1-1,0 0 1,0 0 0,-1-1-1,1 1 1,0 0 0,0-1-1,-1 0 1,1 1-1,-1-1 1,1 0 0,-1-1-1,0 1 1,0 0 0,0-1-1,0 1 1,0-1 0,0 1-1,-1-1 1,1 0 0,-1 0-1,2-4 1,-2 2-44,0 0 1,0 0 0,0 0-1,0 0 1,-1 0-1,0 0 1,0 0 0,0 0-1,-1 0 1,1 0-1,-1 0 1,0 0 0,-4-9-1,4 11-47,-1 0-1,0 0 0,0 0 1,0 0-1,0 0 0,0 0 1,-1 1-1,1-1 0,-1 1 1,0-1-1,1 1 0,-1 0 1,0 0-1,-1 0 0,1 0 1,0 1-1,0 0 0,-1-1 1,1 1-1,-1 0 1,-3 0-1,0 0-14,1 0-1,0 0 1,-1 1 0,1 0-1,0 0 1,0 1 0,-1-1 0,1 1-1,0 1 1,0-1 0,0 1-1,0 0 1,0 1 0,0-1 0,0 1-1,1 0 1,0 1 0,-1-1-1,1 1 1,0 0 0,1 0-1,-1 1 1,1-1 0,-7 10 0,3-1 53,1 0 1,0 1 0,1 0-1,1 0 1,0 0 0,1 0-1,0 1 1,-1 17 0,3-19 74,1-1 1,1 1 0,0-1 0,1 1 0,0 0 0,1-1 0,0 0 0,1 1 0,0-1 0,7 15 0,-6-18 11,0-1 0,1 0-1,0 0 1,0-1 0,1 0 0,0 1 0,0-2 0,1 1 0,0-1 0,0 0-1,0 0 1,1-1 0,0 0 0,0-1 0,0 1 0,0-1 0,1-1-1,0 0 1,-1 0 0,1-1 0,0 0 0,1 0 0,-1-1 0,11 0-1,6 0 146,0-1 0,39-5 0,-52 3-821,0-1-1,18-6 1,-23 7-1041,-1-1-1,0-1 1,0 1 0,13-10 0,-7 5-718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42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3 107 2720,'-1'-1'203,"1"0"-1,0 0 1,-1 0 0,1 0-1,0 0 1,0 0 0,0 0-1,-1-1 1,1 1 0,0 0-1,1 0 1,-1 0 0,0 0-1,0 0 1,0 0-1,1-1 1,-1 1 0,1 0-1,-1 0 1,1 0 0,-1 0-1,1 0 1,-1 0 0,1 0-1,0 1 1,0-1 0,-1 0-1,2-1 1,2 9 1407,-2-5-1475,0 0-1,-1 0 0,0 1 0,1-1 0,-1 0 0,1 4 0,2 15 658,3 34 0,-1 0 40,13 69 245,28 155 209,-42-244-1010,2-2 0,2 1 0,13 33 0,-22-66-236,1 0 0,-1 0 0,0 0 0,1 0 0,-1 0 0,0 0 0,0 0-1,0 0 1,0 0 0,0 0 0,0 0 0,-1 0 0,0 2 507,3-10-376,22-105 171,-10 38-156,-7 43-198,1 0 1,1 1-1,2 0 0,17-35 0,81-113 143,-40 72-144,-38 55-34,17-28-536,-41 61 8,-3 9-931,-18 56-8855,5-17 7268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43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53 117 2720,'-26'19'3605,"22"-14"-2222,0-2-766,1 1 1,0 0-1,0 0 1,0 0-1,-3 8 1,7-11-541,0 0-1,0 1 1,0-1 0,1 0 0,-1 0-1,0 0 1,1 0 0,-1 0 0,1-1-1,-1 1 1,1 0 0,-1-1-1,1 1 1,3 0 0,25 4 516,41-1 55,91-6 0,73-18-321,-144 11-153,-85 9-170,333-37 424,85-23 170,46 9-273,-168 36-117,388 30 0,-430-11-107,-260-4-97,5 0-280,-1 0 1,0 0 0,0-1 0,0 0 0,0 0 0,0 0 0,7-3 0,-2 0-1042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44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7 3648,'-10'-6'5592,"10"6"-5529,0 0 0,0 0-1,0 0 1,0 0 0,0-1 0,0 1 0,-1 2 143,0 0 0,1 0 0,0-1 0,-1 1 0,1 0 0,0 0 0,0 0 1,0 2-1,-1 13 552,-15 52 389,1 153 686,10-128-1128,5 31 162,1-56-454,-5-49-87,3-12-2146,24-24-5144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44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3712,'1'1'246,"0"-1"0,0 1 0,0 0 0,0 0 1,-1 0-1,1 0 0,0 0 0,0 0 0,-1 0 0,1 0 1,0 0-1,-1 1 0,0-1 0,1 0 0,-1 0 0,1 0 0,-1 1 1,0-1-1,0 0 0,0 1 0,0-1 0,0 0 0,0 0 0,0 1 1,0-1-1,-1 0 0,1 0 0,-1 2 0,-1 7 261,-1 0 0,-6 14 0,5-15-217,-23 48-162,25-51-1600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45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26 2720,'0'-1'210,"0"0"0,1 0 0,-1-1 0,0 1 0,0 0 0,5-17 7448,-5 18-7520,-1 0-48,-1 0 1,1 0-1,-1 0 0,1 0 1,0 1-1,-1-1 1,1 0-1,0 1 1,-1 0-1,1-1 1,0 1-1,0-1 1,-1 1-1,1 0 0,0 0 1,-1 1-1,-2 1 117,-5 3-1,1 0 0,0 1 0,0 1 0,0-1 1,1 1-1,0 0 0,0 1 0,-9 16 1,-1 6 179,-17 46 1,3 0-64,3 1 1,-17 83-1,42-147-246,1 0 0,0 0 0,1 0 0,1 0 0,0 0 0,4 27 0,-3-35-34,0 0 0,1 0 0,0 0 0,0 0 0,0-1 0,0 1 0,1-1 0,0 1 0,0-1 0,1 0 0,-1 0 0,1-1-1,0 1 1,0-1 0,1 0 0,-1 0 0,1 0 0,7 4 0,-10-7-7,1 0 0,-1 0 0,1 0 0,0 0 0,0-1 1,-1 1-1,1-1 0,0 0 0,0 1 0,0-1 0,0-1 0,-1 1 0,1 0 0,0-1 0,0 1 0,0-1 0,-1 0 0,1 0 0,-1 0 0,1 0 1,0 0-1,-1-1 0,0 1 0,1-1 0,2-2 0,2-1-21,-1-1 1,1 0-1,-1 0 0,-1-1 1,1 0-1,8-14 0,-12 18-24,0 0 0,-1 0 0,0 0-1,1 0 1,-1-1 0,-1 1 0,1-1-1,0 1 1,-1 0 0,0-1 0,1 1-1,-2-5 1,1 5-19,0 1 0,-1 0 0,1-1 0,-1 1 0,0 0-1,1 0 1,-1 0 0,0 0 0,0 0 0,-1 0 0,1 0 0,0 0 0,-1 0 0,1 0-1,-1 0 1,1 1 0,-1-1 0,0 1 0,-2-2 0,1 1 17,0 1 0,1 0 0,-1 0 0,0 1 0,0-1 0,0 0 1,0 1-1,1 0 0,-1-1 0,0 1 0,0 0 0,0 1 0,0-1 0,0 1 0,0-1 1,0 1-1,1 0 0,-1 0 0,0 0 0,-3 2 0,-3 1-333,0 1 1,0 0-1,1 1 1,-13 11-1,18-15-263,1 0 235,0-1 0,0 1 0,1-1 0,-1 1-1,1-1 1,-1 1 0,1 0 0,-1 0 0,1 0 0,0 0 0,0 0 0,0 0 0,0 0 0,0 0 0,0 3 0,0 8-1350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9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59 110 4576,'-5'0'5813,"27"16"-2512,-11-13-3138,-1 0 0,0 0 0,1-1 0,0 0-1,-1-1 1,1 0 0,0-1 0,0 0 0,-1-1 0,1 0-1,0-1 1,-1 0 0,1 0 0,11-5 0,-18 5-127,-1 0 1,1 0-1,-1-1 0,0 1 1,0-1-1,0 0 1,0 1-1,0-1 0,-1-1 1,1 1-1,-1 0 1,0 0-1,3-5 0,-4 5-36,0 1 0,0 0-1,0 0 1,0-1 0,0 1-1,0-1 1,-1 1 0,1-1-1,-1 1 1,0-1-1,0 1 1,0-1 0,0 1-1,0-1 1,0 1 0,-1-1-1,1 1 1,-1-1 0,1 1-1,-1 0 1,0-1-1,-2-2 1,2 3-41,-1 0-1,0 0 0,0 0 1,0 1-1,0-1 0,0 0 1,-1 1-1,1-1 1,0 1-1,-1 0 0,1 0 1,-1 0-1,1 0 1,-1 0-1,0 1 0,1-1 1,-1 1-1,0 0 0,1-1 1,-1 1-1,0 1 1,-3-1-1,-4 1 37,0 1 0,0-1 0,0 2 1,-17 5-1,13-2 227,-1 0 1,1 0-1,0 2 1,-23 15-1,30-17-79,0-1-1,1 1 1,0 0 0,0 0 0,1 1 0,-1 0-1,1 0 1,1 0 0,-1 0 0,-4 12-1,8-16-103,0-1 0,0 1-1,1 0 1,-1 0-1,0-1 1,1 1-1,0 0 1,0 0-1,0 0 1,0 0-1,0 0 1,0-1 0,1 1-1,-1 0 1,1 0-1,0 0 1,0-1-1,0 1 1,0 0-1,0-1 1,1 1-1,-1-1 1,1 0-1,0 1 1,2 1 0,4 4 179,0 0 0,1 0 1,0-1-1,20 11 1,-21-13-42,9 6 77,1-1 0,0 0 0,1-2 0,29 10 0,-40-16-455,0 0-1,1 0 1,-1-1-1,1 0 1,-1 0-1,1-1 0,-1 0 1,1-1-1,-1 0 1,1 0-1,-1-1 1,0 0-1,12-4 0,-1-4-2928,1 2 933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2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33 2144,'3'-1'267,"-3"1"-234,1 0 0,-1 0 0,0 0 0,1 0 1,-1 0-1,0 0 0,1 0 0,-1 0 0,0-1 1,1 1-1,-1 0 0,0 0 0,0 0 0,1-1 1,-1 1-1,0 0 0,0 0 0,1-1 0,-1 1 1,0 0-1,0 0 0,0-1 0,0 1 0,1 0 1,-1-1-1,0 1 0,0 0 0,0-1 0,0 1 1,0-1-1,15-11 3637,-15 12-3554,0 0 0,1 0 0,-1-1 0,0 1 1,0-1-1,1 1 0,-1 0 0,0-1 0,0 1 0,1-1 0,-1 1 0,0 0 0,0-1 0,0 1 0,0-1 0,0 1 0,0-1 0,0 1 0,0-1 1,0 1-62,0-1 0,-1 1 0,1 0 1,0-1-1,-1 1 0,1 0 1,0-1-1,-1 1 0,1 0 0,-1 0 1,1 0-1,-1-1 0,1 1 1,0 0-1,-1 0 0,1 0 0,-1 0 1,1 0-1,-1 0 0,1 0 1,-1 0-1,1 0 0,-1 0 0,1 0 1,-1 0-1,-1 0 2,0 0 0,-1 1 1,1-1-1,0 1 0,0 0 0,0-1 0,0 1 0,0 0 1,0 0-1,0 0 0,0 0 0,0 1 0,-2 1 0,-2 2 94,0 1 0,-9 10 0,1 2-61,1 1-1,1 1 1,0-1-1,2 2 0,0-1 1,1 2-1,1-1 1,1 1-1,1 0 1,1 1-1,1-1 0,-1 24 1,5-39-25,0 0 1,0 1 0,1-1-1,-1 0 1,2 0-1,-1 0 1,1 0-1,0 0 1,1 0-1,-1-1 1,1 1 0,6 8-1,-7-12-7,0 0 0,0 0-1,1 0 1,-1 0 0,1-1-1,0 1 1,0-1 0,0 1-1,0-1 1,0 0 0,0 0-1,0-1 1,1 1 0,-1-1-1,1 1 1,0-1 0,-1 0-1,1-1 1,0 1 0,-1 0-1,1-1 1,0 0 0,0 0 0,0 0-1,3-1 1,-2 0-11,0 0 0,-1-1 0,1 0 1,0 0-1,-1 0 0,1 0 0,-1-1 0,0 1 0,0-1 0,0 0 1,0 0-1,-1-1 0,1 1 0,4-6 0,0-2 47,0 0 0,0 0 0,11-24-1,-12 19-50,-1 1 0,0-1 0,-2-1-1,0 1 1,3-22 0,-5 25-48,-1 1 0,-1-1 1,0 0-1,-1 1 0,0-1 1,-1 0-1,-5-17 0,6 25-58,-1 0-1,0 0 1,0 0 0,0 1-1,0-1 1,-1 1 0,0-1-1,0 1 1,0 0 0,-1 0 0,1 0-1,-1 1 1,0-1 0,0 1-1,-5-4 1,8 7 23,-1-1 1,1 0-1,-1 1 1,0-1 0,1 1-1,-1 0 1,0-1-1,0 1 1,1 0-1,-1 0 1,0 0-1,1 0 1,-1 0-1,0 1 1,0-1 0,1 0-1,-1 1 1,0-1-1,1 1 1,-1 0-1,1 0 1,-1-1-1,1 1 1,-1 0-1,1 0 1,-1 0 0,1 1-1,0-1 1,0 0-1,0 0 1,-2 2-1,1-1-238,1 1 0,-1-1-1,0 1 1,1-1 0,0 1 0,-1-1-1,1 1 1,0 0 0,0 0-1,1-1 1,-1 1 0,1 0-1,-1 0 1,1 0 0,0 0 0,0 0-1,0 4 1,4 4-927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2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4064,'1'-5'2051,"2"9"-623,2 10 458,-1 20-606,0 1-1,-3 65 1,-2-61-826,5 230 837,-4-242-1227,9 54 0,-9-73-1187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2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8 3808,'0'0'67,"0"0"-1,0 0 1,0 0 0,0-1-1,0 1 1,1 0 0,-1 0-1,0-1 1,0 1 0,0 0-1,0 0 1,0 0 0,0-1-1,0 1 1,0 0 0,0 0-1,-1 0 1,1-1 0,0 1-1,0 0 1,0 0 0,0 0-1,0-1 1,0 1 0,0 0-1,0 0 1,-1 0 0,1 0-1,0-1 1,0 1 0,0 0-1,0 0 1,-1 0 0,1 0-1,0 0 1,0 0 0,0-1-1,0 1 1,-1 0 0,1 0-1,0 0 1,0 0 0,-1 0 0,1 0-1,0 0 1,0 0 0,0 0-1,-1 0 1,1 0 0,0 0-1,0 0 1,0 0 0,-1 0-1,1 0 1,0 0 0,0 0-1,0 0 1,-1 1 0,1-1-1,0 0 1,0 0 0,0 0-1,-1 0 1,1 0 0,0 0-1,0 1 1,0-1 0,0 0-1,-1 0 1,-13 15 3166,12-12-3453,-130 169 2789,76-96-1986,-82 118 294,79-110-682,22-24-153,28-48-1956,15-18-794,14-21-2094,-7 7 2664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3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4736,'-6'0'3128,"6"0"-3067,0 0 0,0 0 1,0 0-1,0 0 0,0 1 1,0-1-1,4 6 377,0 0-1,1 0 1,-2 0 0,1 1-1,-1-1 1,4 13-1,1 0 100,31 73 1101,-14-30-161,63 112 0,-68-141-1202,45 64-81,-47-78 211,-18-19-473,1 1 1,-1-1 0,1 1-1,-1-1 1,1 0 0,-1 1-1,1-1 1,-1 0 0,1 0-1,0 1 1,-1-1 0,1 0-1,-1 0 1,1 0 0,0 0-1,-1 1 1,1-1-1,0 0 1,-1 0 0,1 0-1,0 0 1,-1-1 0,1 1-1,-1 0 1,1 0 0,0 0-1,-1 0 1,1-1 0,-1 1-1,1 0 1,0-1 0,-1 1-1,1 0 1,-1-1 0,1 1-1,-1-1 1,1 0 0,5-6-2851,0-2 1,8-16 0,-2 5 453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3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12 5472,'0'0'6,"4"-11"2112,2 20 252,-3-2-1531,0 3-179,0 1 1,0-1-1,-1 1 1,0-1-1,0 22 0,-3 56 744,0-78-1165,-6 87 977,-38 177 0,44-268-1251,-4 15-134,-13 39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4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 5888,'2'-4'2532,"-2"5"-2460,0-1 0,-1 0 0,1 1 1,0-1-1,0 0 0,0 1 0,0-1 0,-1 0 1,1 1-1,0-1 0,0 1 0,0-1 0,0 0 0,0 1 1,0-1-1,0 0 0,0 1 0,0-1 0,0 1 1,1 0-1,-1 0 76,0 1 1,1 0-1,-1 0 1,0-1 0,0 1-1,0 0 1,0 0-1,0-1 1,0 1-1,0 0 1,-1 2 0,-1 9 148,-4 62 710,2-36-394,1 0 1,2 0-1,8 74 1,-5-103-484,0 0 0,1-1 1,7 19-1,-8-24-33,0 1-1,1-1 1,-1 1 0,1-1-1,0 0 1,1 0 0,-1 0-1,1 0 1,5 4 0,-7-7-61,-1 0 0,1 0 1,-1 0-1,1 0 0,0 0 0,-1 0 1,1-1-1,0 1 0,0-1 0,-1 1 1,1-1-1,0 0 0,0 0 0,0 0 0,0 0 1,-1 0-1,1 0 0,3-1 0,-2 0 12,0 0 0,0 0 0,0 0 0,0-1 0,0 1 0,0-1 0,-1 0 0,1 0 0,4-4 0,1-2 52,-1 0 0,0-1 1,0 0-1,10-19 0,-5 7-54,-2-1-1,0 0 1,10-36-1,-17 46-48,0 0 0,-1-1 0,0 0 0,-1 1 0,-1-1 0,1 0 0,-2 1 0,-2-18 0,2 26-21,1 1 0,-1 0 1,0 0-1,0 0 0,0 0 0,0 1 1,-1-1-1,1 0 0,-1 0 1,0 1-1,1-1 0,-1 1 1,0-1-1,-1 1 0,1 0 0,0 0 1,-1 0-1,1 0 0,-1 0 1,1 0-1,-1 1 0,0 0 0,-4-2 1,4 2-58,-1 0 0,1 1 0,0-1 0,-1 1 0,1 0-1,0 0 1,-1 1 0,1-1 0,0 1 0,-1-1 0,1 1 0,0 0 0,0 0 0,0 0 0,0 1 0,0-1 0,0 1 0,0 0 0,0 0 0,1 0 0,-5 4 0,-23 24-3082,20-11 1729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4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 2144,'-22'-5'10074,"58"14"-5951,2-5-3539,63 4 63,-82-7-491,1-1 0,-1-1 0,22-4 1,-40 4-343,1 1 0,0 0 0,0-1 0,0 1 0,-1-1 0,1 0 0,0 1 0,0-1 0,-1 0 0,1 0 0,-1 0 0,1 0 0,-1 0 0,1-1 0,1-1 0,0-1-1211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5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5152,'1'-1'2637,"-1"1"-2575,4 10 1748,4 15 161,-5-10-1525,-1 0 1,0 0 0,-1 0-1,-1 0 1,0 0 0,-1 0-1,-6 29 1,-4 4 405,-19 49 1,26-85-681,3-6-779,4-8-540,8-14-1758,-4 5 1228,5-1 115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5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29 4064,'0'0'79,"1"-1"-1,-1 1 1,1 0 0,-1-1 0,1 1-1,-1 0 1,1 0 0,-1-1-1,1 1 1,-1 0 0,1 0 0,-1 0-1,1 0 1,0 0 0,-1 0 0,1 0-1,-1 0 1,1 0 0,0 0 0,-1 0-1,1 0 1,-1 0 0,1 0 0,-1 0-1,1 0 1,-1 1 0,1-1-1,0 0 1,0 1 0,0 0 81,0 0-1,-1 0 1,1 0 0,0 0-1,0 1 1,0-1 0,-1 0-1,1 0 1,-1 1 0,1-1 0,0 3-1,0 3 321,1 0 0,-1 0-1,0 11 1,-1-12-236,-1 0 1,1-1-1,-1 1 0,0-1 0,-1 1 1,1 0-1,-1-1 0,0 0 0,0 0 1,-4 7-1,5-11-179,0 1-1,0-1 1,0 1-1,0-1 1,0 0 0,0 1-1,0-1 1,-1 0-1,1 0 1,0 0 0,-1 0-1,1 0 1,-1 0-1,1-1 1,-1 1 0,1 0-1,-1-1 1,0 1-1,1-1 1,-1 0 0,0 1-1,1-1 1,-1 0-1,0 0 1,1 0 0,-1 0-1,0-1 1,1 1-1,-1 0 1,0-1 0,1 1-1,-1-1 1,0 1-1,1-1 1,-1 0 0,-1-1-1,-1 0 0,0-1-1,0 0 0,0-1 1,1 1-1,-1-1 1,1 1-1,0-1 0,0 0 1,1 0-1,-1 0 1,1-1-1,0 1 0,-3-7 1,3 6-76,1 0 0,-1 1 1,1-1-1,0 0 1,0 0-1,0-1 0,1 1 1,-1 0-1,1 0 0,1 0 1,-1 0-1,2-8 0,-1 11-42,-1 0 1,1 0-1,0 0 0,0 0 0,0 0 0,0 0 1,0 0-1,0 1 0,0-1 0,1 0 0,-1 1 1,1-1-1,-1 1 0,1 0 0,-1-1 0,1 1 1,0 0-1,2-1 0,-2 1 42,-1 1 1,1 0-1,-1-1 0,1 1 0,0 0 0,-1 0 1,1 0-1,-1 0 0,1 0 0,-1 1 1,1-1-1,0 0 0,-1 1 0,1-1 1,-1 1-1,0 0 0,1-1 0,-1 1 1,1 0-1,-1 0 0,0 0 0,0 0 1,0 0-1,1 0 0,0 2 0,6 5 227,0 1 0,-1 1 1,0-1-1,-1 1 0,0 0 0,0 1 0,-1 0 0,-1-1 0,0 2 0,0-1 0,-1 0 0,0 1 1,-1-1-1,-1 1 0,0 0 0,0-1 0,-1 1 0,-1 0 0,0 0 0,-3 14 0,0-8 55,-1 0-1,-1 0 0,-14 28 1,11-30-105,-21 30 0,29-45-504,-1 0 0,1 0-1,0-1 1,0 1-1,0 0 1,-1-1 0,1 1-1,0-1 1,0 1-1,-1-1 1,1 1 0,0-1-1,-1 0 1,1 0-1,-1 0 1,1 0-1,0 0 1,-2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7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31 2656,'14'-17'3607,"-13"16"-3271,-1 0 0,1 0 0,-1 1 0,0-1-1,1 0 1,-1 0 0,0 0 0,1 0 0,-1 0 0,0 0-1,0 0 1,0-1 0,-1 3-22,-1 0 0,1 0 1,0 0-1,-1 0 0,1 0 0,-1 0 0,0 0 1,-2 0-1,-9 6 133,9-1-297,0 0 1,1 0 0,0 0-1,0 0 1,1 0 0,-1 0-1,-1 10 1,1-3-83,1-1-1,0 1 1,1 0-1,0 0 1,2 15 0,10 66 114,-5-50-109,3 21 167,3 1 0,23 70 0,-32-124-149,1 0 52,0 0 1,-1 1-1,1 12 0,-3-23-65,-1 1-1,0-1 1,1 0 0,-1 0-1,0 0 1,-1 1 0,1-1-1,0 0 1,-1 0 0,1 1-1,-1-1 1,0 0 0,1 0-1,-1 0 1,0 0 0,0 0-1,-1 0 1,1 0 0,0 0-1,-1-1 1,1 1 0,-1 0-1,-2 2 1,0-2 29,0 0 1,0-1-1,0 1 1,0-1-1,0 0 0,0 0 1,0 0-1,0 0 1,0-1-1,-1 0 0,1 0 1,0 0-1,-6-1 0,-7-2 95,-33-8-1,19 3-224,-97-15-1935,126 22 1498,1 1 151,0 0 1,0 0 0,0 0 0,0 0-1,0 0 1,0 0 0,0 0 0,0-1-1,0 1 1,0 0 0,0-1 0,0 1-1,1-1 1,-1 1 0,0-1 0,-1 0-1,21-9-7893,-3 6 5978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31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27 2496,'17'-26'10026,"-18"30"-9913,-1 0 1,1 1-1,-1-1 0,1 1 0,0 7 1,-2 4 60,-37 193 1335,8-92-700,-3 19-93,34-132-949,-7 28 1338,3-24-1520,4-8 315,1 0-1,0 0 1,0 0 0,-1 0-1,1 0 1,0 0-1,-1-1 1,1 1-1,0 0 1,0 0 0,-1-1-503,0 0 503,1 1-1,0 0 1,0-1-1,0 1 1,0 0 0,0 0-1,0-1 1,-1 1-1,1 0 1,0-1-1,0 1 1,0 0 0,0-1-1,0-3-1141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7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20 4480,'-10'-3'774,"5"1"-280,0 1-1,-1-1 1,1 1-1,-1 0 1,0 0-1,1 0 1,-1 1-1,-8 0 1,-8 1 6204,158 2-4426,-15-7-1629,253-3-395,-280 9-1119,-10 1-5986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7:58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0 231 2496,'4'-1'5968,"6"-6"-4441,-9 6-1426,0 1 0,-1 0 0,1-1 0,0 1 0,-1 0 0,1-1 0,0 1 0,-1 0 0,1-1 0,0 1 0,0 0 0,-1 0 0,1 0 0,0 0 0,0 0 0,0 0-1,-1 0 1,1 0 0,1 0 0,43-2 548,0-2 1,45-11-1,2 0-645,526-43 295,-159 35 117,58 2 27,30 0-49,-79-4-143,18-8 911,-386 31-744,-64 3-548,-38-1-192,-1 0 0,1 1 0,0-1-1,0 1 1,0 0 0,-1 0 0,1 0-1,0 0 1,-3 2 0,-15 7-2034,-16 3-1777,-3 5 1333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00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923 5 2656,'0'0'837,"-7"-4"390,-3 16-244,0-1 0,-23 22 0,2-4-444,-56 70 15,-75 113 1,143-184-484,1-1-1,-21 48 1,-15 65 37,-65 220 644,-9 18 293,74-230-475,-14 40 33,15 1-37,41-129 21,-6 112-1,17-134-400,2 1-1,1-2 1,2 1 0,11 46-1,7-1-35,3-1 0,4 0 0,3-2 1,4-2-1,3-1 0,52 76 0,-84-144-903,0 1 0,0-1 0,1-1 0,1 1 1,14 11-1,13 6-5455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01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3072,'-3'-8'4565,"30"23"-3100,-17-10-1213,1 1 1,-1 1-1,12 9 1,13 14 399,57 65 1,20 43 84,-88-105-667,-1 1 1,-2 1-1,27 60 0,29 116 167,-46-105 379,-5 0 0,20 180 0,-38-191 117,-5-1-1,-3 1 1,-17 127-1,6-157-353,-27 97-1,27-125-288,-2 0 0,-1-1 0,-2-1 0,-2-1 0,-1 0 0,-1-1 0,-26 31 0,-113 112 102,101-115-64,-52 52-3477,71-72 1275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23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70 1568,'-5'-6'14815,"8"4"-14773,-1 0-1,1 1 1,0-1-1,-1 1 1,1 0-1,5-2 1,-6 2 51,24-8 96,1 1-1,-1 1 0,1 1 0,55-5 0,-59 9-94,185-6 1406,-163 8-1363,-26 1-13,0 1 0,-1 0 0,1 1-1,31 10 1,-46-12-303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23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31 5312,'-5'1'481,"-17"1"5406,25-3-5087,0-1 1,0 1 0,1 0 0,-1 0-1,7-1 1,7-1-6,22-5-88,1 1-1,-1 2 0,1 2 0,70 4 0,-76 2-626,47 9 0,-59-10-922,-22-2 649,1 0 1,-1 0 0,0 0-1,1 0 1,-1 0 0,1 0 0,-1 0-1,1 0 1,-1 0 0,1 0-1,-1 0 1,1 0 0,-1-1-1,1 1 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32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3072,'8'-8'14693,"-6"9"-14469,4 0-167,0-1 0,0 1 0,0-1 0,0 0 0,0 0 0,0-1 0,0 1 0,0-2 0,0 1-1,9-3 1,16-3 69,-30 7-127,160-24 556,-130 21-329,1 2-1,-1 1 0,38 5 1,-28 4 142,-31-6-334,-1-1 1,1 0 0,18 1-1,-27-3 196,2 0 334,0 0-1395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32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4 116 4160,'-3'-12'8488,"11"7"-7035,8-6 359,1 1 1,23-10-1,-19 11-1205,1 1 1,0 1-1,34-5 0,84-8-30,-119 19-1574,0 0-1,0 2 1,0 0-1,37 8 1,-30-2-4672,-1 5 1717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09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87 1984,'0'-27'2037,"0"26"-1935,0 1-1,0 0 1,0-1-1,0 1 1,0-1-1,0 1 1,0-1-1,-1 1 1,1 0 0,0-1-1,0 1 1,0-1-1,0 1 1,-1 0-1,1-1 1,0 1-1,0 0 1,-1-1-1,1 1 1,0 0-1,0-1 1,-1 1-1,1 0 1,0 0-1,-1-1 1,1 1 0,0 0-1,-1 0 1,-13 0 1148,10 1-1026,-1 0 1,1 1-1,0-1 1,-6 4-1,-36 25 1178,-56 47 0,79-57-1155,1 0-1,1 2 1,2 1 0,-19 26 0,32-41-169,1 1 0,0-1 0,0 2 0,1-1 0,-5 16 0,7-21-47,1 1 0,0 0 1,1 0-1,-1 0 0,1 0 1,0 0-1,0 0 0,0 0 1,1 0-1,0 0 0,0-1 1,0 1-1,3 7 0,2-1 30,0 1 0,1-1 1,0 0-1,0 0 0,1-1 0,1 0 0,0 0 0,17 14 0,-11-12 42,1 0 0,1-1 0,-1-1 0,2 0 0,19 8 0,-27-15-34,-1 1-1,0-1 1,1 0-1,0-1 0,-1 0 1,1-1-1,0 0 1,0-1-1,0 1 1,0-2-1,16-2 1,-10-1 22,-1-1 0,1-1 0,-1 0 0,1-1 0,19-13 0,69-51 259,-102 70-345,6-5 12,-1 0 0,0-1 0,0 0 0,-1 0 1,1 0-1,-2-1 0,1 0 0,-1 0 0,0 0 0,-1-1 1,0 1-1,0-1 0,-1 0 0,0 0 0,0-1 0,-1 1 1,0-1-1,-1 1 0,0-1 0,-1 1 0,0-1 0,-2-13 0,-1 0-65,-2 0-1,-1 0 0,0 1 0,-2 0 0,-11-24 0,13 34 12,-1-1-1,0 1 1,0 1 0,-1 0-1,0 0 1,-1 0 0,-17-15-1,20 20 5,-1 0 0,1 1-1,-1 0 1,0 0-1,-1 1 1,1 0-1,-17-7 1,21 10 27,0 0 0,-1 0 0,0 0 0,1 1 0,-1-1 0,1 1 0,-1 0 0,0 0 0,1 0 0,-1 0 0,0 0 0,1 1 0,-1 0 0,1 0 0,-1 0 0,1 0 0,-1 0 0,1 1 0,0 0 0,0-1 0,-4 4-1,-3 3-465,1 0 0,0 0-1,0 1 1,1 0 0,0 1-1,-13 20 1,15-12-765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10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13 4736,'-11'-11'1530,"11"11"-1517,0 0-1,0 0 1,0 0-1,0 0 1,0 0-1,0-1 1,0 1-1,0 0 0,0 0 1,0 0-1,0 0 1,0 0-1,0 0 1,-1 0-1,1 0 1,0 0-1,0 0 0,0 0 1,0 0-1,0 0 1,0-1-1,0 1 1,0 0-1,-1 0 1,1 0-1,0 0 0,0 0 1,0 0-1,0 0 1,0 0-1,0 0 1,0 0-1,0 0 1,-1 0-1,1 0 0,0 1 1,0-1-1,0 0 1,0 0-1,0 0 1,0 0-1,0 0 1,0 0-1,-1 0 0,1 0 1,0 0-1,0 0 1,-7 6 447,0 1 1,0 0-1,0 0 1,1 0-1,0 1 1,1-1-1,-7 14 1,-5 4 105,1-1-258,0 1 0,1 1 0,2 1 0,0 0-1,2 0 1,-11 41 0,21-60-240,0 0 0,1 0 1,0 0-1,0-1 0,0 1 0,1 0 1,0 0-1,1 0 0,0-1 0,0 1 0,1 0 1,0-1-1,0 0 0,0 0 0,1 0 1,0 0-1,1 0 0,-1-1 0,1 0 1,0 0-1,8 7 0,-8-8 9,1 0-1,0 0 1,0-1 0,0 0-1,0 0 1,1 0 0,-1-1-1,1 0 1,0 0-1,0-1 1,0 1 0,0-1-1,0-1 1,1 0 0,-1 0-1,1 0 1,-1-1 0,0 0-1,1 0 1,-1-1 0,1 0-1,11-4 1,1-1 75,-1-2 0,-1 0 0,1-1 0,-1-1 0,27-19 0,-38 23-144,1 1 1,-1-2-1,-1 1 1,1-1-1,-1 0 1,0 0-1,-1-1 1,1 0 0,-1 0-1,-1 0 1,0-1-1,0 1 1,-1-1-1,5-16 1,-7 13-21,1 0 1,-2 0 0,1 0-1,-2 0 1,1-1-1,-2 1 1,0 0 0,-7-23-1,6 25 12,0 0-1,-1 0 1,-1 0 0,0 1-1,0 0 1,-1 0 0,0 0-1,0 1 1,-1-1 0,-15-12-1,19 17-15,-1 1-1,0 1 1,-1-1-1,1 0 1,0 1-1,-1 0 1,0 0-1,1 0 1,-1 1-1,0-1 1,0 1-1,0 0 1,0 1-1,1-1 1,-1 1-1,0 0 1,-6 1-1,5 0-108,-1 0-1,1 1 1,0 0-1,0 0 1,0 0-1,0 1 1,1 0-1,-1 0 1,1 0 0,0 1-1,-1-1 1,2 1-1,-7 7 1,7-7-374,0 0 0,0 0 1,1 1-1,0 0 0,-4 6 1,6-8 92,0-1 0,0 0 0,0 1 0,0-1 0,0 1 0,1-1 0,-1 1 0,1-1 0,0 1 0,0-1 0,0 1 0,0-1 0,0 1-1,1 3 1,7 13-1700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11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1 164 2720,'1'24'3824,"4"-9"-2037,-5-14-1738,1-1 0,-1 0 0,0 0 0,0 1 0,1-1 0,-1 0 0,0 1 0,0-1 0,1 0 0,-1 0 0,0 0 0,1 1 0,-1-1 0,0 0 0,1 0 0,-1 0 0,0 0 0,1 0 0,-1 0 0,0 1 0,1-1 0,-1 0-1,1 0 1,-1 0 0,0 0 0,1 0 0,-1 0 0,0-1 0,1 1 0,-1 0 0,1 0 0,6-3 215,1-1 0,-1 0 0,-1-1-1,1 1 1,0-1 0,-1-1-1,0 1 1,-1-1 0,1 0 0,-1 0-1,9-13 1,3-9 61,21-47-1,-37 72-266,2-4 0,3-8-89,-6 15 16,0 0 0,0-1 0,0 1 0,0 0 0,1-1 0,-1 1 0,0 0 0,0 0 0,0-1 0,1 1 0,-1 0 0,0 0 0,0-1 0,1 1 0,-1 0 0,0 0 0,1 0 0,-1-1 0,0 1 0,0 0 0,1 0 0,-1 0 0,0 0 0,1 0 0,-1 0 0,1 0 0,-1 0 0,0 0 0,1 0 0,-1 0 0,1 0 0,0 2-2,1 0 0,-1 0 0,0 0-1,0 1 1,0-1 0,0 0 0,0 1 0,-1-1 0,1 0 0,-1 1 0,1 3 0,1 5 78,7 25 145,-2 1-1,-2-1 1,-1 1 0,-2 0-1,-1 0 1,-7 55 0,6-92-199,-8 56 260,7-51-184,0 0 0,0-1 0,-1 0 0,1 1 0,-1-1 0,0 0 0,0 0 0,-1 0 0,-4 6 0,6-9-48,0 0-1,0 0 1,0 0 0,0 0-1,0-1 1,0 1 0,0-1 0,0 1-1,0-1 1,-1 1 0,1-1 0,0 1-1,0-1 1,-1 0 0,1 0-1,0 0 1,0 0 0,-1 0 0,1 0-1,0 0 1,-1 0 0,1 0-1,0 0 1,0-1 0,-1 1 0,1 0-1,-1-2 1,-2 1 7,0-1-1,0 0 1,1-1 0,-1 1-1,1-1 1,-6-5 0,-2-4-37,2 0 1,-1-1-1,2 0 0,-1 0 1,2-1-1,-8-19 1,1 4-204,12 25 129,0 0 0,0 0-1,1 0 1,0 0 0,-1 0 0,1-6 0,0 8 25,1 1 0,0-1 0,0 1 0,0-1 0,1 1 0,-1-1 0,0 1-1,0-1 1,1 1 0,-1 0 0,1-1 0,-1 1 0,1 0 0,0-1 0,0 1 0,-1 0 0,1 0 0,0-1 0,1 0 0,-1 2 34,0 0 1,-1 0 0,1-1 0,0 1 0,0 0 0,0 0 0,-1 0-1,1 0 1,0 0 0,0 0 0,-1 1 0,1-1 0,0 0 0,0 0 0,-1 0-1,1 1 1,0-1 0,-1 0 0,1 1 0,0-1 0,-1 1 0,1-1 0,1 1-1,1 1-10,13 7 145,0 0 1,-1 1 0,0 0-1,25 24 1,-19-16 184,-16-14-215,1 1-1,-1-2 0,1 1 1,-1-1-1,1 0 0,0 0 1,0 0-1,0-1 1,1 0-1,-1 0 0,1 0 1,-1-1-1,1 0 0,-1-1 1,1 1-1,-1-1 1,1-1-1,0 1 0,-1-1 1,1 0-1,-1 0 0,12-5 1,-3 0 51,-1-1 0,-1-1 0,1 0 0,-2 0 0,1-2 0,15-14 0,-12 9-878,14-19 1,8-19-5868,-25 37 4146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32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4 2400,'0'-4'5301,"-6"11"-3221,-5 10-1501,-2 0-1,0-1 1,-1-1-1,0 0 1,-22 16-1,-12 14 42,22-19-346,-40 46 170,60-65-355,1 0 0,0 0 0,0 1 0,1 0 0,0 0 0,0 0 0,1 0 0,-3 12 1,6-19-75,0 0 1,0 0-1,0 0 1,0 0 0,0-1-1,0 1 1,0 0-1,0 0 1,0 0 0,0-1-1,0 1 1,1 0-1,-1 0 1,0 0 0,1-1-1,-1 1 1,1 0-1,-1-1 1,0 1 0,1 0-1,0-1 1,-1 1-1,1 0 1,-1-1 0,1 1-1,0-1 1,-1 1-1,1-1 1,0 0 0,-1 1-1,1-1 1,0 0 0,0 1-1,0-1 1,0 0-1,5 2 21,-1-1 0,0 0 1,1 0-1,6 0 0,-7-1-21,245-1 659,-99-4-479,-83-1-4461,-52 6 2778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10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43 4480,'-1'-1'348,"1"-1"0,-1 1 0,1-1 1,-1 1-1,1 0 0,0-1 0,-1 1 0,1-1 0,0 1 1,0-1-1,0 1 0,1-1 0,-1 1 0,1-3 1,-1 3-212,1 0 0,-1 0 0,1 0 1,0 0-1,0 0 0,-1 0 1,1 1-1,0-1 0,0 0 1,0 1-1,0-1 0,0 0 1,0 1-1,0-1 0,0 1 1,0-1-1,0 1 0,0 0 1,0 0-1,2-1 0,5-1-6,1 1 1,1 0-1,-1 1 0,0 0 0,0 0 0,0 1 1,0 0-1,0 0 0,0 1 0,0 0 0,-1 1 1,1 0-1,-1 0 0,1 1 0,13 8 0,-17-8-128,0-1 0,0 1-1,0 0 1,0 1 0,-1-1 0,0 1-1,0 0 1,0 0 0,0 0 0,3 8-1,-5-9 0,0 1 0,0-1 0,0 1-1,-1 0 1,0 0 0,0 0-1,-1-1 1,1 1 0,-1 0-1,0 0 1,0 0 0,-1 0-1,1 0 1,-3 6 0,1-2 31,-1 0 0,0 0 0,-1-1 0,0 1 0,0-1 0,-1 0-1,-8 11 1,-4 2 172,-24 22 0,-16 19 50,56-60-250,0-1 0,-1 1 0,1-1-1,0 1 1,0 0 0,0 0 0,0-1 0,0 1 0,1 0 0,-1 0 0,1 0 0,-1 0-1,1 0 1,-1 0 0,1 0 0,0 0 0,0 0 0,0 0 0,0 0 0,1 0-1,-1 0 1,0 0 0,2 3 0,-1-1 1,1-1 0,0 0-1,1-1 1,-1 1 0,0 0 0,1-1-1,-1 1 1,1-1 0,0 0 0,0 1-1,0-1 1,4 2 0,35 19 47,24 15 22,-63-37-47,-1 1 1,1 0-1,-1 0 1,1 0-1,-1 0 1,0 0-1,0 1 1,0-1-1,0 1 1,0-1-1,-1 1 0,1 0 1,-1-1-1,0 1 1,1 0-1,0 5 1,-2-5 11,0-1-1,0 1 1,0-1 0,0 1 0,0-1 0,-1 1 0,1-1-1,-1 0 1,0 1 0,0-1 0,1 0 0,-2 1-1,1-1 1,0 0 0,0 0 0,-1 0 0,1 0 0,-1 0-1,1 0 1,-1 0 0,-3 2 0,-5 4 15,0-1 1,-1 0-1,0 0 1,0-1 0,0 0-1,-1-1 1,0 0-1,0-1 1,0 0-1,0-1 1,-14 2-1,18-5-322,0 1-1,0-1 1,1 0-1,-1-1 1,0 0-1,0 0 1,1 0-1,-1-1 1,1-1-1,-1 1 0,-12-7 1,18 8 16,1 1 0,0-1 0,0 1-1,0-1 1,0 1 0,0-1 0,0 0 0,1 0 0,-1 1 0,0-1 0,0 0 0,0 0 0,1 0-1,-1 0 1,0 0 0,1 0 0,-1 0 0,1 0 0,-1 0 0,1 0 0,0 0 0,-1 0-1,1-2 1,3-7-2319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32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11 1728,'2'-1'6665,"4"-3"-4760,-6 10-1695,-1 1 1,0-1-1,0 1 0,-4 11 0,3-11-22,-1-1 0,0-1 0,-7 11 1,7-11 141,1-2 413,1-5-265,5-11-125,2-17-669,-6 13 66,-11 42 437,5-16 90,5-9 65,2-4 196,2-12-15,-2 12-548,-1 1 1,1 0-1,0-1 0,-1 1 1,2 0-1,-1 0 0,0 0 1,0 0-1,1 0 0,0 0 1,0 0-1,2-3 0,-3 21-113,-2-5 169,0 0 0,-3 12 0,-2 18-663,10-34 179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33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5 1664,'2'-4'3140,"-10"4"-990,5 1-1955,0 0-1,0-1 1,0 1 0,0 0-1,1 0 1,-1 1-1,1-1 1,-1 0-1,1 1 1,-1 0-1,1-1 1,0 1-1,0 0 1,-1 0-1,-1 3 1,-1 1-57,0-1 0,1 1 0,0 1 0,-7 11 0,-3 12 177,2 0-1,1 1 1,1 1 0,1-1-1,-6 52 1,11-48-32,1-18-165,1 0-1,1 0 0,2 33 0,0-30 134,0-1 1,-2 23-1,0-6 227,2-33-457,-1-1 1,0 1-1,1-1 1,0 1-1,-1-1 1,1 0-1,0 1 0,0-1 1,0 0-1,0 0 1,1 1-1,-1-1 1,1 0-1,-1 0 1,1-1-1,0 1 1,0 0-1,-1 0 0,1-1 1,0 1-1,1-1 1,-1 0-1,3 2 1,-1-1 19,-1-1 0,1 1 0,-1-1 0,1 0 0,0 0 0,0 0 0,0 0 0,-1-1 0,1 0 0,0 1 0,0-1 0,0-1 0,0 1 0,5-1 1,7-5 28,0 0 0,-1 0 1,0-2-1,22-13 1,54-44 56,-76 54-4,-8 6-75,0 0 1,-1 0-1,0-1 0,0 0 1,0 0-1,0 0 0,-1-1 1,0 0-1,-1 0 0,1 0 1,-2 0-1,1-1 0,-1 0 1,0 0-1,3-11 0,-4 6-23,-1 1 0,0-1 0,0 1 0,-2-1-1,1 1 1,-2-1 0,0 1 0,0 0 0,-1-1-1,0 1 1,-1 1 0,-1-1 0,0 0 0,-1 1-1,0 0 1,0 0 0,-1 1 0,0 0 0,-11-11-1,14 17-36,0 0-1,0 1 1,0-1-1,-1 1 1,1 0-1,-1 0 1,0 0-1,0 1 1,0-1-1,0 1 0,-1 0 1,1 1-1,0 0 1,-1-1-1,-9 1 1,10 1-9,0 0-1,1 0 1,-1 1 0,1 0 0,-1 0 0,1 0 0,-1 0-1,1 1 1,0 0 0,0 0 0,0 0 0,0 0 0,0 1-1,0 0 1,0-1 0,1 1 0,-1 1 0,1-1 0,-4 5-1,0 2-414,0 0-1,0 1 1,1-1-1,1 2 1,-1-1-1,-3 14 1,0 6-1260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44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30 172 2080,'-6'-5'4109,"-11"-8"1696,16 12-5743,0 0 0,0 0 0,1 0-1,-1 0 1,0-1 0,1 1-1,0 0 1,-1-1 0,1 1 0,0 0-1,-1-1 1,1 1 0,0 0 0,0-1-1,0 1 1,0 0 0,0-1 0,1 1-1,0-3 1,0 1 41,0 0 0,0 0-1,1 0 1,-1 0 0,1 0 0,0 0 0,0 0 0,3-2-1,1-2-33,0 1-1,1 1 1,0-1-1,0 1 0,15-9 1,-2 5-14,1 0 0,0 1-1,0 1 1,0 1 0,1 0 0,31-2 0,-49 7-54,0 1 0,0 0 0,0 0 0,-1 1 0,1-1 0,0 1 0,0 0 0,0 0 0,0 0 1,-1 0-1,1 1 0,0 0 0,-1-1 0,7 6 0,-7-5 31,-1 0 1,0 0-1,0 0 1,0 0 0,0 0-1,0 1 1,0-1-1,0 1 1,-1 0-1,0-1 1,1 1-1,-1 0 1,0 0-1,0 0 1,0 0-1,-1-1 1,1 1-1,-1 1 1,1 3 0,-2 0 76,1-1 1,-1 1 0,-1-1 0,1 0 0,-1 0-1,0 1 1,0-1 0,-1-1 0,-3 8 0,-6 7 175,-17 22 1,4-5-180,-128 219 684,60-118 26,137-162-1446,-32 19 604,-1 1 0,1 0 0,-1 0-1,1 1 1,0 1 0,0 0-1,0 0 1,1 2 0,-1-1 0,0 1-1,0 1 1,1 1 0,18 3-1,-20-2-25,1 1 0,-1 0 0,0 0 0,0 1 0,-1 1 0,1 0-1,-1 0 1,13 11 0,-18-13-487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44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 6720,'-8'-3'3040,"8"14"-2624,-5-6 1024,5 2-864,-3 6 128,-2-2-416,0 0-192,5 6-64,-4-9-32,8 3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45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57 4576,'-7'-1'5819,"6"1"-5680,-3 11 1600,3-7-1595,1 0-1,0 0 1,0 0 0,0 0 0,1 5 0,-1-6-87,2 0-1,-1 0 1,0-1 0,0 1 0,1 0 0,0-1 0,-1 1 0,1-1 0,0 1 0,0-1 0,1 0 0,-1 0-1,0 0 1,1 0 0,-1 0 0,6 3 0,3 0 73,-1 0 0,1-1 0,12 4 1,-11-4-5,-1-1 1,1 0 0,0-1 0,0-1 0,0 0 0,0 0-1,0-1 1,16-2 0,-22 1-53,0-1-1,0 1 1,0-1-1,0 0 0,0 0 1,0 0-1,-1-1 1,0 0-1,1 0 1,-1-1-1,0 1 1,0-1-1,-1 0 1,1 0-1,-1-1 1,0 0-1,7-9 0,-10 13-53,-1-1-1,1 0 0,0 1 0,0-1 1,-1 0-1,1 0 0,-1 0 0,1 1 0,-1-1 1,0 0-1,0 0 0,0 0 0,0 0 0,0 0 1,0 0-1,0 1 0,-1-1 0,1 0 1,-1 0-1,1 0 0,-1 1 0,0-1 0,0 0 1,1 1-1,-1-1 0,0 0 0,-1 1 0,1-1 1,0 1-1,0 0 0,-1-1 0,1 1 1,-3-2-1,-1-1 49,-1-1 0,-1 1 1,1 0-1,0 1 0,-1-1 1,0 1-1,-13-4 0,0 2 34,1 1 0,-29-3 0,39 6-176,-1 1 0,1-1-1,0 2 1,-1 0 0,1 0 0,0 0 0,-16 6-1,6 4-869,18-11 776,1 1-1,-1-1 1,1 1-1,-1-1 1,1 1 0,-1-1-1,1 1 1,-1 0 0,1-1-1,0 1 1,-1 0 0,1-1-1,0 1 1,0 0 0,-1-1-1,1 1 1,0 0 0,0 0-1,0-1 1,0 1-1,0 0 1,0-1 0,0 1-1,0 0 1,0 0 0,0-1-1,1 2 1,5 9-1645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45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 2560,'-46'43'3941,"35"-33"-2997,0 0 0,1 1 0,0 0 0,1 1 0,-10 16 0,15-20-774,-1 0 0,1 0 1,1 0-1,-1 1 0,2-1 0,-1 1 0,1 0 0,0 0 1,1 0-1,-1 10 0,2-16-143,0-1-1,0 1 1,0 0-1,1-1 1,-1 1 0,1-1-1,-1 1 1,1-1-1,0 1 1,0-1 0,0 1-1,0-1 1,1 1-1,-1-1 1,0 0 0,1 0-1,0 0 1,0 0-1,-1 0 1,1 0 0,0 0-1,0-1 1,1 1-1,-1-1 1,0 0 0,0 1-1,1-1 1,-1 0-1,1 0 1,-1 0 0,1-1-1,-1 1 1,5 0-1,-1 0 53,0-1 0,0 0-1,1 0 1,-1 0 0,0-1-1,0 0 1,0 0-1,0 0 1,-1-1 0,1 0-1,0 0 1,-1-1 0,10-4-1,-11 4-23,0 0 1,-1 0-1,1 0 0,-1 0 0,0 0 0,0-1 1,0 1-1,0-1 0,0 0 0,-1 0 0,1 0 1,-1 0-1,0 0 0,-1-1 0,1 1 0,-1 0 1,0-1-1,0 1 0,1-8 0,-3 5-55,0 0 1,0-1-1,-1 1 0,0 0 0,0 0 1,0 0-1,-1 0 0,0 1 1,-1-1-1,0 1 0,0 0 0,0 0 1,0 0-1,-1 0 0,0 1 0,0 0 1,-1 0-1,1 0 0,-9-5 0,10 9-41,0-1-1,0 1 0,0 0 0,0 0 0,0 0 0,0 1 0,0-1 0,-1 1 0,1 0 0,-5 1 0,7-1-114,0 0-1,1 0 0,-1 0 0,0 0 1,0 0-1,1 1 0,-1-1 0,0 1 1,0 0-1,1-1 0,-1 1 0,1 0 1,-1 0-1,1 0 0,-1 0 0,1 0 1,-1 0-1,1 0 0,0 1 0,0-1 1,0 0-1,0 1 0,0-1 1,0 1-1,0 0 0,-1 1 0,3 6-2317,5 2 810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46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5 4800,'0'0'158,"-1"-1"0,1 1 0,-1-1 1,1 1-1,-1 0 0,0-1 0,1 1 0,-1 0 1,0 0-1,1-1 0,-1 1 0,0 0 0,0 0 1,1 0-1,-1 0 0,0 0 0,1 0 0,-1 0 1,0 0-1,1 0 0,-1 0 0,0 1 0,0-1 1,1 0-1,-2 1 0,0 0 104,0 0 0,0 0 1,1 1-1,-1-1 0,0 0 0,0 1 0,1 0 0,-3 2 0,-1 3 298,0 0-1,0 1 0,-6 14 0,3-3-192,0 0 0,2 1 0,0 0 0,1 1 0,-3 36 0,7-42-304,0-1-1,2 1 0,0 0 1,0-1-1,1 0 1,1 1-1,0-1 1,1 0-1,7 17 1,-9-27-6,1 0 1,-1 0 0,1 0 0,-1 0-1,1-1 1,0 1 0,0-1 0,0 0 0,5 3-1,-7-5-27,0 0 0,0 0-1,1 0 1,-1 0-1,0 0 1,1 0-1,-1-1 1,1 1-1,-1-1 1,1 1-1,-1-1 1,1 0-1,-1 1 1,1-1-1,0 0 1,-1 0-1,1 0 1,-1 0-1,1 0 1,-1-1 0,1 1-1,0 0 1,-1-1-1,1 1 1,-1-1-1,0 1 1,1-1-1,-1 0 1,1 0-1,1-1 1,5-5 40,-1-1 1,0 1-1,0-1 0,-1-1 1,0 1-1,0-1 1,-1 0-1,0-1 0,0 1 1,-1-1-1,-1 0 1,0 0-1,0 0 0,1-10 1,-2 6-22,0 0 1,-1 1-1,0-1 1,-1 0-1,-1 0 1,0 0-1,-1 1 0,-1-1 1,0 1-1,-6-18 1,7 25-92,-1 0 0,0 0 0,-1 0 0,1 0 0,-1 0 1,0 0-1,-7-6 0,8 9-238,0 0 1,0 1-1,0-1 1,-1 1 0,1-1-1,-1 1 1,0 0-1,1 0 1,-1 1-1,0-1 1,0 1-1,-7-2 1,9 3 43,1 0 1,0 0-1,0 0 1,0 0-1,0 0 1,0 0 0,0 1-1,-1-1 1,1 0-1,0 0 1,0 1-1,0-1 1,0 1-1,0-1 1,0 1-1,0-1 1,0 1-1,0 0 1,1-1-1,-1 1 1,0 0-1,0 0 1,1 0-1,-1-1 1,-1 3-1,-8 11-2446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27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2 4992,'-9'-1'3820,"9"2"-3379,0 1 0,0 0 0,-1-1 0,1 1 0,-1-1 0,0 0 0,1 1 0,-1-1 0,0 1 0,0-1 0,0 0 0,0 0 0,-2 2 0,-12 13 974,-1 0 0,-21 31-1,17-21-863,-144 202 1385,128-176-1949,-37 63-833,52-76-2594,20-29 427,17-15-3404,-14 3 5629,15-5-2092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27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 6560,'-9'-2'3509,"9"2"-3477,12 14 4334,-4-5-2892,54 78 3473,19 55-2294,-11 23-1534,-35-78-836,-29-69-603,-2-7-2460,-6-27-2971,1 8 4174,1 1-1,-1-14 1,2 7-189,1-26-1556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33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31 2656,'0'-1'75,"0"1"-1,0-1 1,0 1 0,0-1-1,-1 0 1,1 1 0,0-1-1,-1 1 1,1-1 0,0 1-1,-6-24 10314,4 32-9336,-55 384 1854,50-345-2522,-1 67 0,11-50-2410,-3-82-4369,0 12 4641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28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3 5472,'9'-2'8261,"-7"6"-7874,0 0 0,0 0 0,-1 0-1,0 0 1,0 0 0,0 0 0,0 0 0,-1 1 0,0-1 0,0 0 0,0 6-1,-2 9 861,-5 23-1,5-30-728,-13 69 829,-24 135 117,18-71-5438,21-142 3418,-1 12-716,19-8-6243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28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65 207 7296,'-17'-18'4570,"18"19"-4330,-1 1 0,0 0 0,1 0 0,-1-1 1,0 1-1,0 0 0,0 0 0,0-1 0,0 1 0,0 0 0,-1 2 0,-1 11 730,4 4-352,1 0 0,0-1 0,2 0-1,0 1 1,1-1 0,14 30 0,-14-37-508,0 0-1,0-1 0,1 0 1,0 0-1,0 0 1,2-1-1,-1 0 1,1-1-1,15 12 1,-20-16-63,1-1 0,1 0 0,-1 0 0,0 0 1,1-1-1,-1 1 0,1-1 0,0 0 0,0-1 0,0 0 1,0 0-1,0 0 0,0-1 0,0 1 0,0-1 0,0-1 1,0 1-1,0-1 0,0 0 0,10-4 0,-7 1-58,0 0 0,-1 0 0,0-1 0,0 0 0,0-1 0,0 0 0,-1 0 0,0-1 0,11-13 0,-9 9-102,-1 0 0,-1-1 0,0 1 0,0-2 0,-1 1 0,5-15 0,-6 10 20,-1 1 1,0-1-1,1-23 1,-4 26 57,1-5 36,0-38 0,-2 47 41,-1 1 0,-1-1 1,0 1-1,0 0 0,-8-18 1,8 21 16,-1 0 1,0 0 0,0 1 0,-1-1 0,0 1-1,1 0 1,-2 0 0,1 0 0,-1 1 0,1-1-1,-1 1 1,-1 0 0,1 1 0,0-1-1,-1 1 1,0 0 0,0 0 0,-12-3 0,8 3-19,0 1 0,-1 0 0,1 1 0,-1 0 0,1 1 0,-1 0 0,1 1 0,-1 0 0,1 0 0,0 1 0,0 1 0,-17 5 0,14-3-98,0 1 0,0 0 1,1 1-1,-1 0 0,1 1 0,-17 15 0,10-6-1134,1 1 0,0 0 0,-14 21-1,17-15-2562,9-4 1189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30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88 4064,'0'-1'241,"-1"0"-125,0 0 1,1 0-1,-1 1 0,1-1 0,-1 0 0,0 1 0,0-1 1,1 1-1,-1-1 0,0 1 0,0-1 0,0 1 0,0-1 1,-1 0-1,-8 1 3468,35 3 2700,-20-1-6189,0-1 1,0 0-1,0-1 0,0 1 0,0-1 0,0 0 0,0 0 1,9-2-1,-11 2-43,-1-1 1,0 0-1,0 0 1,1 0-1,-1 0 1,0 0-1,0-1 1,0 1-1,0-1 1,0 1-1,-1-1 1,1 0-1,0 0 1,-1 1-1,0-1 1,1 0-1,1-4 1,-3 5-44,1 0 0,-1 0 1,1-1-1,-1 1 0,0 0 0,1 0 1,-1 0-1,0-1 0,0 1 0,0 0 1,0 0-1,0 0 0,0-1 1,-1 1-1,1 0 0,0 0 0,-1 0 1,1-1-1,0 1 0,-1 0 0,0 0 1,1 0-1,-1 0 0,0 0 0,1 0 1,-1 0-1,0 0 0,0 0 1,0 0-1,0 1 0,0-1 0,0 0 1,0 1-1,-1-2 0,-3-1 31,-1 1 1,1 0-1,0 0 0,0 1 1,-1-1-1,1 1 0,-1 0 1,1 0-1,-1 1 0,0 0 1,1 0-1,-1 0 0,1 1 1,-1-1-1,1 1 0,-1 1 1,1-1-1,-1 1 0,1 0 0,0 0 1,0 1-1,0-1 0,0 1 1,-5 4-1,9-6 23,-1 1-1,0-1 1,1 0 0,-1 1-1,1 0 1,0-1 0,0 1-1,-1 0 1,1 0 0,0 0-1,1 0 1,-1-1 0,0 1-1,0 1 1,1-1 0,-1 0-1,1 0 1,0 0 0,0 0-1,-1 0 1,1 0 0,1 0-1,-1 0 1,0 1-1,0-1 1,2 3 0,0 4 118,2 1 1,-1-1 0,1 1-1,6 9 1,-9-17-163,5 8 48,0 0 0,0-1 1,1 1-1,1-1 0,-1-1 0,1 0 1,1 0-1,0 0 0,0-1 0,0 0 1,11 5-1,13 5-137,1-1 0,39 13-1,4 1-3437,-64-22 2158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8:30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6656,'1'-2'550,"-1"2"-500,0 0 0,0 0 0,0 0 0,1 0 0,-1 0 0,0 0 0,0 0 0,0 0 0,0 0 0,0 0 0,1 0 0,-1 0 0,0 0 0,0 0 0,0 0 0,0 0 0,0 0 0,1 0 0,-1 0 0,0 0 0,0 0 0,0 0 0,0 0 0,2 1 550,-2-1-550,0 0 0,0 0 0,0 0 0,0 0 0,0 1 0,0-1 0,0 0 0,0 0 0,0 0 0,0 0 0,7 16 1508,2 26 976,14 87 1430,1 3-1651,-20-106-1902,8 83 938,-11-80-1117,1 0 0,1 1 0,11 41 0,-8-59 144,-6-12-367,0 0-1,0 0 0,0 0 1,0 0-1,0 0 0,0 0 0,0 0 1,0 0-1,0 1 0,1-1 1,-1 0-1,0 0 0,0 0 1,0 0-1,0 0 0,0 0 0,0 0 1,1 0-1,-1 0 0,0 0 1,0 0-1,0 0 0,0 0 0,0 0 1,1 0-1,-1 0 0,0 0 1,0 0-1,0 0 0,0 0 1,0 0-1,1 0 0,-1 0 0,0 0 1,0 0-1,0-1 0,10-16 374,-3 2-317,50-75-244,-9 15 150,61-101-2019,-75 112 358,-17 32-2489,37-56 1,-35 67 1314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51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52 2144,'5'-22'2048,"-6"20"-1559,0-1 1,-1 1 0,1 0-1,0 0 1,-1-1-1,1 1 1,-1 0 0,0 1-1,-2-4 1,2 5-358,0-1 0,0 0 1,0 0-1,0 1 0,0-1 1,1 1-1,-1-1 0,0 1 1,0 0-1,0 0 1,0 0-1,0 0 0,0 0 1,0 0-1,0 1 0,-3 0 1,-12 1 475,-2-2-194,0 1 0,0 1 0,0 1-1,0 1 1,0 0 0,1 1 0,-1 1-1,1 1 1,1 1 0,0 0 0,-21 14-1,29-15-359,0 1 0,1-1 0,-1 2 0,2-1 0,0 1 0,0 0 0,0 0 0,-8 19 0,12-23-58,1 0 1,0 0 0,1 1-1,-1-1 1,1 0-1,0 1 1,0-1 0,1 1-1,0-1 1,0 1 0,0-1-1,0 1 1,3 9-1,-2-9 38,1 0 0,-1-1-1,1 1 1,0 0-1,1-1 1,0 1 0,-1-1-1,2 0 1,-1 0-1,0 0 1,1 0 0,5 4-1,-5-5 20,0-1-1,0 0 1,0 0-1,0 0 1,1 0 0,0-1-1,-1 1 1,1-1-1,0 0 1,0-1-1,0 1 1,0-1 0,1 0-1,-1 0 1,0-1-1,0 1 1,1-1-1,-1 0 1,0-1 0,8-1-1,-3 1-41,-1 0-1,0 0 1,0-1 0,0 0-1,0-1 1,-1 0 0,1 0-1,-1-1 1,1 0 0,-1 0-1,0-1 1,-1 0 0,1-1-1,12-12 1,-19 18-19,0-1 1,0 0-1,-1 0 0,1 0 1,0 0-1,0 0 0,-1 0 1,1 0-1,-1-1 0,1 1 1,-1 0-1,1 0 0,-1 0 1,0-1-1,1 1 0,-1 0 1,0 0-1,0-3 0,0 3-5,-1 0 0,1 0 0,0 0 0,-1 0 0,1 0 0,-1 0 1,1 0-1,-1 0 0,0 1 0,1-1 0,-1 0 0,0 0 0,1 1 0,-1-1 0,0 0 0,0 1 0,0-1 0,-1 0 0,-2-1-48,-1 0-1,1 0 0,-1 1 1,1-1-1,-1 1 1,0 0-1,0 0 0,0 1 1,-5 0-1,-3 0-73,0 1 1,1 1-1,-1 0 0,0 0 0,1 2 0,0-1 1,0 2-1,0 0 0,0 0 0,-14 9 0,25-13 81,0-1-119,1 1 0,-1-1 1,0 0-1,1 1 0,-1-1 0,0 1 0,1-1 0,-1 1 1,1-1-1,-1 1 0,1-1 0,-1 1 0,1 0 0,-1-1 1,1 1-1,0 0 0,-1-1 0,1 1 0,0 0 0,-1-1 0,1 1 1,0 0-1,0 1 0,2 10-1944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53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93 1984,'-3'0'10614,"1"-2"-10562,2 1-3,-1 0 0,1-1 1,0 1-1,0-1 0,0 1 0,0 0 0,0-1 0,0 1 0,0-1 0,0 1 0,1 0 1,-1-1-1,0 1 0,1-1 0,-1 1 0,1 0 0,0 0 0,-1-1 0,1 1 0,0 0 1,0 0-1,0 0 0,0 0 0,0 0 0,0 0 0,0 0 0,0 0 0,2-1 0,5-4-51,0 1 0,0 0-1,11-5 1,-9 5-5,-2 1 6,0 1-1,0 0 1,0 0-1,1 0 1,-1 1 0,1 1-1,-1-1 1,1 1-1,0 1 1,15 0-1,-9 1-23,10 2 553,-24-2-501,0-1 0,0 1 0,0-1 0,0 1-1,0-1 1,0 1 0,0 0 0,0-1 0,0 1 0,-1 0 0,1 0-1,0 0 1,0 0 0,-1 0 0,1 0 0,0 0 0,-1 0 0,1 2 0,1 1 87,-1 0 0,0 0 0,-1 1 0,1-1 0,-1 0 0,0 1 0,0-1 0,0 0 0,0 1 0,-1-1 0,-1 5 0,-2 9 251,-10 22 0,13-35-330,-30 86 582,-28 72-52,49-142-475,0-1 0,-2 0 0,0 0 0,-1-1 0,-23 26 0,-25 17 401,62-62-495,10-4-135,0 0 0,22-3 0,-7 4 102,-10 2 159,26 0-1,-38 1-75,1 1 0,0 0 0,0-1 0,-1 2 0,1-1 0,-1 0 0,1 1 0,-1 0 0,8 4 0,3 5 150,-11-8-179,-1-1 1,1 1-1,0-1 1,-1 0-1,1 1 1,0-2-1,0 1 1,1 0-1,-1-1 1,0 0-1,6 1 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53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6720,'0'-5'3040,"0"29"-256,3-20-1792,-3 4 512,0 8-896,0-5-224,0 1-224,0-7-192,5 1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5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71 4064,'-5'-7'5960,"5"7"-5780,-13 2 2435,-17 11-1601,23-9-106,3-3-720,0 1-1,0 1 1,0-1 0,0 0-1,0 1 1,0 0 0,1 0-1,0 0 1,-1 0-1,1 1 1,0-1 0,1 1-1,-5 6 1,6-7-182,0 0-1,0 0 0,0 0 1,0 0-1,1 0 1,-1 0-1,1 0 1,0 0-1,0 0 0,0 0 1,0 0-1,0 0 1,1 0-1,-1 0 1,1 0-1,0 0 0,0 0 1,0 0-1,0-1 1,3 6-1,1-1 54,-1 0 0,2-1 0,-1 0 0,0 1 0,1-2 0,0 1 0,1-1 0,-1 0 0,1 0 0,0-1 0,0 1 0,1-2 0,-1 1 0,1-1 0,0 0 0,-1-1 0,1 0 0,1 0 0,-1 0 0,0-1 0,0-1 0,0 1 0,1-1 0,-1-1 0,0 1 0,0-2 0,1 1 0,-1-1 0,0 0 0,11-5 0,-9 2 23,0 0 0,0-1-1,-1 0 1,0 0-1,0-1 1,10-10-1,-14 12-34,0-1 0,0 0 0,0 0 0,-1 0 0,0 0 0,0-1 0,-1 1 0,0-1 0,0 0 0,3-11 0,-6 17-45,3-9 98,-1-1 1,0 0-1,0 0 1,-1-20-1,-1 28-79,0 0 0,-1 1-1,1-1 1,-1 0 0,0 0 0,0 0 0,0 1-1,0-1 1,0 0 0,0 1 0,-1-1 0,1 1-1,-1 0 1,0-1 0,1 1 0,-1 0-1,0 0 1,-1 0 0,1 0 0,0 0 0,0 1-1,-1-1 1,-4-2 0,3 3-25,0 0 1,1 0-1,-1 0 0,1 0 0,-1 1 1,0 0-1,0-1 0,1 1 1,-1 1-1,0-1 0,1 0 1,-1 1-1,0 0 0,1 0 0,-1 0 1,-3 2-1,-1 0-306,0 1-1,0 0 1,0 0-1,0 1 1,-9 7 0,16-11 29,0 0 1,0 0-1,0 0 1,0 1-1,1-1 1,-1 0-1,0 0 0,0 0 1,1 1-1,-1-1 1,1 0-1,-1 1 1,1-1-1,-1 1 1,1-1-1,0 0 1,0 1-1,0-1 1,0 1-1,0-1 1,0 1-1,0-1 0,0 1 1,1-1-1,-1 2 1,2 1-624,-1 0-1,1 0 1,-1 0 0,1-1 0,0 1 0,0-1-1,5 6 1,5 6-1133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54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0 3904,'-16'11'1295,"7"-6"-448,1 1 0,-1 0-1,-11 11 1,-3 8 1732,-31 45-1,38-45-1874,0 1 0,2 0 0,1 2 0,-11 31 0,22-54-669,1-1-1,-1 1 0,1 0 1,0-1-1,1 1 0,-1 0 1,1 0-1,0 0 0,0 0 0,0-1 1,1 1-1,0 0 0,0 0 1,0-1-1,0 1 0,4 6 0,-3-8-7,0 1-1,0-1 0,1 1 1,0-1-1,0 0 0,0 0 1,0 0-1,0 0 0,0-1 0,1 1 1,-1-1-1,1 0 0,0 0 1,0 0-1,-1 0 0,1-1 1,0 0-1,7 2 0,3 0 138,-1-1 0,0-1 0,25 1-1,-31-2-56,1-1 0,-1 0 0,1 0-1,0-1 1,-1 0 0,0 0 0,1-1-1,7-3 1,-12 4-79,0 0 0,0 0 1,0 0-1,0 0 0,0-1 0,0 1 0,0-1 0,-1 0 0,1 0 1,-1 0-1,0 0 0,0 0 0,0-1 0,2-5 0,-2 3 9,0 1-1,-1-1 0,0 0 0,0 1 0,0-1 1,-1 0-1,0 1 0,0-1 0,-1-7 0,0 5-62,-1-1-1,0 1 0,0 0 1,0 0-1,-1 0 0,-1 1 1,1-1-1,-1 1 0,0 0 0,-1 0 1,0 0-1,0 0 0,-11-11 1,13 16-98,1 0 0,-1 0-1,0 0 1,1 0 0,-1 1 0,0-1 0,0 1 0,0 0 0,0 0 0,0 0 0,0 0 0,0 0 0,-1 1 0,1-1-1,0 1 1,0 0 0,-5 0 0,5 1-214,0-1 1,0 1-1,0 0 0,0 0 1,0 1-1,0-1 0,1 0 0,-1 1 1,0 0-1,1-1 0,-1 1 0,1 0 1,0 1-1,0-1 0,0 0 0,0 1 1,0-1-1,-3 6 0,-6 15-3678,6 3 1302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55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3552,'0'4'6656,"3"4"-5728,2 3 608,0 0-896,-5 1 192,0 1-480,0-2-128,0 0-128,0 1-160,0 1 32,0-7-2240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3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 5632,'-2'-6'8424,"23"7"-7215,-7-1-352,58-1 885,-9 0-1178,0 2 0,79 12 1,-40 2-1520,-97-14 64,1 0 1,-1-1-1,1 0 1,7-1-1,9 0-1354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57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 3808,'-2'1'507,"0"0"1,0 0-1,0 1 1,0-1-1,0 1 1,1-1 0,-1 1-1,0 0 1,1 0-1,-2 2 1,-3 4 794,-17 14 903,14-15-1527,1 1 1,-14 18-1,-2 10 15,1 1 0,2 1-1,-16 42 1,-41 126 507,61-157-761,16-47-429,-3 9-22,1 1-1,-4 13 0,7-21 32,-1-1 0,1 0 0,0 1 0,0-1 0,0 0 0,0 0 0,1 1 0,-1-1 0,1 0 0,0 0 0,0 1 0,3 5 0,-3-8-9,0 1 1,0-1-1,0 1 0,1-1 0,-1 0 1,0 0-1,1 1 0,-1-1 1,1 0-1,0 0 0,-1-1 0,1 1 1,0 0-1,-1 0 0,1-1 1,0 1-1,2 0 0,34 3 164,-35-4-128,16 1 54,0-2-1,0 0 0,0-1 0,-1-1 0,33-9 0,-37 8-84,0-1 0,-1-1 1,0 1-1,0-2 0,0 0 0,-1-1 0,0 0 0,14-13 0,-13 8-10,0-1 0,-1 0 0,-1-1 0,0 0 0,-1-1 0,11-23 0,-10 15-4,-1 0-1,-2 0 0,0-1 1,4-30-1,-7 29 5,-1 10-19,2-28-1,-6 38 1,0 0 0,0 0 0,0 0 0,-1 0 0,0 1 1,0-1-1,-1 0 0,-3-8 0,3 8-25,0 0 1,-1 1-1,0 0 0,0 0 0,-1 0 0,1 0 1,-1 0-1,0 1 0,0 0 0,-1 0 1,1 0-1,-1 0 0,0 0 0,0 1 1,0 0-1,-1 0 0,1 1 0,-1-1 0,1 1 1,-1 0-1,0 1 0,0 0 0,1-1 1,-1 2-1,-12-1 0,-29 4-1037,19 4-2536,27-7 3321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59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51 2816,'-8'-1'8509,"7"1"-8251,-8 9 927,-2 3-268,7-8-704,0-1-1,1 1 1,-1-1 0,1 1-1,0 0 1,0 0 0,-4 9-1,-15 36 664,18-37-722,-23 63 757,-27 118 1,51-180-853,-39 186 1002,40-190-799,0-4 58,7-13-144,11-30-106,-1-1 1,18-80-1,-10 30-31,-10 45 21,1-6-91,2-1 1,36-78-1,-39 104-83,-9 14-21,1 0 0,1 1 1,0 0-1,0 0 0,9-11 1,-14 22 141,1-1 0,-1 0 0,0 0 0,0 1 0,0-1 0,0 1 0,0-1 0,0 1 0,0 0 0,0-1 0,0 1 0,-1 0 0,1-1 0,0 1 0,0 0 0,1 1 0,3 3 12,3 1 89,1 0-1,-1 1 1,0 0-1,0 0 1,-1 1-1,10 14 0,0 0 90,-11-13-162,0-1-1,0 1 1,6 13 0,37 85 381,-49-106-403,0 0 0,1-1-1,-1 1 1,0-1 0,1 1 0,-1 0-1,0-1 1,1 1 0,-1-1-1,1 1 1,-1-1 0,1 1 0,-1-1-1,1 0 1,-1 1 0,1-1-1,0 1 1,-1-1 0,1 0-1,-1 0 1,1 1 0,0-1 0,-1 0-1,1 0 1,0 0 0,-1 0-1,1 0 1,0 0 0,-1 0 0,1 0-1,0 0 1,-1 0 0,1 0-1,0 0 1,-1 0 0,1 0-1,1-1 1,-1 0-1,1 0 1,-1 0-1,1 0 0,-1 0 0,1 0 0,-1 0 1,0 0-1,1-1 0,-1 1 0,0 0 0,1-3 1,18-27-242,33-38 1,-13 17 103,-39 51 122,21-27-160,-21 27 126,1-1 1,-1 1 0,0-1 0,1 1 0,-1-1 0,1 1 0,0 0 0,0 0 0,-1 0 0,1 0 0,0 0 0,0 0-1,3-1 1,-4 3 41,0-1 1,-1 0-1,1 1 0,0-1 0,0 0 0,0 1 0,0-1 0,-1 1 0,1 0 0,0-1 0,-1 1 0,1-1 0,0 1 0,-1 0 0,1 0 0,-1-1 0,1 1 1,-1 0-1,1 0 0,-1 0 0,1-1 0,-1 3 0,8 21 348,-5-3-108,0 0 1,-1 29 0,-1-17 105,3 110 280,3 51-185,-6-130-148,-1-38-703,13-57-11866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9:59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75 216 3904,'-12'5'6157,"13"-4"-6069,0 1 94,1 0 1,-1 0-1,1 0 1,0 0-1,0 0 1,0 0-1,0 0 1,0 0-1,0-1 0,0 1 1,1-1-1,-1 0 1,1 1-1,-1-1 1,1 0-1,-1-1 1,1 1-1,-1 0 0,1-1 1,0 1-1,-1-1 1,1 0-1,0 0 1,0 0-1,4-1 1,-4 0-135,1 1 0,-1-1 0,1-1 0,-1 1 0,0 0 0,1-1 1,-1 0-1,0 1 0,0-1 0,0 0 0,0-1 0,0 1 1,0-1-1,-1 1 0,1-1 0,-1 0 0,0 0 0,4-6 1,-2 2-15,-1 0 1,1 0 0,-1-1 0,-1 1 0,1-1 0,-1 0 0,-1 0 0,1 0 0,-1 0 0,-1 0 0,0 0 0,0 0 0,0 0 0,-1 0 0,0 0-1,-1 0 1,0 1 0,0-1 0,-6-14 0,7 20-17,0-1-1,-1 1 0,1-1 1,0 1-1,-1 0 1,0 0-1,0 0 1,1 0-1,-1 0 1,0 0-1,-1 1 0,1-1 1,0 0-1,0 1 1,-1 0-1,1 0 1,-1-1-1,1 1 0,-1 1 1,1-1-1,-6-1 1,5 2 66,-1 0 0,1 0 0,0 0 1,0 0-1,0 1 0,-1 0 0,1-1 1,0 1-1,0 0 0,0 0 0,0 1 1,0-1-1,0 1 0,0-1 0,1 1 0,-1 0 1,0 0-1,-3 3 0,-2 4 99,-1 1 0,1-1 0,1 1 0,-1 1 1,2-1-1,-1 1 0,2 0 0,0 1 0,0 0 0,1-1 0,0 1 0,-2 15 0,4-19-124,1 1 0,0 0 0,1 0 0,0 0 0,0 0-1,1-1 1,0 1 0,0 0 0,1 0 0,0-1 0,1 1 0,0-1-1,0 0 1,1 0 0,0 0 0,0 0 0,1 0 0,5 6 0,-4-7 1,-1-1 0,1 0 1,0-1-1,0 1 0,0-1 0,1 0 1,0-1-1,0 0 0,0 0 0,1 0 1,-1-1-1,14 4 0,-15-6-296,0 1 0,-1-2 0,1 1 0,0-1 0,0 0 0,0 0 0,0-1 0,-1 1 0,1-1 0,0 0 0,0-1 0,-1 0 0,1 0 0,-1 0 0,1 0 0,-1-1 0,0 0-1,6-4 1,28-23-6899,-17 17 3983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00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2400,'0'0'98,"0"-1"1,0 0-1,0 0 0,0 1 0,0-1 1,0 0-1,1 1 0,-1-1 1,0 0-1,0 0 0,1 1 1,-1-1-1,0 0 0,1 1 1,-1-1-1,1 1 0,-1-1 0,1 0 1,-1 1-1,1-1 0,-1 1 1,1-1-1,-1 1 0,1 0 1,0-1-1,20-4 4346,2 11 3048,-10 22-6043,-1 17-525,-2 1 0,-2 0 0,2 58 0,0-6-670,0 11-60,4 41 483,-12-114-611,-2-28 1,0 0 0,2 14 0,-2-16-13,0-5-59,0 0 0,0 0-1,1 0 1,-1 0 0,0 0 0,0 0 0,1 0 0,-1-1 0,0 1 0,1 0 0,-1 0 0,1 0 0,-1 0 0,2 1 0,-2-2 24,0 0 1,0 0-1,0 0 0,1 0 0,-1 1 0,0-1 0,0 0 0,0 0 0,0 0 0,0 0 1,0 0-1,1 0 0,-1 0 0,0 0 0,0 0 0,0 1 0,0-1 0,0 0 1,1 0-1,-1 0 0,0 0 0,0 0 0,0 0 0,0 0 0,0 0 0,1 0 0,-1 0 1,0 0-1,0 0 0,0 0 0,0 0 0,1-1 0,-1 1 0,0 0 0,0 0 0,0 0 1,0 0-1,0 0 0,0 0 0,1 0 0,-1 0 0,0 0 0,0-1 0,0 1 1,0 0-1,0 0 0,0 0 0,0 0 0,0 0 0,1-1 0,6-12 314,5-16-318,21-98-56,-13 48-30,0 9-87,3 0-1,38-80 1,-46 118 167,-8 14-965,1 1-1,1 0 1,0 1-1,23-29 1,-15 32-623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27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51 2144,'7'-23'1269,"-6"21"-981,0 1 0,0 0-1,-1 0 1,1 0 0,0 0 0,0 0-1,0 0 1,1 0 0,-1 0 0,0 0-1,0 0 1,6-4 2195,-7-3 13,0 6-1630,0 6 663,-3-2-1356,1-1 0,0 1 0,1 1 0,-1-1 0,0 0 0,1 0 1,-1 1-1,1-1 0,-2 4 0,-1 1 63,-34 66 1360,4 0 0,-27 83 0,15-36-597,-27 81-300,61-152-630,10-29-2794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28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35 234 3232,'-2'-1'-53,"-2"-2"516,0 1-1,1-1 0,-1 0 0,0 0 0,-3-4 1,6 6-241,1 0 0,-1 0 1,0 0-1,1 0 1,-1 0-1,1 0 0,-1 0 1,1 0-1,-1 0 1,1 0-1,0 0 1,0 0-1,-1 0 0,1 0 1,0 0-1,0 0 1,0 0-1,0 0 1,0-1-1,0 1 0,1 0 1,-1 0-1,0 0 1,0 0-1,1 0 0,-1 0 1,1 0-1,-1 0 1,1 0-1,0-1 1,3-2 433,1-1 0,0 1 0,0 0 0,0 0 0,1 1-1,-1-1 1,1 1 0,-1 1 0,12-5 0,40-14 1051,113-25-1,-89 26-1417,-63 15-281,34-9-155,1 2 0,82-8 1,-129 19-297,-1 1 1,0 0 0,0 0 0,0 1-1,0-1 1,0 1 0,7 2-1,-10-2-105,0 0 0,0 0-1,-1 0 1,1 0-1,0 0 1,-1 0-1,1 1 1,-1-1-1,1 1 1,-1-1 0,1 1-1,-1-1 1,0 1-1,0 0 1,0-1-1,0 1 1,0 0-1,0 0 1,-1 0 0,2 4-1,3 13-2624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29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59 3552,'-1'-2'257,"1"-1"-1,1 0 1,-1 1 0,0-1-1,1 0 1,-1 1 0,1-1 0,0 1-1,0-1 1,0 1 0,0-1-1,0 1 1,0-1 0,4-3-1,-5 6-115,0 0 0,1-1 0,-1 1-1,1-1 1,-1 1 0,0-1 0,1 1-1,-1-1 1,0 1 0,0-1 0,1 1-1,-1-1 1,0 0 0,0 1 0,0-1-1,0 1 1,0-1 0,0 1 0,0-1-1,0 0 1,0 1 0,0-1 0,0 1-1,0-1 1,0 0 0,0 1 0,-1-1-1,1 0-86,0 1 0,0 0 0,-1 0-1,1 0 1,0 0 0,-1-1-1,1 1 1,0 0 0,-1 0 0,1 0-1,0 0 1,-1 0 0,1 0-1,-1 0 1,1 0 0,0 0 0,-1 0-1,1 0 1,0 0 0,-1 0-1,1 0 1,0 1 0,-1-1 0,1 0-1,0 0 1,-1 0 0,1 0 0,0 1-1,0-1 1,-1 0 0,1 0-1,0 1 1,0-1 0,-1 0 0,1 0-1,0 1 1,0-1 0,0 0-1,-1 1 1,1-1 0,0 1 0,-65 76 3433,41-49-2772,1 2 0,-20 33-1,22-29-440,2 1 0,1 1-1,-15 45 1,-31 122 225,36-110-231,14-49-36,3-10 182,-9 42 1,19-70-362,0 4 104,2-9-152,-1-1 0,1 0 0,-1 0 0,1 0 0,-1 0 0,1 0 0,-1 0 0,1 0 0,-1 0 0,1 0 0,-1 0 0,1-1 0,-1 1 0,1 0 0,-1 0 0,1 0 1,-1-1-1,1 1 0,-1 0 0,0-1 0,1 1 0,-1 0 0,1-1 0,4-2-11,-1 0 0,1-1 1,-1 1-1,0-1 0,0 0 0,6-9 1,20-31-154,-12 15 150,15-18-217,1 1 1,3 2 0,56-52-1,-93 95 215,1 1 0,-1-1 0,1 1 0,-1-1 0,1 1 0,-1 0 0,1-1 0,0 1 0,-1 0-1,1-1 1,0 1 0,-1 0 0,1 0 0,0-1 0,-1 1 0,1 0 0,0 0 0,0 0 0,0 0 1,-1 0 0,0 0 0,1 1 0,-1-1 0,0 0 0,1 0 0,-1 1 0,0-1 0,0 0 0,1 0 0,-1 1 0,0-1 0,0 0 0,1 1 0,-1-1 0,0 0 0,0 1 0,0-1 0,0 0 0,0 1 0,1-1 0,-1 0 0,0 1 0,0 0 0,0 3-24,0 0 1,0 0-1,0 0 0,-1 8 0,-5 16 108,-19 53 1,14-51 189,-8 41 0,18-68-230,1 0-1,-1 0 1,1 0-1,0 1 1,0-1 0,0 0-1,0 1 1,0-1-1,1 0 1,-1 0-1,1 0 1,0 1-1,2 4 1,-1-6-1,-1 0 0,0 0 0,1 0 0,0-1 0,-1 1 0,1 0 1,0-1-1,0 1 0,0-1 0,0 1 0,0-1 0,0 0 0,1 0 0,-1 0 1,0 0-1,1 0 0,-1 0 0,3 0 0,0-1-11,0 1 0,0 0 0,1-1 0,-1 0 0,0 0 0,0-1 0,0 0 0,1 1 0,4-3 0,7-2 41,21-10 1,-24 9-54,1 1-43,-1-2-1,0 0 0,-1-1 0,0 0 0,0-1 1,-1 0-1,0-1 0,13-14 0,-13 12-247,1 0 1,17-13-1,-29 25 271,-1 0 1,0 0-1,0 0 1,1 0-1,-1 0 1,0 0 0,0 0-1,1 1 1,-1-1-1,0 0 1,0 0-1,0 0 1,1 0-1,-1 0 1,0 0 0,0 0-1,1 1 1,-1-1-1,0 0 1,0 0-1,0 0 1,0 1 0,0-1-1,1 0 1,-1 0-1,0 0 1,0 1-1,0-1 1,0 0-1,0 0 1,0 1 0,0-1-1,0 0 1,0 0-1,0 1 1,0-1-1,0 0 1,0 0-1,0 0 1,0 1 0,0-1-1,0 1 1,1 10 79,-4 26-177,2-32 189,0 0-1,1 1 1,-1-1 0,1 0-1,0 1 1,0-1 0,1 1-1,-1-1 1,1 0-1,1 0 1,-1 1 0,4 8-1,-4-12-45,0 0 0,0-1 0,0 1 1,0 0-1,0-1 0,0 1 0,1-1 0,-1 0 0,0 1 0,1-1 0,-1 0 0,1 0 0,-1 0 0,1 0 0,0 0 0,2 1 0,-2-1-5,1-1 0,-1 0-1,1 0 1,-1 0 0,1 0-1,-1 0 1,0 0 0,1 0 0,-1-1-1,1 1 1,3-3 0,-1 2-19,-1-1 1,0 0 0,1-1 0,-1 1 0,0-1 0,0 0 0,0 0-1,-1 0 1,6-6 0,0-1 33,-1 0 0,8-13 0,9-19-37,33-79 1,-39 77-153,42-70 1,-59 112 117,-1 1 1,0-1 0,0 0 0,1 1-1,-1 0 1,1-1 0,-1 1 0,1 0-1,0 0 1,0 0 0,1-1 0,-2 2 14,0-1 0,-1 1-1,1 0 1,0 0 0,-1 0 0,1 0 0,0-1 0,-1 1 0,1 0 0,0 0 0,-1 1 0,1-1 0,0 0 0,-1 0 0,1 0 0,0 0 0,-1 0 0,1 1 0,0-1 0,-1 0 0,1 1 0,-1-1 0,1 0 0,-1 1 0,1-1 0,-1 1-1,1-1 1,-1 1 0,1-1 0,-1 1 0,1-1 0,-1 1 0,0-1 0,1 1 0,-1 0 0,0-1 0,1 1 0,-1 1 0,3 8 5,0 0 0,0 1 0,-1-1 0,0 1 0,0 18 0,-4 57 56,-1-62 41,0 0 1,-2-1-1,-1 1 0,0-1 0,-2 0 0,-11 23 1,17-42-40,-1 0 0,1 0 1,-1 0-1,0 0 1,0 0-1,0-1 0,-1 1 1,1-1-1,-1 0 0,-6 4 1,9-6-40,0-1-1,0 1 1,0 0 0,-1-1 0,1 1 0,0-1 0,-1 1 0,1-1-1,-1 0 1,1 1 0,0-1 0,-1 0 0,1 0 0,-1 0 0,1 0-1,0 0 1,-1-1 0,1 1 0,-1 0 0,1-1 0,0 1 0,-1 0-1,1-1 1,0 0 0,0 1 0,-1-1 0,1 0 0,0 0 0,0 0-1,0 1 1,0-1 0,0 0 0,0-1 0,0 1 0,0 0-1,0 0 1,1 0 0,-1 0 0,-1-3 0,1 3-32,1 0 1,-1-1-1,0 1 1,1 0-1,-1-1 1,1 1-1,-1-1 1,1 1-1,-1-1 1,1 1-1,0-1 1,0 1-1,0-1 0,0 1 1,0-1-1,0 1 1,0-1-1,1 1 1,-1-1-1,0 1 1,1-1-1,1-2 1,-1 2-2,1 0 0,-1 0 0,1 0 1,0 0-1,0 0 0,0 0 0,0 1 0,0-1 1,1 1-1,-1-1 0,5-1 0,5-2-34,0 1 0,1 0 1,-1 1-1,14-1 0,-26 4 50,23-3-302,-1 1 0,1 1 0,-1 1 1,40 5-1,-42-2-2071,0 1 1,37 13 0,-53-16 1690,-1 0 1,0 0-1,0 1 1,0 0-1,0-1 1,0 1 0,0 0-1,-1 1 1,1-1-1,0 0 1,3 6-1,5 8-2621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30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6240,'-23'-12'2816,"36"4"-2464,-3 8-2624,-2 8 1152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31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4 266 4480,'-4'8'6880,"9"-6"-6395,0 1 1,0-1 0,1-1 0,-1 1 0,0-1-1,0 0 1,1 0 0,-1-1 0,1 1 0,-1-1-1,1 0 1,7-2 0,-5 1-252,0 0 0,0-1 0,0 0 0,0 0-1,0-1 1,-1 0 0,14-7 0,-9 2-159,-1-1 1,1 0-1,-2 0 0,1-1 1,-2-1-1,1 0 0,-1 0 1,13-24-1,-5 5 26,-2-1 0,16-49 0,-30 72-114,-3 13 37,-1 15 19,0 0 128,0 1-1,1-1 1,2 22-1,0-39-146,0 7 129,1 0 0,0-1-1,1 1 1,0-1 0,4 15 0,-4-21-104,-1-1 1,0 1-1,1 0 0,0-1 1,0 1-1,-1-1 1,2 0-1,-1 1 0,0-1 1,0 0-1,1 0 0,-1-1 1,1 1-1,-1 0 0,1-1 1,0 1-1,0-1 1,-1 0-1,1 0 0,0 0 1,6 0-1,-2 0-18,1 0 0,-1-1 0,1 0-1,-1 0 1,1-1 0,-1 0 0,10-2 0,48-17 159,-49 14-183,-1 0-1,-1-2 0,1 0 1,-2 0-1,1-1 1,-1-1-1,0 0 0,-1-1 1,18-20-1,-22 21-68,-4 5 56,0 0 1,1 0-1,-1 0 1,1 0-1,0 1 1,0 0-1,1 0 1,8-4-1,-14 7-6,1 1-1,-1 0 1,1 0-1,-1 1 1,1-1-1,-1 0 1,1 0-1,0 0 1,-1 0-1,1 0 1,-1 1-1,1-1 0,-1 0 1,1 0-1,-1 1 1,1-1-1,-1 0 1,0 1-1,1-1 1,-1 0-1,1 1 1,-1-1-1,0 1 1,1-1-1,-1 1 1,0-1-1,0 0 1,1 1-1,-1-1 1,0 1-1,0 0 0,0-1 1,0 1-1,1-1 1,-1 1-1,0-1 1,0 1-1,3 22-97,-1-4 126,0 1 70,-1 1-1,-2 30 0,1-45-41,-1-1 1,0 0-1,0 0 1,-1 1-1,1-1 0,-1 0 1,0 0-1,-1 0 1,1 0-1,-1-1 1,0 1-1,0-1 0,0 0 1,-6 6-1,7-8-8,0-1 0,-1 1 0,1-1 0,-1 0 0,1 0 0,-1 0 0,1 0 0,-1 0 0,1-1 0,-1 1 0,0-1 0,1 0 0,-1 1 0,0-1 0,1 0 0,-1-1 0,0 1 0,1 0 0,-1-1 0,0 0 0,1 1 0,-5-3 0,-4-1 3,0-1 1,0 0 0,-16-11 0,21 13-83,1-1 1,-1 1-1,1-1 0,0-1 1,0 1-1,0-1 0,0 0 1,-6-9-1,11 14 42,-1-1-1,1 1 1,0-1-1,0 1 1,0-1-1,0 1 1,0-1 0,0 1-1,0-1 1,0 1-1,0-1 1,0 1 0,0-1-1,0 1 1,0-1-1,0 1 1,0-1-1,0 0 1,1 1 0,-1 0-1,0-1 1,0 1-1,1-1 1,-1 1 0,0-1-1,1 1 1,-1-1-1,0 1 1,1 0-1,-1-1 1,0 1 0,2-1-1,-1 0 7,1 0 1,0 0-1,0 0 0,-1 0 0,1 1 0,0-1 0,3 0 1,15-2-18,-1 2 0,1 0 0,-1 2 0,0 0 0,1 1 0,-1 1 1,0 0-1,31 11 0,-17-5-370,-19-6-1912,23 9-1,-26-5-445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32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20 5152,'-30'-11'2336,"25"6"-2048,10 2-128,4 3-160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35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8 3808,'0'0'39,"0"0"1,0 0-1,0 0 1,0 0-1,-1 0 0,1 0 1,0 0-1,0 0 1,0 0-1,0 0 1,-1 0-1,1 0 1,0 0-1,0 0 0,0 0 1,0 0-1,-1 0 1,1 0-1,0 0 1,0 0-1,0 0 0,0-1 1,0 1-1,-1 0 1,1 0-1,0 0 1,0 0-1,0 0 0,0 0 1,0 0-1,0-1 1,0 1-1,0 0 1,0 0-1,-1 0 0,1 0 1,0 0-1,0-1 1,0 1-1,0 0 1,0 0-1,0 0 1,0 0-1,0-1 0,0 1 1,0 0-1,0 0 1,0 0-1,0 0 1,0-1-1,0 1 0,0 0 1,0 0-1,0 0 1,1 0-1,-1 0 1,0-1-1,0 1 0,0 0 1,0 0-1,0 0 1,0 0-1,0 0 1,0 0-1,1-1 0,-1 1 1,0 0-1,0 0 1,0 0-1,-13 0 2689,-46 18 657,42-14-2928,0 2-1,0 0 0,-29 15 0,28-10-297,1 0-1,1 1 1,0 1-1,1 0 1,0 1-1,-13 17 1,14-13-119,0 1 1,0 0 0,2 1 0,1 1 0,0 0 0,2 0 0,0 1 0,1 0 0,2 1-1,0-1 1,-3 26 0,9-41-5,0 0-1,0 0 1,0 1 0,1-1-1,0 0 1,0 0-1,0 0 1,1 0-1,0 0 1,1 0 0,5 11-1,-2-9 6,-1-1-1,1 1 0,1-1 1,-1 0-1,1-1 1,1 1-1,12 9 0,-3-5 78,1-1 0,0 0-1,1-2 1,0 0-1,0-1 1,1-1-1,33 8 1,-29-11 24,-1-1 0,1-1 0,0-1 0,40-3 0,92-19 284,-117 14-347,0-1 0,-1-3 0,0 0 0,58-28 0,-77 29-20,-1 0 1,0 0-1,-1-2 1,0 0 0,-1-2-1,0 1 1,-1-2 0,-1 0-1,0 0 1,18-29-1,-22 28-86,-1-1 0,-1-1-1,0 1 1,-1-1 0,-1-1-1,-1 1 1,5-32 0,-9 41-28,0 1 1,-1 0-1,0-1 1,0 1-1,-1-1 1,0 1-1,0 0 1,-6-16-1,5 19 9,0-1-1,-1 1 0,0 0 1,0 0-1,0 0 1,-1 0-1,0 1 1,0-1-1,0 1 0,0 0 1,-1 0-1,1 0 1,-1 1-1,-9-5 1,0 1-81,0 0 0,-1 1 0,1 1 0,-17-4 0,3 2 11,-1 1 1,0 1 0,-34 0-1,44 5-34,0 0-1,0 1 0,-1 2 1,1 0-1,-31 9 0,42-10-220,0 1-1,1 0 0,-1 1 1,1-1-1,0 2 0,0-1 1,1 1-1,-1 0 0,1 0 1,0 1-1,0-1 0,-7 11 1,-6 14-877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33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7 878 1664,'0'0'35,"-1"1"0,1-1 0,-1 0 0,1 0 0,-1 1 0,1-1 0,-1 0 0,1 1 0,0-1 0,-1 0 0,1 1-1,0-1 1,-1 1 0,1-1 0,2 14 6147,-1-13-6042,7 2 2018,-5-3-1909,-1-1 34,1 1 0,-1-1 0,0 1-1,1-1 1,-1 0 0,0 0 0,1 0 0,-1 0 0,0-1-1,3-1 1,23-20 886,-21 16-894,55-51 498,-33 32-666,30-37 0,-46 48-92,37-43 145,69-105 0,-67 81 64,49-103 0,-94 164-256,-6 15-6,-4 16 39,-61 242 911,34-123-7,-5 27 19,34-148-869,0 0 0,0 0 1,1-1-1,0 1 0,0 0 0,3 13 0,-2-18-28,-1-1 0,1 0 0,-1 0 0,1-1-1,0 1 1,0 0 0,0 0 0,0 0 0,0 0 0,1-1-1,-1 1 1,0-1 0,2 2 0,-1-2 1,-1 0 1,0 0-1,0-1 1,1 1-1,-1 0 1,1-1-1,-1 0 1,0 1-1,1-1 1,-1 0-1,1 0 1,-1 1-1,1-1 1,-1 0-1,1 0 1,-1-1-1,1 1 1,-1 0-1,1-1 1,1 0-1,1 0 22,0-1 0,0 1 0,0-1 0,-1 0 0,1 0 1,0-1-1,-1 1 0,6-6 0,21-26 170,-27 30-203,31-43 9,47-89 0,-41 67-25,-15 27 1,81-130-201,-83 136 249,51-80 39,-64 98-113,-1 0 1,-1 0-1,-1-1 1,9-35-1,-16 54 31,0-1-1,1 0 1,-1 0-1,0 1 0,0-1 1,1 0-1,-1 0 1,0 1-1,0-1 1,0 0-1,0 0 0,0 1 1,0-1-1,0 0 1,0 0-1,-1 1 1,1-1-1,0 0 0,0 0 1,-1 1-1,1-1 1,0 0-1,-1 1 1,1-1-1,-1 0 0,1 1 1,-1-1-1,0 0 1,0 0-2,0 1 0,-1 0 1,1 0-1,0 0 0,0 0 1,0 0-1,0 1 0,-1-1 0,1 0 1,0 0-1,0 1 0,0-1 1,0 1-1,0-1 0,0 1 1,-1 0-1,-6 4 24,2-1 0,-1 1 0,1 1 0,-9 7 0,-20 26 288,17-19-112,0 0-1,2 1 1,-22 34 0,18-17 58,-26 70 0,-6 47 190,2-6-104,38-111-290,9-25-41,-1-1 1,0 0-1,-11 19 1,-15 28 424,30-59-437,0 0 0,0 0 1,0 0-1,0 0 1,-1 0-1,1 0 1,0 0-1,0 0 0,0 0 1,0 1-1,0-1 1,0 0-1,0 0 1,0 0-1,0 0 0,0 0 1,0 0-1,0 0 1,0 0-1,0 1 1,0-1-1,0 0 0,0 0 1,0 0-1,0 0 1,0 0-1,0 0 1,0 0-1,0 0 1,0 1-1,0-1 0,0 0 1,0 0-1,0 0 1,0 0-1,1 0 1,-1 0-1,0 0 0,0 0 1,0 0-1,0 0 1,0 0-1,0 1 1,0-1-1,0 0 0,0 0 1,0 0-1,1 0 1,-1 0-1,0 0 1,0 0-1,0 0 0,0 0 1,0 0-1,0 0 1,0 0-1,0 0 1,0 0-1,1 0 0,-1 0 1,0 0-1,0 0 1,0 0-1,0 0 1,0 0-1,0 0 0,0 0 1,13-6 39,17-16-231,1-8 148,40-33 335,-61 54-392,1 2 0,0-1 0,1 2-1,0-1 1,14-4 0,-24 10 75,1 0 0,-1 0 0,0 0 0,1 1 0,-1-1 0,1 1 0,-1 0-1,1 0 1,-1 0 0,1 0 0,-1 0 0,1 0 0,-1 0 0,1 1 0,-1 0 0,0-1 0,1 1 0,-1 0-1,0 0 1,1 0 0,-1 0 0,0 1 0,3 1 0,-3 0 32,1 0-1,0 0 1,-1 0 0,0 0 0,0 0 0,0 0-1,0 0 1,0 1 0,-1-1 0,0 1-1,1 0 1,-1-1 0,-1 1 0,2 6 0,-1 14 100,-1-21-107,-1 0 0,1 0 0,0 0 0,1 0 0,-1 0 0,1 0 0,-1 0 0,1 0 0,0 0 0,0 0 0,0 0 0,2 4 1,0-3 24,-1 0 1,1 0-1,0 0 1,1 0-1,-1-1 1,0 1-1,1-1 0,0 0 1,0 0-1,0 0 1,0-1-1,0 1 1,1-1-1,-1 0 1,1 0-1,0-1 1,-1 1-1,1-1 1,0 0-1,7 1 1,-5-2 8,0 0 0,0-1-1,0 1 1,0-1 0,1 0 0,-1-1 0,-1 0 0,1 0 0,0-1-1,0 1 1,-1-2 0,1 1 0,-1-1 0,0 1 0,0-2-1,8-6 1,-10 7-57,-1 0 0,1 0-1,-1 0 1,1 0-1,-1-1 1,0 1 0,-1-1-1,1 0 1,-1 0-1,0 0 1,0 0 0,-1 0-1,1-1 1,-1 1-1,0 0 1,-1-1 0,1 1-1,-1 0 1,0-1-1,-1 1 1,1-1 0,-2-7-1,1 10-22,0 0 1,0 0-1,0 0 0,0 0 0,0 0 0,-1 0 0,-2-5 1,3 7 18,0 1-1,1-1 1,-1 0 0,0 1 0,0-1 0,1 0 0,-1 1 0,0-1 0,0 1 0,0-1 0,0 1 0,0 0 0,0-1 0,1 1 0,-1 0 0,0 0 0,0-1 0,0 1 0,0 0 0,0 0 0,0 0 0,0 0 0,0 0 0,0 1 0,0-1 0,0 0 0,0 0 0,0 1 0,-1-1 0,-1 2 9,0-1 0,0 1 0,0-1 0,1 1 0,-1 0 0,1 0 0,-1 0 0,1 0 0,-1 1 0,1-1 0,0 1 0,0-1 0,1 1 0,-1 0 0,0-1 0,1 1 0,0 0 0,-1 0 0,1 0 0,0 0 0,1 1 0,-1-1 0,0 0 0,1 0 0,0 4 0,0-3 47,0 0-1,0 0 1,0 0 0,0-1-1,1 1 1,0 0 0,0 0-1,0 0 1,0 0 0,1-1-1,0 1 1,-1-1 0,1 1-1,0-1 1,1 0 0,-1 1-1,1-1 1,-1 0 0,1-1-1,6 6 1,6 1 41,0 0 0,1 0 0,0-2 0,1 0 0,-1-1 0,32 7 0,-34-10-1013,-1-1 1,25 0 0,-31-2-294,-1 0 1,1-1-1,0 0 1,7-2 0,12-7-7355,-18 9 5118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33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1 225 6816,'0'-27'3072,"39"-19"-2656,-8 22 2144,4 1-1472,17-4 768,2 3-1089,2 1-383,1 11-224,5 1-576,4 3 224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36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3 962 3808,'0'-2'1094,"0"2"-1068,0 0 0,0-1 0,-1 1 0,1 0 0,0 0 0,0 0 0,0 0 0,0 0 0,0 0 0,0 0 0,0 0 0,0 0 1,0 0-1,0 0 0,0 0 0,0 0 0,0 0 0,-1 0 0,1 1 182,0-1-182,7-6 1587,18-7 514,-18 10-1866,137-82 2592,-123 72-2701,-1-1 1,-1-1-1,0-1 0,-1-1 1,-1 0-1,27-34 1,105-184 431,-54 77-219,-83 141-308,61-100-51,-61 94 273,-1 0 0,0-1 0,8-30 0,-17 47-148,-1 5-100,-1 1-1,1-1 0,-1 0 0,1 1 0,-1-1 1,0 0-1,0 1 0,1-1 0,-1 0 0,0 1 1,-1-1-1,1 0 0,0-1 0,-1 3-24,1-1 0,0 1 0,0 0 0,0 0 0,0 0 0,0 0 0,0 0-1,0 0 1,0-1 0,0 1 0,0 0 0,0 0 0,0 0 0,0 0 0,0 0 0,-1 0 0,1 0 0,0 0 0,0 0-1,0 0 1,0-1 0,0 1 0,0 0 0,0 0 0,-1 0 0,1 0 0,0 0 0,0 0 0,0 0 0,0 0-1,0 0 1,0 0 0,-1 0 0,1 0 0,0 0 0,0 0 0,0 0 0,0 0 0,0 0 0,0 0 0,0 0-1,-1 0 1,1 1 0,-7 4 166,-7 12 111,-4 10 142,1 0 0,1 2 1,1 0-1,-12 36 0,6-5 205,-14 74 0,24-85-438,-5 17 264,-11 107 0,26-165-417,1 0-1,0-1 1,2 15-1,-1-20-21,-1-1 0,0 1 0,0-1 0,1 1 0,-1-1-1,1 1 1,0-1 0,-1 1 0,1-1 0,0 0 0,0 1-1,-1-1 1,1 0 0,0 0 0,1 1 0,-1-1 0,0 0 0,0 0-1,0 0 1,1 0 0,-1-1 0,0 1 0,1 0 0,-1 0-1,3 0 1,-1-1-12,1 1-1,-1-1 0,1 0 1,-1-1-1,1 1 0,-1 0 1,1-1-1,-1 0 1,1 0-1,-1 0 0,0 0 1,6-3-1,5-4-346,20-13 0,-29 18 292,35-24-370,77-46-35,-156 130 893,32-46-249,1-1 1,0 1-1,1 0 1,0 0 0,-3 12-1,7-20-146,0 0-1,1 0 1,-1 0 0,1 0-1,0 0 1,0 0-1,0 0 1,0 0 0,0 0-1,1 0 1,0 4-1,0-6-13,0 1-1,0 0 0,-1-1 0,1 0 0,0 1 0,0-1 0,0 1 0,1-1 0,-1 0 0,0 0 0,0 0 0,1 0 1,-1 0-1,1 0 0,-1 0 0,1 0 0,-1 0 0,1-1 0,0 1 0,-1-1 0,4 1 0,-2 0 10,-1 0 0,1-1 0,0 0 0,0 0 0,0 0 0,0 0 0,0 0 0,0 0 0,0-1 0,-1 0 0,1 1 0,0-1 0,0 0 0,-1 0 0,1-1 0,3-1 0,-5 2-29,0 0 0,1 0-1,-1 0 1,1 0 0,-1 0-1,0 0 1,0 0 0,0-1-1,0 1 1,0-1 0,0 1-1,0-1 1,0 1 0,0-1-1,-1 1 1,1-1 0,-1 0-1,1 1 1,-1-1 0,0 0-1,1 1 1,-1-1 0,0 0-1,0 0 1,0 1 0,-1-3-1,0-1-47,0 1 1,0 0-1,-1 0 0,0 0 0,1 0 0,-1 0 0,-1 0 1,1 1-1,-1-1 0,1 1 0,-1-1 0,0 1 1,0 0-1,-1 0 0,1 0 0,0 1 0,-1-1 0,0 1 1,0 0-1,1 0 0,-1 0 0,-1 0 0,1 1 0,-6-2 1,0 1-238,23 5 224,9 3-15,-4-3 129,-1 0-1,1-1 1,0 0-1,0-2 1,-1 0-1,1-1 1,0-1 0,0 0-1,-1-1 1,33-11-1,-35 8-20,-1-1 0,1 0-1,-1-1 1,-1 0 0,0-1-1,0 0 1,-1-1 0,0-1-1,-1 0 1,15-18 0,9-16 8,45-76 0,-63 94-40,33-51-2,-19 34 0,-3-2-1,33-70 1,-58 107-20,1 1 1,-2-1 0,1 0 0,-1 0 0,-1 0-1,2-11 1,-3 20 8,0 0 0,0-1 0,0 1 0,0 0 0,0 0 0,0-1 0,0 1 0,0 0 0,0-1 0,0 1 0,0 0 0,0 0 0,0-1 0,0 1 0,0 0 0,0 0 0,0-1 0,-1 1 0,1 0 0,0 0 0,0-1 0,0 1 0,0 0 0,-1 0 0,1-1 0,0 1 0,0 0 0,0 0 0,-1 0 0,1 0 0,0-1 0,0 1 0,-1 0 0,1 0 0,0 0 0,0 0 0,-1 0 0,1 0 0,0 0 0,0 0-1,-1 0 1,-13 7-82,-9 16 85,9-6 70,0 2 1,1 0-1,1 0 0,1 1 0,1 0 0,1 1 1,-10 29-1,1 14 89,-12 79 0,-10 99 428,37-220-447,0 1 0,1 0-1,1 0 1,3 27 0,-2-50-129,0 1 1,0 0 0,0 0-1,0-1 1,0 1 0,1 0-1,-1-1 1,0 1 0,0 0 0,0-1-1,1 1 1,-1 0 0,0-1-1,1 1 1,-1 0 0,1-1-1,-1 1 1,1-1 0,-1 1 0,1-1-1,-1 1 1,1-1 0,-1 1-1,1-1 1,-1 0 0,1 1-1,0-1 1,-1 0 0,1 1 0,0-1-1,-1 0 1,1 0 0,0 0-1,-1 1 1,1-1 0,0 0-1,0 0 1,-1 0 0,1 0 0,0 0-1,0-1 1,-1 1 0,1 0-1,0 0 1,-1 0 0,1-1-1,0 1 1,0-1 0,6-2 22,-1 0 0,1 0 0,-1-1 0,6-5 0,0 1 110,236-139-351,-241 143 175,0 0 1,-1 1-1,1 0 1,1 1-1,-1-1 0,0 1 1,1 1-1,-1-1 1,1 1-1,-1 1 1,1-1-1,0 1 1,-1 1-1,1 0 1,-1 0-1,1 0 1,-1 1-1,1 0 1,-1 0-1,9 4 1,18 9 156,-13-6 89,39 12-1,-60-21-209,0 0-1,1 0 1,-1 0-1,0 1 1,0-1-1,1 0 1,-1 0 0,0 0-1,1 0 1,-1 0-1,0 0 1,1 0-1,-1 0 1,0 0-1,1 0 1,-1 0-1,0 0 1,1 0 0,-1 0-1,0-1 1,1 1-1,-1 0 1,0 0-1,1 0 1,-1 0-1,0-1 1,0 1-1,1 0 1,-1 0 0,0 0-1,0-1 1,0 1-1,1 0 1,-1 0-1,0-1 1,0 1-1,0 0 1,1-1-1,-1 1 1,0 0 0,0-1-1,0 1 1,0 0-1,0-1 1,0 1-1,0 0 1,0-1-1,0 1 1,0 0-1,0-1 1,0 1 0,0 0-1,0 0 1,0-1-1,0 1 1,0 0-1,-1-1 1,1 1-1,0 0 1,0-1-1,0 1 1,0 0 0,-1 0-1,1-1 1,0 1-1,-1-3-2,-1 1 1,1 0-1,0 0 0,-1 0 0,1 0 1,-1 0-1,0 0 0,1 0 0,-1 0 1,-4-2-1,0 1-21,1 1 1,-1 0-1,0 0 1,0 0-1,0 0 1,0 1-1,0 0 1,-1 0-1,1 1 1,0 0-1,0 0 1,-1 0-1,1 1 1,-9 2-1,-6 1-22,0 2 0,-35 13 0,42-13-29,1 0 1,0 1 0,-17 11-1,23-14 45,1 1-1,0 0 0,0 1 1,1-1-1,0 1 0,0 0 1,-8 12-1,12-16 38,0 0 1,0 0-1,0 0 0,0 0 1,0-1-1,0 1 0,1 0 1,-1 0-1,1 1 0,0-1 1,0 0-1,-1 0 0,1 0 1,0 0-1,1 0 0,-1 0 1,0 0-1,1 0 0,-1 0 1,1 0-1,-1 0 0,1 0 1,0 0-1,0 0 0,0 0 1,0-1-1,2 3 0,-1-1 10,1-1 0,-1 1-1,1-1 1,0 0 0,0 0 0,0 0-1,0 0 1,0-1 0,0 1-1,0-1 1,0 0 0,1 0-1,-1 0 1,1 0 0,-1 0-1,4-1 1,3 1 33,-1-1-1,1-1 1,-1 0 0,1 0 0,-1 0 0,0-2-1,1 1 1,-1-1 0,0 0 0,-1-1-1,1 0 1,14-9 0,-7 2-110,-1 0-1,0-1 1,0 0-1,-2-2 1,18-20-1,-21 23-232,-10 17-115,-4 11 226,8 32 211,-4-46-15,0 1 1,0-1-1,1 0 1,0 0-1,-1 1 1,1-1 0,0 0-1,1 0 1,-1 0-1,1 0 1,-1 0 0,1 0-1,0 0 1,0-1-1,0 1 1,0-1 0,0 1-1,1-1 1,-1 0-1,1 0 1,0 0-1,-1 0 1,1 0 0,0-1-1,0 1 1,0-1-1,0 0 1,0 0 0,1 0-1,-1 0 1,0-1-1,0 1 1,1-1-1,-1 0 1,0 0 0,6 0-1,0-2 22,0 0 0,0-1 0,0 0 0,0 0 0,12-8 0,40-27 13,-55 34-66,14-9 7,-2-2 1,0 0-1,-1-1 0,22-26 0,-8 3 8,25-42 0,2-14-65,55-125 0,-99 191 32,-2 0 0,0-2 0,-3 1 0,0-1 0,5-38 0,-13 66-6,-1 0 1,1-1-1,-1 1 0,0 0 1,0-1-1,0 1 0,0-1 0,0 1 1,-1 0-1,0-1 0,0 1 1,1 0-1,-3-4 0,3 7 32,0 0-1,0-1 1,0 1-1,0 0 1,0 0-1,-1 0 1,1-1-1,0 1 1,0 0-1,0 0 1,0 0-1,0-1 1,-1 1-1,1 0 1,0 0-1,0 0 1,0 0-1,0 0 1,-1 0-1,1-1 1,0 1-1,0 0 1,0 0-1,-1 0 1,1 0-1,0 0 1,0 0-1,-1 0 1,1 0-1,0 0 1,0 0-1,0 0 1,-1 0-1,1 0 1,0 0-1,0 0 1,-1 0-1,1 0 1,0 0-1,-1 1 1,-3 1-23,-1 0 0,1 1 0,0 0 0,0 0 1,0 0-1,0 0 0,0 1 0,0 0 0,-2 4 1,-16 16 52,2 1 1,1 1 0,1 1 0,1 1 0,1 0 0,-18 46-1,26-52 71,0 0-1,2 0 0,1 0 0,0 1 1,2 0-1,0-1 0,2 1 0,0 1 1,2-1-1,3 25 0,-2-38-99,1 0 0,0 0 0,0 0 1,1 0-1,0 0 0,0-1 0,1 1 0,1-1 0,-1-1 0,1 1 0,1-1 0,0 0 0,0 0 1,1-1-1,-1 0 0,10 7 0,-7-8-1144,0 0 1,0 0 0,15 6-1,-14-8-1683,0 0 0,0-1 0,17 3 0,-14-2-714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36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30 142 5152,'-21'-12'1648,"20"11"-1559,1 1-1,-1-1 1,0 1 0,1-1 0,-1 1-1,1-1 1,-1 1 0,1-1 0,0 1-1,-1-1 1,1 1 0,-1-1 0,1 0-1,0 1 1,0-1 0,-1 0 0,1 1-1,0-1 1,0 0 0,0 1 0,0-1-1,0 0 1,0 0 0,0 1 0,0-1 0,0 0-1,0 1 1,0-1 0,0 0 0,0 1-1,1-1 1,-1 0 0,0 1 0,0-1-1,1 0 1,-1 1 0,1-1 0,-1 0-1,0 1 1,1-1 0,0 0 0,3-3 537,0 1 0,1-1 0,-1 1 0,1 0 0,0 0 0,0 0 0,10-3 1,40-12 1416,-45 15-1661,49-12 143,1 2-1,0 3 1,87-3-1,-85 12-3322,97 11 0,-127-7 776,3 1-3439,-17 0 2384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37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41 120 6304,'-30'-27'2848,"20"12"-2464,10 7 2528,10 8-1664,7-8 1695,5 0-1695,13-7 256,-1 7-896,25-8-288,1 10-192,24-3-192,-5 9 32,4 4-4351,-4 7 2399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40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207 156 4320,'-1'-3'336,"-8"-19"855,-3 7 2677,11 15-3774,1 0 0,0-1 0,0 1 0,-1 0-1,1 0 1,0 0 0,0 0 0,-1 0 0,1 0 0,0-1 0,0 1 0,-1 0 0,1 0-1,0 0 1,-1 0 0,1 0 0,0 0 0,0 0 0,-1 0 0,1 0 0,0 1 0,-1-1 0,1 0-1,0 0 1,0 0 0,-1 0 0,1 0 0,0 0 0,-1 1 0,-9 8 1437,-5 15 160,4 6-848,1 1 1,1 0-1,-6 39 0,11-50-659,-73 395 2206,68-366-1968,-7 31 628,23-97-986,1 0 0,0 1 0,1 0 0,22-28 0,-8 15-174,2 1 1,0 2 0,55-45-1,-71 64 77,0 2 1,1-1-1,-1 1 0,1 1 0,0 0 0,0 0 0,22-4 0,-28 7 9,0 0-1,1 1 0,0 0 1,-1 0-1,1 0 0,-1 1 1,1-1-1,-1 1 0,7 2 1,-8-2 3,-1 0 1,1 0 0,0 1 0,0 0 0,-1-1 0,1 1 0,-1 0-1,0 0 1,1 0 0,-1 0 0,0 1 0,0-1 0,-1 0 0,1 1-1,2 3 1,-3-3 21,1 1 0,0-1 0,-1 1-1,0-1 1,0 1 0,0 0 0,0 0 0,0 0-1,-1-1 1,0 1 0,0 0 0,0 0 0,0 0-1,-1 0 1,-1 6 0,1-4-2,-2 0 0,1 0 1,-1 0-1,1-1 0,-2 1 0,1 0 0,-1-1 1,-7 9-1,2-5 32,0 1-1,-1-2 1,-1 1 0,1-1 0,-1-1 0,0 0-1,-1-1 1,-19 9 0,10-9 6,1 0 1,-1-2-1,-39 4 0,53-7-35,4 0-32,0-1 1,-1 0-1,1 1 0,0-1 0,0-1 1,0 1-1,0 0 0,0-1 0,0 1 1,-4-2-1,6-1-115,7 0 65,6-1-26,21 3 110,0 2 0,0 2 0,59 11-1,-39-5 441,-31-6-336,-1 0 0,1-1 1,0-1-1,28-3 0,-43 1-96,-1 0 0,1 0-1,0-1 1,0 0 0,-1 0-1,1 0 1,-1-1 0,0 0 0,0-1-1,0 1 1,0-1 0,-1 0-1,1-1 1,-1 1 0,0-1 0,0 0-1,5-8 1,0-1-48,-1 1-1,-1-2 1,0 1 0,11-31 0,-17 34-155,-2 11 188,0 0 0,0 0 1,0-1-1,0 1 0,0 0 1,0 0-1,0 0 0,0 0 1,0 0-1,0 0 1,0 0-1,0 0 0,0 0 1,0 0-1,0 0 0,0 0 1,0 0-1,0 0 1,0 0-1,0 0 0,0 0 1,0 0-1,0 0 0,0-1 1,-1 1-1,1 0 1,0 0-1,0 0 0,0 0 1,0 0-1,0 0 0,0 0 1,0 0-1,0 0 1,0 0-1,0 0 0,0 0 1,0 0-1,0 0 0,0 0 1,0 0-1,0 0 0,0 0 1,-1 0-1,1 0 1,0 0-1,0 0 0,0 0 1,0 0-1,0 0 0,0 0 1,0 0-1,0 0 1,0 1-1,0-1 0,0 0 1,0 0-1,0 0 0,0 0 1,0 0-1,0 0 1,0 0-1,0 0 0,0 0 1,0 0-1,-10 16-123,-3 12 115,8-18 11,1 1 0,0-1 0,0 1 0,1-1 0,-2 14 0,4-18 78,1 0 0,0 0-1,0-1 1,0 1 0,1 0 0,0-1-1,0 1 1,3 8 0,-4-12-54,1 0-1,0 0 1,0 0 0,0 0 0,0 0-1,0 0 1,0-1 0,1 1 0,-1 0-1,0-1 1,1 1 0,0-1 0,-1 1-1,1-1 1,0 0 0,-1 0 0,1 1-1,0-1 1,0-1 0,0 1 0,0 0 0,0 0-1,0-1 1,0 1 0,3-1 0,4 1 16,0-1 1,0-1 0,-1 0-1,1 0 1,13-4-1,44-17 72,-45 15-67,44-17 56,106-57 0,-165 78-109,35-16-248,-39 18 238,1-1 0,0 2 0,0-1 0,0 0 1,0 1-1,0-1 0,0 1 0,0 0 0,0 0 1,0 0-1,0 0 0,4 1 0,-6 0 34,1 0 0,-1-1 0,1 1-1,-1 0 1,0 0 0,1 0 0,-1 0 0,0 0-1,0 0 1,0 1 0,0-1 0,0 0 0,0 0-1,0 1 1,0-1 0,0 1 0,-1-1 0,1 1-1,-1-1 1,1 1 0,0 2 0,0 0 45,0 1-1,-1-1 1,1 1 0,-1 0 0,0-1 0,-1 8 0,0-4-16,-1-1 0,0 1 0,-4 8 0,-1 3 201,7-19-234,0 0 0,0 0 0,0 1-1,0-1 1,0 0 0,0 0 0,0 0-1,-1 0 1,1 1 0,0-1 0,0 0-1,0 0 1,0 1 0,0-1 0,0 0-1,0 0 1,0 0 0,0 1 0,0-1 0,0 0-1,0 0 1,1 0 0,-1 1 0,0-1-1,0 0 1,0 0 0,0 0 0,0 1-1,0-1 1,0 0 0,0 0 0,1 0-1,-1 0 1,0 1 0,0-1 0,0 0 0,0 0-1,1 0 1,-1 0 0,0 0 0,0 1-1,11-5 379,13-12-218,-7 1-382,20-24 0,-25 24 23,2 1 0,20-17 0,-33 30 180,-1 1 1,0 0-1,1-1 0,-1 1 1,1 0-1,-1-1 1,1 1-1,-1 0 0,1 0 1,-1 0-1,1-1 1,0 1-1,-1 0 0,1 0 1,-1 0-1,1 0 1,-1 0-1,1 0 0,0 0 1,-1 0-1,1 0 1,-1 0-1,1 0 0,-1 0 1,1 0-1,0 1 1,0 0 3,0-1 1,-1 1-1,1 0 1,0-1 0,0 1-1,-1 0 1,1 0-1,-1 0 1,1-1 0,-1 1-1,1 0 1,-1 0 0,1 2-1,1 2 20,-1 0-1,0-1 1,0 2 0,0-1-1,-1 6 1,0-8-17,0 0 0,0 0 0,1 0 0,-1 0 0,1 0 0,-1 0 0,1 0 0,0 0 0,0 0 1,2 3-1,-2-4 19,1 0 1,-1-1 0,0 1-1,1 0 1,-1-1 0,1 1 0,0-1-1,-1 0 1,1 0 0,0 0 0,0 0-1,0 0 1,0 0 0,0 0-1,0 0 1,3 0 0,5 0 61,0 0-1,0 0 1,0-1 0,0 0-1,0-1 1,14-3 0,-6 2 47,1-1-138,0-1 1,0 0-1,0-2 0,0 0 0,20-10 1,-29 12-35,-1-1 0,0 0 0,-1 0 0,1-1 0,-1-1 0,0 1 0,-1-1 0,1 0 0,-1-1 0,-1 0 0,10-13 0,-16 20 19,1 0 1,0 0-1,0-1 1,0 1-1,-1-1 1,1 1 0,-1 0-1,1-1 1,-1 1-1,0-1 1,1 1 0,-1-1-1,0 1 1,0-1-1,0 0 1,0 1-1,0-1 1,-1-2 0,1 4 16,0-1 1,0 1 0,0 0-1,-1-1 1,1 1 0,0 0 0,0 0-1,0-1 1,0 1 0,0 0-1,-1-1 1,1 1 0,0 0 0,0 0-1,-1-1 1,1 1 0,0 0-1,0 0 1,-1 0 0,1-1 0,0 1-1,0 0 1,-1 0 0,1 0-1,0 0 1,-1 0 0,1 0-1,0-1 1,-1 1 0,1 0 0,0 0-1,-1 0 1,1 0 0,0 0-1,-1 0 1,1 0 0,0 1 0,-1-1-1,-14 6-79,11-4 53,-8 5 24,-1 0-1,2 1 0,-1 0 1,1 0-1,1 1 0,0 1 1,0 0-1,0 0 0,1 1 1,-8 14-1,15-24 8,1 1-1,0 0 1,0 0 0,0 0 0,0 0 0,0 0-1,1 1 1,-1-1 0,1 0 0,-1 0 0,1 0-1,0 1 1,0-1 0,0 0 0,0 0-1,0 1 1,1 3 0,0-4 9,0 0 0,0 0 1,0 0-1,1 0 0,-1-1 0,1 1 0,-1 0 0,1-1 1,-1 1-1,1-1 0,0 1 0,0-1 0,0 0 1,0 1-1,0-1 0,0 0 0,3 0 0,7 4 41,1-1-1,0-1 1,0-1-1,-1 1 1,1-2-1,1 0 1,-1-1-1,0 0 1,0 0-1,0-2 0,0 0 1,0 0-1,18-7 1,-22 6-49,0 0 0,-1-1 0,0 0 0,0-1 0,0 0 0,0 0 0,-1-1 0,7-6 1,-3 1-10,0 0 1,-1-1 0,15-24-1,94-169 214,4-5 37,-114 195-245,76-123-73,-72 112 32,0 0 0,-2-1 0,12-40 0,-23 64 28,1 1-1,-1 0 1,0 0-1,0-1 1,0 1-1,0 0 1,0-4-1,0 6 16,0 0 0,0 0 0,0 0 0,0-1 0,0 1 0,0 0 0,0 0 0,0 0 0,0 0 0,0 0-1,0 0 1,-1-1 0,1 1 0,0 0 0,0 0 0,0 0 0,0 0 0,0 0 0,0 0 0,0-1 0,0 1 0,0 0 0,-1 0 0,1 0 0,0 0 0,0 0 0,0 0 0,0 0 0,0 0-1,-1 0 1,1 0 0,0 0 0,0 0 0,0 0 0,0 0 0,0 0 0,-1 0 0,1 0 0,-8 8-119,-19 33 71,2 1 0,3 1-1,1 0 1,-18 54 0,7 9 504,-26 150 1,33-100-1702,25-156 1162,0 0 1,0 1 0,0-1 0,0 0 0,0 1 0,0-1-1,0 1 1,0-1 0,0 0 0,0 1 0,0-1 0,0 0-1,0 1 1,0-1 0,0 0 0,-1 1 0,1-1 0,0 0-1,0 1 1,0-1 0,-1 0 0,1 0 0,0 1 0,0-1-1,-1 0 1,1 0 0,0 1 0,-1-1 0,1 0 0,0 0-1,-1 0 1,1 0 0,0 1 0,-1-1 0,1 0-1,0 0 1,-1 0 0,1 0 0,0 0 0,-1 0 0,1 0-1,0 0 1,-1 0 0,1 0 0,-1 0 0,1 0 0,0 0-1,-1 0 1,1-1 0,0 1 0,-1 0 0,1 0 0,-1-1-1,-1 0-428,-1-2 0,1 1-1,-1 0 1,1 0 0,-4-6-1,-1-3 47,1 0-1,0 0 1,1-1-1,-4-13 1,-1-1 331,-28-70 68,-10-19 4377,39 84-2020,9 31-2266,0 0 0,0 0 0,0 0 0,0 0 0,0-1 0,0 1 0,0 0 0,0 0 0,0 0 0,0 0 0,0-1 0,0 1 0,0 0-1,0 0 1,0 0 0,0 0 0,0-1 0,0 1 0,0 0 0,0 0 0,0 0 0,0 0 0,1-1 0,-1 1 0,0 0 0,0 0 0,0 0 0,0 0 0,0 0-1,0 0 1,0-1 0,1 1 0,-1 0 0,0 0 0,0 0 0,0 0 0,0 0 0,1 0 0,-1 0 0,0 0 0,0 0 0,0 0 0,0 0 0,1 0 0,-1 0-1,0 0 1,0 0 0,0 0 0,0 0 0,1 0 0,-1 0 0,0 0 0,0 0 0,0 0 0,0 0 0,1 0 0,-1 0 0,0 0 0,13 6 363,-9-4-337,136 49-55,-87-34 23,51 25 1,-87-34-40,-1 0 0,-1 2-1,1 0 1,-2 0 0,1 1 0,-1 1 0,14 17-1,-24-26 27,0 1 0,-1 0 0,0 0 0,0 0 0,0 1 0,-1-1 0,1 1 0,-1-1 0,0 1 0,0 0 0,-1 0 0,1 0 0,-1 0 0,0 0 0,0 0 0,-1 0 0,0 6 0,-1-2 109,-1-1 0,0 0 0,0 0 1,-1 0-1,0 0 0,-1 0 1,1-1-1,-2 1 0,1-1 0,-1 0 1,0 0-1,0-1 0,-1 0 1,0 0-1,0 0 0,0 0 0,-1-1 1,-11 7-1,18-12-141,0 0 0,0 0 0,0 0 0,0 1 0,0-1 0,0 0 0,0 0 0,0 0 0,-1 0 0,1 0 0,0 0 0,0 0 0,0 0 0,0 1 0,0-1-1,0 0 1,0 0 0,-1 0 0,1 0 0,0 0 0,0 0 0,0 0 0,0 0 0,0 0 0,-1 0 0,1 0 0,0 0 0,0 0 0,0 0 0,0 0 0,0 0 0,0 0 0,-1 0 0,1 0 0,0 0 0,0 0 0,0 0 0,0 0 0,0 0 0,0 0 0,-1 0 0,1-1 0,0 1 0,0 0 0,0 0 0,0 0 0,0 0 0,0 0 0,0 0 0,0 0 0,-1 0 0,1-1 0,0 1-1,4-11-2152,15-25-2282,-10 18 2876,45-77-1506,-15 28 2454,-29 46 629,2 2-1,1 0 1,0 0-1,1 1 1,32-32-1,-44 49 61,-1-1 0,0 1 1,1 0-1,-1 0 0,1 0 0,-1 0 1,1 0-1,0 0 0,-1 0 0,1 0 0,0 1 1,-1-1-1,1 1 0,0-1 0,0 1 0,0 0 1,0 0-1,-1-1 0,1 1 0,0 1 1,0-1-1,0 0 0,0 0 0,-1 1 0,1-1 1,0 1-1,0-1 0,-1 1 0,1 0 1,0 0-1,-1 0 0,1 0 0,0 0 0,1 1 1,6 5 350,-1 1 0,0 0 0,0 0 0,0 1 0,-1 0 0,0 0 0,-1 0 0,0 1 0,-1 0-1,0 0 1,0 0 0,-1 1 0,0 0 0,-1 0 0,-1 0 0,1 0 0,-2 0 0,0 1 0,0-1 0,-1 0 0,0 1 0,-4 21 0,3-28-113,0 1 0,1-1-1,-1 1 1,1-1 0,0 0-1,1 10 1,-1-13-234,1 0-1,-1-1 1,1 1 0,-1 0-1,1-1 1,0 1-1,-1 0 1,1-1 0,0 1-1,0-1 1,0 1 0,0-1-1,1 1 1,-1-1 0,0 0-1,1 0 1,-1 0-1,1 0 1,-1 0 0,1 0-1,-1 0 1,1 0 0,0 0-1,3 0 1,5 2 75,2-1 1,-1 0-1,0-1 1,22 0-1,48-7-1316,-62 4 651,-6 1-580,59-8-3739,-21 1-4525,-25 4 4368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41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75 9056,'-52'-59'4096,"34"51"-3552,13 5-1632,13-2-1312,10 5 1664,13 5-4224,5 3 2752,8-5 672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44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0 272 3904,'0'0'31,"0"0"0,0-1 0,0 1 0,0 0 0,0 0-1,0 0 1,0 0 0,0 0 0,0-1 0,0 1 0,0 0 0,0 0 0,0 0 0,0 0 0,0 0 0,0 0 0,1-1 0,-1 1 0,0 0 0,0 0 0,0 0-1,0 0 1,0 0 0,0 0 0,0-1 0,0 1 0,0 0 0,1 0 0,-1 0 0,0 0 0,0 0 0,0 0 0,0 0 0,0 0 0,0 0 0,1 0-1,8-3 1088,19 2 974,-14 0-1022,97-12 2790,-98 11-3666,0-1 1,0 0-1,-1-1 1,0-1-1,0 0 0,16-9 1,-23 11-170,-1-1 0,0 1 0,0-1 1,0 0-1,0 0 0,-1 0 0,1 0 0,-1-1 1,0 1-1,-1-1 0,1 0 0,-1 0 0,0 0 0,0 0 1,0 0-1,1-8 0,-2 6-50,0 1 1,-1-1-1,1 0 0,-1 0 0,0 1 1,-1-1-1,1 0 0,-2 0 0,1 1 1,-1-1-1,0 0 0,-4-10 1,5 15 43,0 0 1,0 0 0,0 0-1,-1 0 1,1 0 0,0 0-1,-1 0 1,0 1 0,1-1-1,-1 0 1,0 1 0,0 0-1,0-1 1,0 1 0,0 0-1,0 0 1,0 0 0,0 0-1,0 0 1,0 0 0,-1 1-1,1-1 1,0 1 0,-1 0-1,1-1 1,0 1 0,-1 0-1,1 0 1,0 1 0,-1-1-1,1 0 1,-4 2 0,-6 2 168,0 0 1,1 1 0,0 1-1,0-1 1,-11 9 0,20-12-141,-20 11 779,-35 31 0,47-35-557,1 0 0,0 1 0,0 0 0,1 0 0,-10 17 0,15-23-200,1 0 0,0 0 0,0 0-1,0 1 1,1-1 0,0 1 0,0-1-1,0 1 1,0-1 0,1 1 0,-1 0-1,1-1 1,0 1 0,1 0 0,-1-1-1,1 1 1,0 0 0,0-1 0,1 1-1,-1-1 1,1 1 0,0-1 0,0 0-1,0 0 1,1 0 0,-1 0 0,1 0-1,0-1 1,0 1 0,0-1 0,1 0-1,-1 0 1,1 0 0,0 0 0,0 0-1,0-1 1,5 3 0,2-1-22,0 0 1,1-1-1,-1 0 1,1 0-1,-1-1 1,1-1-1,0 0 1,-1-1-1,1 0 1,0-1-1,20-4 1,8-3-14,-2-3-1,44-17 1,-20 5 159,72-22 46,-108 36-37,-20 6-144,0 1-1,0-1 1,0 2 0,1-1-1,-1 1 1,0 0-1,1 0 1,-1 0 0,10 1-1,-15 0-51,0 0 0,0 1 0,0-1 0,-1 0 0,1 0 0,0 0 0,0 1 1,0-1-1,-1 0 0,1 1 0,0-1 0,-1 1 0,1-1 0,0 1 0,-1-1 0,1 1 0,0-1 0,-1 1 0,1 0 0,-1-1 0,1 1 0,-1 0 0,0 0 0,1-1 0,-1 1 0,0 0 0,1 0 0,-1-1 0,0 1 0,0 0 0,0 0 0,0 0 0,0 0 0,1-1 0,-2 1 1,1 0-1,0 0 0,0 0 0,0 0 0,0-1 0,0 1 0,-1 0 0,1 0 0,0-1 0,-1 1 0,0 1 0,-1 3 45,-1 0 0,1-1-1,-1 1 1,0-1 0,-1 0 0,-4 5 0,-47 53 961,79-76-942,-1 1-1,31-12 1,-1 0-416,73-44-258,-123 67 594,40-23-68,-38 23 63,-1 0 0,1 1 0,-1-1 0,1 0 0,0 1 0,-1 0 0,9 0 1,-12 1 10,0 0 1,0 1-1,0-1 0,0 1 1,0-1-1,0 1 1,0-1-1,0 1 1,0-1-1,0 1 1,0 0-1,0 0 1,-1 0-1,1-1 1,0 1-1,0 0 1,-1 0-1,1 0 1,-1 0-1,1 0 1,-1 0-1,1 0 0,-1 0 1,0 1-1,1-1 1,-1 0-1,0 0 1,0 0-1,0 2 1,3 35-1,-3-37 7,-1 19 13,2 15-39,0-19 190,0-10-141,-1 1-1,1-1 1,1 0-1,-1 1 1,3 5-1,-3-10-18,0 0 0,0 0 0,0 0 0,0-1 0,1 1 0,-1 0 0,0-1-1,1 1 1,-1-1 0,1 1 0,0-1 0,-1 0 0,1 1 0,0-1 0,0 0-1,0 0 1,0 0 0,0-1 0,4 2 0,-1-1 28,0 0-1,1-1 1,-1 1-1,0-1 1,1-1 0,-1 1-1,0-1 1,6-1 0,46-13 196,-36 8-188,114-38 3,-111 36-211,0-2 1,-1-1-1,32-21 0,-51 30 157,0 0 0,0-1 0,0 0 0,-1 1 0,1-1 0,-1-1 0,3-4 0,-5 9 2,-1-1 1,1 0 0,-1 0-1,1 1 1,-1-1-1,1 0 1,-1 0-1,0 0 1,0 0 0,1 1-1,-1-1 1,0 0-1,0 0 1,0 0 0,0 0-1,0 0 1,0 0-1,0 1 1,0-1-1,0 0 1,0 0 0,-1 0-1,1 0 1,0 0-1,0 1 1,-1-1-1,1 0 1,-1 0 0,1 1-1,-1-1 1,1 0-1,-1 0 1,1 1 0,-1-1-1,0 1 1,1-1-1,-1 0 1,0 1-1,1-1 1,-1 1 0,0 0-1,0-1 1,0 1-1,1 0 1,-1-1 0,0 1-1,0 0 1,0 0-1,-1 0 1,-2-1-25,0 0 0,0 1 0,0 0 0,0 0 0,0 0 0,0 1 0,0-1 0,0 1 0,0 0 0,0 0 0,-6 3 0,-6 2 16,-19 12 1,27-14 17,-2 2 14,-1 0 1,1 1-1,0 0 1,0 0-1,-14 16 1,21-20-16,1-1 0,0 1 1,0 0-1,0 1 0,0-1 0,0 0 0,1 0 1,-1 1-1,1-1 0,-1 5 0,1-5-4,1-1-1,0 0 1,0 1-1,0-1 1,0 0-1,0 1 1,1-1-1,-1 0 1,1 1-1,-1-1 1,1 0-1,0 1 1,0-1 0,0 0-1,0 0 1,0 0-1,3 3 1,0-1 5,0 1 1,1-1-1,-1 0 1,1 0 0,0 0-1,0-1 1,1 1 0,-1-1-1,1-1 1,-1 1 0,1-1-1,0 0 1,0 0-1,0-1 1,0 1 0,12 0-1,-1-1 35,0-1-1,0 0 0,-1-1 0,1-1 0,18-4 0,-10 0-39,0-1 1,0-2-1,32-16 0,68-42 2,-79 41-69,120-82 254,-158 103-283,-7 6 95,-9 10 91,-1 1-174,7-8 94,0-1-1,1 1 0,-1 0 1,1 0-1,0 0 1,-1 0-1,2 0 0,-1 0 1,0 1-1,1-1 0,0 0 1,0 0-1,0 1 1,1-1-1,-1 0 0,1 0 1,0 0-1,0 0 1,0 0-1,1 0 0,-1 0 1,1 0-1,0 0 0,4 4 1,-1-2 3,0-1-1,0 0 1,1 0 0,0 0-1,0-1 1,0 0 0,1 0-1,-1-1 1,1 1 0,0-2-1,0 1 1,0-1 0,0 0-1,1 0 1,-1-1 0,0 0-1,1 0 1,10-1 0,2 0 4,-1-1 1,1-1 0,-1-1-1,1-1 1,36-12 0,-34 8-12,0-2 0,0-1 0,-1 0 0,33-24 0,72-68-25,-96 77 242,-24 20-285,-7 6-90,-13 10-60,-168 146-231,179-154 437,-49 44 77,47-41-77,0 1 0,1-1 0,0 1 0,0 0-1,0 0 1,1 0 0,-5 10 0,8-15 3,-1 0 0,1 0 0,0 0 1,0-1-1,-1 1 0,1 0 0,0 0 0,0 0 0,0 0 1,0 0-1,0-1 0,0 1 0,1 1 0,-1-1 6,0-1-1,0 0 1,0 1-1,1-1 1,-1 0-1,0 1 1,0-1-1,0 0 1,1 0-1,-1 0 1,0 1-1,0-1 1,1 0-1,-1 0 1,0 0-1,1 1 1,-1-1-1,0 0 1,0 0-1,1 0 1,-1 0-1,0 0 1,1 0-1,1 0 5,-1 0 0,1 0 0,-1 0 0,1 0 0,-1 0 0,0-1 0,1 1 0,-1-1 0,1 1 0,-1-1-1,0 1 1,1-1 0,0-1 0,9-6-54,-1 0 0,0-1 0,0 0 0,-1-1 0,0 0 0,-1 0 0,9-15 1,-3 2-83,-1-1 0,15-37 0,-29 63 99,1 1 0,0 0 1,0 0-1,0 0 0,0-1 1,1 4-1,-1 7 14,-9 91 9,1-20 8,0 50 733,-28 145-1,32-261-634,0-1 1,-12 30-1,13-40-63,-1 0-1,0 0 1,0 0 0,0 0-1,-1 0 1,1-1-1,-2 0 1,-6 7 0,9-11-19,-1 0 0,1 1 0,-1-2 0,0 1 1,0 0-1,0-1 0,0 1 0,0-1 1,0 0-1,0 0 0,0-1 0,0 1 1,0-1-1,0 0 0,0 0 0,-1-1 1,1 1-1,0-1 0,-7-1 0,-5-3-54,0 0 1,1-1-1,-23-11 0,22 9-181,0-1 1,0-1-1,0 0 1,2 0-1,-18-17 0,28 24 190,0-2-1,0 1 1,1 0-1,-1-1 1,1 0-1,0 1 1,0-1-1,1-1 1,-1 1-1,1 0 1,0 0-1,0-1 1,1 0-1,0 1 1,0-1-1,0 1 1,1-1-1,0 0 1,0 0-1,1-9 1,1 9 24,-1-1-1,1 1 1,1-1-1,-1 1 1,1 0 0,0 0-1,1 0 1,-1 1 0,1-1-1,0 1 1,1 0 0,-1 0-1,1 0 1,0 1-1,7-6 1,9-4-54,0 0-1,38-17 1,-53 28 42,65-35 392,74-53 0,-110 69-224,69-32 0,40-6 61,-95 41-159,80-45 0,-103 49 93,-2-1 0,0-1 0,-1-2 0,33-33 0,-47 43-115,7-9 69,-84 146 0,64-122-58,1 0 0,0 0 0,1 0 0,-1 0 0,1 1 0,-3 12 0,5-17-25,0-1 0,0 1 0,0-1 1,0 1-1,0 0 0,0-1 0,0 1 0,0-1 0,1 1 1,-1-1-1,0 1 0,1-1 0,0 1 0,-1-1 0,1 1 1,0-1-1,0 0 0,-1 1 0,1-1 0,0 0 0,0 0 1,1 1-1,-1-1 0,0 0 0,0 0 0,1 0 0,-1-1 1,0 1-1,1 0 0,-1 0 0,0-1 0,1 1 0,-1-1 1,1 1-1,1-1 0,1 1-5,0 0 1,0-1 0,0 0-1,0 0 1,0 0-1,0-1 1,0 1-1,0-1 1,0 0-1,-1 0 1,1-1 0,0 1-1,0-1 1,4-2-1,2-2 7,0 0 0,-1 0 0,17-15-1,65-70 72,-78 78-134,8-13 9,-16 19-24,1 0 0,10-10 0,-16 29-294,-28 69 282,-13 44 82,10-11-17,-22 80-154,-16-5 253,64-179-28,0 0 0,0 0 0,-1-1 0,0 1 0,0-1-1,-16 16 1,19-23-47,1 1 0,-1-1 0,0 0 0,0 0 0,0 0 0,0 0-1,0 0 1,-1-1 0,1 0 0,0 1 0,-1-1 0,1 0 0,-1-1 0,0 1 0,1-1 0,-1 1 0,1-1-1,-1 0 1,0-1 0,1 1 0,-1 0 0,1-1 0,-1 0 0,-6-2 0,0-1-36,0 0 0,-1-1 0,2-1 0,-1 1 1,0-1-1,-15-14 0,22 18 19,1-1 1,-1 1-1,1-1 1,-1 0-1,1 1 1,0-1-1,0 0 1,0 0-1,1 0 1,-1-1-1,1 1 1,-1 0-1,1-1 1,0 1-1,0-1 1,1 1-1,-1-1 1,1 1-1,0-1 1,0 1-1,0-1 1,0 0-1,0 1 1,1-1-1,1-5 0,1 3-24,-1 1-1,1 0 0,0 0 0,1 0 0,-1 0 0,1 0 0,0 1 0,0-1 0,1 1 0,-1 0 0,1 1 0,0-1 0,0 1 0,0 0 0,7-3 0,12-5 125,0 1-1,29-8 1,-45 15-45,352-82-315,-240 61-1473,-1 4-5538,-66 13-656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45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171 610 3808,'0'-2'302,"1"-3"92,-1 1 1,-1-1-1,1 1 0,0-1 0,-1 1 0,0 0 1,-2-5-1,3 8-338,0 1 1,-1-1-1,1 1 1,0 0-1,0-1 1,-1 1-1,1 0 1,0 0-1,-1-1 1,1 1-1,0 0 1,-1 0-1,1-1 1,-1 1 0,1 0-1,0 0 1,-1 0-1,1 0 1,-1-1-1,1 1 1,-1 0-1,1 0 1,0 0-1,-1 0 1,1 0-1,-1 0 1,1 0-1,-1 0 1,1 1-1,0-1 1,-1 0-1,1 0 1,-1 0-1,1 0 1,0 0-1,-1 1 1,1-1-1,-1 0 1,1 0-1,0 1 1,-1-1-1,1 1 1,-18 13 947,0 5-506,2 0-1,0 1 1,1 1-1,1 0 1,1 1-1,-16 37 1,27-54-390,0 0 1,0 0-1,1 0 0,0 1 1,0-1-1,0 0 0,1 0 1,0 0-1,0 1 0,1 9 1,-1-12-69,1 0 1,0 0 0,0 0 0,1 0 0,-1 0 0,1 0 0,-1-1-1,1 1 1,0 0 0,0-1 0,0 1 0,0-1 0,0 0 0,1 0-1,-1 0 1,1 0 0,-1 0 0,6 2 0,-3-1 1,0-1 0,1 1 1,-1-1-1,1 0 0,0-1 1,-1 0-1,1 0 0,0 0 0,0 0 1,0-1-1,0 0 0,0 0 0,0-1 1,10-2-1,-5 1 28,-1-2 0,1 1 0,-1-1 1,0-1-1,0 0 0,18-12 0,-24 14-61,1 0 1,-1 0-1,0-1 0,0 1 0,-1-1 0,1 0 1,-1 0-1,0-1 0,0 1 0,0 0 0,-1-1 1,0 0-1,1 0 0,-2 1 0,1-1 0,0 0 1,-1-1-1,0 1 0,1-10 0,-3 7-48,1-1-1,-1 1 0,0 0 0,0-1 0,-1 1 1,-1 0-1,1 0 0,-1 0 0,0 0 0,-1 1 1,-7-13-1,9 17 16,0 0 0,-1-1 0,1 1-1,-1 0 1,0 1 0,1-1 0,-1 0 0,0 1 0,-1 0 0,-4-4 0,5 5 17,1 0 1,0 0-1,-1 0 1,1 1-1,0-1 0,-1 1 1,1-1-1,-1 1 1,1 0-1,-1 0 1,1 0-1,-1 0 1,1 1-1,-1-1 1,1 0-1,-1 1 1,1 0-1,-3 1 0,3-1-7,0 0 0,0 0 0,0 1-1,0-1 1,0 1 0,0-1-1,0 1 1,1 0 0,-1 0-1,1 0 1,-1 0 0,1 0-1,0 0 1,0 0 0,0 0-1,0 0 1,0 1 0,0-1 0,1 0-1,-1 1 1,1-1 0,-1 4-1,1-2 92,0-1-1,-1 1 1,2-1 0,-1 1-1,0-1 1,1 1-1,-1-1 1,1 1-1,0-1 1,0 0 0,1 0-1,-1 1 1,1-1-1,-1 0 1,4 4-1,-4-6-42,0 0 0,-1 1-1,1-1 1,0 0-1,0 0 1,0 0-1,0-1 1,1 1-1,-1 0 1,0 0-1,0 0 1,0-1 0,1 1-1,-1-1 1,0 1-1,1-1 1,-1 1-1,0-1 1,1 0-1,-1 0 1,1 0-1,-1 0 1,0 0-1,1 0 1,-1 0 0,1 0-1,-1 0 1,0-1-1,1 1 1,-1 0-1,0-1 1,1 1-1,-1-1 1,0 0-1,0 1 1,1-1 0,0-1-1,14-9 202,0-1 1,-1 0-1,0-1 0,16-19 0,47-66 184,-26 32-185,83-107-159,-114 142-52,34-67 0,3-35-212,-57 131 183,2-5-7,-2 3 4,1 0 1,0-1-1,0 1 0,0 0 0,0 0 0,6-6 0,-7 11-12,-1 1 0,0-1 1,1 1-1,-1 0 0,0-1 0,0 1 0,0 0 0,0-1 0,0 1 1,-1 2-1,1-3 23,-11 82 262,-20 67-157,-61 227-214,-42 42 534,121-384-341,-70 186 378,60-168-185,-2-2 0,-35 55 0,56-100-208,-1 1 0,0-1 0,0 1 0,0-1 0,0-1 0,-1 1 0,0-1 1,-9 6-1,13-10-51,1 0 0,-1 0 1,1 0-1,-1 0 0,0-1 0,1 1 1,-1 0-1,0-1 0,0 0 1,1 1-1,-1-1 0,0 0 0,-2 0 1,3 0-16,0 0 0,0-1 1,0 1-1,1 0 0,-1-1 0,0 1 1,1-1-1,-1 1 0,0-1 1,1 0-1,-1 1 0,0-1 0,1 0 1,-1 1-1,1-1 0,-1 0 1,1 0-1,-1 1 0,1-1 1,0 0-1,-1 0 0,1 0 0,0 0 1,0 1-1,0-1 0,0 0 1,0 0-1,0 0 0,0 0 0,0 0 1,0 0-1,0 1 0,0-2 1,1-13 32,0-1 0,1 1 0,1 0 0,1 0 1,8-23-1,-3 13 44,2 0-1,22-37 1,-15 34-53,2 0 0,1 2-1,1 0 1,1 1 0,1 2-1,1 0 1,42-29 0,-55 44-17,0 1 1,0 0 0,1 0-1,0 1 1,0 1 0,0 0-1,18-3 1,-26 7-222,0 0-1,0 0 1,1 1 0,-1-1-1,0 1 1,1 1-1,-1-1 1,0 1 0,0 0-1,1 0 1,-1 0-1,0 1 1,0-1 0,0 1-1,-1 0 1,1 1-1,0 0 1,-1-1 0,1 1-1,-1 1 1,0-1-1,5 5 1,-2 2-1210,1 0 0,-1 1 0,-1-1 0,7 16-1,1 1-454,19 26-3934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47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1231 2304,'0'0'34,"-1"0"1,1 0-1,0 0 1,0 0-1,-1 0 0,1 0 1,0 0-1,-1 0 1,1 0-1,0 0 1,0 0-1,-1 0 0,1 1 1,0-1-1,0 0 1,-1 0-1,1 0 1,0 0-1,0 0 0,-1 1 1,1-1-1,0 0 1,0 0-1,0 0 1,-1 1-1,1-1 0,0 0 1,0 0-1,0 1 1,0-1-1,0 0 1,0 0-1,0 1 0,-1-1 1,1 0-1,0 1 1,0-1-1,0 0 1,0 0-1,0 1 0,0-1 1,0 1-1,1-1 134,0 0-1,-1 1 0,1-1 1,0 1-1,-1-1 0,1 0 1,0 1-1,-1-1 0,1 0 1,0 0-1,0 0 0,-1 0 1,1 0-1,0 0 0,0 0 1,0 0-1,7 0 1002,0 0-1,-1-1 1,15-4 0,0-2-78,22-10 1,-22 8-489,0 0-305,1 0 0,-2-2 0,1-1-1,-1 0 1,24-20 0,-21 10-154,-1-1 1,-1-1-1,-2 0 1,20-30 0,60-113-10,-98 164-143,102-192 203,-101 188-191,0 1-1,0-1 1,-1 0-1,1 0 1,-2 0-1,1 0 1,-1 0 0,1-14-1,-2 20-13,0 0 0,1 0-1,-1 1 1,-1-1 0,1 0-1,0 0 1,0 1 0,0-1-1,0 0 1,0 0 0,-1 1-1,1-1 1,0 0 0,-1-1 0,0 2 5,1 0 0,0 0 0,0 0 1,-1 0-1,1 0 0,0 0 1,0 0-1,0 0 0,-1 0 1,1 0-1,0 0 0,0 0 0,-1 0 1,1 0-1,0 0 0,0 0 1,0 0-1,-1 0 0,1 0 0,0 0 1,0 0-1,-1 0 0,1 0 1,0 0-1,0 0 0,0 0 1,-1 1-1,1-1 0,0 0 0,0 0 1,0 0-1,-3 3-8,1-1-1,0 1 0,0-1 1,0 1-1,0 0 1,-2 3-1,-4 11 124,0 1-1,1-1 1,-4 20-1,-13 60 488,21-82-523,-34 189 1334,36-201-1382,-3 17 209,-3 35 1,7-50-189,0 1 1,0-1-1,0 0 1,1 0 0,0 0-1,0 1 1,0-1-1,1 0 1,-1 0-1,1 0 1,0-1-1,3 6 1,-4-9-28,0 0-1,-1 0 1,1 0-1,0 0 1,0 0-1,0 0 1,0 0-1,0 0 1,0 0 0,0-1-1,0 1 1,0 0-1,0-1 1,0 1-1,0-1 1,1 1-1,-1-1 1,0 0 0,0 1-1,1-1 1,-1 0-1,0 0 1,0 0-1,1 0 1,-1 0-1,0 0 1,0 0 0,1 0-1,-1-1 1,2 0-1,2-1 33,0 0 0,0 0 0,0-1-1,0 0 1,6-5 0,-5 4-78,23-20 127,-1-2 1,-1 0 0,41-53 0,-28 32-3,25-25-8,55-66-118,-81 84 34,-3-2 1,32-64-1,-40 62-85,32-101 1,-45 112 75,-2-1 0,10-61 1,-22 103 59,-1 5-50,0 0-1,0 1 1,1-1-1,-1 0 0,0 1 1,0-1-1,0 1 1,0-1-1,0 0 1,0 1-1,0-1 1,0 0-1,-1 1 1,1-1-1,0 0 1,0 1-1,0-1 1,-1 1-1,1-2 1,-10 13 269,2 5-188,1 0 0,0 1 0,1 0 0,1 0 0,-4 22 0,5-21 12,-3 10-13,-10 42 220,-2 0 1,-40 92-1,-17 23 120,-38 73-387,36-101 605,78-157-645,0 0 0,0 0 0,0 0 0,0 0 0,0 0 0,0 0 0,0 0 0,0 0 0,0 0 0,1 0 0,-1 0 1,0 0-1,0 0 0,0 0 0,0 0 0,0 0 0,0 0 0,0 0 0,0 0 0,0 0 0,0 0 0,0 0 0,0 0 0,0 0 1,0 1-1,0-1 0,0 0 0,0 0 0,0 0 0,0 0 0,0 0 0,0 0 0,0 0 0,0 0 0,0 0 0,1 0 0,-1 0 1,0 0-1,0 0 0,-1 0 0,1 1 0,0-1 0,0 0 0,0 0 0,0 0 0,0 0 0,0 0 0,0 0 0,0 0 0,0 0 1,0 0-1,0 0 0,0 0 0,0 0 0,0 0 0,0 0 0,0 0 0,0 1 0,0-1 0,0 0 0,0 0 0,8-6 15,10-13 35,52-86-67,-50 73-12,2 0 1,1 1-1,1 1 1,2 2-1,36-33 1,-60 60 24,-1 0 1,1-1 0,0 1 0,0 0 0,-1 0 0,1 0 0,0 0 0,0 1 0,0-1 0,0 1 0,0-1 0,0 1-1,0-1 1,2 1 0,-2 0-2,-1 0 0,1 1-1,-1-1 1,1 0 0,-1 1-1,1-1 1,-1 1 0,1 0 0,-1-1-1,0 1 1,1 0 0,-1 0-1,0 0 1,0 0 0,0 0-1,0 0 1,0 0 0,0 0 0,2 2-1,1 5 17,0 0-1,0 0 0,-1 0 0,0 0 1,-1 0-1,0 1 0,3 16 1,-1-3 4,6 46-52,-8-48 100,1-1 0,1 0-1,0 0 1,9 24 0,-12-41-52,0-1 1,-1 1 0,1-1 0,0 0 0,-1 1 0,1-1 0,0 0-1,0 1 1,0-1 0,0 0 0,1 0 0,-1 0 0,0 0 0,0 0-1,1 0 1,-1 0 0,0-1 0,1 1 0,-1 0 0,1-1-1,1 1 1,0 0-6,-1-1 1,1 0-1,-1 0 0,1 0 0,-1-1 0,1 1 0,-1 0 0,1-1 1,-1 0-1,1 0 0,-1 1 0,3-3 0,4-2 34,0 0-1,-1-1 1,1 0-1,-1-1 1,11-11-1,-11 8-32,1 0-1,-2-1 0,0 0 1,0-1-1,-1 1 1,0-1-1,-1 0 0,0-1 1,-1 1-1,-1-1 1,0 0-1,0 0 1,-2 0-1,1 0 0,-2-1 1,0 1-1,-2-25 1,0 32-9,0 0 0,0-1 1,0 1-1,-1 0 1,0 0-1,0 1 1,0-1-1,-6-7 0,8 12-15,-1-1 0,1 1 0,0 0 0,-1-1 0,0 1 0,1 0 0,-1 0 0,1 0 0,-1 0 0,0 0 0,0 0-1,0 0 1,-3-1 0,4 2 8,0 0 0,-1 0 0,1 0-1,-1 0 1,1 1 0,-1-1 0,1 0 0,-1 0-1,1 1 1,0-1 0,-1 1 0,1 0 0,0-1-1,-1 1 1,1 0 0,0-1 0,0 1 0,0 0 0,0 0-1,0 0 1,-1 1 0,-2 3-14,0 0 0,1-1 0,0 1-1,0 0 1,0 0 0,1 1 0,0-1 0,0 1 0,0-1 0,0 1 0,1-1-1,-1 9 1,1-4 28,0 0 0,1 0 0,0 0 0,1 0 0,0-1 1,4 19-1,-3-23 37,0 1 1,0-1-1,0 1 1,1-1 0,-1 0-1,1 0 1,1 0 0,-1 0-1,1-1 1,7 8-1,-5-6 42,1-1-1,0 0 0,0 0 0,1 0 0,-1-1 0,14 5 0,-1-2 65,1-1 0,-1-1 0,1-1 0,43 3 0,-43-5-339,-1-2 0,1-1-1,32-4 1,-40 2-1032,-1 0 1,18-6-1,-21 5-1013,-1 0 0,1 0 1,14-11-1,-8 1-1562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35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6304,'-5'0'2848,"10"3"-2464,-5 2 1696,0-1-1216,5 4 1056,3 3-1088,0 8 96,6 1-545,-1 4 1,4 2-256,-3 7 160,2 1-192,-1 9-160,1-4 0,-3 0-672,2-3 417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47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9 324 8640,'-8'-42'3904,"47"7"-3392,-9 10 2208,11 11-1601,21-22 1217,2 8-1344,21-6-96,2 2-544,14 6-256,-1 2-32,-2 9-2336,-16 7 1248,-12 3-6335,-12 18 4063,-27 2-1344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52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1235 4160,'-10'2'2819,"12"-2"-2602,-1 0-1,1-1 1,-1 1-1,1 0 1,-1-1 0,1 1-1,-1-1 1,1 1 0,-1-1-1,0 0 1,2 0-1,36-21 2894,-23 13-2738,-1 1 0,0-2 0,15-12 0,2-7-10,-2-2 0,-1 0 1,31-46-1,67-113 215,-100 147-508,12-18 43,40-83 0,-6-38 188,-59 139 75,-3 0 0,10-62-1,-20 94-305,0 1-1,0 0 1,-1 0-1,0-1 1,-3-12-1,3 21-71,0 1 1,0-1-1,-1 1 0,1-1 1,0 1-1,-1 0 0,0-1 0,1 1 1,-1 0-1,0-1 0,1 1 0,-1 0 1,0 0-1,-2-2 0,3 3 1,-1 0-1,1-1 1,0 1-1,-1 0 1,1 0-1,-1 0 1,1 0-1,0 0 1,-1-1-1,1 1 1,-1 0-1,1 0 1,-1 0-1,1 0 1,-1 0-1,1 0 1,0 1-1,-1-1 1,1 0-1,-1 0 1,-12 10-1,8-3 53,-1 1-1,2 0 1,-1 0-1,1 0 1,0 1-1,-4 16 1,-11 28 101,-43 114 226,-24 37 1,34-86 382,-128 208 0,136-255-337,3 2 1,-55 141-1,95-211-392,-1 1 0,1-1 0,0 1 0,1-1 0,-1 1 0,0 3 1,1-7-29,0 0 1,0 1-1,0-1 1,0 0 0,0 0-1,0 0 1,0 1 0,0-1-1,0 0 1,1 0 0,-1 0-1,0 0 1,0 1 0,0-1-1,0 0 1,0 0 0,0 0-1,0 0 1,0 1-1,1-1 1,-1 0 0,0 0-1,0 0 1,0 0 0,0 0-1,0 0 1,1 1 0,-1-1-1,0 0 1,0 0 0,0 0-1,1 0 1,-1 0 0,0 0-1,0 0 1,0 0-1,0 0 1,1 0 0,-1 0-1,0 0 1,0 0 0,0 0-1,1 0 1,-1 0 0,0 0-1,0 0 1,0 0 0,1 0-1,-1 0 1,0 0-1,0 0 1,0-1 0,1 1-1,5-4 51,0 0 1,0-1-1,0 0 0,5-7 0,4-2-14,59-42 208,-28 22-176,0-3-38,-1-2 0,63-71-1,60-102-289,-45 62 114,-70 87 306,-8 4-143,-41 55-102,-3 4 63,0-1 0,-1 0 1,1 1-1,0-1 0,-1 0 0,1 1 0,-1-1 0,1 0 1,-1 0-1,1 0 0,-1 1 0,0-1 0,1 0 0,-1 0 1,0 0-1,1-1 0,3 20 114,-2-13-73,0 0 1,-1 0-1,0 0 1,2 10-1,-5 52-121,-15 110-1,15-165 117,-7 64 130,8-67-117,1 0-1,1 0 0,-1 0 1,1 0-1,1-1 0,4 15 1,-5-20-18,0 0 1,0 0 0,0-1 0,1 1 0,-1-1-1,1 1 1,0-1 0,0 1 0,0-1 0,0 0-1,0 0 1,0 0 0,0 0 0,1 0-1,-1-1 1,6 3 0,-3-2 0,0 0 0,0 0 0,1-1 0,-1 0 0,1 0 0,-1 0 0,1 0 0,8-1 0,2-2-18,0 1 0,1-2 0,-1 0 0,0-1 0,19-8 0,-11 2-26,0-1 1,-1-1-1,40-27 1,57-54-259,-85 65 230,113-82-140,-182 146 145,5-3 48,3 1-1,0 1 1,-28 52 0,17-32-74,26-40 144,1 0 0,0 1 0,-10 23 0,20-38-59,-1 0 0,1 0 1,0 0-1,-1 0 0,1 0 0,0 0 1,0 0-1,-1 0 0,1 0 0,0 1 1,0-1-1,0 0 0,0 0 0,1 0 0,-1 0 1,0 0-1,0 0 0,1 0 0,-1 0 1,0 1-1,1-1 0,0 1 0,0-2-2,-1 1 0,1-1 0,0 1 0,0-1 0,-1 1 0,1-1 0,0 0 0,0 1 0,0-1 0,0 0 0,-1 0 0,1 0-1,0 0 1,0 0 0,0 1 0,0-1 0,0-1 0,0 1 0,-1 0 0,1 0 0,0 0 0,0 0 0,0-1 0,0 1 0,-1 0 0,1-1 0,0 1-1,0 0 1,1-2 0,12-7 14,0-1 0,0 0 0,-1-2-1,0 1 1,11-15 0,-2 5-55,10-14-98,34-46 0,-26 30-33,-30 35 35,-8 13-74,-3 14 94,1-4 136,-1 0 0,1 1 0,0-1 0,1 0 1,0 0-1,0 0 0,0 1 0,1-1 0,0-1 0,0 1 0,1 0 0,0 0 0,0-1 1,1 0-1,-1 1 0,1-1 0,1-1 0,-1 1 0,1-1 0,0 1 0,0-1 0,1-1 1,0 1-1,-1-1 0,1 0 0,11 5 0,-5-3 19,0-1 1,1-1-1,-1 0 1,1 0-1,0-2 0,0 1 1,1-2-1,-1 0 1,0 0-1,0-1 0,1-1 1,-1 0-1,0-1 1,0 0-1,0-1 0,0-1 1,0 0-1,-1 0 1,23-13-1,0-1-80,-1-2 0,-1-1 0,0-2 0,-2-1 1,-1-1-1,-1-2 0,-1-1 0,-2-1 0,36-51 0,-59 76 24,0-1 0,0 0 0,-1 0 0,1 0 0,-1-1 0,2-7 0,-4 12 9,0 0 0,1 0 1,-1 0-1,0 0 1,0-1-1,0 1 1,0 0-1,0 0 1,0 0-1,0 0 1,0 0-1,-1 0 1,1-1-1,0 1 0,-1 0 1,1 0-1,-1 0 1,1 0-1,-1 0 1,1 0-1,-1 0 1,0 0-1,0 1 1,1-1-1,-1 0 1,0 0-1,0 1 0,0-1 1,0 0-1,0 1 1,0-1-1,0 1 1,0-1-1,0 1 1,0-1-1,-2 0 1,-1 1-16,0-1 1,0 1 0,0 0 0,0 0-1,0 0 1,0 0 0,0 1-1,0-1 1,1 1 0,-1 0 0,0 0-1,0 1 1,1-1 0,-1 1 0,0 0-1,-4 3 1,-2 1 10,1 1 0,0 0 0,0 1-1,-10 10 1,3 0-1,1 1-1,1 0 1,1 1 0,0 1-1,-11 26 1,10-15 36,2 0 0,-16 67 0,27-95-14,0 1-1,0 0 0,1 0 1,0-1-1,0 1 0,0 0 1,2 7-1,-2-11 0,0 1-1,1-1 0,-1 0 1,0 1-1,1-1 1,-1 0-1,1 1 1,0-1-1,-1 0 1,1 0-1,0 0 1,0 0-1,0 0 1,-1 0-1,1 0 1,0 0-1,0 0 1,1 0-1,-1 0 1,0-1-1,0 1 1,0 0-1,0-1 1,1 1-1,-1-1 1,0 1-1,1-1 1,-1 0-1,0 1 1,1-1-1,1 0 1,2 0 32,0-1 1,1 0-1,-1 0 0,0 0 1,0-1-1,-1 0 0,1 1 1,0-2-1,0 1 0,-1-1 1,0 1-1,1-1 0,-1 0 1,0-1-1,0 1 0,-1-1 1,5-4-1,1-4-83,1 0 1,-2 0-1,1-1 0,9-23 0,8-20-85,22-45-144,-47 99 247,0 0 1,0 1 0,0-1 0,0 1 0,0 0 0,0-1 0,0 1-1,1 0 1,-1-1 0,0 1 0,1 0 0,-1 0 0,1 0 0,3-1-1,-5 2 14,1 0 0,0 0 0,0 0-1,0 0 1,0 0 0,0 1 0,0-1-1,-1 0 1,1 0 0,0 1 0,0-1-1,0 0 1,0 1 0,-1-1 0,1 1-1,0-1 1,-1 1 0,1-1 0,0 1-1,-1 0 1,1-1 0,-1 1 0,1 0-1,0 0 1,-1-1 0,0 1 0,1 0-1,-1 0 1,0 0 0,1-1 0,-1 3-1,3 4-4,-2 1-1,1 0 1,-1-1-1,0 1 1,-1 0-1,1 0 1,-2 0-1,0 11 1,0-7 33,-6 46 61,-23 96 0,9-57 125,-39 154 220,46-209-216,-2 0-1,-1-1 0,-41 71 1,50-100-123,1-1 1,-2-1-1,1 1 1,-19 16-1,23-23-73,-1-1 0,1 1 0,-1-1 0,1 0-1,-1 0 1,0-1 0,0 0 0,0 1 0,-1-2 0,1 1 0,0-1 0,-1 1-1,1-1 1,-8 0 0,4-1-15,1-1-1,-1 1 0,1-1 1,-1-1-1,1 0 1,0 0-1,0 0 0,0-1 1,0 0-1,0-1 0,0 0 1,1 0-1,0-1 1,0 1-1,0-2 0,0 1 1,1-1-1,0 0 0,0 0 1,1-1-1,-1 1 1,-5-11-1,8 11-24,1 1 0,0 0 0,0-1 1,0 1-1,1-1 0,-1 0 0,1 0 0,1 1 0,-1-1 1,1 0-1,0 0 0,0 0 0,1 0 0,-1 1 1,3-8-1,2-5-72,0 0 0,1 0 0,11-21 0,-5 13 76,1 2 1,2 0 0,0 1-1,1 0 1,2 1 0,0 1-1,1 1 1,1 0 0,1 2-1,1 0 1,0 2 0,2 0-1,25-13 1,167-89 464,-189 103-427,-1-1 1,37-31 0,44-46-203,-42 35 108,-58 51 123,1 1 0,0-1 0,0 2 0,0-1 0,1 1 0,0 0 1,0 1-1,14-5 0,-21 8-36,0 1 0,0 0 0,1-1 0,-1 1 0,0 0 0,0 0 1,0 1-1,0-1 0,0 0 0,0 1 0,0-1 0,0 1 0,0-1 1,0 1-1,0 0 0,3 2 0,-2-1 6,0 0-1,0 0 1,0 1 0,0 0-1,-1-1 1,1 1 0,-1 0-1,4 6 1,-2-2 29,-1 0 0,0 0 0,0 0 0,0 0 0,-1 1-1,0-1 1,0 1 0,1 11 0,-4-3 61,0 0 0,-1 0 0,-1-1 0,0 1-1,-1-1 1,-9 24 0,10-29-7,-1-2 1,2-9 40,2 0-125,0 0 0,0-1 0,0 1 1,0 0-1,0-1 0,1 1 1,-1 0-1,0 0 0,1-1 1,0 0-1,6-13-32,1 0 0,0 1 1,1 0-1,12-15 0,48-46-224,-47 52 233,1 2-1,29-20 1,-41 33-38,0 1 0,0 0 0,1 1-1,0 0 1,0 1 0,0 1 0,23-6 0,-33 9 47,1 1-1,0 0 1,0 0 0,-1-1 0,1 2-1,0-1 1,-1 0 0,1 1 0,0-1-1,-1 1 1,1 0 0,0 0 0,-1 0-1,1 0 1,-1 0 0,0 0 0,1 1-1,-1-1 1,0 1 0,0 0 0,0 0-1,0 0 1,0 0 0,0 0 0,0 0-1,-1 0 1,1 0 0,-1 1 0,0-1-1,2 4 1,0 0 9,-1 1 0,0 0 0,0 0 0,0-1 0,-1 1 0,0 0 0,0 0 0,-1 1 0,0-1 0,-1 11 0,0-7 26,-1 0 1,-1-1 0,1 1-1,-2-1 1,1 1 0,-1-1 0,-1 0-1,0-1 1,-9 14 0,25-40-227,0 0 1,-2 0-1,8-20 1,20-36-517,-31 63 650,0 0 0,1 0 0,0 0-1,14-13 1,-20 22 52,-1 1 0,1-1 0,0 0 0,0 0-1,0 0 1,0 0 0,0 1 0,0-1 0,0 0-1,0 1 1,0-1 0,0 1 0,0-1 0,0 1 0,1 0-1,-1 0 1,0-1 0,0 1 0,0 0 0,1 0-1,-1 0 1,0 0 0,0 0 0,0 0 0,1 0 0,1 1-1,-2 0 4,0 0-1,1 0 1,-1 1-1,0-1 1,0 0 0,0 0-1,0 1 1,0-1-1,0 1 1,0-1-1,0 1 1,-1-1-1,1 1 1,0-1-1,-1 1 1,1 0 0,-1-1-1,0 3 1,4 20-87,0 23 1,-1-10 153,-2-28 6,1-1-1,5 18 1,-1-3 149,-5-21-210,0 0 0,-1 0 1,1 0-1,0 0 1,0 0-1,0-1 1,0 1-1,1 0 0,-1-1 1,0 1-1,1-1 1,-1 1-1,1-1 1,-1 1-1,1-1 0,0 0 1,-1 0-1,1 0 1,0 0-1,0 0 1,0 0-1,0-1 0,0 1 1,0-1-1,0 1 1,0-1-1,0 0 0,0 0 1,0 1-1,3-2 1,4 1-30,0-1 1,1 0 0,-1 0 0,-1-1-1,16-5 1,-14 4 41,1-1 0,-1 0 0,1-1 0,-1 0 0,0-1 0,-1 0 0,0 0 0,0-1 0,0 0 0,-1-1 0,0 0 0,13-16 0,-14 14-6,0 0 1,-1-1-1,0 1 1,-1-1-1,0-1 1,-1 1-1,3-14 1,-5 18-49,0 0 0,-1 1 0,0-1 0,-1 0 0,0 0 0,0 0 0,0 0 0,-1 0 0,0 0 0,0 0 0,-1 1 0,0-1 0,-5-13 0,7 20 28,0-1 1,-1 0-1,1 0 0,-1 0 0,1 0 0,-1 0 1,1 0-1,-1 1 0,1-1 0,-1 0 0,0 0 1,1 1-1,-1-1 0,0 1 0,0-1 0,0 0 0,1 1 1,-1-1-1,0 1 0,0 0 0,0-1 0,0 1 1,0 0-1,0-1 0,0 1 0,0 0 0,0 0 1,0 0-1,0 0 0,0 0 0,0 0 0,0 0 0,0 0 1,0 1-1,0-1 0,1 0 0,-1 0 0,0 1 1,0-1-1,0 1 0,0-1 0,0 1 0,0-1 1,1 1-1,-3 1 0,-1 1 3,-1 2 0,1-1 0,0 0 1,0 1-1,1 0 0,-5 6 0,0 2 4,1 0 0,1 1 0,0 0 0,0 0 0,1 0 0,-3 17 0,7-25 8,0 1 0,0-1 0,0 1 1,1 0-1,0-1 0,0 1 0,1-1 0,0 1 0,0-1 1,0 1-1,1-1 0,0 1 0,0-1 0,1 0 1,0 0-1,6 10 0,-6-12-1,2 1 0,-1-1 0,0 1 1,1-1-1,0 0 0,0-1 0,0 1 0,1-1 0,-1 0 1,1-1-1,-1 1 0,1-1 0,0 0 0,0 0 0,0-1 1,0 0-1,0 0 0,8 0 0,-4 0 6,1-1-1,-1-1 1,0 1 0,0-2-1,0 1 1,0-1-1,0-1 1,0 0-1,0 0 1,11-7 0,0-3 23,-1 0 0,0-2 0,-2 0 0,1-1 0,22-27 0,23-19 45,-58 56-125,0 1 1,1 0-1,0 1 1,14-7 0,-21 10 35,1 1 1,0 0 0,-1 0 0,1-1 0,0 1-1,-1 0 1,1 0 0,0 0 0,0-1 0,-1 1 0,1 0-1,0 0 1,-1 0 0,1 0 0,0 1 0,0-1-1,-1 0 1,1 0 0,0 0 0,-1 1 0,1-1 0,0 0-1,-1 0 1,1 1 0,0 0 0,0 0 5,0 0 1,0 0-1,0 0 0,0 0 1,-1 1-1,1-1 1,-1 0-1,1 0 0,-1 1 1,1-1-1,-1 0 1,1 3-1,0 5 41,-1 0 0,0 1 0,-1 11 0,0-13-19,0 4 81,-1 0 1,0 0 0,-6 17-1,1-3 113,5-18-93,-1 1 1,-7 14 0,2-7 30,8-16-153,1 0-1,-1 0 1,0 0-1,0 0 1,0 0 0,0 0-1,0 0 1,0 0 0,0 0-1,0 0 1,0 0 0,0 0-1,0 0 1,0 0 0,0 0-1,0 1 1,0-1 0,0 0-1,0 0 1,0 0 0,0 0-1,0 0 1,0 0 0,0 0-1,0 0 1,0 0 0,0 0-1,0 0 1,0 0 0,0 0-1,0 0 1,0 0 0,0 0-1,0 0 1,0 0-1,0 0 1,0 0 0,0 0-1,0 0 1,0 0 0,0 0-1,0 0 1,0 0 0,0 1-1,0-1 1,5-5 45,7-11-69,14-27-299,11-17-176,-33 54 432,1 1 1,0-1 0,0 1 0,1 0-1,-1 0 1,1 0 0,8-4 0,-13 8 61,-1 0 0,1 1 1,0-1-1,0 1 1,0-1-1,0 1 1,-1 0-1,1-1 1,0 1-1,0 0 0,0-1 1,0 1-1,0 0 1,0 0-1,0 0 1,0 0-1,0 0 1,0 0-1,0 0 1,0 0-1,0 1 0,0-1 1,-1 0-1,1 0 1,0 1-1,0-1 1,0 1-1,0-1 1,0 0-1,-1 1 0,1 0 1,0-1-1,0 1 1,-1 0-1,1-1 1,0 1-1,0 1 1,0 0-15,0 0 0,0 1 0,0-1 0,0 1 0,0-1 0,-1 1 0,1-1 0,-1 1 0,0 0 0,1-1 0,-1 1 0,-1 4 0,-7 47 118,5-36 29,0 1 1,0 19-1,3-37-123,0 1 0,0 0 1,0 0-1,0-1 0,0 1 1,1 0-1,-1 0 0,0-1 0,1 1 1,-1 0-1,1-1 0,0 1 1,0-1-1,-1 1 0,1-1 0,0 1 1,0-1-1,0 1 0,1-1 0,-1 0 1,0 0-1,0 0 0,1 1 1,-1-1-1,1 0 0,-1-1 0,1 1 1,-1 0-1,1 0 0,0-1 1,-1 1-1,1-1 0,0 1 0,-1-1 1,1 0-1,0 1 0,2-1 0,6 0 25,0-1-1,1 0 0,-1 0 0,-1-1 0,13-4 0,-20 5-22,15-3-3,1-2-1,-2 0 0,1-2 1,-1 1-1,0-2 1,-1 0-1,0-1 0,-1 0 1,1-1-1,-2-1 1,0 0-1,0-1 0,-1-1 1,13-18-1,124-209-75,-131 206 57,-2 0-1,-1-2 1,15-55 0,15-116-79,-23 99 247,8-16-343,-31 103-172,-3 16 120,4 6 229,-1 0 1,1 0-1,0 0 0,-1 0 1,1 1-1,0-1 1,-1 0-1,1 0 1,0 0-1,-1 0 1,1 1-1,0-1 0,-1 0 1,1 0-1,0 1 1,0-1-1,-1 0 1,1 1-1,0-1 1,0 0-1,0 0 1,-1 1-1,1-1 0,0 1 1,-6 10 11,2 0 0,-1 0 0,1 1 0,1-1 0,0 1 1,-3 20-1,2-6-6,-9 35-106,-44 258 1062,50-239-600,4 88-1,3-116-286,0-38-29,2 69 107,-1-71-119,1 0 0,0 1 0,0-1 0,7 17 0,-9-28-10,1 1 0,-1-1 0,1 0 0,0 0 0,-1 1-1,1-1 1,0 0 0,0 0 0,0 0 0,0 0 0,-1 0 0,2 0 0,-1 0 0,0 0 0,0 0 0,0 0 0,0-1 0,1 1 0,-1 0-1,0-1 1,2 1 0,0 0 4,-1-1 0,0 0-1,0 0 1,0 0-1,1 0 1,-1 0-1,0-1 1,0 1 0,0-1-1,0 0 1,0 1-1,3-3 1,5-2-9,-1 0 0,0-1 1,0 0-1,12-12 0,77-85-114,-74 75 39,1 1 1,1 2-1,54-42 0,-76 64 31,1 0 0,-1 0 0,1 1-1,10-5 1,-14 7 32,0 0 0,-1 0 0,1 0 0,0-1 0,-1 1 0,1 0 0,0 0 0,-1 0 0,1 0 0,0 0 0,-1 1 0,1-1 0,0 0 0,-1 0 0,1 0 0,0 0 0,-1 1 0,1-1 0,0 1 0,0-1 1,-1 1-1,1 0 0,-1 0 0,1-1 1,-1 1-1,1 0 0,-1 0 0,0-1 1,1 1-1,-1 0 0,0 0 0,0 0 1,0 0-1,1 0 0,-1-1 0,0 1 1,0 0-1,0 2 0,-1 11-20,0 0-1,-1 0 1,-1 0-1,0 0 1,-1 0-1,0-1 1,-1 1-1,-7 12 1,-1 0 51,-2-1-1,-32 44 1,37-56 38,-1-1 1,0 0-1,0-1 0,-23 18 1,28-25-23,0 0-1,0 0 1,-1-1 0,1 0 0,-1 0 0,0 0 0,0-1-1,0 0 1,0 0 0,0-1 0,0 0 0,-10 1-1,17-3-44,0 1-1,0 0 1,0 0-1,0 0 1,0 0-1,0 0 0,1 0 1,-1 0-1,0 0 1,0 0-1,0-1 1,0 1-1,0 0 0,0 0 1,0 0-1,0 0 1,0 0-1,0 0 0,0-1 1,0 1-1,0 0 1,0 0-1,0 0 1,0 0-1,0 0 0,0 0 1,0 0-1,0-1 1,0 1-1,0 0 0,0 0 1,0 0-1,0 0 1,-1 0-1,1 0 1,0 0-1,0-1 0,0 1 1,0 0-1,0 0 1,0 0-1,0 0 1,0 0-1,0 0 0,-1 0 1,1 0-1,0 0 1,0 0-1,0 0 0,0 0 1,0 0-1,0 0 1,0 0-1,-1 0 1,1 0-1,0 0 0,0 0 1,0 0-1,0 0 1,0 0-1,0 0 1,-1 0-1,1 0 0,0 0 1,0 0-1,0 0 1,8-6-59,11-1 146,0 2 0,1 0-1,34-4 1,-40 7-77,81-12-21,146-26-243,-169 27-2586,-26 10-2472,-33 2 300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52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76 12800,'-4'-20'4735,"34"20"-3679,50-8-288,-32 5 288,9-9-736,13-1-288,14 2-32,17 3-2784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54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623 28 3552,'-4'-16'1043,"13"4"4212,-12 39-1038,-7 13-2363,5-22-1226,-1 1-280,0 1 0,-1-1 1,-1-1-1,-1 1 0,-1-1 1,0-1-1,-1 0 0,-1 0 0,0-1 1,-2-1-1,1 0 0,-27 21 1,10-14-141,-1-2 1,0-1 0,-2-1 0,0-2-1,-1-1 1,-40 12 0,68-25-147,0 0 0,-1-1 1,1 0-1,0 0 0,-1 0 0,1-1 1,-1 1-1,-7-2 0,10 0-69,-1 0-1,1 0 1,-1 0 0,1-1-1,-1 1 1,1-1-1,0 0 1,0-1 0,0 1-1,0-1 1,0 1-1,-4-5 1,2 0-5,0 0 0,0 0 0,1 0 0,0-1 0,0 0 0,0 0 1,1 0-1,1 0 0,-1-1 0,1 0 0,1 0 0,0 0 0,0 0 0,0 0 0,1 0 0,1-10 0,1 1-150,-1 18 160,1-1-1,-1 1 0,0-1 1,0 1-1,0 0 1,0-1-1,0 1 0,0 0 1,1-1-1,-1 1 1,0 0-1,0-1 0,1 1 1,-1 0-1,0-1 0,1 1 1,-1 0-1,0-1 1,0 1-1,1 0 0,-1 0 1,1 0-1,-1-1 1,0 1-1,1 0 0,-1 0 1,1 0-1,-1 0 0,0 0 1,1 0-1,-1 0 1,1 0-1,-1 0 0,0 0 1,1 0-1,-1 0 1,1 0-1,-1 0 0,1 0 1,6 3 1,-1 1 0,1-1 0,-1 1 0,0 0 0,10 9 1,7 5 101,223 119 2596,-135-80-1741,-43-12-721,-55-35-675,1-1 1,0 0-1,0-1 0,0 0 1,1-1-1,17 5 0,-4-9-8343,-6 3 847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0:56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397 547 3488,'-2'-3'336,"0"-1"-1,0 0 1,0 1 0,0-1 0,-1 1 0,1 0-1,-1 0 1,0 0 0,0 0 0,0 0 0,0 1-1,0-1 1,-1 1 0,1 0 0,-1 0 0,1 0-1,-1 0 1,0 1 0,0 0 0,0-1 0,0 1-1,0 1 1,0-1 0,0 1 0,0-1 0,0 1-1,-8 1 1,0 1 65,-1 0-1,1 1 0,0 0 1,-1 1-1,2 1 0,-23 11 0,-63 46 1955,84-53-2018,1 1 0,-20 20 0,28-27-257,1 1-1,-1 0 0,1 1 1,0-1-1,0 1 0,0-1 1,1 1-1,0 0 0,0 0 0,0 0 1,-2 10-1,4-14-54,-1 1 0,1-1-1,0 0 1,0 1 0,-1-1-1,1 1 1,0-1 0,1 1 0,-1-1-1,0 0 1,0 1 0,1-1 0,-1 0-1,0 1 1,1-1 0,0 0-1,-1 1 1,1-1 0,0 0 0,-1 0-1,1 1 1,0-1 0,0 0 0,0 0-1,0 0 1,0 0 0,0 0-1,0-1 1,1 1 0,-1 0 0,0 0-1,0-1 1,1 1 0,-1-1 0,0 1-1,1-1 1,-1 1 0,0-1 0,1 0-1,-1 0 1,1 0 0,-1 0-1,3 0 1,6 0 60,0-1 0,1-1 0,-1 0 0,18-6 0,-21 6-89,30-8 122,70-30 0,-96 35-173,0-1 0,0-1 1,-1 1-1,0-1 0,0-1 0,-1 0 0,1 0 0,-2-1 0,0 0 0,10-15 0,-9 11 46,-4 7 5,-1 0 1,0 0-1,0 0 0,0-1 1,-1 0-1,0 0 0,0 0 0,2-13 1,-6 13-137,-3 8 58,-6 9 90,6-5 117,1 1 0,0 1-1,0-1 1,0 0 0,1 1 0,-1-1-1,2 1 1,-1 0 0,1 0-1,0 0 1,0 0 0,1-1-1,0 1 1,0 0 0,1 0-1,0 0 1,0 0 0,0 0 0,1 0-1,4 10 1,-4-14-83,0-1 0,0 1 1,0 0-1,0-1 0,0 1 0,0-1 1,1 0-1,-1 0 0,1 0 0,0 0 1,-1 0-1,1 0 0,0-1 0,0 1 1,0-1-1,0 0 0,0 0 0,1 0 0,-1 0 1,0-1-1,0 1 0,1-1 0,-1 0 1,0 0-1,0 0 0,6-1 0,3-1 14,1 0-1,-1-1 0,0 0 0,0-1 1,19-9-1,-8 1-87,0-1 1,-1-1-1,21-17 1,33-22-62,-70 50 91,-1 0-1,1 1 0,-1-1 0,1 1 1,0 1-1,7-2 0,-12 2 5,0 1 0,0 0 0,0 0 0,0 0-1,0-1 1,0 1 0,0 0 0,0 0 0,0 1 0,0-1-1,0 0 1,0 0 0,0 0 0,0 1 0,0-1 0,0 0 0,0 1-1,0-1 1,0 1 0,0-1 0,0 1 0,0-1 0,-1 1-1,1 0 1,0 0 0,0-1 0,-1 1 0,1 0 0,0 0 0,-1 0-1,1-1 1,-1 1 0,1 0 0,-1 0 0,0 0 0,1 0-1,-1 0 1,0 0 0,0 0 0,1 0 0,-1 0 0,0 0 0,0 0-1,0 2 1,-2 6 57,1 0-1,-1-1 1,0 1-1,-1 0 1,0-1-1,-1 0 1,1 0-1,-2 0 1,-4 8-1,-4 7 104,5-7-73,-5 11 206,14-29-248,1 1 0,-1-1 0,0 1 1,1 0-1,-1 0 0,1 0 0,-1 0 0,1 0 0,-1 0 0,1 0 1,0 0-1,0 1 0,1-1 0,5-3-3,12-6-153,1 0 1,0 2-1,30-9 0,-44 15 84,0 1-1,1 0 0,-1 0 0,0 1 0,1-1 1,-1 2-1,1-1 0,-1 1 0,0 0 0,1 0 1,-1 1-1,0 0 0,0 1 0,9 3 1,3 4-135,-12-5 207,0-1-1,1-1 1,-1 1-1,1-1 1,-1 0-1,1-1 1,0 0-1,0 0 1,0-1-1,16 1 1,-5-3-1,-1 0 0,0-2 1,0 0-1,0-1 1,0 0-1,22-11 1,1-4-275,-1-2 0,-2-2 0,39-30 0,-74 51 206,0 0 0,0 0 1,-1 0-1,1 0 0,-1-1 0,0 1 0,1-1 1,-1 1-1,0-1 0,0 0 0,2-5 1,-4 8 19,0-1 1,0 1-1,0 0 1,1 0-1,-1 0 1,0-1 0,0 1-1,0 0 1,0 0-1,0-1 1,0 1-1,0 0 1,0-1 0,0 1-1,0 0 1,0 0-1,0-1 1,0 1-1,0 0 1,0 0 0,0-1-1,0 1 1,0 0-1,-1 0 1,1-1-1,0 1 1,0 0 0,0 0-1,0 0 1,0-1-1,-1 1 1,1 0-1,0 0 1,0 0 0,0-1-1,-1 1 1,1 0-1,0 0 1,0 0-1,-1 0 1,1 0 0,0 0-1,0 0 1,-1-1-1,1 1 1,0 0-1,0 0 1,-1 0 0,1 0-1,0 0 1,0 0-1,-1 0 1,1 0-1,0 0 1,0 0 0,-1 1-1,1-1 1,0 0-1,-18 5-47,18-5 49,-11 6-37,0 0 1,1 0-1,0 1 0,1 0 0,-17 17 0,-2 0-72,4-6 19,6-3 98,-21 18 0,35-29 16,0 0-1,1 0 1,-1 1 0,1-1-1,0 1 1,0-1 0,0 1-1,1 0 1,0 0 0,-3 9-1,5-13-18,-1-1 0,1 1-1,0 0 1,-1 0 0,1 0 0,0 0-1,0 0 1,0 0 0,0 0-1,0 0 1,0 0 0,0 0 0,0 0-1,0 0 1,1 0 0,-1 0-1,0 0 1,1 0 0,-1 0 0,1 0-1,-1 0 1,1 0 0,-1-1-1,1 1 1,-1 0 0,1 0 0,0 0-1,-1-1 1,1 1 0,0-1 0,0 1-1,0 0 1,-1-1 0,1 1-1,0-1 1,0 0 0,0 1 0,0-1-1,0 0 1,0 1 0,0-1-1,0 0 1,0 0 0,2 0 0,1 0 24,1 0 0,0 0 0,0-1 0,-1 0 0,1 0 0,-1 0 1,1 0-1,5-3 0,15-7-20,-1-2 1,0 0-1,-1-2 0,-1 0 1,0-2-1,-1 0 0,-1-2 1,-1 0-1,0-1 0,-2-1 1,30-46-1,-3-11 3,-4-3 1,33-91-1,-72 168-21,22-63-65,-21 59 38,0 0 0,0-1 0,-1 0 0,0 1 0,-1-14 1,0 21 27,0 0 1,0 1 0,0-1 0,0 0 0,0 0 0,0 1 0,0-1 0,0 0 0,0 0-1,0 1 1,0-1 0,-1 0 0,1 1 0,0-1 0,-1 0 0,1 1 0,0-1 0,-1 0-1,1 1 1,-1-1 0,1 1 0,-1-1 0,1 1 0,-1-1 0,1 1 0,-1-1 0,0 1-1,1-1 1,-1 1 0,0 0 0,1-1 0,-1 1 0,0 0 0,0 0 0,0-1-1,-1 2 2,0-1 0,1 0 0,-1 1 0,0-1 0,1 1 0,-1-1 0,1 1 0,-1 0 0,1 0 0,-1 0 0,1 0 0,-1 0 0,1 0 0,-2 2 0,-4 4 49,1 1 0,0 0 0,1 0 0,-1 0 0,1 1 0,1 0 0,0 0 0,0 0 0,1 1 0,-4 17 0,-1 13 129,-4 50-1,12-87-166,-3 23 68,2 0-1,0-1 0,2 1 0,7 44 1,-5-56-52,0-1 0,1 1 0,1-1 0,0 0-1,1 0 1,0-1 0,1 1 0,0-1 0,1-1 0,13 16 0,-4-9-1189,0 0 1,32 24-1,-35-32-718,0-1 1,0-1 0,0 0-1,1-1 1,18 7 0,43 8-3225,10-6 940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02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83 1664,'-16'5'12384,"16"-25"-8993,0 18-3314,1 0 0,-1 0-1,1 0 1,0 0 0,0 0-1,-1 0 1,1 1 0,1-1-1,-1 0 1,0 0 0,0 1-1,0-1 1,1 1 0,-1-1-1,1 1 1,-1 0 0,1-1-1,0 1 1,-1 0 0,1 0-1,0 0 1,3-1 0,2-1-60,0 0 0,0 0 0,1 1 1,-1-1-1,10 0 0,114-10 792,-113 12-670,1 1 0,0 2 0,-1-1 0,36 10 0,-49-10-123,-1 0 0,0 0-1,-1 1 1,1 0 0,0 0 0,0 0 0,-1 0 0,5 3-1,-7-4-8,0 0 0,0 0 0,-1 0 0,1 0 0,0 0 0,0 0 0,-1 0 0,1 0 0,-1 0 0,1 1 0,-1-1 0,1 0 0,-1 0-1,0 0 1,0 1 0,1-1 0,-1 0 0,0 0 0,0 1 0,0-1 0,0 0 0,-1 0 0,1 0 0,0 1 0,0-1 0,-1 0 0,1 0 0,-1 0-1,1 1 1,-2 0 0,-3 6 37,0 0-1,0 0 0,-1-1 0,-1 0 1,1 0-1,-1-1 0,-8 7 0,-6 5 49,-24 24 196,-57 55-411,100-96 135,1 0 1,-1 1-1,1-1 1,0 1-1,0 0 1,-1-1-1,1 1 1,0 0-1,1 0 1,-1 0-1,-1 3 1,2-5-5,0 1 1,0-1-1,0 1 1,0-1-1,0 1 1,0-1-1,0 0 1,0 1-1,1-1 1,-1 1-1,0-1 1,0 1-1,0-1 1,1 0-1,-1 1 1,0-1-1,0 1 1,1-1-1,-1 0 1,1 1-1,14 6 117,82 14-237,-65-16 88,1 2 0,-1 1 0,52 22 0,-75-26 39,-1 0-1,0 1 0,0 0 1,-1 0-1,8 7 0,-13-11 13,0 1 0,0 0 0,-1 0 0,1 0 0,-1 0 0,0 0 0,1 0 0,-1 0 0,0 0 0,1 5 0,-2-6 4,1 1 0,-1-1 0,0 0 1,0 1-1,0-1 0,0 1 1,0-1-1,0 1 0,-1-1 0,1 1 1,0-1-1,-1 1 0,1-1 1,-1 0-1,0 1 0,1-1 0,-1 0 1,0 1-1,-1 0 0,0 1 5,0-1 0,-1 0-1,1 0 1,-1 1 0,1-1 0,-1-1-1,0 1 1,0 0 0,0-1 0,-6 3-1,-36 8 82,33-9-77,-39 7 181,-71 4 1,58-8-351,30-3-96,-47-4 1,55 0-3447,1 1-3878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03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9 2496,'9'-8'15767,"-14"44"-15097,-17 47 484,4-14-575,-10 67 328,-18 74-305,-2-39-175,44-158-332,2-7-21,0 0 0,0 0-1,0 0 1,0 8 0,3-14-58,0 1 1,-1-1 0,1 1-1,0-1 1,0 1-1,0-1 1,0 0-1,0 1 1,0-1-1,-1 0 1,1 0-1,0 0 1,0 1-1,0-1 1,0 0-1,0 0 1,0-1 0,0 1-1,1 0 1,15-3-10,246-44 492,-241 42-373,0 1 0,0 1-1,0 1 1,1 1 0,-1 1 0,37 4-1,-59-4-127,1 0-1,-1 0 1,1 0-1,-1 0 1,0 1-1,1-1 0,-1 0 1,1 0-1,-1 0 1,1 0-1,-1 0 1,0 1-1,1-1 1,-1 0-1,0 0 0,1 0 1,-1 1-1,0-1 1,1 0-1,-1 1 1,0-1-1,1 0 1,-1 1-1,0-1 1,0 1 3,0-1 0,0 1 1,0-1-1,0 1 1,0-1-1,0 0 0,0 1 1,0-1-1,0 0 0,-1 1 1,1-1-1,0 1 1,0-1-1,0 0 0,-1 1 1,1-1-1,0 0 1,0 0-1,-1 1 0,1-1 1,-2 2-196,0-1 0,0 1 0,0-1 0,1 0 0,-1 0 0,0 0 1,0 0-1,-1 0 0,-1 0 0,-10-1-3377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04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47 5408,'-2'-33'1728,"2"32"-1689,-1 1 1,1-1-1,0 0 0,0 1 1,-1-1-1,1 0 1,-1 1-1,1-1 0,0 1 1,-1-1-1,1 0 1,-1 1-1,1-1 0,-1 1 1,0 0-1,1-1 1,-1 1-1,0-1 0,1 1 1,-1 0-1,0-1 0,0 1 1,-13-1 5454,8 5-4861,1 1 0,-1 0 0,1 0 1,0 1-1,0-1 0,0 1 1,-5 10-1,-9 10 514,3-5-688,2 0 1,0 1-1,1 1 0,1 1 1,1-1-1,-13 41 1,23-62-439,1 1 0,-1 0 0,0 0 0,1 0 0,0 0 0,-1 0 0,1 0 0,0 0 0,1 0 0,-1 0 0,1 0 0,-1 0 0,1 0 0,0-1 0,0 1 0,0 0 0,0 0 0,0-1 0,3 5 0,-1-4-293,-1 0 0,1 0 0,0-1 0,-1 1 0,1-1 0,0 1 0,1-1 0,-1 0 1,0-1-1,1 1 0,-1 0 0,1-1 0,-1 0 0,7 2 0,-2-1-1392,-1-1 0,0 1 0,1-2 0,-1 1 0,8-1 0,3-3-874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04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43 7968,'-16'-26'2944,"16"13"-2272,-5 9-192,0 4-288,1 0-32,13 4-448,-4 9-1696,3-7 1088,18 14-6240,0-4 5728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05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11 3392,'-36'-8'16735,"38"9"-16047,2 1-494,0 0-1,1-1 1,0 0-1,-1 0 1,1 0-1,0 0 1,5-1-1,40 0-277,-20-2 82,241 11 439,-253-10-520,31-5 0,-20 2 36,-17 4 36,-11 0 22,1 0 1,-1 0 0,1 0 0,-1 0-1,1 0 1,-1 0 0,0 0 0,1-1-1,-1 1 1,1-1 0,-1 1 0,0 0-1,1-1 1,1-1 0,-2 1 57,-1 1-77,-1 0 0,1 0-1,0-1 1,0 1 0,0 0-1,0 0 1,-1 0 0,1-1-1,0 1 1,0 0 0,-1 0-1,1 0 1,0 0 0,0 0-1,-1-1 1,1 1 0,0 0-1,-1 0 1,1 0 0,0 0-1,0 0 1,-1 0 0,1 0-1,0 0 1,-1 0 0,1 0-1,0 0 1,0 0 0,-1 0-1,1 0 1,-1 1 0,-17 6 29,0 1 0,0 2 1,0-1-1,2 2 0,-20 15 1,-76 69 476,-112 125 1,214-209-574,3-4-25,1 0-1,-1 0 1,1 1-1,1-1 1,-10 18 0,15-25-5,0 1 1,-1-1 0,1 0 0,0 1-1,0-1 1,0 0 0,-1 1 0,1-1-1,0 0 1,0 1 0,0-1-1,0 0 1,0 1 0,0-1 0,0 1-1,0-1 1,0 0 0,0 1 0,0-1-1,0 0 1,0 1 0,0-1 0,0 0-1,0 1 1,0-1 0,0 1 0,1-1-1,-1 0 1,0 1 0,0-1-1,0 0 1,1 0 0,-1 1 0,0-1-1,0 0 1,1 1 0,-1-1 0,0 0-1,1 0 1,-1 0 0,0 1 0,1-1-1,-1 0 1,0 0 0,1 0 0,-1 0-1,1 1 1,1-1-512,0 0 1,0 0-1,0-1 1,-1 1-1,1 0 1,0-1-1,0 1 1,0-1-1,0 1 1,1-2-1,3-1-435,1 0 1,-2-1-1,10-5 0,20-24-3103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3:48.3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39 2976,'0'-23'11600,"-8"19"-11355,10-5-273,-2 9 38,0 0-1,0 0 0,0 1 0,0-1 0,0 0 0,-1 0 1,1 0-1,0 0 0,0 0 0,0 0 0,0 0 0,0 0 0,-1 0 1,1 0-1,0 0 0,0 0 0,0 0 0,0 0 0,0 0 1,-1 0-1,1 0 0,0 0 0,0 0 0,0 0 0,0 0 1,0 0-1,-1 0 0,1 0 0,0 0 0,0-1 0,0 1 0,0 0 1,0 0-1,0 0 0,0 0 0,-1 0 0,1 0 0,0 0 1,0 0-1,0-1 0,0 1 0,0 0 0,0 0 0,0 0 0,0 0 1,0 0-1,0-1 0,0 1 0,0 0 0,0 0 0,0 0 1,0 0-1,0 0 0,0-1 0,0 1 0,-3 4 13,0 0-1,0 0 0,1 0 1,0 0-1,0 1 0,0-1 1,-2 8-1,-10 38 654,13-43-619,-14 60 343,3 2 1,3-1 0,-1 100 0,10-161-322,1-1-1,-1 1 1,1 0-1,3 12 1,-4-17-61,1-1 0,-1 0 0,1 1 0,-1-1 1,1 0-1,-1 0 0,1 1 0,0-1 0,0 0 0,-1 0 1,1 0-1,0 0 0,0 0 0,0 0 0,0 0 0,0 0 1,1 0-1,-1 0 0,0-1 0,0 1 0,0 0 1,1-1-1,-1 1 0,0-1 0,1 0 0,-1 1 0,1-1 1,2 0-1,2-1 16,1-1-1,0 1 1,-1-2 0,1 1 0,-1-1 0,0 0-1,10-6 1,-4 2 9,-4 3-26,1 0-51,-1-1 0,1 1 0,0 1 0,17-5-1,-24 7 10,0 1-1,0 0 1,0 0-1,0-1 1,0 1-1,1 1 1,-1-1-1,0 0 1,0 0-1,0 1 1,0-1 0,0 1-1,0 0 1,0 0-1,0 0 1,0 0-1,0 0 1,0 0-1,0 0 1,-1 0-1,1 1 1,-1-1-1,1 1 1,-1-1-1,1 1 1,1 3-1,1 1 101,-1 0 1,0 0-1,0 0 1,-1 1-1,0-1 0,0 1 1,-1-1-1,1 1 1,-1 10-1,0 7 311,-3 34 1,-3-16-128,-11 48 0,8-50-2161,-5 58-1,12-69 54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22.8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537 68 2304,'0'0'40,"-1"-1"0,1 1 1,0 0-1,0-1 0,0 1 0,0-1 1,-1 1-1,1 0 0,0-1 0,0 1 0,-1 0 1,1-1-1,0 1 0,-1 0 0,1-1 1,0 1-1,-1 0 0,1 0 0,0-1 0,-1 1 1,1 0-1,-1 0 0,1 0 0,0-1 1,-1 1-1,1 0 0,-1 0 0,1 0 1,-1 0-1,1 0 0,0 0 0,-1 0 0,1 0 1,-1 0-1,0 0 182,1-1-1,-1 1 1,1-1 0,-1 0-1,1 1 1,0-1 0,0 1-1,-1-1 1,1 0 0,0 1 0,0-1-1,0 0 1,-1 1 0,1-1-1,0 0 1,0 1 0,0-1-1,0 0 1,0 0 0,0-5 912,-1 5-931,-1-1 1,1 1 0,0 0 0,0 0 0,0 0-1,-1 0 1,1 0 0,-1 0 0,1 0-1,-1 1 1,1-1 0,-3 0 0,2 0-77,0 0 0,1 1 0,-1-1 1,0 0-1,1 0 0,-1 0 0,1 0 1,-1 0-1,1 0 0,0-1 0,-3-1 1,3 2-80,0 0 1,0 0 0,0 0-1,0 0 1,0 0 0,0 0 0,0 0-1,-1 1 1,1-1 0,0 0 0,0 1-1,-1-1 1,1 1 0,-1 0-1,1-1 1,0 1 0,-1 0 0,1 0-1,-1 0 1,1 0 0,-3 0 0,-4-1 104,8 1-144,-1-1 0,0 1 0,0 0 0,0 0 0,0 0 0,0 0 0,0 0 0,0 0 0,0 0 0,1 1 0,-1-1 0,0 0 0,0 0 0,-1 1 0,-18 7 0,0 1 0,0 0 0,1 2 0,1 0 0,0 1 0,0 1 1,1 0-1,1 2 0,0 0 0,1 0 0,0 2 0,2 0 0,-15 23 1,-3 19-12,2 1 1,4 1 0,2 2 0,-23 97 0,43-147 25,-11 55 83,13-62-77,0 0 1,1-1-1,0 1 1,0 0-1,0 0 1,1 0-1,0 0 1,3 11 0,-3-15-7,-1-1 0,1 1 0,0 0 0,0-1 0,0 1 0,-1-1 0,2 1 0,-1-1 0,0 1 0,0-1 0,0 0 0,1 0 0,-1 1 1,0-1-1,1 0 0,0 0 0,-1 0 0,1-1 0,-1 1 0,1 0 0,0-1 0,-1 1 0,1-1 0,0 1 0,0-1 0,0 0 0,-1 1 0,1-1 1,0 0-1,0 0 0,0-1 0,2 1 0,1-2 28,0 1 1,0-1-1,0 1 0,0-1 1,0-1-1,-1 1 1,1-1-1,-1 1 0,0-1 1,5-5-1,3-4 52,0-1-1,-1 0 1,-1 0-1,15-27 1,-12 20-51,106-207 89,-77 140-103,-25 55-14,-3 7 1,-2-1 0,0 0 0,-2-1 0,8-32 0,-15 29-262,-2 28 185,-1 0 0,0 0 0,-1 0-1,1 0 1,0 0 0,0 0 0,-1 0 0,0 0-1,1 0 1,-1 0 0,0 0 0,-1-2-1,2 4 31,0-1-1,-1 1 0,1 0 0,0-1 0,-1 1 0,1 0 0,0 0 0,-1-1 0,1 1 0,-1 0 1,1 0-1,-1 0 0,1-1 0,0 1 0,-1 0 0,1 0 0,-1 0 0,1 0 0,-1 0 0,1 0 0,-1 0 1,1 0-1,-1 0 0,1 0 0,0 0 0,-1 0 0,1 0 0,-2 1 0,1-1-5,0 1 0,-1 0 0,1 0 0,0 0 0,0 0 0,0 0 0,-1 0 0,1 0 0,-1 1 0,-1 3-8,0-1 0,0 1 0,-5 10 0,-2 11 50,2 1-1,-9 43 1,-2 57 86,7-43-32,9-67-48,-2 11 99,2 1 0,-1 51 1,4-73-92,0-1 0,1 1 0,0 0 0,0 0 0,1 0-1,0 0 1,0-1 0,0 1 0,1-1 0,0 0 0,0 1 0,1-1 0,-1-1 0,1 1 0,1 0 0,9 9 0,-11-13-1,0 0 0,1 0 0,-1 0 0,1 0 1,-1-1-1,1 1 0,0-1 0,0 0 0,-1 0 0,1 0 0,0 0 0,0-1 0,0 0 0,0 0 0,7 0 0,3-2 77,-1 0 0,1-1 0,15-5 0,-15 3-59,-1 0-1,1-1 1,-1-1-1,-1 0 1,1-1-1,-2 0 1,22-19-1,-13 8-76,0-2 0,-2 0 0,19-27 0,-23 26 44,21-45 0,-22 39-327,-9 22 402,2-5-66,-6 11-23,0 0 1,0 0-1,0 0 0,0 0 1,1-1-1,-1 1 0,0 0 0,0 0 1,0 0-1,0 0 0,1 0 0,-1 0 1,0 0-1,0 0 0,0 0 1,1 0-1,-1 0 0,0 0 0,0 0 1,0 0-1,1 0 0,-1 0 1,0 0-1,0 0 0,0 0 0,1 0 1,-1 0-1,0 1 0,0-1 0,0 0 1,0 0-1,1 0 0,-1 0 1,0 0-1,0 0 0,0 1 0,0-1 1,0 0-1,0 0 0,1 0 0,5 6-3,-1 1-1,1-1 0,-1 1 0,0 0 0,-1 1 0,1-1 0,-2 1 0,1-1 0,-1 1 1,0 0-1,2 12 0,25 58-427,-25-63 621,13 27 0,-16-37-209,1 0 0,0-1 0,-1 0 0,2 0-1,-1 0 1,0 0 0,1 0 0,0 0-1,0-1 1,0 0 0,4 3 0,0-2 31,-1 0 1,1 0-1,0-1 1,-1 0-1,1 0 1,11 1-1,0-1 79,1-1 0,0 0 0,0-2 0,38-3 0,-44 1-42,1-1 0,-1 0-1,0 0 1,0-2 0,0 0-1,-1-1 1,1 0-1,-1-1 1,19-13 0,-23 14-41,0-1 1,0-1 0,-1 1-1,0-1 1,0-1 0,-1 0-1,0 0 1,-1 0 0,0-1-1,0 0 1,-1 0 0,7-19-1,-9 18-45,3-6 65,6-31-1,-11 43-51,-1 1-1,1 0 1,-1 0 0,0-1-1,0 1 1,0 0 0,-1 0-1,0-1 1,1 1 0,-1 0-1,-1 0 1,-2-8 0,4 12 13,-1-1 1,1 0 0,0 1-1,0-1 1,-1 0 0,1 1-1,-1-1 1,1 1 0,0-1-1,-1 1 1,1-1 0,-1 1-1,1-1 1,-1 1 0,0-1-1,1 1 1,-1-1 0,1 1-1,-1 0 1,0-1 0,1 1-1,-1 0 1,0 0 0,1 0-1,-1-1 1,0 1 0,0 0-1,1 0 1,-1 0 0,0 0-1,1 0 1,-1 0 0,0 0-1,0 1 1,1-1 0,-1 0-1,0 0 1,1 0-1,-1 1 1,0-1 0,1 0-1,-2 1 1,-1 2-8,-1 0 0,1 0 1,-1 1-1,1-1 0,-4 7 0,5-7 6,-16 21-197,-17 34 0,27-44 182,0-1 28,1 2 0,1-1 0,-8 23 0,12-30 77,0-1 0,1 1 0,0 0 0,0 0 1,0 0-1,1-1 0,0 1 0,1 0 0,-1 0 0,3 8 0,-2-11-5,1 0-1,-1-1 1,1 1-1,0-1 0,0 1 1,0-1-1,1 0 1,-1 0-1,1 0 0,0 0 1,0-1-1,0 1 0,0-1 1,0 0-1,5 3 1,-2-2-34,-1 0 0,0-1 1,1 1-1,-1-1 0,1-1 0,0 1 1,-1-1-1,1 0 0,10 0 1,1-1-18,1-2-1,0 0 1,32-9 0,52-22-2046,-66 21 708,24-8-2640,-2 4 1232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29.4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1137 3072,'4'0'7680,"12"-7"-7478,0 0-1,-1-1 1,0 0 0,0-2 0,-1 1 0,0-2 0,-1 0-1,0-1 1,-1 0 0,18-23 0,3-10-317,52-94 0,-65 103 226,62-111 213,33-58-248,-99 181-36,-2-1 1,-1-1 0,-1-1-1,12-38 1,-46 123-271,13-32 167,-5 10 6,2 0 0,-10 49 0,-6 137 286,17-114-170,1 5 128,10-91-15,0 0 0,6 43 1,-6-64-124,0 1 1,0 0 0,1-1 0,-1 1 0,0-1-1,1 1 1,0-1 0,-1 0 0,1 1 0,0-1-1,0 1 1,-1-1 0,1 0 0,0 0-1,0 0 1,3 3 0,-3-4-9,0 0-1,-1 1 1,1-1-1,0 0 1,0 1-1,0-1 1,0 0-1,0 0 1,0 0 0,0 0-1,0 0 1,0 0-1,0 0 1,0 0-1,0 0 1,0-1-1,0 1 1,0 0 0,1-1-1,5-3 78,-1 1-1,0-1 1,-1-1-1,1 1 1,7-9-1,30-32-35,-3-2-1,58-85 0,-29 35 16,81-125-120,-129 184-35,-2 0 1,-1-1 0,-3-1 0,14-52 0,-22 69-22,15-78-68,-19 88 87,-2-1 0,0 1 0,0-1 0,-2 1 0,-2-21 0,2 23-30,1 10 56,0-1 1,0 0-1,0 0 1,0 0-1,0 0 0,-1 0 1,1 0-1,-1 1 1,1-1-1,-1 0 0,0 0 1,0 1-1,-1-4 1,2 5 27,-1 0 0,1 0 0,0 0 1,0 0-1,0 0 0,0 0 0,-1 0 1,1 0-1,0 1 0,0-1 1,0 0-1,-1 0 0,1 0 0,0 0 1,0 0-1,0 0 0,0 0 0,-1 0 1,1 0-1,0 0 0,0 1 0,0-1 1,0 0-1,0 0 0,-1 0 1,1 0-1,0 0 0,0 1 0,0-1 1,0 0-1,0 0 0,0 0 0,0 1 1,0-1-1,0 0 0,0 0 1,0 1-1,-3 9-111,2-9 89,-20 84-4,15-53 129,-2-1 1,-1 0-1,-1-1 0,-1 1 1,-2-2-1,-1 0 0,-22 34 1,9-20-51,-40 89 0,-7 54 54,19-45 253,-6-9-269,57-117 291,4-11 206,4-11-84,12-18-537,1 0 1,31-36-1,-28 37 38,-10 11-114,1 1 0,1 0 0,0 0 0,0 1 0,1 1 0,26-17-1,-37 26 88,0 0 0,0 1 0,0-1-1,0 0 1,0 1 0,0-1-1,0 1 1,0-1 0,0 1-1,0 0 1,0 0 0,0 0-1,0 0 1,0 0 0,0 1-1,0-1 1,3 1 0,-2 0 28,-1 1 0,1-1 1,0 1-1,-1-1 0,1 1 1,-1 0-1,1 0 1,-1 0-1,0 0 0,3 4 1,1 1-16,-2 1 0,1-1 0,-1 1 1,0 0-1,0 0 0,-1 1 0,3 10 1,9 54 83,-14-69-72,0 0 0,1-1 0,-1 1 0,1 0 0,0-1 0,0 0-1,4 6 1,6 9 508,-12-17-492,1 0-1,0 0 1,0 0 0,0 0-1,-1 0 1,1 0 0,0-1-1,0 1 1,0 0 0,0 0 0,1-1-1,-1 1 1,0 0 0,0-1-1,0 1 1,1-1 0,-1 1-1,0-1 1,0 0 0,1 0 0,-1 0-1,0 1 1,1-1 0,-1 0-1,0-1 1,0 1 0,1 0 0,-1 0-1,0 0 1,1-1 0,-1 1-1,0-1 1,2 0 0,1-1 29,-1 1 1,1-1 0,0-1-1,-1 1 1,1 0 0,-1-1-1,0 0 1,0 0 0,5-5-1,2-6-23,-1 0 0,-1 0-1,0-1 1,-1-1 0,0 1-1,-1-1 1,-1 0 0,-1-1-1,0 1 1,-1-1 0,-1 1-1,0-1 1,-2-22 0,3-8-553,-2 46 512,-1 1-1,0 0 0,0-1 0,0 1 0,0-1 0,0 1 0,0 0 0,0-1 0,0 1 0,0-1 0,0 1 0,0 0 0,-1-1 0,1 1 0,0 0 0,0-1 1,0 1-1,0-1 0,-1 1 0,1 0 0,0-1 0,0 1 0,-1 0 0,1 0 0,0-1 0,0 1 0,-1 0 0,1 0 0,0-1 0,-1 1 0,1 0 0,-1 0 0,1 0 1,0-1-1,-1 1 0,0 0 2,1 1 1,-1-1 0,0 0-1,1 0 1,-1 1 0,1-1-1,-1 0 1,1 1 0,0-1-1,-1 0 1,1 1 0,-1-1-1,1 1 1,0-1 0,-1 1-1,1-1 1,0 1 0,-1-1-1,1 1 1,0-1 0,0 1-1,-1 0 1,1-1 0,0 1-1,0 0 1,-6 22 303,2-1 0,0 1 0,2 0 1,0 40-1,2-56-186,1 1 0,0 0 0,1-1 0,0 1 0,0-1 1,1 0-1,5 14 0,-5-17-60,0 1 0,0-1 1,0 0-1,0 0 0,1 0 0,0-1 1,-1 1-1,1-1 0,0 0 0,1 0 1,-1 0-1,10 4 0,-3-2-29,1-1 0,0 0 0,0-1 0,0 0 0,0-1 0,0-1 0,1 0 0,23-1 0,-5-3-2437,-1-1-1,43-11 1,-70 14 2006,1 0-1,0 0 0,-1 0 1,1 0-1,-1-1 1,4-2-1,-5 3-90,0-1-1,0 0 1,0 0 0,-1 0-1,1 0 1,-1 0 0,1 0-1,0-3 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29.9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75 7040,'3'-16'2624,"15"16"-2048,8-4-128,-8 0 576,8-5-640,14 3 256,17-7-352,8 2-96,14 3-128,1 4-2784,-6 4 1472,-4 12-4000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37.1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120 862 2560,'12'-7'4985,"16"-18"-3362,-17 14-1352,-1-1 1,0-1-1,-1 1 1,15-28-1,21-62-145,-44 100-105,36-90 87,4 3 1,60-97-1,-73 142-47,-5 11 149,-2 0 0,-2-2 0,26-61 0,-45 94-164,1 0 0,0 0 0,-1 0 0,0 0 0,1 0 0,-1 0 0,0 0 0,0-2-1,0 4-46,0-1-1,0 1 1,0-1-1,-1 1 0,1-1 1,0 1-1,0-1 1,0 1-1,0-1 0,-1 1 1,1 0-1,0-1 0,0 1 1,-1-1-1,1 1 1,0 0-1,-1-1 0,1 1 1,0 0-1,-1-1 0,0 1 1,0-1-11,-1 1-1,1 0 1,0 0 0,-1 0-1,1 0 1,0 0 0,-1 0-1,1 1 1,0-1 0,-1 0-1,1 1 1,0-1 0,0 1-1,-1-1 1,1 1 0,0-1 0,0 1-1,0 0 1,0 0 0,0 0-1,-1 0 1,-8 8 35,1-1 1,0 1-1,0 0 1,1 1-1,0 0 1,-11 20-1,8-10-50,1 0-1,1 0 0,-7 26 0,-22 77-73,-79 227 549,96-297-310,-192 439 865,198-463-459,-15 41 0,29-58-172,1-12-363,0 0 0,0 1-1,0-1 1,0 0 0,0 0 0,1 0 0,-1 0 0,0 0 0,0 0-1,0 0 1,0 1 0,0-1 0,1 0 0,-1 0 0,0 0 0,0 0 0,0 0-1,0 0 1,1 0 0,-1 0 0,0 0 0,0 0 0,0 0 0,1 0 0,-1 0-1,0 0 1,0 0 0,0 0 0,1 0 0,-1 0 0,0 0 0,0 0 0,0-1-1,1 1 1,2-2 64,1 0 0,0 0-1,-1 0 1,6-6 0,7-6-51,-1 0 0,24-31 0,23-41-184,-15 20 162,-32 45 16,24-32 53,3 1 1,53-51-1,78-69-277,-164 162 106,0 1 1,15-11 0,-23 19 85,25 13-192,-23-10 197,0 1 1,0-1-1,-1 0 1,1 1-1,-1 0 1,1-1 0,-1 1-1,0 0 1,0 0-1,0 0 1,-1 1-1,1-1 1,-1 0-1,0 1 1,0-1 0,0 1-1,0-1 1,0 1-1,-1-1 1,0 1-1,0-1 1,0 8 0,-1 3 82,-1-1 1,0 1 0,-8 24-1,5-20 53,-4 28 0,9-41-141,-1 1 0,1-1-1,0 1 1,0-1 0,1 0 0,0 1 0,-1-1 0,2 0-1,2 9 1,-3-12 32,0 0-1,0 0 1,0 0 0,0-1-1,0 1 1,0 0-1,1-1 1,-1 1 0,1-1-1,-1 1 1,1-1-1,-1 1 1,1-1-1,0 0 1,0 0 0,0 0-1,0 0 1,0 0-1,0 0 1,0-1 0,0 1-1,0-1 1,0 1-1,0-1 1,0 0 0,0 0-1,0 0 1,0 0-1,1 0 1,3-1 0,5-1 105,0-1 0,-1 0 1,1-1-1,16-7 1,-23 9-93,218-110-275,-141 68 124,167-76 602,-207 100-523,-38 18 88,-6 2-32,-7 3-49,4 0 61,-29 15-24,2 1-1,0 1 0,-38 32 0,51-36 39,0 2-1,2 1 1,0 0-1,-29 41 0,39-48 57,6-10-72,0 0-1,0 0 1,1 1 0,-1-1 0,1 1 0,-1-1-1,1 1 1,0 0 0,0-1 0,0 1 0,0 4-1,1-7-20,0 0-1,0 1 1,-1-1-1,1 0 1,0 0-1,0 0 1,1 1-1,-1-1 0,0 0 1,0 0-1,0 1 1,0-1-1,0 0 1,0 0-1,0 0 1,0 1-1,0-1 0,0 0 1,1 0-1,-1 0 1,0 1-1,0-1 1,0 0-1,0 0 0,0 0 1,1 0-1,-1 1 1,0-1-1,0 0 1,0 0-1,1 0 1,-1 0-1,0 0 0,0 0 1,1 0-1,-1 0 1,11-3-4,11-12 87,-20 13-30,89-80 564,-17 15-1286,-74 67 661,0 0-1,1 0 0,-1 0 0,0 0 1,0 0-1,0 0 0,0 0 0,0 0 0,0 0 1,1 0-1,-1 0 0,0 0 0,0 0 1,0 0-1,0 0 0,0 0 0,0 1 0,0-1 1,1 0-1,-1 0 0,0 0 0,0 0 1,0 0-1,0 0 0,0 0 0,0 0 0,0 1 1,0-1-1,0 0 0,0 0 0,0 0 1,0 0-1,0 0 0,1 0 0,-1 1 0,0-1 1,0 0-1,0 0 0,0 0 0,0 0 1,0 0-1,-1 0 0,1 1 0,0-1 0,0 0 1,0 0-1,3 15-91,1 5 34,-3-16 76,2 1-1,-1-1 0,0 0 1,1 0-1,0 0 0,0 0 1,0 0-1,0 0 0,0-1 1,1 0-1,0 1 0,0-1 1,5 3-1,-3-3 17,1 0 0,0 0 0,0 0 0,0-1 1,0 0-1,0 0 0,15 1 0,-1-2 30,0-1 0,0-1-1,0-1 1,0-1 0,24-6 0,-26 5-84,1-1 1,-2-1-1,1-1 0,-1 0 0,25-14 0,26-19 442,23-13-128,-48 26-355,-24 16-115,-1-1 0,34-28 0,-46 31 64,-7 9 117,0 0 1,0 0-1,0 0 0,0 0 0,0 0 0,0 0 0,0 0 0,0 0 0,0 0 0,0-1 0,0 1 0,0 0 0,0 0 1,0 0-1,0 0 0,0 0 0,0 0 0,0 0 0,0 0 0,0 0 0,0 0 0,0-1 0,0 1 0,0 0 0,0 0 1,0 0-1,0 0 0,0 0 0,0 0 0,-1 0 0,1 0 0,0 0 0,0 0 0,0 0 0,0 0 0,0 0 0,0 0 1,0 0-1,0 0 0,0 0 0,0 0 0,0 0 0,-1 0 0,1 0 0,0-1 0,0 1 0,0 0 0,0 0 0,0 1 0,0-1 1,0 0-1,-2 0 11,0 0 1,0 1 0,0-1-1,0 1 1,0-1 0,0 1-1,0 0 1,-1 1 0,-20 13-105,0 0 0,1 2 0,1 0 0,-21 24-1,13-14 150,20-18-42,1 0 0,0 0-1,1 1 1,0 0 0,0 0 0,1 1 0,0-1 0,1 1 0,0 1 0,1-1 0,-3 13-1,7-24-4,0 0-1,-1 1 1,1-1-1,0 0 0,0 0 1,0 1-1,0-1 1,0 0-1,0 0 0,0 1 1,0-1-1,0 0 1,0 0-1,0 1 0,0-1 1,0 0-1,0 0 0,0 1 1,0-1-1,0 0 1,0 0-1,0 1 0,0-1 1,0 0-1,0 0 1,0 1-1,0-1 0,1 0 1,-1 0-1,0 1 0,0-1 1,7-5 143,6-12 235,-4 3-372,0 0 0,1 1 0,1 0 1,0 0-1,13-10 0,-6 12-434,-18 11 408,1-1 0,-1 1-1,1 0 1,-1 0 0,1-1 0,-1 1 0,1 0-1,-1 0 1,1 0 0,-1 0 0,1 0-1,-1 0 1,1 0 0,-1 0 0,1 0 0,0 0-1,-1 0 1,1 0 0,-1 0 0,1 1-1,-1-1 1,1 0 0,-1 0 0,1 0-1,-1 1 1,0-1 0,1 0 0,-1 1 0,1-1-1,-1 0 1,0 1 0,1-1 0,-1 1-1,1 0 1,0 2 1,1 1-1,-1 0 1,0-1 0,0 1-1,-1 0 1,1 0-1,-1 0 1,0 5 0,-4 36 53,2-30-73,-4 53-25,-20 122 328,22-170-149,-1-1 0,-1 1 0,-1-1 0,-1-1 0,0 1 0,-2-1 0,-16 24 0,22-36-71,-1 0-1,-1-1 0,1 0 1,-1 0-1,0 0 0,0 0 1,-1-1-1,1 0 0,-1 0 1,0-1-1,0 0 0,0 0 1,0 0-1,-1-1 0,-11 2 1,17-4-48,0 0 0,0 1 0,0-1 0,0 0 0,-1-1 0,1 1 0,0 0 0,0-1 0,0 1 0,0-1 0,-1 1 0,1-1 0,0 0 0,-3-2 1,5 3-3,-1-1 0,0 1 0,0-1 0,1 0 0,-1 1 0,1-1 0,-1 0 0,0 1 0,1-1 0,-1 0 0,1 0 0,0 0 0,-1 0 0,1 1-1,0-1 1,-1 0 0,1 0 0,0 0 0,0 0 0,0 0 0,0 0 0,0 0 0,0 0 0,0 0 0,0 1 0,0-1 0,0 0 0,1 0 0,-1 0 0,0 0 0,1 0 0,-1 0 0,0 1 0,1-1 0,-1 0 0,1 0 0,-1 0 0,2 0 0,121-167-76,-98 137 104,1 2 1,2 1 0,1 1-1,1 2 1,1 1 0,1 1-1,37-19 1,2 5-194,121-47 1,-182 81 227,-1 0 0,0 1-1,11-2 1,-18 4-78,0-1 0,0 1 0,0 0 0,1 0 0,-1 0 0,0 0 0,0 0 0,0 0 0,0 0 0,0 1 0,0-1 0,0 1 0,0 0 0,0-1 0,-1 1 0,1 0 0,0 0 0,0 0 0,0 1 0,-1-1 0,3 2 0,-2 1 16,0-1 0,0 0-1,0 1 1,-1 0 0,1-1-1,-1 1 1,0 0 0,0-1 0,-1 1-1,1 0 1,-1 0 0,0 0 0,0 4-1,-1 8 226,-6 30 1,5-37-265,1 3 174,-1-8-6,1-6-58,0-8 56,3 3-118,0-1 0,1 0-1,0 1 1,0-1 0,0 1-1,1 0 1,0 0 0,1 0-1,-1 1 1,1 0 0,1-1-1,-1 2 1,1-1 0,11-8-1,-1 1-69,2 2-1,0-1 1,0 2-1,28-12 1,-24 15-127,-1 0 0,37-7 0,-46 12 180,-6 1 63,-1 0-1,1 0 1,0 1-1,-1 0 1,1 0-1,11 2 0,-16-2-61,-1 0-1,1 0 0,0 0 1,0 1-1,0-1 0,0 0 0,0 0 1,0 1-1,-1-1 0,1 1 0,0-1 1,0 0-1,-1 1 0,1 0 0,0-1 1,0 1-1,-1-1 0,1 1 0,-1 0 1,1-1-1,-1 1 0,1 0 0,-1 0 1,1 0-1,-1-1 0,1 1 0,-1 0 1,0 0-1,0 0 0,1 0 0,-1 0 1,0 0-1,0-1 0,0 1 1,0 0-1,0 0 0,0 0 0,0 0 1,0 0-1,-1 0 0,1 0 0,0-1 1,0 1-1,-1 0 0,1 0 0,-1 0 1,1 0-1,0-1 0,-2 2 0,-5 7 39,0 0-1,-9 8 0,14-14 651,13-12-746,2 0 0,-1 1 0,22-10 0,-10 5-58,-14 8 79,-1 1-1,0 0 1,1 1-1,17-5 0,-22 7 31,1 0-1,-1 0 0,1 1 1,-1 0-1,1-1 1,-1 2-1,1-1 0,-1 1 1,1 0-1,6 2 0,-8-2-13,-1 1-1,1 0 1,-1 0-1,0 0 0,0 0 1,0 1-1,0-1 0,0 1 1,0 0-1,-1 0 0,3 3 1,3 6 36,11 21 1,-10-16-42,-4-9 38,-2-1 47,1-1-1,0-1 0,0 1 0,0 0 1,6 5-1,-9-10-46,1 0 0,-1 1 0,0-1 0,1 0 0,-1 0 0,1-1 1,0 1-1,-1 0 0,1 0 0,0-1 0,0 1 0,-1-1 0,1 0 0,0 1 0,0-1 0,-1 0 0,1 0 0,0 0 0,0 0 0,0-1 0,-1 1 0,1 0 1,0-1-1,0 1 0,1-1 0,25-12 89,0-1 0,41-28 0,-59 36 17,5-3-73,-1-2 1,0 0-1,24-25 0,-31 28-94,1-1 0,-1 0-1,-1 0 1,0-1 0,0 0-1,-1 0 1,4-12 0,-8 22 40,-1-1 0,0 1 0,0 0 0,0-1 0,1 1 0,-1-1 0,0 1 0,0 0 0,0-1 0,0 1 0,0-1 0,0 1 0,0-1 0,0 1 0,0-1 0,0 1 0,0 0 0,0-1 0,0 1 0,-1-1 0,1 1 0,0-1 1,-8 1-196,-10 10 47,4 2 139,0 0 0,-16 19 0,26-26 12,1 0 1,-1 0-1,1 0 1,0 1-1,0-1 1,0 1-1,1 0 1,0 0-1,0 0 1,-2 11-1,4-15 22,0 1 1,0 0-1,0 0 0,0 0 0,0-1 0,1 1 0,-1 0 0,1-1 0,0 1 0,0 0 0,0-1 0,0 1 0,0-1 0,0 1 0,1-1 0,-1 0 0,1 1 1,0-1-1,0 0 0,0 0 0,2 2 0,-1-1 15,0-1-1,0 0 1,0 0 0,1 0 0,-1-1-1,0 1 1,1-1 0,-1 0-1,1 1 1,0-2 0,-1 1 0,1 0-1,0-1 1,-1 0 0,6 0 0,15-3 65,0-1 1,0-2 0,0 0 0,-1-2-1,22-10 1,45-14-31,27-6-254,-112 37 148,-1 0-1,1 0 0,-1 1 0,1 0 0,-1-1 1,7 2-1,-10-1 47,0 0 0,0 0-1,-1 0 1,1 0 0,0 0 0,0 0 0,0 0 0,-1 0 0,1 1 0,0-1-1,0 0 1,-1 1 0,1-1 0,0 0 0,-1 1 0,1-1 0,0 1 0,-1-1 0,1 1-1,0-1 1,-1 1 0,1-1 0,-1 1 0,1 0 0,-1-1 0,0 1 0,1 0-1,-1-1 1,1 1 0,-1 0 0,0 0 0,0 0 0,0-1 0,1 1 0,-1 0-1,0 0 1,0-1 0,0 1 0,0 0 0,0 0 0,0 1 0,-4 12 91,0 1 0,-1-1 1,0 0-1,-1 0 0,-9 16 1,14-29 44,7-11 230,3 0-477,0-1 0,1 1-1,0 0 1,1 1 0,0 0-1,1 1 1,-1 0 0,2 1-1,20-10 1,-29 16 88,-1 0 0,1 0 0,-1 0-1,1 0 1,-1 1 0,1-1 0,-1 1 0,1 0 0,0 0 0,-1 0-1,1 0 1,-1 1 0,1 0 0,0-1 0,-1 1 0,0 1-1,1-1 1,-1 0 0,0 1 0,1 0 0,-1-1 0,0 1-1,0 0 1,-1 1 0,1-1 0,0 1 0,-1-1 0,1 1 0,3 5-1,6 10-8,-7-11 46,0 0 0,0 0 0,7 8-1,-10-13 12,1-1 0,-1 1-1,0 0 1,0-1-1,1 1 1,-1-1 0,1 1-1,-1-1 1,1 0-1,-1 0 1,1-1 0,0 1-1,-1 0 1,5-1-1,3 1 43,0-1-1,0-1 0,0 0 1,0 0-1,0-1 1,0-1-1,12-3 0,0-3-102,0 0-1,21-13 0,-33 15 32,-1 0 0,1 0 1,-1-1-1,-1 0 0,1 0 0,-1-1 1,-1 0-1,0 0 0,0-1 0,-1 0 0,10-21 1,-1-5 18,0 0 1,10-46-1,-13 39-7,56-232-493,-55 181 74,-13 92 384,0 0 0,0 0 0,0 0 0,0 0 1,0 0-1,0 1 0,0-1 0,0 0 0,-1 0 0,1 0 0,-1 1 1,-1-4-1,-2 13-406,3-6 423,-8 25-43,1 1 0,-5 30-1,5 15 415,2 0 0,4 0 0,3 0 0,4 0-1,14 77 1,-18-142-297,1 1 0,0-1 0,0 1 0,1-1-1,5 11 1,-8-18-50,1-1 0,-1 1 0,0-1 0,1 1 0,-1 0 0,1-1 0,-1 1-1,1-1 1,-1 1 0,1-1 0,-1 1 0,1-1 0,0 0 0,-1 1 0,1-1-1,0 0 1,-1 1 0,1-1 0,0 0 0,-1 0 0,1 0 0,1 1 0,0-1 14,-1-1 0,1 1 0,0 0 1,-1 0-1,1-1 0,0 1 0,-1-1 1,1 1-1,2-2 0,3-2 30,0-1 0,-1 1 0,8-8-1,-11 10-74,28-24-221,39-25 1,-59 44 241,0 1 0,0 0 0,1 0 0,-1 1 0,1 1 0,1 0 1,22-4-1,-32 7-20,0 1 1,0 0 0,0 0 0,0 0 0,0 0-1,0 0 1,-1 1 0,1-1 0,0 1 0,0 0-1,0 0 1,-1 0 0,1 0 0,0 0-1,-1 1 1,1-1 0,-1 1 0,0-1 0,1 1-1,-1 0 1,0 0 0,0 0 0,0 0 0,3 5-1,-3-4-8,-1 1-1,1-1 1,-1 0-1,1 1 1,-1-1-1,0 1 0,0-1 1,-1 1-1,1 0 1,-1-1-1,0 1 1,0 0-1,0-1 0,0 1 1,-1 0-1,1-1 1,-1 1-1,0-1 1,-2 5-1,0 0 87,-1 1-1,-1-1 1,0 0-1,0-1 1,0 1-1,-1-1 1,0 0-1,0-1 1,-1 1-1,-14 10 1,19-16-34,0 1 0,-1-1 1,1 0-1,0 0 0,-1 0 0,1 0 0,-4 0 0,6-1-19,-1 0-1,0 1 1,0-1-1,0 0 1,0 0-1,0 0 1,0 0-1,0 0 1,0 0 0,0 0-1,0-1 1,0 1-1,0 0 1,1 0-1,-1-1 1,0 1-1,0-1 1,0 1-1,0 0 1,1-1-1,-2 0 1,2 0-8,-1 1-1,1-1 1,0 1 0,0 0 0,0-1 0,0 1 0,0-1 0,0 1-1,0 0 1,0-1 0,0 1 0,0-1 0,0 1 0,0-1 0,0 1-1,0 0 1,0-1 0,1 1 0,-1-1 0,0 1 0,0 0-1,0-1 1,1 1 0,-1 0 0,0-1 0,0 1 0,1 0 0,-1-1-1,0 1 1,1 0 0,-1-1 0,0 1 0,1 0 0,-1 0 0,1-1-1,15-9 107,-15 10-106,11-6 46,1 1 1,1 0 0,-1 1-1,1 0 1,23-3 0,74-2-303,-72 8 109,-24-1-40,30 1-1049,-41 1 358,0 0 1,-1 1 0,1-1-1,-1 1 1,6 2-1,-38 9-6900,-8-4 3862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37.5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17 266 9056,'-16'-55'3360,"19"47"-2624,33-7-192,-1 2-384,17-6-192,10-9 96,4 2-32,12-6-96,19 6 32,12 2-2592,-4 4 1440,-12 20-4448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53.5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0 976 2720,'8'-7'6728,"1"1"-5196,10-9-1883,31-42 396,74-112 1,-117 162-68,0-5-186,-7 27 265,0-1 0,1 0 0,1 0 0,7 27 0,-8-36-41,1 0 0,0 0 0,1 1 0,-1-1-1,1-1 1,0 1 0,0 0 0,1-1 0,-1 1 0,1-1 0,0 0 0,0 0-1,0-1 1,1 1 0,9 4 0,-3-2 75,1 0-1,0-1 1,1-1 0,-1 0-1,1-1 1,0 0 0,0-1-1,0 0 1,0-1 0,0 0-1,0-2 1,0 1 0,1-1-1,-1-1 1,0-1 0,-1 0-1,1 0 1,0-1 0,16-8-1,-24 9-50,1 0-1,-1 0 0,0 0 0,-1-1 1,1 0-1,0 0 0,-1 0 0,0 0 1,0-1-1,0 0 0,-1 0 1,0 0-1,0 0 0,0 0 0,0-1 1,-1 1-1,0-1 0,0 1 0,0-1 1,-1 0-1,1-11 0,-2 5-160,-1-37-95,0 45 192,1 0 1,-1 1-1,0-1 0,0 0 1,0 1-1,-1-1 1,1 1-1,-1-1 0,0 1 1,-2-4-1,3 6 9,1 1 1,-1-1-1,1 1 1,-1-1-1,0 0 1,1 1-1,-1-1 1,0 1-1,1 0 0,-1-1 1,0 1-1,0 0 1,0-1-1,1 1 1,-1 0-1,0 0 1,0-1-1,0 1 1,0 0-1,1 0 0,-1 0 1,0 0-1,0 0 1,0 0-1,0 1 1,1-1-1,-1 0 1,0 0-1,0 1 1,0-1-1,1 0 0,-1 1 1,0-1-1,0 0 1,1 1-1,-1-1 1,0 2-1,-4 1-62,1 1 1,0 0-1,0 0 0,-4 6 0,5-7 27,-2 4 48,0 0 0,0 0 0,1 1 0,0-1 0,1 1 0,0 0 0,0 0 0,0 0 0,1 0 0,0 0 0,1 1 0,0-1 0,0 0 0,1 1 0,0-1 0,0 1 0,1-1 0,0 1 0,1-1 0,0 0 0,0 0 0,1 1 0,6 14 0,-5-15 25,0 0-1,0 0 1,1 0-1,9 11 1,-12-16 29,0-1 1,0 0 0,0 0 0,1 0-1,-1-1 1,1 1 0,-1 0 0,1-1-1,-1 1 1,1-1 0,0 0 0,0 0-1,0 0 1,0-1 0,-1 1 0,1 0-1,0-1 1,4 0 0,-1 0 29,0-1 1,0 1-1,0-1 1,0-1-1,0 1 1,0-1 0,7-4-1,39-21 209,-27 13-218,21-12-136,82-61 1,-103 67 88,-1-1 0,-1-1 0,-1-2 0,28-37 0,-10 2 185,-4-2 0,-2-1-1,50-126 1,-73 159-308,-2-2 0,-1 1 0,-1-1 0,-1 0 0,2-61 1,-10 76 5,2 16 74,0-1 0,0 1 0,0 0 0,-1 0-1,1-1 1,0 1 0,0 0 0,0 0 0,0 0 0,-1-1 0,1 1-1,0 0 1,0 0 0,0 0 0,-1-1 0,1 1 0,0 0 0,0 0-1,-1 0 1,1 0 0,0 0 0,0 0 0,-1 0 0,1 0 0,0-1-1,0 1 1,-1 0 0,1 0 0,-2 1-37,1 0-1,0-1 1,-1 1 0,1 0-1,0 0 1,-1 0 0,1 0-1,0 0 1,0 0 0,0 0-1,0 0 1,0 0 0,0 1-1,-1 1 1,-5 8-92,0 1-1,-8 20 1,-1 2-23,-19 33 329,-50 135 0,41-40 265,39-134-427,1 1-1,1 0 1,1 51 0,3-67 85,0 1 0,1-1 0,1 0 0,8 25-1,-9-33 7,0 1 0,1-1 0,-1 1-1,1-1 1,1 0 0,-1 0 0,1 0-1,0 0 1,0-1 0,0 0-1,0 0 1,10 7 0,-10-9-69,-1 0-1,1-1 1,0 1 0,0-1 0,1 0 0,-1 0-1,0 0 1,0-1 0,0 1 0,1-1-1,6-1 1,0 0 4,0 0-1,0-1 0,14-4 1,-9 0-11,-1-1 0,1 0 1,-1-1-1,25-18 1,-2 2 36,33-22-79,83-71-1,-153 117 29,2-2 33,1-1-1,-1 0 1,0 0 0,0 0-1,0 0 1,0 0-1,-1-1 1,1 1-1,1-4 1,-26 18-331,-9 11 134,1 1 0,2 2-1,-27 28 1,-7 17 357,54-60-53,0 2-1,0-1 1,2 1 0,-10 22-1,14-31-82,1 1 0,0-1 0,1 1 0,-1-1 0,0 1 0,1 0 0,0 4 0,10-10 259,-5-1-256,0 0-1,0-1 1,0 1 0,-1-1-1,0 0 1,0 0 0,0 0-1,6-8 1,1-4-47,11-22 0,-6 9-105,7-13-137,-16 27-109,17-25 1,-22 39-111,-1 7 237,-1 9 35,0-15 172,-2 14-140,1 0-1,1 0 1,3 24 0,-3-34 147,1 0 0,0 0 0,0 0 1,0 0-1,1-1 0,-1 1 0,1 0 1,0-1-1,0 1 0,0-1 0,1 0 1,-1 0-1,1 1 0,-1-2 1,1 1-1,0 0 0,0 0 0,4 1 1,0 1 112,1-2 0,-1 1 0,1-1 0,0-1 0,-1 1 0,1-1-1,0-1 1,1 1 0,-1-1 0,12 0 0,-4-2-17,1 0 0,-1-1 0,0 0 0,22-7 0,-27 5-59,-1 0-1,1 0 0,-1-1 1,0-1-1,0 0 1,-1 0-1,0-1 1,0 0-1,0-1 1,-1 0-1,0 0 0,-1-1 1,0 0-1,7-10 1,7-15 30,-1-2 0,24-57 0,-10 10 16,13-28-170,-14 42-9,54-124-228,-80 176 295,0-1 1,-1 0-1,-1-1 0,-1 1 1,0-1-1,0-20 1,-6 28-389,2 11 394,0 0 0,-1 0 1,1 0-1,0 0 1,0 0-1,0 0 0,-1 0 1,1 0-1,0 0 1,0 0-1,0 0 0,0 0 1,-1 0-1,1 0 1,0 0-1,0 0 0,0 1 1,0-1-1,-1 0 1,1 0-1,0 0 0,0 0 1,0 0-1,0 0 1,0 1-1,0-1 0,-1 0 1,1 0-1,0 0 1,0 0-1,0 1 0,0-1 1,-11 21-539,-2 12 401,-4 5 163,1 0 0,2 2 0,-9 45 0,-12 158 272,27 11 315,9-243-563,1 0 1,-1 0 0,2 0-1,-1 0 1,2-1 0,-1 0-1,2 1 1,8 16 0,-11-25 29,0 0 1,0 0 0,0 0 0,0 0 0,1 0 0,-1 0-1,1 0 1,-1-1 0,1 0 0,-1 1 0,1-1 0,0 0-1,0 0 1,0 0 0,-1 0 0,1-1 0,0 1-1,0-1 1,0 0 0,0 0 0,0 0 0,5-1 0,5 0-48,-1-2 0,1 1 0,20-9-1,-17 5 69,-1 0 0,-1-2 0,1 1 0,-1-2 0,0 0 0,17-16 0,2-5-61,33-37 0,-52 52-172,-1-1 0,13-23 0,-24 36-69,1 7-681,-2-1 903,-1 0 0,0 0 0,0 0 0,0 0 0,0 0 0,-1 0 0,0 4 0,-2 12 96,3 7-37,0 1-16,0 0-1,9 51 1,-7-64-53,2 12-91,-3-25 131,-1 0-1,0 1 0,1-1 0,-1 0 0,1 1 1,-1-1-1,1 0 0,0 0 0,0 1 0,-1-1 1,1 0-1,0 0 0,1 1 0,0-1 11,0 0-1,0 0 1,0 0 0,0 0-1,0 0 1,0 0-1,1-1 1,-1 1 0,0-1-1,0 0 1,0 0-1,0 0 1,1 0-1,-1 0 1,0 0 0,0 0-1,0-1 1,0 1-1,1-1 1,-1 1 0,2-2-1,-1 0 11,0 1 0,0-1-1,-1 1 1,1-1 0,-1 0-1,1 0 1,-1 0 0,0 0-1,0-1 1,0 1-1,0 0 1,0-1 0,0 0-1,1-3 1,16-33 237,-4 8-482,-1-1 0,13-45-1,-23 61 359,4-14-342,-8 29 129,0 1 0,1-1 0,-1 0 0,0 1-1,0-1 1,1 0 0,-1 1 0,0-1 0,0 1 0,1-1-1,-1 1 1,1-1 0,-1 1 0,0-1 0,1 1-1,-1-1 1,1 1 0,0-1 0,1 17-122,3 208 401,3-189-351,-8-34 356,2-2 113,1 0-272,1-1 1,-1 0-1,0 1 0,0-2 1,0 1-1,0 0 0,0-1 0,-1 1 1,1-1-1,0 0 0,3-5 1,0-1-122,0-1 1,8-16 0,72-138-403,-59 115 341,-10 22-735,-16 26 522,1 2 274,0 0 0,-1 1 1,1-1-1,-1 1 0,1-1 0,-1 1 1,1 0-1,-1 0 0,1 2 0,-1-2 35,16 23 172,-5-7-108,16 19 0,-23-31-28,1 0-1,0 0 0,0-1 0,0 0 0,1 0 1,11 6-1,-13-8-2,0-1 1,0 0 0,0 1-1,0-1 1,1-1 0,-1 1-1,1-1 1,-1 0-1,1-1 1,-1 1 0,1-1-1,-1 0 1,1 0-1,-1-1 1,1 1 0,-1-1-1,1 0 1,-1-1-1,0 0 1,1 0 0,-1 0-1,0 0 1,0-1 0,6-4-1,1-1-1,-2 0 1,1-1-1,-1 0 0,-1-1 1,0 0-1,0 0 0,-1-1 1,0-1-1,-1 1 0,10-22 1,-11 23-351,-3 9 72,0 17 43,-2-9 246,1 15 80,-2 29 0,-1-30-167,2 0 0,2 22-1,-1-21-19,-1-11 195,0 0 1,4 16-1,-4-25-92,-1 0 0,1 0 1,-1 0-1,1 0 0,0-1 1,0 1-1,0 0 0,0 0 1,0-1-1,0 1 0,0-1 1,1 1-1,-1-1 0,0 1 1,1-1-1,-1 0 0,1 0 1,0 0-1,-1 0 0,3 1 0,-3-1 14,1-1 0,-1 0 0,1 0 0,-1 0 0,1 0 0,-1 0 0,1 0 0,-1 0-1,1 0 1,-1 0 0,1-1 0,-1 1 0,1-1 0,-1 1 0,1-1 0,-1 1 0,2-2-1,23-16 41,-23 15-43,11-8 39,-2-1-1,0 0 1,0-1 0,-1 0-1,0-1 1,-2 0-1,1 0 1,9-22 0,30-74-263,-2 5-41,-37 83 97,-8 16 88,0 1 0,1 0-1,-1 0 1,1 0-1,0 0 1,1 0 0,-1 1-1,8-8 1,-11 12 33,0 0 0,1 0 0,-1 0 0,0 0 1,0 0-1,0 0 0,1 0 0,-1 0 0,0 0 0,0 0 1,1 1-1,-1-1 0,0 0 0,0 0 0,0 0 0,1 0 0,-1 0 1,0 0-1,0 1 0,0-1 0,0 0 0,0 0 0,1 0 1,-1 0-1,0 1 0,0-1 0,0 0 0,0 0 0,0 0 1,0 1-1,0-1 0,0 0 0,4 8-32,-1 3-11,-1 0-1,0-1 1,0 1-1,-1 0 0,-1 0 1,-1 16-1,1-3-94,-1 62 466,-15 100 0,15-179-278,0 0-1,-1-1 0,0 1 0,0 0 1,-1-1-1,-5 11 0,7-15-17,0 0-1,0 0 0,0 0 1,-1-1-1,1 1 0,0 0 1,-1-1-1,1 1 0,-1-1 1,1 0-1,-1 1 1,0-1-1,1 0 0,-1 0 1,0 0-1,0 0 0,0 0 1,0-1-1,0 1 0,0 0 1,0-1-1,0 0 0,0 1 1,0-1-1,-4 0 0,0-1-5,0 0-1,0-1 1,0 1 0,1-1-1,-1-1 1,1 1-1,-1-1 1,1 0-1,0 0 1,-7-5-1,9 6-79,0-1 1,1 1-1,-1-1 0,1 0 0,0 1 0,-1-1 1,1 0-1,1 0 0,-1-1 0,0 1 0,1 0 1,0 0-1,-1-1 0,1 1 0,1-1 1,-1 1-1,0-1 0,1-5 0,-1 7 36,1 1 0,0-1 0,0 1 0,0-1 0,1 1 0,-1-1 0,0 1 0,1-1 0,-1 1 0,1-1 0,-1 1 0,1-1 0,-1 1 0,1 0 0,0-1 0,0 1 0,2-2 0,-2 2-5,1 0 0,0 0 0,0 0 0,-1 0 0,1 0 0,0 1 0,0-1 0,0 1 0,0-1 0,0 1 0,0 0 0,0 0 0,0 0 0,2 0 0,5 1-70,-1 0 0,0 0 0,1 1 0,-1 0 0,15 7 0,10 2-88,-4-3 337,-1-1 0,1-1 0,59 3 0,-80-9-112,0-1-1,1-1 1,-1 0-1,0 0 1,0 0-1,0-1 1,-1 0-1,1 0 1,-1-1-1,1 0 1,-1-1-1,0 0 1,-1 0-1,1 0 1,7-9-1,4-4 8,-1-1 1,-1-1-1,24-39 0,-10 9 121,57-84 307,-24 56-413,-32 41-76,47-74-1,10-57-429,-86 165 396,0-1 0,0 0 0,-1 0 0,1 0 0,-1 0 0,0-1-1,0 1 1,0-7 0,-1 11 37,0 0 0,0 0 1,0-1-1,1 1 0,-1 0 0,0 0 0,0 0 0,0 0 0,0 0 0,-1-1 0,1 1 1,0 0-1,0 0 0,0 0 0,0 0 0,0 0 0,0 0 0,0-1 0,0 1 1,0 0-1,0 0 0,0 0 0,0 0 0,0 0 0,0 0 0,0 0 0,-1 0 1,1-1-1,0 1 0,0 0 0,0 0 0,0 0 0,0 0 0,0 0 0,-1 0 1,1 0-1,0 0 0,0 0 0,0 0 0,0 0 0,0 0 0,-1 0 0,-5 3-171,-6 9 132,-71 98 570,30-42-200,39-47-304,0 1-1,1 1 1,2 0-1,-17 47 1,-19 103 271,34-107 432,-8 122 0,20-177-651,1 0 1,0 0-1,1 0 1,1 0 0,-1 0-1,5 12 1,-5-20-37,0 0 0,0 0 1,1 0-1,-1 0 0,1-1 1,-1 1-1,1-1 0,0 1 1,0-1-1,0 1 0,4 2 1,-4-4-17,0 0 0,0 1 0,0-1 0,0 0 0,0-1 0,0 1 0,0 0 0,1-1 0,-1 1 0,0-1 0,0 0 0,1 1 0,-1-1 0,0 0 0,1 0 0,-1-1 0,4 0 0,17-5-11,0-2 0,0 0 1,-1-1-1,24-15 0,-32 18 51,-1-2-29,0 0 0,0-1 0,14-13 0,8-5 29,17-16-537,-51 43 266,-1 8 81,-1 1 230,0-1 1,0 1 0,-4 10-1,3-12-63,0 0-1,1 0 1,-1 0-1,1 0 1,1 0-1,0 10 0,0-15-22,1 0 0,-1 0-1,1 0 1,-1 0-1,1 0 1,0 0-1,0-1 1,0 1 0,0 0-1,0 0 1,0-1-1,1 1 1,-1-1-1,0 1 1,1-1 0,-1 1-1,1-1 1,0 0-1,-1 0 1,1 0-1,0 0 1,0 0-1,0 0 1,0 0 0,-1-1-1,5 2 1,0-1 30,-1 0 1,0 0-1,1-1 1,-1 0-1,0 0 1,1 0-1,-1 0 1,0-1-1,1 0 1,9-3-1,4-2-21,29-15 0,-34 15-100,31-18 18,-29 15 98,27-11 0,7-1-143,75-25 245,-55 19-229,-69 27 294,-15 8-129,-2 0-126,0 1 1,1 0-1,0 1 0,0 1 1,1 0-1,1 1 0,-13 14 1,25-24 76,0-1-1,0 0 1,0 0 0,0 1 0,0-1-1,0 1 1,0-1 0,0 1 0,1-1 0,-1 1-1,0-1 1,1 1 0,-1 0 0,1-1-1,0 1 1,0 0 0,0-1 0,0 1 0,0 0-1,0-1 1,0 1 0,0 0 0,0-1-1,1 1 1,0 2 0,1-2-6,-1 1 0,1-1 1,0 0-1,0 0 0,0 0 0,0 0 0,0 0 1,0-1-1,0 1 0,1-1 0,-1 1 0,0-1 0,1 0 1,0 0-1,2 1 0,6 1 8,0 0 0,0 0 1,1-1-1,-1-1 0,1 0 0,13 0 0,73-9 207,-71 5-186,-24 3-26,16-2-747,0 0 1,28-9 0,-43 10 247,0 0 0,-1 0 1,1 0-1,-1-1 0,1 1 0,-1-1 0,1 0 0,-1 0 0,0 0 1,0-1-1,0 1 0,0-1 0,0 1 0,-1-1 0,1 0 0,-1 0 1,0-1-1,1 1 0,1-6 0,-3 8 268,-1 0 0,0-1 0,1 1 0,-1 0 0,0-1 0,0 1-1,0-1 1,0 1 0,0 0 0,-1-1 0,1 1 0,0 0 0,-2-3 0,-12-27-3466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53.9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36 7296,'-36'-36'2720,"28"39"-2112,3-3-192,10 9-928,3-1-1344,2 3 992,-7 8-3488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54.2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942 61 8800,'-21'-39'3264,"21"42"-2528,18 0-224,3 2-1120,5-2 224,14-3 736,9 0-192,8 0 352,25 0-288,11 0 64,-1 5-160,-12 2-288,-11 1 96,-17 0-4064,-16 3 2240</inkml:trace>
  <inkml:trace contextRef="#ctx0" brushRef="#br0" timeOffset="1">34 6 6816,'-34'-5'3072,"42"5"-2656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54.9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87 8320,'-3'-31'3072,"6"31"-2400,12 0-160,-2 0 768,8-5-800,9-2 864,6-6-768,13 2 63,11 3-383,11 2-256,4 1 0,-1 5-4031,-9 11 2207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56.3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46 222 3968,'-31'-23'5610,"27"20"-4526,3 2-956,1 1 1,-1-1-1,0 1 1,1-1-1,-1 0 1,0 1-1,1-1 1,-1 0 0,1 1-1,-1-1 1,1 0-1,-1 0 1,1 1-1,-1-1 1,1 0-1,0 0 1,-1 0-1,1 0 1,0 0-1,0 1 1,0-1-1,0 0 1,0 0-1,0 0 1,0 0-1,0 0 1,0 0-1,0 0 1,0 0-1,0 1 1,1-1 0,-1 0-1,0 0 1,1 0-1,-1 0 1,1 1-1,-1-1 1,2-1-1,0-1-37,0 0 0,0 1 0,0-1 0,1 1 0,-1-1 0,1 1 0,-1 0 0,1 0 0,4-2 0,31-14 230,-7 3-437,-8 2 68,0-1 126,0 1-1,0 2 1,2 0 0,39-12 0,-38 17 1,0 1 0,0 1-1,34 0 1,-47 4-84,1 0 0,0 1 1,-1 1-1,1 0 0,-1 1 0,0 1 1,0 0-1,16 7 0,-25-10 22,-1 1 0,1 0 0,-1 0 0,1 0 0,-1 1-1,0-1 1,0 1 0,0 0 0,0-1 0,4 7 0,-6-8 6,-1 1 0,1-1 0,0 1 1,-1-1-1,1 1 0,-1 0 0,1-1 0,-1 1 1,0-1-1,0 1 0,0 0 0,0-1 1,0 1-1,0 0 0,0-1 0,-1 1 0,1 0 1,0-1-1,-1 1 0,0-1 0,1 1 0,-1-1 1,0 1-1,0-1 0,1 1 0,-1-1 0,0 0 1,-2 3-1,-4 2 4,0 1 0,0-1 1,-1 0-1,0 0 0,0-1 0,-14 7 1,-2 2 5,-49 32 524,-76 64 0,143-105-570,0 0-1,0 1 0,1 0 0,-1 0 0,1 0 0,1 1 0,-1-1 1,-6 14-1,9-14 7,0 0 0,0-1 0,1 1 0,-1 0 1,1 0-1,1 0 0,-1 0 0,1-1 0,0 1 1,0 0-1,1 0 0,1 8 0,5 17 328,1 0 1,1-1-1,20 41 0,-15-37 204,15 26-196,-8-17-89,-20-41-187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3:49.1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145 173 2816,'2'-14'350,"-2"9"-166,1 0 0,0-1 0,1 1-1,2-8 1,5-12 2227,24-46-1,-17 43 321,-30 76 826,-18 32-2333,-51 90-1,26-57-358,55-108-864,-8 14 305,10-18-269,0 0 1,-1 0-1,1-1 0,0 1 0,-1 0 0,1 0 0,-1-1 0,0 1 1,1 0-1,-1-1 0,1 1 0,-1-1 0,0 1 0,0-1 1,1 1-1,-1-1 0,-1 1 0,2-1-30,0 0 0,-1 0-1,1 0 1,0 0 0,0 0-1,0 0 1,0-1 0,0 1-1,-1 0 1,1 0 0,0 0 0,0 0-1,0 0 1,0 0 0,0 0-1,0 0 1,0-1 0,-1 1 0,1 0-1,0 0 1,0 0 0,0 0-1,0 0 1,0-1 0,0 1 0,0 0-1,0 0 1,0 0 0,0 0-1,0-1 1,0 1 0,0 0 0,0 0-1,0 0 1,0 0 0,0-1-1,0 1 1,0 0 0,3-12 68,6-13-76,-9 25 1,46-132 35,-6 12-209,-36 106-154,-4 12 49,1 5 143,0 4 250,4 12-27,1-1 0,1 1 0,1-2 1,0 1-1,15 21 0,3 6 521,-24-41-583,0 0 0,0-1 0,-1 1 1,1 0-1,-1 0 0,0 0 0,0 0 0,-1 1 1,1-1-1,-1 0 0,0 0 0,0 0 0,0 0 1,-1 0-1,0 1 0,1-1 0,-1 0 0,-2 4 1,2-4 19,0-1 1,-1 0-1,1 1 1,0-1-1,-1 0 1,0 0-1,0 0 1,0-1-1,0 1 1,0 0-1,0-1 1,-1 1-1,1-1 1,-1 0-1,0 0 1,0 0-1,0 0 1,0 0-1,0-1 1,0 1-1,0-1 1,-4 1-1,3-1-554,1 0 1,-1-1-1,1 1 0,-1-1 1,1 0-1,-1 0 0,-4-1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1:56.9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51 480,'0'-1'75,"0"0"1,0-1-1,0 1 0,1 0 1,-1 0-1,0 0 0,1 0 0,-1 0 1,1 0-1,-1 0 0,1 0 1,0 0-1,0-1 0,0 1 260,0 1-1,-1-1 1,1 0 0,-1 0-1,1 0 1,-1 0-1,1 0 1,-1 0 0,1 0-1,-1 0 1,0 0-1,0 0 1,1-1-1,1-18 6633,-2 20-6872,-1 0 0,1 0 1,-1 0-1,-8 4 1328,-8 15-418,9-6-734,0 0 0,1 0 0,0 0 1,1 1-1,-6 21 0,12-35-240,-1 1 0,1 0 0,0-1 0,0 1-1,0 0 1,0-1 0,0 1 0,0 0 0,0-1 0,0 1 0,0 0 0,0-1 0,0 1 0,0 0 0,0-1 0,0 1 0,1 0 0,-1-1 0,1 2 0,-1-2-12,0 0 0,1 1 1,-1-1-1,1 0 1,-1 0-1,0 0 1,1 1-1,-1-1 1,1 0-1,-1 0 1,0 0-1,1 0 1,-1 0-1,1 0 0,-1 0 1,1 0-1,-1 0 1,0 0-1,1 0 1,-1 0-1,1 0 1,0-1-1,1 1 3,0-1-1,0 0 0,1 0 1,-1 0-1,0-1 0,0 1 1,0-1-1,-1 1 0,1-1 1,2-1-1,0-2-22,-1-1-1,1 1 1,-1 0 0,0-1-1,-1 0 1,1 0 0,-1 0-1,0 0 1,-1 0 0,1 0-1,-1-1 1,-1 1 0,1 0-1,-1-1 1,0-8 0,0 3-1674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48:05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576 96 1248,'-2'-8'289,"2"8"-267,0-1 0,0 1 0,0 0 0,0-1 0,0 1 0,0 0 0,0-1-1,0 1 1,0 0 0,0-1 0,0 1 0,0 0 0,0-1 0,0 1 0,-1 0 0,1-1 0,0 1 0,0 0 0,0 0 0,0-1 0,-1 1-1,1 0 1,0 0 0,-1-1 128,6-10 490,-5 10-584,0 0 0,0 0 0,0 0-1,0 1 1,0-1 0,0 0 0,0 0 0,0 0-1,0 1 1,0-1 0,-1 0 0,1 0 0,0 1-1,0-1 1,-1 0 0,1 1 0,-1-1 0,1 0-1,-1 1 1,1-1 0,-1 1 0,1-1 0,-1 0-1,1 1 1,-1-1 0,0 1 0,1 0 0,-1-1-1,0 1 1,-1-1 0,-12-9 886,11 7-832,-1 0 0,1 0 0,-1 1 1,0-1-1,0 1 0,1 0 0,-1 0 0,-1 1 0,1-1 0,0 1 0,0 0 0,0 0 0,-8-1 0,-20-2 359,27 2-373,1 1 0,-1 0 0,0 1 0,0-1 1,0 1-1,0 0 0,-8 1 0,9-1-40,1 1 0,-1-1 0,1 0 1,-1 0-1,-4-1 0,5 0-8,0 1 0,1 0 0,-1 0-1,0 0 1,0 0 0,0 0 0,1 1 0,-6 1 0,0 1-61,1 0 1,-1 1 0,1 0 0,0 0-1,0 1 1,-8 7 0,-35 38 176,44-43-109,-8 6-27,-27 19 0,30-24 17,0 0 39,-25 12-1,27-16-31,0 1-1,1 0 1,-1 0-1,1 1 1,0 0 0,-7 7-1,9-7-64,1 0 0,-1 1-1,1 0 1,0-1 0,1 2-1,0-1 1,0 1 0,0-1-1,1 1 1,0 0 0,1 0-1,0 0 1,0 1 0,1-1-1,-1 17 1,2-10 19,2 0 0,0 0 0,0 0 0,2 0 1,-1-1-1,2 1 0,0-1 0,1 0 0,0 0 0,1-1 0,11 15 0,0-2-2,1-1-1,1-1 1,1-1-1,33 27 1,8 3 268,-56-47-242,0 0 0,1 0 0,0-1 0,0 0 0,0-1 0,1 0 1,0 0-1,0 0 0,0-1 0,0 0 0,0 0 0,0-1 0,1-1 0,0 1 0,-1-1 1,16 0-1,-1-2 16,-1-1 1,1-1 0,0-1-1,-1-1 1,37-13 0,-11-1 69,64-34 0,-100 46-61,1 0 1,-1-1-1,-1 0 1,0-1-1,0-1 1,0 1 0,-1-2-1,16-20 1,-20 22-12,-1-1 0,1 1 0,-1-1 0,-1 0 0,0 0 0,0-1 0,-1 1 0,-1-1 0,0 1 0,0-1 0,-1 0 0,0-13 0,-1 23-38,1-27 93,-7-49 1,4 69-92,0-1-1,0 1 1,0 0-1,-1-1 1,0 2-1,0-1 1,-1 0-1,0 0 1,-1 1-1,-7-9 1,3 5-17,-2 1 1,1 1 0,-1 0-1,0 0 1,-1 1 0,0 1 0,-1 0-1,-21-9 1,13 5 53,-34-23 1,27 15-9,21 14-45,0 0-1,0-1 1,1 0 0,-10-12 0,-11-10-26,19 20-96,7 7 100,1 0 1,-1 0 0,0 0-1,1 0 1,-1 1-1,0-1 1,1 0-1,-1 1 1,0-1 0,0 0-1,0 1 1,1-1-1,-1 1 1,0-1-1,0 1 1,0 0 0,0-1-1,0 1 1,0 0-1,0 0 1,0 0 0,0-1-1,0 1 1,0 0-1,0 0 1,0 1-1,0-1 1,0 0 0,0 0-1,0 0 1,-1 1-1,-1 1-150,0-1 0,0 1 0,0 0 0,0 0 0,1 0 0,-1 1 0,1-1 0,-1 1 0,1-1 0,-2 4 0,-13 13-1482,15-18 1441,1-1 0,0 1 0,0 1 1,-1-1-1,1 0 0,0 0 0,0 0 0,0 1 1,0-1-1,1 0 0,-1 1 0,0-1 0,0 1 1,1-1-1,-1 1 0,1-1 0,-1 1 0,1-1 1,0 1-1,0-1 0,0 1 0,-1 0 1,1-1-1,1 3 0,3 10-1091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48:06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37 1728,'-6'2'7579,"0"-8"-7030,5 5-548,1 1 0,0 0 1,0-1-1,0 1 1,0 0-1,0-1 0,0 1 1,0-1-1,0 1 0,0-1 1,0 1-1,0 0 0,0-1 1,0 1-1,0-1 1,0 1-1,0 0 0,0-1 1,0 1-1,0-1 0,1 1 1,-1 0-1,0-1 1,0 1-1,1 0 0,-1-1 1,0 1-1,0 0 0,1-1 1,-1 1-1,0 0 1,1 0-1,-1-1 0,0 1 1,1 0-1,-1 0 0,0 0 1,1-1-1,19-7-27,-15 6 20,1 0 1,-1 0 0,1 1 0,1 0 0,-1 0 0,0 0 0,0 1 0,0 0 0,0 0 0,0 0 0,1 1 0,-1 0 0,7 2 0,1 1-13,1 0 0,-2 1 0,1 0 0,13 8 0,-20-9 50,-1 1-1,0-1 1,0 1-1,-1 0 1,1 1-1,7 9 1,-9-9 61,1 0 1,0-1-1,1 0 1,0 1-1,-1-2 1,9 6-1,56 35 510,-69-44-614,1 0 0,0-1 0,-1 1 0,1 0 0,0-1 0,0 1 0,0-1 0,3 0 0,11 4 302,19 13-167,29 11-78,-55-25-100,-1-1 0,0 0 0,1 0-1,-1 0 1,17 0 0,8-2-4026,-13 0 219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48:14.1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73 1056,'0'8'6394,"-1"0"-6319,-1-4-63,1 0-1,0 0 1,0 1-1,0-1 1,1 0 0,-1 1-1,1-1 1,0 1-1,0-1 1,2 5-1,-1 9 43,-9 155 1136,7-127-1110,10 268 832,5-176-578,3 30-162,11 56 73,-8-78-159,-9-74 131,3 40-7,-12-88-209,7 293 755,-14-97-335,5-193-255,0-23-179,0 0 28,0-1 0,0 1 0,0 0 0,-1 0 0,1 0 0,-1 0-1,-1 3 1,0 5 114,2-12-129,0 1-1,0-1 1,0 1-1,0-1 1,0 1 0,0-1-1,0 1 1,0-1-1,0 0 1,-1 1 0,1-1-1,0 1 1,0-1-1,0 1 1,-1-1 0,1 0-1,0 1 1,0-1-1,-1 0 1,1 1-1,0-1 1,-1 0 0,1 1-1,0-1 1,-1 0-1,1 1 1,-1-1 0,0 1 32,1-1-78,0 1 43,0 0 0,0-1-1,0 1 1,1 0 0,-1 0 0,0-1 0,0 1 0,1-1 0,-1 1-1,0 0 1,1-1 0,-1 1 0,1-1 0,-1 1 0,1 0 0,-1-1 0,1 0-1,-1 1 1,1-1 0,0 1 0,19 7 282,-10-7-102,-1 0 0,14 0 0,81 1 185,70-1 247,-66-17-574,-11 1-129,-58 12 190,233-13-5,-180 11-249,-26 1 103,152-15 249,-7 1-36,110 15-58,-49 2-3,27 8 9,-299-7-105,363 0 168,-148-4-98,-105-2 53,-26 1 34,11-4 48,8-1 111,-1 7-423,344-15 809,-324 16-697,-37 1-7,251 4 81,-23 0-161,-161-5 141,210-6-55,-83 4 59,-214 3-64,61 2-16,101 6 11,668 7 364,-607-15 2,-72-8-291,-85 2-12,5 0-187,268-2 301,-41 9-258,104-8 391,-308 9-391,17 5 182,-166-5-97,0 0 0,1 1-1,-1 0 1,19 6 0,-17-4-19,1-1 1,20 3 0,8 0 121,-30-3 23,1-1 0,0-1 1,-1 0-1,1-1 0,21-1 0,-32 0-115,0 1 0,0 0 0,0-1 0,0 1 0,0-1-1,0 1 1,0-1 0,-1 1 0,1-1 0,0 0-1,0 1 1,-1-1 0,1 0 0,0 0 0,-1 0 0,1 0-1,-1 1 1,1-1 0,-1 0 0,1 0 0,-1 0 0,1 0-1,-1 0 1,0 0 0,0 0 0,0 0 0,0 0-1,1-2 1,-1-4 59,0 0 0,0-1 0,-1-7 0,0 6-64,-12-86-255,2 26 222,0-18-49,-44-164 0,21 105-27,14 50 117,1-5 24,11 55 6,-17-56 0,-36-93-118,50 164 23,2 0 0,2-1 0,-7-65 0,10 54-112,0-36 200,4 71 5,-2-86 74,1 76-134,-1 1 0,-1 0 0,-6-23 0,4 23 63,4 13-103,0-1 0,0 1 0,0 0 0,-4-6 0,-5-17-26,9 22 100,-1 0-1,0 0 1,0 0 0,0 0-1,0 1 1,-1-1 0,-3-4-1,0 2-30,1-1 0,1 1 0,-1-1 0,2 0 0,-4-8 0,4 8-67,-8-19 220,5 19-243,0 0 0,0 0 0,0 0 1,-1 1-1,-11-9 0,11 10 121,-1-1 0,0 1 0,0 1 0,-1 0 0,0 0 0,-13-5 0,4 3-96,0 2 0,-27-5-1,23 7 27,0 1 0,0 1-1,0 1 1,-27 3-1,-180 19-19,30-5 43,27-3 208,-105 6-266,97-5 113,-103 13 156,-111 13-390,211-27 273,-247 9-41,165-17-46,-7-1 205,58-3-104,-221-3-131,-93-4 92,320 6-15,-145 9-127,75 0-94,-53 11 267,83-4 280,129-10-238,-425 5-92,323-26 296,114 6-313,56 5 77,-328-38 36,372 40-124,-188-29-124,114 20 257,-52-4-230,53 9 72,-26-1-53,44 5 43,-51 1 31,-10-1-50,1 0 139,-132 9-198,125 6 113,14-10 21,-88 8-2427,199-12 1757,0 1-1,0-1 1,0 0 0,0 0 0,-1 0 0,-4-2 0,9 2 555,-1 0 0,1 0 0,0 0 0,0 0 0,-1 0 0,1-1 0,-3-4-2186,3 5 2185,0 0 1,0-1 0,0 1 0,0 0 0,0 0 0,0-1 0,1 0 0,5-12-1155,-1 4 423,12-36-1932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04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120 474 2304,'-4'1'4308,"-5"16"-3118,-8 25-939,-22 121 794,23-86-730,1 3 176,-4 86-1,19-89-81,1-50 1870,-1-31-2220,1 1 0,0 0 0,0-1 0,1 1 1,-1 0-1,1 0 0,-1 0 0,1 0 0,4-5 0,7-14 22,7-23-59,24-79-1,2-8-117,-14 62-89,3 2 0,77-112 0,-94 153 29,0 0-62,42-47 0,-49 62 211,-4 4 7,0 0-1,1 1 1,0 0-1,0 0 1,11-6 0,-17 12-1,0 0 1,0 0-1,-1 0 1,1 0-1,0 0 1,0 1-1,0-1 1,0 1-1,0 0 1,0-1-1,0 1 1,0 0-1,0 0 1,0 0-1,0 0 1,0 1-1,0-1 1,0 1-1,0-1 1,0 1-1,0-1 1,0 1-1,0 0 1,-1 0-1,1 0 1,0 0-1,-1 0 1,1 1 0,0-1-1,-1 0 1,0 1-1,1-1 1,-1 1-1,2 1 1,0 2 3,1 0-1,-1 0 1,0 0 0,0 0 0,0 0 0,-1 1 0,0-1 0,0 1 0,0 0 0,-1 0 0,0-1 0,0 1-1,0 0 1,-1 0 0,1 0 0,-2 0 0,1 0 0,-1 0 0,0 0 0,0 0 0,-2 6 0,-6 17 249,-2 0 0,-24 46 1,30-65-159,0 0 0,-1-1 1,-1 0-1,1-1 0,-1 1 0,-1-1 0,1 0 1,-14 10-1,8-9-2,0-1 1,0-1-1,0 1 1,-1-2-1,-24 8 1,16-7-168,15-6-8,0 1-1,1 0 0,-1 0 0,0 1 0,1 0 1,0 0-1,0 1 0,0-1 0,-11 10 1,16-12 57,0 1 1,0-1 0,0 1 0,0-1 0,1 1-1,-1 0 1,1 0 0,-1-1 0,1 1 0,-1 0-1,1 0 1,0 0 0,0-1 0,0 1-1,0 0 1,0 0 0,0 0 0,0 0 0,1-1-1,0 4 1,2 5 57,0-1 0,8 16 0,-4-10-30,35 73 150,-15-33-38,-18-36-40,0 0 0,2-1 0,0 0-1,1 0 1,21 23 0,-30-38-17,0 0 0,0-1 0,0 1 0,1-1 0,-1 0 0,1 0 0,-1 0 0,1 0 0,6 1 0,-7-2-12,-1 0-1,0-1 1,1 0 0,-1 1 0,1-1-1,-1 0 1,1 0 0,-1 0 0,1-1 0,-1 1-1,1-1 1,-1 1 0,0-1 0,1 0 0,-1 0-1,0 0 1,4-2 0,92-64 713,-87 58-704,0-1 1,0 0 0,-1 0 0,-1-1 0,0 0-1,9-16 1,-16 24-59,-1 1 0,0-1 0,0 0 0,0 0 0,0 0 0,0 0 0,0-4 1,-1 6-30,1-1 0,-1 1 0,0 0 1,0-1-1,0 1 0,0 0 0,-1 0 1,1-1-1,0 1 0,0 0 0,-1 0 1,1 0-1,-1-1 0,1 1 0,-1 0 1,0 0-1,1 0 0,-1 0 0,0 0 1,1 0-1,-3-1 0,2 1 6,0 0 1,0 0-1,-1 0 0,1 1 0,0-1 1,-1 0-1,1 1 0,0-1 0,-1 1 1,1 0-1,-1-1 0,1 1 0,-1 0 1,1 0-1,-1 0 0,1 0 0,-1 0 1,1 0-1,-1 1 0,1-1 0,-1 0 1,1 1-1,0-1 0,-1 1 0,1-1 1,0 1-1,-2 1 0,-3 2-79,0 1 0,0-1 0,0 1 0,-7 9 0,4-5-7,4-4 44,0 1 0,0 0-1,0 1 1,1-1 0,-1 1-1,2 0 1,-1 0 0,-2 8-1,4-12 79,1 1 1,0-1-1,0 1 0,1-1 0,-1 1 0,1-1 0,0 1 0,0 0 1,0-1-1,0 1 0,1-1 0,-1 1 0,1-1 0,0 1 0,0-1 1,0 1-1,0-1 0,1 0 0,-1 0 0,5 6 0,-4-7 30,0 0 0,0 0-1,0 0 1,1 0 0,-1 0-1,1-1 1,-1 1 0,1-1 0,0 0-1,-1 0 1,1 0 0,0 0-1,0 0 1,3 0 0,5 1 94,0-1 1,18 0 0,-3-1 5,0-1 0,0-2 0,-1-1 0,0-1 0,34-10 0,-45 10-76,0-1 1,0 0 0,0 0 0,0-2 0,-1 1-1,-1-2 1,1 0 0,-1 0 0,-1-1 0,17-18-1,-7 0 2,0-1-1,16-32 0,33-70 14,-45 81-119,68-129-13,-11 12-202,-69 139 205,-1 3-110,16-52 0,-16 30-345,-12 47 485,0 0 1,0-1 0,1 1 0,-1 0-1,0-1 1,0 1 0,0 0 0,0-1-1,0 1 1,0 0 0,0-1 0,0 1-1,0 0 1,0-1 0,0 1 0,0 0-1,0-1 1,0 1 0,0 0 0,0-1-1,-1 1 1,1 0 0,0 0 0,0-1-1,0 1 1,0 0 0,-1 0 0,1-1-1,-8 5-557,-10 17 48,-9 20 363,1 0 0,2 2 1,-24 61-1,32-61 298,2 1 0,1 1 1,3 0-1,-6 58 0,9-45-38,-5 57 384,11-94-359,1 0-1,0 0 1,5 27-1,-4-43-81,0 1 1,1-1-1,-1 0 0,1 0 1,0 0-1,0 0 1,0 0-1,1 0 1,4 6-1,-6-10-21,1 1-1,-1 0 1,1 0-1,0-1 1,0 0 0,0 1-1,0-1 1,0 0-1,0 0 1,0 0 0,0 0-1,0 0 1,0 0-1,1 0 1,-1-1 0,0 1-1,1-1 1,-1 0-1,0 0 1,1 0 0,-1 0-1,0 0 1,4-1 0,10-2 96,0-1 0,0 0 1,-1-1-1,25-12 1,60-36-51,-45 22-274,43-15 426,-17 5-449,-13 7 302,-26 13-66,-54 28-102,1 0 0,-11 9 1,7-5 64,-22 15 19,-61 57-1,95-80 38,-1 1 0,1 0 1,0 0-1,0 1 0,-5 8 0,8-13-5,0 1-1,-1-1 1,1 1-1,0 0 1,-1-1-1,1 1 1,0 0-1,0-1 0,0 1 1,-1 0-1,1 0 1,0-1-1,0 1 1,0 0-1,0-1 1,0 1-1,0 0 1,1 0-1,-1-1 1,0 1-1,0 0 1,0-1-1,1 1 1,-1 0-1,0-1 1,1 1-1,-1 0 1,0-1-1,1 1 1,-1-1-1,1 1 1,-1-1-1,1 1 0,-1-1 1,1 1-1,0-1 1,-1 1-1,1-1 1,0 0-1,-1 1 1,1-1-1,0 0 1,-1 0-1,1 1 1,0-1-1,-1 0 1,1 0-1,0 0 1,1 0-1,1 0 10,0 0 0,0 0 0,-1-1 0,1 1 0,0-1 0,0 0 1,0 1-1,-1-1 0,1 0 0,0-1 0,-1 1 0,1 0 0,-1-1 0,1 0 0,3-3 0,6-5-15,17-20 0,-21 22-20,6-8-17,-10 10-3,0 2 1,0-1-1,0 0 0,0 1 1,1 0-1,0 0 0,5-4 1,-9 8 24,-1 0 0,0 0 0,0 0-1,0 0 1,0 0 0,1 0 0,-1 0 0,0 0 0,0 0 0,0 0 0,0 0 0,1 0-1,-1 0 1,0 0 0,0 0 0,0 0 0,0 0 0,1 0 0,-1 1 0,0-1 0,0 0-1,0 0 1,0 0 0,0 0 0,1 0 0,-1 0 0,0 0 0,0 0 0,0 1 0,0-1 0,0 0-1,0 0 1,0 0 0,0 0 0,1 0 0,-1 1 0,0-1 0,0 0 0,0 0 0,0 0-1,0 0 1,0 1 0,0-1 0,1 8-17,-1-7 14,0 17-101,-1 0 100,1 1 0,2 0 0,3 21 1,-5-37 24,1 0 1,0-1 0,-1 1 0,1-1-1,0 1 1,0-1 0,1 0 0,-1 1 0,0-1-1,1 0 1,0 0 0,-1 0 0,1 0 0,0 0-1,0 0 1,0-1 0,0 1 0,0-1-1,0 1 1,1-1 0,-1 0 0,0 0 0,1 0-1,-1 0 1,1 0 0,-1 0 0,1-1 0,0 1-1,-1-1 1,1 0 0,-1 0 0,1 0-1,0 0 1,-1 0 0,1 0 0,0-1 0,-1 1-1,1-1 1,-1 0 0,1 0 0,-1 0 0,0 0-1,3-1 1,4-5 76,0 1-1,-1-1 1,0-1-1,0 1 1,8-12-1,30-46 103,54-121-252,2-3-10,-84 162 109,10-15-286,26-54-1,-37 58-15,-1-2 1,-3 0 0,16-71 0,-28 99-542,-5 26 43,0-2 685,-5 14-40,1 0 53,-15 33-1,-47 94 790,61-127-673,0 0 0,2 1 0,1 0 0,-3 30 1,4 53 263,6-95-241,0 0 0,1 1-1,0-1 1,2 0 0,5 17-1,-9-30-47,1 0 0,0 0 0,0 1 1,0-1-1,0 0 0,0 0 0,0-1 0,1 1 0,-1 0 0,1 0 0,-1-1 0,1 1 0,-1-1 1,1 1-1,0-1 0,0 0 0,0 1 0,0-1 0,0 0 0,0 0 0,0 0 0,0-1 0,1 1 1,-1-1-1,0 1 0,0-1 0,0 0 0,1 1 0,-1-1 0,0 0 0,1-1 0,-1 1 0,0 0 1,4-2-1,0 1 3,0-1 1,0 0-1,0-1 0,-1 1 1,1-1-1,-1-1 1,0 1-1,0-1 1,0 1-1,0-1 1,6-8-1,13-18-49,36-62-1,-36 53 37,1 8 53,-21 27-98,1-1 0,-1 0-1,0 0 1,0-1 0,0 0-1,-1 1 1,5-12-1,-5 12-267,-1 12 164,-2 15 59,-1 40 229,0-23-162,1 0 1,2 0-1,7 40 0,-9-75 51,1-1-1,0 1 0,0 0 0,1-1 0,-1 0 0,1 1 0,-1-1 0,1 0 0,3 4 0,-4-6-23,0 0 0,0 0 0,0 0 0,0 0 0,0 0 0,0 0 0,1-1 0,-1 1 0,0 0-1,0-1 1,1 1 0,-1-1 0,0 0 0,1 1 0,-1-1 0,0 0 0,1 0 0,-1 0 0,0 0 0,1 0-1,-1 0 1,0 0 0,1 0 0,-1 0 0,0-1 0,1 1 0,-1 0 0,2-2 0,3 0 14,0-2 0,0 1 0,0-1 1,0 0-1,-1 0 0,0 0 0,9-10 1,32-40 76,-42 48-94,132-183 273,-129 180-421,-1 1 0,0-1 0,0 0 0,4-12 0,-35 114-261,18-61 366,1 1 0,2-1 1,0 54-1,4-85 29,1 30 166,-1-29-140,1-1-1,-1 1 0,0 0 0,1 0 0,-1 0 0,1 0 0,0-1 0,-1 1 0,1 0 0,0 0 0,0-1 0,0 1 0,2 1 0,-2-2-14,-1-1-1,1 0 0,0 1 1,-1-1-1,1 0 0,0 1 1,-1-1-1,1 0 0,0 0 1,0 0-1,-1 1 0,1-1 1,0 0-1,0 0 0,-1 0 1,1 0-1,0-1 0,0 1 1,-1 0-1,1 0 0,0 0 1,-1 0-1,1-1 0,0 1 1,0 0-1,-1-1 0,2 0 1,17-13 231,-15 10-202,4-4-33,0-1-1,0-1 0,-1 1 0,-1-1 0,0 0 1,8-18-1,-2 7 68,45-93-77,-40 78 116,-7 17-261,-6 14 98,-1 0 0,-1 0 0,1 0-1,-1 0 1,0-1 0,0 1 0,1-8-1,-3 12 39,0 1-1,0 0 0,0-1 0,0 1 0,0 0 0,0-1 1,0 1-1,0 0 0,0-1 0,0 1 0,0-1 0,0 1 0,0 0 1,0-1-1,1 1 0,-1 0 0,0-1 0,0 1 0,0 0 1,0 0-1,1-1 0,-1 1 0,0 0 0,0-1 0,0 1 0,1 0 1,-1 0-1,0 0 0,1-1 0,-1 1 0,0 0 0,1 0 1,-1 0-1,0 0 0,1-1 0,-1 1 0,0 0 0,1 0 0,-1 0 1,0 0-1,1 0 0,-1 0 0,0 0 0,1 0 0,-1 0 1,0 0-1,1 0 0,0 1-6,0-1 1,0 0 0,0 1-1,0-1 1,-1 0-1,1 1 1,0-1-1,0 1 1,-1-1-1,1 1 1,0 0-1,-1-1 1,1 1-1,0 0 1,0 0-1,1 3 8,0-1 0,1 0-1,-1 0 1,1 0 0,-1-1-1,1 1 1,0-1-1,0 1 1,5 1 0,31 17 133,-35-19-114,1 0 1,0 0-1,0-1 0,0 0 0,0 0 0,0-1 1,0 1-1,0-1 0,0 0 0,0 0 1,0-1-1,0 1 0,0-1 0,0 0 0,-1-1 1,1 1-1,7-4 0,37-13-105,-49 18 92,0 0-1,1 0 0,-1 0 0,0 0 0,0 0 0,0 0 0,1 0 0,-1 0 0,0 0 0,0 0 0,0 0 0,0 0 0,1 0 0,-1 0 1,0 0-1,0 1 0,0-1 0,0 0 0,1 0 0,-1 0 0,0 0 0,0 0 0,0 0 0,0 1 0,0-1 0,1 0 0,-1 0 1,0 0-1,0 0 0,0 1 0,0-1 0,0 0 0,0 0 0,0 0 0,0 0 0,0 1 0,0-1 0,0 0 0,0 0 0,0 0 0,0 1 1,0-1-1,0 0 0,0 0 0,0 0 0,0 1 0,0-1 0,0 0 0,0 0 0,0 0 0,0 0 0,0 1 0,-1-1 0,1 0 1,-22 67-630,8-20 786,9-32-114,1 1 1,0 0-1,-2 22 1,4-22-19,1-10-30,1-1 1,-1 0-1,1 0 0,0 0 1,0 1-1,0-1 0,1 0 1,0 0-1,0 0 0,3 8 0,-4-13 19,1 1-1,-1 0 0,1-1 0,0 1 0,-1-1 0,1 1 1,0 0-1,0-1 0,-1 0 0,1 1 0,0-1 0,0 1 0,0-1 1,-1 0-1,1 0 0,0 1 0,0-1 0,0 0 0,0 0 1,0 0-1,0 0 0,-1 0 0,1 0 0,0 0 0,0 0 0,0-1 1,0 1-1,0 0 0,1-1 0,28-10 248,-8-2-182,0 0-1,-1-2 0,33-29 1,-25 20-51,201-183 84,-214 191-106,-1 0 0,0-1 0,-1-1 1,-1 0-1,15-31 0,-7 1 5,-2-1-1,-2-1 1,-2-1 0,11-73-1,-24 113-64,-1 4-20,0 0 0,0 1 1,0-1-1,0 0 0,-1 0 0,-1 1 0,0-9 0,1 15 71,0 0-1,0 0 1,-1 0 0,1 0-1,0 0 1,0 0-1,0 0 1,0 0 0,-1-1-1,1 1 1,0 1 0,0-1-1,0 0 1,0 0-1,-1 0 1,1 0 0,0 0-1,0 0 1,0 0-1,0 0 1,0 0 0,-1 0-1,1 0 1,0 0 0,0 0-1,0 0 1,0 1-1,0-1 1,-1 0 0,1 0-1,0 0 1,0 0-1,0 0 1,0 0 0,0 1-1,0-1 1,0 0 0,0 0-1,0 0 1,0 1-1,-16 26-132,1 1 0,1 0 0,-14 48 0,-4 51 222,12-39-60,12-58 7,1 1 0,2 0-1,2 1 1,0-1 0,2 1-1,2-1 1,5 41 0,-5-65 23,1-1-1,0 1 1,0 0 0,0-1 0,1 0 0,0 1-1,0-1 1,0 0 0,1-1 0,0 1 0,0-1-1,7 7 1,-10-11-39,1 0-1,-1 0 1,0-1 0,1 1-1,-1-1 1,1 1-1,-1-1 1,1 0 0,-1 1-1,1-1 1,-1 0 0,1 0-1,-1 0 1,1 0-1,-1 0 1,1 0 0,-1-1-1,1 1 1,-1-1 0,1 1-1,-1-1 1,1 1-1,-1-1 1,0 0 0,1 1-1,1-3 1,3-1 35,0 0 0,0 0 0,-1 0 0,9-10 0,52-61 130,58-42-598,-123 116 416,-1 0 0,1 1 0,0-1 0,-1 1 1,1-1-1,0 1 0,-1-1 0,1 1 0,0 0 0,0-1 1,0 1-1,-1 0 0,1-1 0,0 1 0,1 0 0,-2 0-5,1 0 1,-1 0-1,0 0 0,0 1 0,1-1 0,-1 0 0,0 0 0,0 0 0,0 0 0,1 1 0,-1-1 0,0 0 0,0 0 0,0 0 0,1 1 0,-1-1 1,0 0-1,0 0 0,0 1 0,0-1 0,0 0 0,0 1 0,0-1 0,0 0 0,0 0 0,0 1 0,0-1 0,0 0 0,0 1 0,0 3-33,0 1 0,-1-1 0,0 1 0,0-1 0,-2 7 0,-19 54 8,5-17 83,-16 69-1,32-98 144,1-19-176,-1 1 0,1-1 0,0 1 0,0-1 0,0 1 0,0-1 0,0 1 0,0 0 0,0-1 0,0 1 0,1-1 0,-1 1 0,0-1 0,0 1 0,0-1 0,0 1 0,1-1 0,-1 1 0,0-1 0,0 0 0,1 1 0,-1-1 0,1 1 0,-1-1 0,0 0 0,1 1 0,-1-1 0,1 0 0,-1 1 0,1-1 0,2 0 16,0-1 1,0 1-1,0-1 0,0 0 1,0 0-1,0 0 0,0 0 0,-1-1 1,1 1-1,0-1 0,-1 1 1,4-4-1,31-30 82,-32 29-105,39-42-105,-25 25 60,2 1 1,25-22-1,-44 43 19,-1-1-1,1 1 1,-1 0-1,1 0 1,0 0-1,-1 0 1,1 0-1,0 0 1,0 1-1,0-1 1,-1 1 0,1-1-1,0 1 1,0-1-1,3 1 1,-4 0 3,0 1 1,0-1-1,0 1 1,0-1-1,0 1 1,0-1 0,0 1-1,0 0 1,0-1-1,0 1 1,-1 0-1,1 0 1,0-1-1,-1 1 1,1 0-1,0 0 1,-1 0 0,1 0-1,-1 0 1,1 0-1,-1 0 1,0 0-1,1 0 1,-1 0-1,0 0 1,0 1 0,0 0-1,1 5-4,0-1 0,-1 0 0,0 0 0,0 1 0,0-1 0,-1 0-1,0 1 1,-3 8 0,1-2 8,-4 12 9,0 0 0,-2 0 0,-1-1 1,-15 27-1,-60 92 191,14-25-127,32-43-63,-25 42 200,60-110-140,0 0 1,-1-1-1,0 1 1,-9 9-1,13-15-52,0 0-1,0-1 0,1 1 1,-1 0-1,0 0 0,0-1 1,0 1-1,0-1 0,0 1 1,0-1-1,0 1 1,0-1-1,0 1 0,0-1 1,0 0-1,0 0 0,0 0 1,0 1-1,0-1 0,-1 0 1,1 0-1,0 0 0,0-1 1,0 1-1,0 0 1,0 0-1,0-1 0,0 1 1,0 0-1,0-1 0,0 1 1,0-1-1,0 1 0,0-1 1,0 0-1,0 1 1,0-1-1,1 0 0,-1 0 1,0 0-1,0 1 0,0-3 1,-3-3 12,1 0 1,0 0-1,0 0 1,1-1-1,0 1 1,0-1-1,1 1 1,-1-1 0,1 0-1,0-9 1,1-1 29,0 1-1,1-1 1,4-23 0,-4 33-78,1 0 0,0 0 0,0 1 0,1-1 0,0 1 0,0-1 0,0 1 0,1 0 0,0 0 0,0 0 0,1 1 0,0-1 0,-1 1 0,8-5 0,0 1 0,0 0-1,1 1 1,0 0-1,1 1 1,23-8-1,61-20-359,30-12-2108,-47 7-3319,-76 38 5205,-4 2 483,-1 0 1,0 0 0,1 0 0,-1-1 0,1 1-1,-1 0 1,0 0 0,1 0 0,-1-1 0,0 1-1,1 0 1,-1 0 0,0-1 0,1 1 0,-1 0-1,0-1 1,0 1 0,1 0 0,-1-1-1,0 1 1,0 0 0,0-1 0,0 1 0,1 0-1,-1-1 1,0 1 0,0-1 0,0 1 0,0 0-1,0-1 1,0-3-1643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05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5408,'23'-6'2432,"24"1"-2112,-16 1 1024,0 4-800,9-4 0,4 8-352,-10-4-128,-3 0-32,-5 4-128,1 4 64,-19-5-2080,2 2 1152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05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746 13 3648,'-13'0'1664,"31"-8"-1472,-5 3-160,4 10-64</inkml:trace>
  <inkml:trace contextRef="#ctx0" brushRef="#br0" timeOffset="0.99">0 192 5056,'5'-15'2304,"29"-4"-2016,6 6 1408,7 5-992,38-7 768,-3 4-832,19-5-512,-9 4-96,23 1 64,-19 3-32,5 3-1632,-9 5 832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08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1 967 2400,'12'2'1391,"-10"-2"-1116,-1 1-1,0-1 1,1 0 0,-1 1-1,1-1 1,-1 0 0,1 0 0,-1 0-1,1 0 1,-1 0 0,1 0-1,-1-1 1,1 1 0,-1 0 0,1-1-1,-1 1 1,1-1 0,-1 0-1,2 0 1,35-45 2723,-14 16-2119,5-3 196,-11 13-724,-1 0 0,28-44 0,64-171 59,-108 234-409,21-51 66,30-49 0,-35 73 37,1 1 0,1 1-1,29-32 1,-32 44-131,0-1-1,2 2 0,29-18 1,-3 2-76,-15 10 24,2 2 1,0 0-1,1 2 1,1 1-1,0 2 1,52-12 0,-78 22 81,1 1 0,-1 0 1,1 0-1,-1 1 1,1 0-1,0 0 1,-1 1-1,1 0 1,12 4-1,-18-5 0,1 1-1,-1-1 0,0 1 1,0 0-1,0 0 0,0 0 1,0 0-1,0 1 0,0-1 1,0 0-1,-1 1 1,1-1-1,0 1 0,-1 0 1,1-1-1,-1 1 0,0 0 1,1 0-1,-1 0 0,0 0 1,0 0-1,0 0 1,-1 1-1,1-1 0,0 0 1,-1 0-1,0 0 0,1 1 1,-1-1-1,0 0 0,0 1 1,0-1-1,0 0 1,-2 5-1,1-2 16,-1 0 1,0 0-1,0 0 0,0-1 1,-1 1-1,0 0 0,1-1 1,-2 0-1,1 0 1,0 0-1,-1 0 0,0 0 1,0-1-1,0 0 1,0 1-1,-1-1 0,-7 3 1,-9 5 76,0-1 0,-34 10 1,51-19-84,-122 35 290,54-17-454,70-19 127,1 0 0,-1 1 0,1-1 0,-1 1 0,1-1 0,0 1 0,-1-1 0,1 1 0,-1 0 0,1 0 0,-2 2 0,3-3 18,0 0 0,-1 0 0,1 1 0,0-1-1,0 0 1,0 0 0,0 0 0,0 1 0,0-1 0,0 0 0,0 0 0,0 1 0,0-1 0,0 0 0,0 0-1,0 1 1,0-1 0,1 0 0,-1 0 0,0 0 0,0 1 0,0-1 0,0 0 0,0 0 0,0 0 0,1 1 0,10 8-100,11 3 85,32 14 1,-36-18 30,-2-1 1,1 2 0,-1 0 0,21 17 0,-29-20-30,0 1 1,-1 0-1,0 1 1,-1-1-1,0 1 1,0 1-1,6 10 1,-10-15 58,-1-1 0,1 1 0,-1-1 1,0 1-1,1 0 0,-2-1 0,1 1 1,0 0-1,-1 0 0,0 0 0,1 0 1,-2-1-1,1 1 0,0 0 0,-1 0 1,0 0-1,1 0 0,-2-1 0,1 1 0,0 0 1,-1-1-1,-2 5 0,-1-2-1,0 1 0,0-1 0,0 0 0,-1-1 0,0 1 0,0-1-1,-1 0 1,1-1 0,-1 0 0,0 0 0,-9 4 0,-11 3-14,-46 13 0,62-21 33,-45 12 28,-81 10 1,60-18-82,26-7-6499,46 0 4389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0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57 2816,'-25'-5'8045,"31"1"-6597,14-2-536,71-5 352,2 4-926,-11 1-447,54-5 440,-119 7-956,-11 2-561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09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4800,'1'0'109,"-1"-1"0,0 1-1,0-1 1,1 1 0,-1 0 0,0-1 0,0 1 0,1 0 0,-1-1 0,0 1-1,1 0 1,-1 0 0,1-1 0,-1 1 0,0 0 0,1 0 0,-1 0 0,1 0-1,-1-1 1,1 1 0,-1 0 0,0 0 0,1 0 0,-1 0 0,1 0 0,-1 0 0,1 0-1,28-4 1547,-2-1-44,29-10 594,-24 6-1774,-1 2 1,1 0-1,35-1 1,-40 6-507,-15 1-223,1 0 0,0 1 1,0 0-1,0 1 0,-1 0 0,15 4 0,-17 0-1830,0 1 683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14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391 716 2656,'4'-5'6976,"-27"34"-4736,-9 6-1018,-51 50-28,-2-13-728,33-30-296,-52 57-1,102-97-155,1-1 1,-1 1-1,1 0 1,0 0-1,-1 0 1,1 0-1,0 0 1,0 0-1,0 0 1,1 0-1,-1 0 1,0 4-1,1-6-6,0 1 0,0 0 0,0 0 0,0 0 0,0 0 0,1 0-1,-1 0 1,0 0 0,1 0 0,-1-1 0,0 1 0,1 0 0,0 0-1,-1 0 1,1-1 0,-1 1 0,1 0 0,0-1 0,-1 1 0,1 0 0,0-1-1,0 1 1,-1-1 0,1 1 0,0-1 0,0 0 0,0 1 0,0-1-1,0 0 1,0 0 0,-1 1 0,3-1 0,2 1 76,0 0 1,1 0-1,-1-1 0,0 0 0,1 0 1,-1 0-1,6-1 0,38-9 310,-47 9-374,12-3 33,0 0 0,-1-1 0,0-1 0,0 0-1,0-1 1,-1 0 0,0-1 0,-1 0 0,1-1 0,-1 0 0,16-18 0,-13 11-38,-1-1 0,-1 0 1,-1-1-1,0 0 0,-1-1 1,-1 0-1,8-27 0,-11 31-91,-4 9-23,1 0 0,-1 0-1,0-1 1,-1 1 0,2-13-1,-3 19 83,0 0-1,0-1 1,0 1-1,0 0 1,0-1 0,0 1-1,0 0 1,0-1-1,0 1 1,0 0-1,0-1 1,0 1 0,0 0-1,0-1 1,0 1-1,0 0 1,0-1-1,-1 1 1,1 0 0,0-1-1,0 1 1,0 0-1,0 0 1,-1-1-1,1 1 1,0 0 0,0 0-1,-1-1 1,-6 7-360,-5 17-202,10-18 514,-6 18-100,0 0 1,-4 28 0,10-44 178,1-1 0,1 0 1,-1 0-1,1 1 0,0-1 1,1 0-1,-1 1 0,1-1 1,0 0-1,1 0 1,0 0-1,0 0 0,5 11 1,-6-15 3,1 0 1,-1 0 0,0 0 0,1-1 0,0 1 0,-1 0 0,1-1 0,0 0 0,0 1 0,-1-1 0,1 0 0,0 0-1,0 0 1,1 0 0,-1 0 0,0-1 0,0 1 0,0 0 0,0-1 0,4 1 0,2-1 68,1 0 1,-1-1-1,1 1 1,8-3-1,-13 2-47,11-2 81,0-1-1,0 0 1,0-1-1,0-1 1,15-8-1,-6 1-42,-1-1-1,22-17 0,1-6 72,77-80 0,23-56 38,-126 147-217,-1-1 0,-2-1 1,-1-1-1,20-48 0,-13 13-32,17-83 1,-35 121-21,-1 1 1,1-34-1,-4 50-30,0 1 0,-2-1 0,1 0 0,-1 1 0,-3-16 0,4 22 67,-1 1 0,1-1 0,-1 1 0,1-1-1,-1 1 1,0 0 0,0-1 0,1 1 0,-1 0 0,0-1 0,0 1 0,-2-2 0,2 3 13,1-1 0,-1 1 1,0 0-1,0-1 0,1 1 1,-1 0-1,0-1 0,0 1 1,1 0-1,-1 0 0,0 0 1,0 0-1,1 0 0,-1 0 1,0 0-1,0 0 0,0 0 1,0 0-1,-2 1-31,0 0 0,1 0-1,-1 0 1,1 1 0,-1-1 0,1 1-1,0-1 1,-1 1 0,1 0 0,0 0-1,-2 3 1,-3 3 20,1 0 0,0 1 0,0 0 0,1 0 0,0 0 0,1 1 0,-4 12 0,-4 8 57,-25 59 380,4 2 1,-25 113 0,49-161-347,3 0 1,1 0 0,2 1 0,2-1 0,5 45 0,-1-61 72,8 36 0,-9-53-77,2 1 0,-1 0 0,1-1-1,1 0 1,0 0 0,7 11 0,-10-18-13,0 0 0,0 0 1,1-1-1,-1 1 0,1 0 0,3 2 0,-5-5-9,0 1-1,1 0 1,-1 0 0,0 0-1,1-1 1,-1 1 0,0-1-1,1 1 1,-1-1 0,1 0-1,-1 1 1,1-1 0,-1 0-1,1 0 1,-1 0 0,1 0-1,-1 0 1,2-1-1,2-1 25,0 1 0,0-1 0,-1-1 0,1 1 0,-1-1-1,1 1 1,-1-1 0,0-1 0,0 1 0,-1 0-1,1-1 1,4-6 0,3-5 46,19-30-1,58-95-118,-81 127 30,8-11-250,-15 23 217,1 0-1,0 0 1,0 0-1,-1 0 1,1 0-1,0 0 0,0 0 1,0 0-1,0 1 1,0-1-1,1 0 1,-1 1-1,2-2 0,-3 2 20,1 0 0,-1 0-1,0 0 1,1 0 0,-1 0-1,0 0 1,1 0 0,-1 0-1,0 1 1,1-1 0,-1 0-1,0 0 1,0 0 0,1 0-1,-1 1 1,0-1 0,0 0-1,1 0 1,-1 0 0,0 1-1,0-1 1,0 0 0,1 0-1,-1 1 1,0-1 0,0 0-1,0 1 1,0-1 0,0 0-1,1 0 1,-1 1 0,0-1-1,0 1 1,2 13-105,-3 5 70,-1 0 1,0 0-1,-7 21 0,-19 60-102,11-41 122,-68 315 2084,99-417-1220,29-59-1,-13 37-841,69-141-164,11 9-177,-107 193 335,44-63-216,-42 61 149,-1 1-1,2 0 1,-1 0-1,0 0 1,1 0-1,0 1 1,0 0-1,12-6 0,-17 9 63,0 1-1,0-1 1,0 1-1,0 0 1,0-1-1,0 1 1,0 0-1,0 0 1,0-1-1,1 1 0,-1 0 1,0 0-1,0 0 1,0 0-1,0 1 1,0-1-1,0 0 1,0 0-1,0 1 0,0-1 1,0 0-1,0 1 1,2 0-1,-2 0 8,0 1-1,0-1 0,0 0 0,0 0 0,-1 1 1,1-1-1,0 0 0,-1 1 0,1-1 1,-1 1-1,1-1 0,-1 1 0,0-1 1,1 3-1,-1 6-33,0 0 0,0 0 1,-4 19-1,3-26 15,-4 29 58,-2-1 1,-13 39-1,16-59 15,0-1-1,-1 1 1,0-1-1,-1 0 1,0 0-1,-1 0 1,0-1-1,-1 0 1,-12 13-1,19-21-97,-1 0 0,1 0 0,-1 0 1,1 1-1,-1-1 0,1-1 0,-1 1 0,1 0 0,-1 0 0,0 0 0,1-1 0,-1 1 1,0-1-1,0 0 0,0 1 0,1-1 0,-1 0 0,0 0 0,0 0 0,0 0 0,0 0 1,1-1-1,-1 1 0,0 0 0,0-1 0,1 1 0,-1-1 0,0 0 0,1 0 0,-1 0 1,0 1-1,1-2 0,-1 1 0,1 0 0,0 0 0,-3-3 0,4 4 35,0 0 1,0 0-1,-1 0 0,1 0 0,0 0 1,0 0-1,0-1 0,0 1 0,0 0 1,0 0-1,0 0 0,0 0 0,0 0 1,-1 0-1,1-1 0,0 1 0,0 0 1,0 0-1,0 0 0,0 0 0,0 0 1,0 0-1,0-1 0,0 1 0,0 0 1,0 0-1,0 0 0,0 0 0,0 0 1,0-1-1,0 1 0,0 0 0,0 0 1,1 0-1,-1 0 0,0 0 0,0 0 1,0-1-1,0 1 0,0 0 0,0 0 1,0 0-1,0 0 0,0 0 0,1 0 1,-1 0-1,0 0 0,0-1 0,0 1 1,0 0-1,0 0 0,0 0 0,1 0 0,-1 0 1,0 0-1,0 0 0,0 0 0,1 0 1,14-2-360,21 5 252,-23-1 144,0 0 0,0-1 0,0 0 0,0-1 1,20-3-1,-26 2 25,0 0 1,0-1 0,0 0-1,-1 0 1,1-1 0,-1 1 0,1-1-1,-1-1 1,0 1 0,0-1-1,-1 0 1,8-7 0,8-12 132,-2 0 0,0-1 0,-2-1 0,21-39 1,-5 14-10,56-68 1,0 1-285,-67 85 91,-1-2 1,23-48 0,34-115 157,-71 181-139,-3 8-73,-10 19 49,-27 55 140,-32 56 364,53-103-410,-25 39 228,-42 87 0,-37 194 160,82-226 144,29-92 104,14-38-89,0-4-655,55-100-23,-51 100-43,2 0 0,-1 1 0,28-27 0,-40 45 94,0 0 4,1-1 1,0 0-1,-1 1 1,1 0-1,0 0 0,5-3 1,-7 5 7,-1-1 0,1 1-1,-1 0 1,1 0 0,-1 0 0,0 0 0,1 0 0,-1 0 0,1 0 0,-1 0-1,1 0 1,-1 0 0,1 0 0,-1 0 0,0 0 0,1 0 0,-1 0 0,1 1-1,-1-1 1,1 0 0,-1 0 0,1 1 0,0 0-13,0 0-1,-1-1 1,1 1 0,0 0-1,-1 0 1,1 0 0,-1 0 0,1 0-1,-1 1 1,1-1 0,-1 0-1,1 2 1,0 4-31,0 1 0,0 0 0,-1-1 0,0 1 1,0-1-1,-2 10 0,-11 47-2,6-31 69,5-21 9,-1-4 32,1 0 0,1 1-1,0 0 1,0-1 0,1 1 0,0 0-1,0-1 1,2 13 0,-1-19-36,-1-1 1,1 0 0,-1 0 0,0 0-1,1 0 1,0 0 0,-1-1 0,1 1-1,0 0 1,-1 0 0,1 0 0,0 0-1,0-1 1,0 1 0,-1 0 0,1-1-1,0 1 1,0-1 0,0 1 0,2 0-1,-1-1 1,0 1 1,0-1-1,1 1 0,-1-1 0,0 0 0,1 0 1,-1 0-1,0 0 0,4-1 0,3-1 50,-1 0-1,1-1 0,16-7 1,66-42-50,-69 39-63,12-11 22,0-2 0,-2-1 0,30-32 1,-2 2-290,-52 51 86,-11 12 121,-2 4 108,-76 158 517,70-148-470,3-7 4,1 1 0,-9 25 0,14-36-12,1 1-1,0-1 1,1 1 0,-1-1-1,1 1 1,-1-1-1,1 1 1,0 0-1,0-1 1,1 1-1,-1-1 1,1 1 0,-1-1-1,1 1 1,0-1-1,1 1 1,1 3-1,-3-6-32,1-1-1,-1 1 0,1 0 1,-1 0-1,1 0 0,0-1 1,-1 1-1,1 0 0,0-1 0,-1 1 1,1 0-1,0-1 0,0 1 1,0-1-1,0 1 0,-1-1 1,1 0-1,0 1 0,0-1 1,0 0-1,0 0 0,1 1 1,0-2-2,-1 1 0,1 0 0,0 0 1,-1-1-1,1 1 0,0 0 1,-1-1-1,1 0 0,-1 1 1,1-1-1,2-2 0,2-1 24,0-1 0,0 0-1,0 0 1,7-10-1,2-5-20,-2 0-1,22-41 1,-22 36-113,-9 16 82,3-6-281,-3 14 103,-2 7 22,0 3 182,0 0 0,0-1 0,0 1 1,1-1-1,1 0 0,-1 0 0,1 0 0,1 0 0,-1 0 1,1-1-1,1 0 0,-1 0 0,1-1 0,7 7 0,-8-10 19,-1 0-1,2 0 1,-1-1-1,0 1 0,0-1 1,1-1-1,-1 1 0,1-1 1,-1 0-1,1 0 1,0 0-1,8-1 0,10 0 45,37-6-1,-54 5-84,13-2-779,1-1 1,0-1-1,38-14 1,-37 9-2146,0 0 1,41-28 0,-13 6-918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14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0 992,'-9'0'681,"7"0"-235,5 0 795,-12 8 1137,-5 13 6053,14-22-8302,7 3 238,0-1 0,-1 0 0,1-1 1,-1 0-1,12 0 0,-2-1-165,95-5 274,-39 1-402,-16 1-141,24-1 112,-49 0-1670,1 0-4424,-20 8 4044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1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19 306 1312,'-1'0'107,"0"0"1,0 0-1,-1 1 1,1-1-1,0 0 1,0 0-1,1 1 0,-1-1 1,0 0-1,0 1 1,0-1-1,0 1 0,0 0 1,0-1-1,0 1 1,1 0-1,-1-1 1,-1 6 1809,11-8-67,25-13 399,-25 12-2091,-1-1-1,1 0 1,-1 0 0,0-1-1,13-9 1,10-14 397,12-10 202,-39 35-711,11-8 245,1 0-1,32-16 0,-47 26-280,0 1-1,0 0 1,0-1 0,-1 1 0,1 0-1,0 0 1,0-1 0,0 1 0,0 0-1,0 0 1,-1 0 0,1 0 0,2 0-1,-3 1 6,1-1-1,-1 0 0,0 0 0,1 0 0,-1 1 0,0-1 0,1 0 1,-1 0-1,0 1 0,0-1 0,1 0 0,-1 0 0,0 1 1,0-1-1,1 0 0,-1 1 0,0-1 0,0 0 0,0 1 0,0-1 1,1 1-1,-1 3 77,0-1 1,0 0 0,0 0 0,0 0-1,0 1 1,-1 2 0,-1 3-9,-1 14 304,-8 25 0,7-31-205,0 1 1,1 0 0,-2 29-1,5-40-156,0 1-1,1-1 0,0 1 1,0-1-1,1 1 0,3 10 1,-4-15 4,1 1 0,-1-1 0,1 0 1,0 0-1,0 0 0,0 0 0,0-1 1,1 1-1,-1-1 0,1 1 0,0-1 1,-1 0-1,1 0 0,0 0 0,7 3 1,-5-2 77,1-1 1,0 0 0,1-1-1,-1 1 1,0-1 0,0 0 0,1-1-1,-1 0 1,0 0 0,1 0-1,-1-1 1,0 1 0,1-2 0,8-2-1,-6 2-61,0-2 0,0 1 1,0-1-1,-1-1 0,1 0 0,-1 0 0,0 0 0,0-1 0,7-7 0,-7 4-24,0 0 0,0-1 0,-1 0 0,0 0-1,-1 0 1,10-21 0,19-71 64,-17 48-260,-10 28 60,19-49-260,-24 68 343,0 1 0,1-1 0,0 0 0,0 1 0,1 0 0,0 0-1,0 0 1,6-5 0,-9 9 43,1 1 1,-1-1-1,0 1 0,0 0 0,0 0 0,1 0 0,-1 0 1,0 1-1,1-1 0,-1 0 0,1 1 0,-1 0 0,0 0 1,1-1-1,-1 1 0,1 1 0,-1-1 0,1 0 0,-1 1 1,1-1-1,-1 1 0,0 0 0,1-1 0,-1 1 1,0 1-1,1-1 0,2 2 0,6 5 60,0-1 0,-1 2 1,0-1-1,9 11 0,-14-13 13,4 2-149,-1 1-1,-1 1 1,1 0-1,6 12 0,1 7-2652,-15-27 2429,0-1 0,1 0 1,-1 0-1,0 0 0,0 0 1,0 0-1,0 0 0,0 0 0,0 1 1,0-1-1,0 0 0,0 0 1,0 0-1,-1 0 0,1 0 0,0 0 1,-1 0-1,1 0 0,-1 0 1,1 0-1,-1 0 0,0 0 0,1 0 1,-2 1-1,-4 10-2598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15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3552,'-19'0'1147,"19"0"-1106,-1 0 1,1 0 0,0 0 0,0 0 0,-1 0 0,1 0 0,0 0 0,0 0 0,-1 0 0,1 1 0,0-1 0,0 0 0,-1 0 0,1 0 0,0 0 0,0 0 0,0 1 0,-1-1 0,1 0 0,0 0 0,0 0 0,0 1 0,0-1 0,-1 0 0,1 0 0,0 1 0,0-1 0,0 0 0,0 0 0,0 1-1,0-1 1,0 0 0,0 0 0,0 1 0,0-1 0,0 0 0,0 0 0,0 1 0,0-1 0,0 0 0,0 0 0,0 1 0,0-1 0,0 0 0,0 0 0,0 1 0,0-1 0,1 0 0,-1 0 0,0 1 0,0-1 0,0 0 0,0 0 0,1 0 0,-1 1 0,0-1 0,0 0 0,0 0 0,1 0-1,-1 1 1,6 1 504,0 0 0,-1 0 0,1 0 0,0-1 0,0 0 0,0 0 0,1-1 0,-1 1 0,11-2 0,3 1 192,168-1 2140,-109-1-2322,223 1-289,-235 5-4918,-64-5 4012,-3 1 536,1 0-1,-1 0 1,0 0 0,1 0-1,-1 0 1,0 0-1,1 0 1,-1 0 0,0 0-1,1 0 1,-1 0-1,0 0 1,1 0 0,-1 0-1,0 0 1,1 0 0,-1 0-1,0 0 1,1 0-1,-1 0 1,0 1 0,1-1-1,-1 0 1,0 0 0,1 0-1,-1 1 1,0-1-1,0 0 1,1 0 0,-1 1-1,0-1 1,0 0 0,0 0-1,1 1 1,-1-1-1,0 0 1,0 1 0,0-1-1,0 0 1,0 1-1,1 0 1,-1 9-1854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16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15 1984,'3'-10'4480,"-16"8"-2228,12 2-2142,-15-2 527,1 1-1,-1 1 0,0 1 0,0 0 1,1 1-1,-1 1 0,1 0 0,-1 1 1,-21 9-1,37-13-617,-21 8 873,-30 15 0,46-20-752,-1 0 1,1 0 0,0 1-1,0 0 1,0 0-1,1 0 1,-1 0-1,1 1 1,0 0 0,-4 7-1,7-11-110,0 1 0,0-1 0,1 1-1,-1-1 1,0 1 0,1 0 0,0-1 0,-1 1 0,1 0-1,0 0 1,0-1 0,0 1 0,0 0 0,0 0-1,0-1 1,0 1 0,1 0 0,-1 0 0,0-1 0,1 1-1,0 0 1,-1-1 0,1 1 0,0-1 0,0 1 0,0-1-1,0 1 1,0-1 0,0 0 0,0 1 0,1-1-1,-1 0 1,0 0 0,4 2 0,1 1 46,1 0-1,0 0 1,0 0-1,0-1 1,0 0 0,14 3-1,13 3-271,1-3-1,0 0 0,0-2 1,0-2-1,1-1 0,-1-2 1,45-6-1,-68 4-991,0 0 1,0 0-1,0-1 0,0 0 0,-1-1 0,18-10 1,-2-2-1485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17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620 12 3072,'3'-12'5648,"-4"15"-5146,-1-1 0,1 1 0,0 0 1,1-1-1,-1 1 0,0 5 0,0-4-28,-3 6-129,0 0 0,-1-1 0,0 0 0,0 0 1,-1 0-1,0-1 0,-14 15 0,10-12-61,-4 6-9,0-1 1,-1-1-1,0 0 0,-32 22 0,-4-5 255,-2-2 0,-75 31 0,-48 26 925,164-78-1317,11-8-110,-1 0 1,1 0 0,0 0-1,-1 0 1,1 0 0,-1 0-1,1 0 1,-1-1 0,1 1-1,-1-1 1,0 1 0,1-1-1,-4 1 1,4-1 136,20 0 107,36-1-229,57 2 26,-50 5 10,-1 3 0,0 2-1,77 25 1,-107-29-1148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17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4576,'-13'0'2624,"35"8"3904,37-4-4103,82-3-1,-9-2-2100,-81 4-502,51 1-1741,-35-6-3851,-45 1 3664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18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106 218 5632,'3'-1'479,"0"0"-1,-1 0 1,1 0 0,0 0-1,0 0 1,-1-1 0,1 0 0,-1 1-1,1-1 1,-1 0 0,0 0-1,4-4 1,1-1 55,85-79 1591,-53 47-1455,22-19-180,-60 58-475,-1 0-1,0-1 1,0 1 0,0 0-1,0 0 1,1-1-1,-1 1 1,0 0 0,0 0-1,0 0 1,1-1-1,-1 1 1,0 0 0,0 0-1,1 0 1,-1 0 0,0-1-1,1 1 1,-1 0-1,0 0 1,0 0 0,1 0-1,-1 0 1,0 0-1,1 0 1,-1 0 0,0 0-1,1 0 1,-1 0-1,0 0 1,0 0 0,1 0-1,0 11 257,-7 17 21,-74 279 1451,52-188-1006,7-52-383,13-44-262,-7 29 1,-5 45 227,18-91-286,1 0 0,-1 0 0,0-1 0,0 1 1,0-1-1,-4 7 0,4-9-90,0-1-1,-1 1 1,1-1 0,0 0-1,-1 0 1,1 0 0,-1 0 0,0 0-1,0 0 1,0-1 0,0 1-1,0-1 1,-3 1 0,-54 26-163,54-25 184,0 1 1,0 0-1,0 1 0,0-1 1,1 1-1,0 0 0,-6 8 1,10-13 55,1 1 0,-1-1 1,1 1-1,0-1 0,-1 1 0,1-1 1,-1 1-1,1-1 0,0 1 0,0 0 1,-1-1-1,1 1 0,0-1 0,0 1 1,0 0-1,0-1 0,-1 1 1,1 0-1,0-1 0,0 1 0,0 0 1,1-1-1,-1 1 0,0-1 0,0 1 1,0 0-1,0-1 0,0 1 0,1 0 1,-1-1-1,0 1 0,1-1 1,-1 1-1,0-1 0,1 1 0,-1-1 1,1 1-1,-1-1 0,1 1 0,-1-1 1,1 0-1,-1 1 0,1-1 0,-1 0 1,1 1-1,-1-1 0,1 0 0,0 0 1,0 1-1,3 1 179,0-1-1,1 1 1,-1-1 0,1 0-1,7 1 1,8 0 138,1-2 0,0 0 0,34-6 0,62-16-3423,-111 21 2605,2 0-462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6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3904,'8'-18'15146,"17"27"-14783,-13-4 458,74 32 12,-51-21-612,38 13 0,51 9-305,145 49 392,-268-87-304,-1 0 1,1 1 0,0-1-1,0 0 1,-1 1 0,1-1-1,0 1 1,-1-1 0,1 1-1,0-1 1,-1 1 0,1-1-1,1 2 1,-2-2 1,0 1 0,0-1 0,0 0 0,0 0 0,0 1 0,0-1 0,0 0-1,0 0 1,0 1 0,0-1 0,0 0 0,0 0 0,0 1 0,0-1 0,0 0 0,0 0 0,0 1 0,0-1 0,-1 0 0,1 0 0,0 0 0,0 1 0,0-1 0,0 0 0,0 0 0,-1 0 0,1 1 0,0-1 0,-2 1 13,0 0 0,1 0 1,-1 0-1,0 0 1,0 0-1,0 0 0,0 0 1,1-1-1,-5 1 1,-6 1-27,-48 9 331,-87 27 1,127-31-581,1 1-1,0 1 1,0 0 0,1 2 0,0 0-1,1 0 1,0 2 0,-17 17 0,24-20-1032,0 0 0,1 0 0,0 2 0,1-1 0,1 1 0,-1 0 0,-7 20 0,0 11-4674,14-24 3583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7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5888,'1'-3'1765,"5"0"-207,17-5 960,28-5 307,25 3-1166,102-1-1,-92 7-1578,-3 0-1541,-30 3-3515,-34 0 528,-3 0 1446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7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8 6976,'13'-8'3168,"-4"20"-2752,-9-4 1728,4 8-1248,-8 15 1536,4 8-1377,-13 32 865,0-1-1088,-9 11-32,-1 2-480,-11-9 64,8-12-224,-10 1-64,11-13-64,-11 4-1600,15-7 864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09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310 46 1664,'6'-5'195,"-5"4"-146,1 0 0,-1 0-1,0 0 1,1 0 0,-1 0-1,1 0 1,0 0 0,-1 0-1,1 1 1,2-2 0,1 1-83,17-7 1690,-21 7-1512,0 1 1,-1 0-1,1-1 1,0 1-1,-1-1 0,1 1 1,0-1-1,-1 1 1,1-1-1,0 1 0,-1-1 1,1 0-1,-1 1 1,1-1-1,-1 0 1,1 1-1,-1-1 0,0 0 1,1 0-1,-1 1 1,0-1-1,1-1 0,-2 1-61,0 1-1,1-1 1,-1 1-1,0-1 1,0 1-1,1 0 1,-1-1-1,0 1 1,0 0-1,1 0 1,-1 0-1,0 0 1,0 0-1,-1 0 1,-8-1 182,-1 1 0,0 0-1,1 1 1,-1 0 0,-18 4 0,16-1-172,-1 0 0,1 1 0,-1 1 0,1 0-1,1 0 1,-1 1 0,1 1 0,1 0 0,-1 1 0,1 0 0,1 0 0,0 2 0,0-1-1,-13 20 1,11-13-21,1 0 0,1 1 0,0 0 0,2 0 0,0 1 0,1 0-1,1 1 1,1-1 0,-5 34 0,9-46 12,1 0 1,-1 1-1,1-1 0,1 0 1,-1 1-1,1-1 1,3 10-1,-3-15-54,-1 0 1,1-1-1,-1 1 0,1-1 1,0 0-1,-1 1 0,1-1 1,0 1-1,0-1 0,0 0 1,0 0-1,0 0 0,1 1 1,-1-1-1,0 0 0,0 0 0,1-1 1,-1 1-1,1 0 0,-1 0 1,1-1-1,-1 1 0,1-1 1,-1 1-1,1-1 0,-1 0 1,1 1-1,0-1 0,-1 0 1,1 0-1,-1 0 0,1 0 1,0-1-1,-1 1 0,1 0 1,-1-1-1,1 1 0,0-1 1,2 0-1,5-3 64,1-1 1,-1 0 0,0 0-1,0-1 1,-1 0-1,1 0 1,-1-1 0,-1 0-1,1-1 1,-1 0-1,0 0 1,-1 0-1,6-10 1,5-11 61,-1 0 0,21-54 0,-30 66-262,-1 0 0,-1 0 0,0-1 0,-2 1 0,0-1 0,1-27 1,-4 44 76,0 1 0,0-1 0,0 1 0,0-1 1,0 1-1,0-1 0,0 1 0,0-1 0,0 1 0,0-1 1,0 1-1,0-1 0,-1 1 0,1-1 0,0 1 1,0-1-1,-1 1 0,1-1 0,0 1 0,-1 0 1,0-1-1,1 0 3,0 1 0,-1 0 1,1 0-1,-1 0 0,1 0 1,0 0-1,-1 0 0,1 0 1,0 0-1,-1 0 0,1 1 1,-1-1-1,1 0 0,0 0 1,-1 0-1,1 0 0,0 0 1,-1 1-1,1-1 0,0 0 1,-1 1-1,-2 1-25,1 0 0,0 0 0,0 0 1,0 1-1,0-1 0,0 1 0,-1 3 0,-1 4 146,0 0-1,0 1 1,1-1 0,1 1-1,0 0 1,0 0 0,1 0-1,0 11 1,2 3 245,0-1 0,7 38 0,-6-53-244,0 0-1,0 0 1,1 0-1,0-1 0,5 10 1,-6-15-50,0 1 0,-1-1 1,2-1-1,-1 1 0,0 0 0,0 0 0,1-1 1,0 0-1,-1 1 0,1-1 0,0 0 0,0 0 1,0 0-1,1-1 0,5 3 0,-6-3-26,0-1 0,-1 1 1,1-1-1,0 0 0,0 0 0,0 0 0,0-1 0,-1 1 0,1-1 0,0 1 1,0-1-1,0 0 0,-1 0 0,1 0 0,-1 0 0,4-3 0,4-1 25,-1-1-1,14-13 0,-2 0 1,-1-2 0,22-28 0,16-17-42,-54 63-20,-1-1-1,1 0 0,1 1 0,-1 0 0,0 0 0,7-3 0,-11 6 13,1-1-1,0 1 0,0 0 0,0-1 0,0 1 1,0 0-1,0 0 0,0-1 0,0 1 0,0 0 1,0 0-1,0 0 0,0 0 0,0 0 1,0 1-1,0-1 0,0 0 0,0 0 0,0 1 1,0-1-1,0 0 0,0 1 0,0-1 0,0 1 1,0 0-1,0-1 0,-1 1 0,1-1 0,0 1 1,0 0-1,-1 0 0,1-1 0,-1 1 0,1 0 1,0 0-1,-1 0 0,1 0 0,-1 0 0,0 0 1,1 1-1,2 9 43,0 0 0,0 1 1,-2-1-1,1 1 0,-1 18 1,1-2 143,-2-20-98,2 19 348,-2-27-421,0 0 0,0 0 0,0 0-1,0 0 1,1 1 0,-1-1-1,0 0 1,0 0 0,0 0 0,0 0-1,0 1 1,0-1 0,0 0-1,0 0 1,0 0 0,0 0-1,0 0 1,0 1 0,1-1 0,-1 0-1,0 0 1,0 0 0,0 0-1,0 0 1,0 0 0,1 0-1,-1 1 1,0-1 0,0 0 0,0 0-1,0 0 1,1 0 0,-1 0-1,6-9 395,-4 5-332,7-18-79,23-40 1,-32 62-5,0 0 1,0-1-1,0 1 0,1 0 1,-1 0-1,0-1 1,0 1-1,0 0 0,0 0 1,0-1-1,1 1 1,-1 0-1,0 0 0,0-1 1,1 1-1,-1 0 1,0 0-1,0 0 0,0-1 1,1 1-1,-1 0 1,0 0-1,1 0 0,-1 0 1,0 0-1,0 0 1,1 0-1,-1 0 0,0 0 1,1 0-1,-1-1 1,0 1-1,1 1 0,-1-1 1,0 0-1,0 0 1,1 0-1,-1 0 0,0 0 1,1 0-1,-1 0 1,0 0-1,0 0 0,1 1 1,-1-1-1,0 0 1,0 0-1,1 0 0,-1 0 1,0 1-1,0-1 1,0 0-1,1 0 0,-1 1 1,0-1-1,0 0 1,0 0-1,0 1 0,0-1 1,1 0-1,-1 1 1,0-1-1,0 0 0,0 0 1,0 1-1,7 28-44,-5-19 95,9 46 301,-7-34 89,11 39-1,-13-55-352,0 0-1,1 0 1,0 0-1,0-1 1,0 1-1,1-1 1,-1 1-1,1-1 1,6 5-1,-6-7-48,-1 0-1,1 0 1,0-1 0,-1 0-1,1 0 1,0 0 0,1 0-1,-1 0 1,0-1-1,0 0 1,1 0 0,-1 0-1,9 0 1,2-1-667,0 0 1,21-4-1,3 0-3775,-13 4 1870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0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111 158 2816,'-1'-5'280,"0"1"0,1-1-1,0 1 1,0-1 0,0 1 0,0-1 0,1 1 0,-1-1 0,1 1-1,0 0 1,1-1 0,-1 1 0,3-5 0,5-20 2399,-7 24-2259,-1 0-1,1 0 1,0 0 0,1 0-1,-1 0 1,1 1-1,0-1 1,4-5 0,-6 9-351,0 0 1,0 0 0,0 0 0,0 0-1,0 0 1,1 0 0,-1 0 0,0 1-1,0-1 1,1 0 0,-1 1 0,0-1-1,1 1 1,-1-1 0,1 1 0,-1 0-1,1-1 1,-1 1 0,1 0 0,-1 0-1,1 0 1,-1 0 0,0 0 0,1 1-1,-1-1 1,1 0 0,-1 1 0,1-1-1,-1 1 1,0-1 0,1 1-1,-1 0 1,0 0 0,0-1 0,1 1-1,0 2 1,6 3 62,0 1 0,-1 0 1,0 1-1,-1-1 0,0 2 0,0-1 0,0 0 0,-1 1 0,4 11 1,5 13 100,12 43 0,-19-54-42,10 37 121,-2 1 0,-2 1 0,4 66 1,-14-83-165,-2 1 0,-1 0 0,-3-1 0,-17 88 0,18-121-115,-1-1 1,-1 1-1,0 0 0,0-1 1,-1 0-1,0 0 1,-1 0-1,0-1 0,-1 1 1,0-2-1,-8 10 0,9-12-13,-1-1 0,1 0 0,-1 0-1,1 0 1,-1-1 0,-1 0 0,1-1-1,0 1 1,-1-1 0,0-1 0,0 0-1,0 0 1,0 0 0,0-1 0,0 0-1,-9 0 1,6-1-9,0-1 0,0 1-1,1-2 1,-1 0 0,1 0 0,-1-1-1,1 0 1,-13-5 0,20 6-4,0 0 0,0 1 1,0-1-1,0 0 0,0-1 0,0 1 0,0 0 1,1-1-1,-1 0 0,1 1 0,-1-1 0,1 0 1,0 0-1,1 0 0,-1-1 0,0 1 0,1 0 1,0-1-1,-1 1 0,1-1 0,1 1 0,-1-1 1,0 1-1,1-1 0,0 0 0,0 1 0,0-6 1,2-2 15,0-1 0,1 0 0,0 0 1,0 1-1,1 0 0,1 0 0,0 0 0,0 0 1,1 1-1,1-1 0,7-8 0,5-4 113,1 1 0,0 0-1,29-21 1,-18 19 35,0 1 0,37-19-1,71-31 316,-125 66-460,20-9-136,12-6-290,-19 4-3351,-14 11-878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0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21 6880,'-2'-12'2213,"9"11"124,7 3-909,124-7 4287,41 1-5569,-150 5-246,-12-2-408,0 1 0,0 2 1,0-1-1,0 2 0,28 7 1,-36-6-730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0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7968,'16'-26'3616,"2"7"-3136,0 6 1152,4 10-992,17-9 864,5 4-865,5-3-702,-1 6 31,4 2-1344,-8 6 768,-8 2-2976,-10 1 1984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1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81 3072,'17'-50'2756,"0"20"5365,-16 34-7186,-1 8-107,-9 104 1368,-1 4-1433,3-52-576,1 70 0,6-134-288,0 0 0,0 0 1,-1-1-1,0 1 1,1 0-1,-1 0 0,-2 5 1,2-8-243,0 1 0,0-1 0,1 1 0,-1-1 1,0 0-1,0 0 0,0 1 0,-1-1 0,1 0 1,-3 2-1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2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63 157 1984,'-15'-4'640,"9"5"-389,-1 3 24,-27 10 7188,47-17-2867,17-10-2827,7-2-1041,42-6-56,123-19 0,244-12 176,74 25-373,80 42-561,-516-8 52,164 6 228,-226-13-186,-1 0-848,0 0 0,31-5 0,-51 5 657,0 0 0,0 0 0,0-1 0,0 1 0,-1 0-1,1-1 1,0 1 0,0 0 0,0-1 0,0 1-1,0-1 1,-1 1 0,1-1 0,0 0 0,0 1-1,-1-1 1,1 0 0,1-1 0,-2 2 66,0-1-1,0 1 1,0 0 0,0-1 0,0 1 0,0-1-1,0 1 1,0-1 0,0 1 0,0 0-1,0-1 1,0 1 0,0-1 0,0 1-1,-1 0 1,1-1 0,0 1 0,0-1 0,0 1-1,-1 0 1,1-1 0,0 1 0,0 0-1,-1-1 1,1 1 0,0 0 0,-1 0-1,1-1 1,0 1 0,-1 0 0,1 0 0,-1-1-1,-11-3-1988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3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3 589 3904,'-3'3'3253,"14"-3"-842,17-3-358,-18 0-1740,-1 0-1,1 0 1,0-1-1,-1-1 1,11-6 0,41-31 696,-55 37-849,8-6 44,-10 7-158,0 1 0,0 0 0,1-1 1,0 1-1,-1 1 0,1-1 0,0 1 0,7-3 0,-11 5-37,-1 0-1,1 0 1,-1 0 0,1 0-1,-1 0 1,1 0 0,-1 0 0,1 0-1,-1 0 1,0 0 0,1 1 0,-1-1-1,1 0 1,-1 0 0,1 0-1,-1 1 1,1-1 0,-1 0 0,0 1-1,1-1 1,-1 0 0,1 1-1,-1-1 1,0 0 0,1 1 0,5 15 198,-3 17 159,-12 141 619,1 45-504,10-171-509,-1-5 453,10 65 0,-5-90-221,-6-18-197,0 1-1,0-1 1,1 0 0,-1 1-1,0-1 1,0 0 0,0 1 0,1-1-1,-1 0 1,0 0 0,0 1-1,0-1 1,1 0 0,-1 0 0,0 1-1,1-1 1,-1 0 0,0 0-1,1 0 1,-1 1 0,0-1 0,1 0-1,-1 0 1,0 0 0,1 0-1,-1 0 1,0 0 0,1 0-1,-1 0 1,0 0 0,1 0 0,-1 0-1,1 0 1,-1 0 0,0 0-1,1 0 1,-1 0 0,0 0 0,1-1-1,-1 1 1,0 0 0,1 0-1,-1 0 1,0-1 0,0 1 0,1 0-1,-1 0 1,0-1 0,1 1-1,-1 0 1,0 0 0,0-1 0,0 1-1,1 0 1,-1-1 0,0 1-1,19-29-335,-2-1 0,-1-1-1,19-50 1,49-142-1175,-62 153 1323,20-109 0,-31 104 287,9-41-148,-15 90 37,2 1-1,12-33 1,-14 46-77,-1 1 199,1 0-1,10-17 1,-13 25-78,0 0 0,1-1 0,0 1 0,-1 0 0,1 1 0,0-1 0,1 1 0,-1-1 0,0 1 0,1 0 0,6-3-1,4 0 123,1 1-1,0 1 0,1 0 0,-1 1 0,0 1 0,29 1 0,-15-1 37,224-10 1282,-156 6-1337,300-16 119,-140 4-270,129-6 333,-375 23-315,371-2 9,-311 4-7,47 3-3286,-103-4 806,-10-2 655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3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23 2496,'5'-23'7077,"-3"26"-6574,2 2 33,-1 0 0,0 1-1,-1-1 1,1 1 0,-1-1 0,0 1-1,1 8 1,-2-4-192,0-1-1,-1 1 0,0 0 1,-1-1-1,0 1 1,0 0-1,-5 16 0,-28 66 698,11-33-952,18-44-279,-18 60-643,21-66-490,0 0 0,1 0 1,-1 11-1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4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60 5632,'-9'-4'900,"-8"-3"588,17 7-1391,0 0 1,-1 0-1,1 0 0,0 0 0,-1-1 0,-2-1 1362,3 2-1362,0 0 0,0-1 1,0 1-1,-1 0 0,1 0 0,0-1 1,0 1-1,0 0 0,0-1 0,7-3 1292,0 0-1,0 0 1,13-4-1,26-4 703,50 3-1973,-68 8 332,118 0 15,-64 3-5244,-81-2 4544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5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1263 1728,'0'1'10,"0"-1"0,0 1 0,-1 0-1,2 16 7296,-1-24-6394,2-52 3359,-1 47-4066,0 1 1,1 0-1,0 0 1,1 0 0,0 1-1,6-13 1,240-550 1645,-225 519-1438,41-103 126,-44 101-506,53-96 0,-69 145-13,5-13 88,2 1 1,16-20 0,-25 34-117,0 1 0,1 0 0,0 0 0,0 0 0,1 0 0,-1 1 0,1 0 0,-1 0 0,1 0 0,0 0 0,0 1 1,0 0-1,1 0 0,5-1 0,-9 2 19,0 1 0,-1 0 1,1 0-1,0-1 1,0 2-1,0-1 0,0 0 1,0 0-1,-1 0 0,1 1 1,0-1-1,0 1 1,-1 0-1,1-1 0,0 1 1,-1 0-1,1 0 0,0 0 1,-1 0-1,1 0 0,-1 1 1,0-1-1,1 0 1,-1 1-1,0-1 0,0 0 1,0 1-1,0 0 0,0-1 1,0 1-1,0 0 0,-1-1 1,1 1-1,-1 0 1,1 3-1,1 0 28,-2 0-1,1-1 1,0 1 0,-1 0 0,0 0-1,0 0 1,-1 0 0,1 0 0,-1 0-1,0 0 1,0 0 0,-4 9 0,-6 5-2,0 1 1,-1-1-1,-17 20 0,-49 49 11,76-85-86,-1 0 0,0 0 0,1 1 0,0-1 0,0 1 0,0-1 0,0 1 0,-1 5 0,2-7 34,1-1 1,-1 1-1,1 0 1,0-1 0,0 1-1,0-1 1,-1 1-1,2 0 1,-1-1-1,0 1 1,0 0-1,0-1 1,1 1-1,-1-1 1,1 1 0,-1-1-1,1 1 1,0-1-1,0 1 1,-1-1-1,1 1 1,2 1-1,7 6-37,0-1 0,0 0 0,1-1 0,22 12 0,2 2 66,-30-19-4,0 1 26,-1 0 0,1 0 0,-1 0 0,0 0 0,1 0-1,-1 1 1,-1 0 0,1 0 0,0 0 0,-1 0 0,4 7-1,-7-10-15,1-1-1,-1 1 0,0 0 1,0-1-1,0 1 0,1 0 0,-1-1 1,0 1-1,0 0 0,0-1 1,0 1-1,0 0 0,0-1 1,0 1-1,0 0 0,-1-1 0,1 1 1,0 0-1,0-1 0,0 1 1,-1 0-1,1-1 0,0 1 1,-1-1-1,1 1 0,-1-1 0,1 1 1,0-1-1,-1 1 0,1-1 1,-2 1-1,0 1 17,0-1 0,-1 0-1,1 0 1,-1 0 0,1 0 0,0 0 0,-1-1 0,-4 2-1,-5-1-63,-1 0 0,-17-2 0,18 0-477,-1-1-1,1 0 1,0-1-1,1 0 1,-1-1-1,0 0 1,1-1-1,0 0 1,0 0-1,-10-9 1,-4-1-6982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25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96 3808,'-7'-12'1227,"7"12"-1187,0-1 1,0 1-1,0-1 1,0 1-1,0-1 1,0 1-1,1-1 1,-1 1-1,0 0 1,0-1-1,0 1 1,0-1-1,1 1 1,-1 0-1,0-1 1,0 1 0,1 0-1,-1-1 1,0 1-1,1 0 1,-1-1-1,0 1 1,1 0-1,0-1 1,5-13 3373,-5 13-3244,-1-1 0,1 1 0,-1 0 0,1-1 0,-1 1 0,1 0 0,0-1 0,0 1 0,1-2 0,5-4 746,1 0-1,-1 0 0,1 1 0,11-8 0,-18 14-889,-1 0 0,1-1-1,-1 1 1,1 0 0,-1-1-1,1 1 1,0 0 0,-1 0-1,1-1 1,-1 1 0,1 0-1,0 0 1,-1 0 0,1 0-1,-1 0 1,1 0 0,0 0-1,-1 0 1,1 0 0,0 0-1,-1 0 1,1 0 0,-1 0-1,1 1 1,0-1 0,0 1 0,0 0 1,-1-1-1,1 1 1,0 0-1,-1 0 1,1-1-1,-1 1 1,1 0 0,-1 0-1,0 0 1,1 0-1,-1 0 1,0 0-1,1 1 1,0 5 48,-1 0 0,1 0 0,-2 11-1,-2 10 162,-2-1-1,-1 0 0,-12 36 0,6-24 323,9-28-305,1-4 5,0 0-1,0 0 1,1 1 0,-1 8-1,2-16-226,0 1 0,1 0-1,-1 0 1,1 0 0,-1 0-1,1 0 1,-1 0 0,1 0-1,0-1 1,-1 1 0,1 0-1,0 0 1,0-1 0,0 1-1,-1 0 1,1-1 0,0 1-1,0-1 1,0 1-1,0-1 1,2 1 0,20 7-50,-11-7-623,0 1 0,0-2 0,-1 1 0,18-3 0,4 1-1902,19 1-2901,-30 3 3109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10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34 2560,'0'0'49,"0"0"-1,0-1 1,0 1-1,0 0 1,0-1 0,0 1-1,0 0 1,0-1 0,0 1-1,0 0 1,0-1 0,0 1-1,0 0 1,0-1-1,0 1 1,0 0 0,-1 0-1,1-1 1,0 1 0,0 0-1,0-1 1,-1 1 0,1 0-1,0 0 1,0-1-1,-1 1 1,1 0 0,0 0-1,0 0 1,-1 0 0,1-1-1,0 1 1,-1 0-1,1 0 1,0 0 0,-1 0-1,1 0 1,0 0 0,-1 0-1,1 0 1,0 0 0,-1 0-1,1 0-18,0 0-1,0 0 0,-1 0 1,1 0-1,0 0 1,0 0-1,0 0 0,0 0 1,0 0-1,0 0 1,0 0-1,0 0 0,-1 0 1,1 0-1,0 0 1,0 0-1,0 0 0,0 0 1,0 0-1,0 0 1,0-1-1,0 1 0,-1 0 1,1 0-1,0 0 1,0 0-1,0 0 0,0 0 1,0 0-1,0 0 1,0 0-1,0 0 0,0 0 1,0-1-1,0 1 1,0 0-1,0 0 0,0 0 1,0 0-1,0 0 1,0 0-1,0 0 0,0 0 1,0-1-1,0 1 1,0 0-1,0 0 0,0 0 1,0 0-1,0 0 1,0 0-1,0 0 0,0 0 1,0-1-1,0 1 1,0 0-1,0 0 0,0 0 1,0 0-1,0 0 1,0 0-1,0 0 0,0 0 1,0 0-1,0 0 1,1-1-1,-1 1 0,0 0 61,0-1 0,0 0 0,0 0 0,1 1 0,-1-1 0,0 0 0,0 0 0,0 1 0,0-1 0,-1 0 0,1 1 0,0-1 0,0 0 0,0 0 0,0 1 0,-1-1 0,1 0 0,0 1 0,-1-1 0,1 0 0,-1 1 0,1-1 0,-1 0 0,1 1-56,-1-1 0,1 1 1,0 0-1,0 0 1,0 0-1,-1-1 0,1 1 1,0 0-1,0 0 0,-1 0 1,1 0-1,0 0 1,0-1-1,0 1 0,-1 0 1,1 0-1,0 0 1,-1 0-1,1 0 0,0 0 1,0 0-1,-1 0 0,1 0 1,0 0-1,0 0 1,-1 0-1,1 0 0,0 0 1,0 0-1,-1 1 0,1-1 1,0 0-1,0 0 1,-1 0-1,1 0 0,0 0 1,0 0-1,-1 1 1,1-1-1,0 0 0,0 0 1,0 0-1,0 1 0,-1-1 1,1 0-1,0 0 1,0 1-1,0-1 0,0 0 1,0 0-1,0 1 0,0-1 1,-1 0-1,1 0 1,0 1-1,0-1 0,0 0 1,0 0-1,0 1 0,0-1 1,0 0-1,1 1 1,-5 10 294,1 0 1,-1 0 0,-1 0-1,-10 17 1,-1 4 102,-1-2 121,-28 41 1,39-64-392,-7 11-797,12-11 129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51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9 2144,'0'0'25,"-1"0"0,1 0 0,0-1 0,0 1 1,0 0-1,0 0 0,0-1 0,0 1 0,0 0 0,0 0 0,0-1 0,0 1 1,0 0-1,0 0 0,0-1 0,0 1 0,0 0 0,0 0 0,0-1 0,1 1 1,-1 0-1,0 0 0,0 0 0,0-1 0,0 1 0,0 0 0,1 0 1,-1 0-1,0-1 0,0 1 0,0 0 0,0 0 0,1 0 0,-1 0 0,0 0 1,0-1-1,1 1 0,-1 0 0,0 0 0,0 0 0,0 0 0,1 0 0,-1 0 1,0 0-1,0 0 0,1 0 0,-1 0 0,0 0 0,0 0 0,3 0 852,-4 9 1411,-4 2-1634,-1 0 1,0 0-1,-1-1 0,-14 17 0,-38 35 243,38-42-516,-5 6-70,-6 5 77,-50 63 1,59-66-2671,18-19 938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53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145 391 3072,'-15'-23'8170,"15"35"-7815,-1 0 0,0 0-1,0 0 1,-2 0 0,1 0-1,-2 0 1,-4 13 0,-6 14-12,2 1 1,-8 52-1,18-84-376,-35 235 196,28-172 111,6-46-128,-3 17 144,-1 44 0,11-42 509,-4-43-553,1-10 346,10-9-334,-8 14-269,0 0 0,0-1 0,-1 1 0,0-1 0,3-6 0,13-53-198,10-74 0,-22 108 189,12-70 87,49-221-192,-50 254 108,39-128-281,-38 141 390,-10 28-36,2 0-1,0 1 1,15-27 0,-25 52-59,0-1-1,1 1 1,-1-1 0,0 0-1,1 1 1,-1-1 0,0 1-1,1-1 1,-1 1 0,1 0 0,-1-1-1,1 1 1,-1-1 0,1 1-1,-1 0 1,1-1 0,0 1-1,-1 0 1,1-1 0,-1 1 0,1 0-1,0 0 1,0 0 0,0 0 1,-1 0-1,1 0 1,-1 1-1,1-1 1,0 0-1,-1 1 1,1-1-1,-1 0 1,1 1-1,-1-1 0,0 0 1,1 1-1,-1-1 1,1 1-1,-1-1 1,0 1-1,1 0 1,2 4 1,0 1 1,-1-1-1,3 11 0,-3-11 21,9 33 77,12 74-1,-13-54 20,37 134 327,-35-148-294,-7-23 134,9 24 0,-5-32 151,-8-12-408,-1-1 1,1 0-1,-1 1 1,1-1-1,-1 0 0,1 1 1,-1-1-1,1 0 1,-1 0-1,1 0 1,-1 1-1,1-1 1,-1 0-1,1 0 1,-1 0-1,1 0 0,-1 0 1,1 0-1,-1 0 1,1 0-1,0 0 1,-1-1-1,1 1 1,-1 0-1,1 0 1,-1 0-1,1-1 1,-1 1-1,1 0 0,-1 0 1,0-1-1,1 1 1,-1 0-1,1-1 1,4-4-15,0 0 1,0-1 0,-1 1-1,0-1 1,0 0 0,3-8-1,21-45-100,27-88-463,-1 3 340,-37 105 72,35-60 0,-50 96 80,0 0-1,0 0 1,1 0 0,-1 0 0,0 0-1,1 1 1,0-1 0,-1 1 0,5-3 0,-7 5 49,1 0 1,-1-1-1,1 1 1,0 0-1,-1 0 1,1 0-1,0-1 1,-1 1 0,1 0-1,-1 0 1,1 0-1,0 0 1,-1 0-1,1 0 1,0 0-1,-1 0 1,1 1 0,0-1-1,-1 0 1,1 0-1,0 0 1,-1 1-1,1-1 1,1 2 5,-1-1 0,0 0 0,0 0 0,1 1 0,-1-1 0,0 1 0,0-1 0,-1 1 0,1-1 0,0 1 0,0 0 0,-1-1 0,1 3 0,9 38 365,-2 0-1,5 85 1,-10-81-168,8 92 231,12 121 218,18-3-647,-41-254-34,1 2-150,0 1 0,0-1-1,0 0 1,1 1 0,-1-1 0,1 0 0,3 5 0,-5-9 122,0 0 1,0 0-1,1 1 0,-1-1 0,0 0 1,0 0-1,0 0 0,0 0 0,0 1 1,1-1-1,-1 0 0,0 0 1,0 0-1,0 0 0,1 0 0,-1 0 1,0 0-1,0 0 0,1 1 0,-1-1 1,0 0-1,0 0 0,0 0 0,1 0 1,-1 0-1,0 0 0,0 0 0,1 0 1,-1 0-1,0 0 0,0-1 1,0 1-1,1 0 0,-1 0 0,0 0 1,0 0-1,0 0 0,1 0 0,-1-1 1,6-7-1307,3-29-2729,3-2 1276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54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10 111 3648,'0'0'101,"-1"0"0,1 0 0,-1 0 0,1-1 0,0 1 0,-1 0 0,1 0 0,-1 0-1,1 0 1,0 0 0,-1-1 0,1 1 0,0 0 0,-1 0 0,1-1 0,0 1 0,-1 0 0,1 0 0,0-1 0,0 1 0,-1 0 0,1-1 0,0 1 0,0-1 0,0 1 0,-1 0 0,1-1 0,0 1 0,0 0-1,0-1 1,0 1 0,0-1 0,0 1 0,0 0 0,0-1 0,0 1 0,0-1 0,0 1 0,0-1 0,0 1 0,0 0 0,0-1 0,0 1 0,1-1 0,-1 1 0,0 0 0,0-1 0,0 1 0,1-1 0,3-17 3368,-4 16-3294,0 1-1,1-1 1,-1 0-1,1 1 1,0-1 0,-1 0-1,1 1 1,0-1 0,0 1-1,0-1 1,0 1 0,0 0-1,0-1 1,0 1-1,1 0 1,-1 0 0,3-2-1,-1 1-18,0-1 0,0 1-1,1 0 1,-1 1-1,1-1 1,-1 1 0,1-1-1,4 0 1,21-1 154,-1 0 0,53 4 0,-26 0-24,18 0-36,120-5 470,-188 4-747,0-1-1,0 0 0,10-2 1,-15 2-99,1 1 1,0 0 0,-1 0-1,1 0 1,-1 0 0,1-1 0,-1 1-1,1 0 1,-1 0 0,1-1-1,-1 1 1,1 0 0,-1-1 0,1 1-1,-1-1 1,0 1 0,1-1-1,-1 1 1,1 0 0,-1-1-1,0 1 1,0-1 0,1 0 0,-1 1-1,0-1 1,0 1 0,0-1-1,1 1 1,-1-1 0,0 0 0,0 1-1,0-1 1,0 1 0,0-1-1,0 1 1,0-1 0,-1 0 0,1 0-1,-18 0-6796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55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54 5216,'-4'-4'3209,"21"0"-1096,67-9 3076,3-1-3967,-77 13-1207,255-16-867,-220 20-2924,-27-3 2064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57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10 920 2912,'-10'8'5184,"16"-8"-4717,0-1 1,0 1-1,-1-2 1,1 1-1,0-1 1,-1 1 0,1-2-1,-1 1 1,8-5-1,6-5-204,21-16-1,-3 2 111,108-57-50,-3 1-11,-98 53-414,-38 27 412,-8 7 80,-3 6-172,3-2-169,0-1 1,1 0 0,-1 0-1,1 1 1,1-1 0,0 1-1,0-1 1,1 0 0,0 1-1,0-1 1,1 0 0,0 1 0,0-1-1,1 0 1,0-1 0,1 1-1,-1 0 1,2-1 0,-1 0-1,1 0 1,9 11 0,-11-16-8,0 1 0,0-1-1,0 0 1,1 0 0,-1-1 0,0 1 0,1-1 0,-1 1 0,1-1 0,-1 0-1,1 0 1,0-1 0,-1 1 0,1-1 0,0 0 0,0 0 0,-1 0 0,1 0 0,0-1-1,0 0 1,5-1 0,7-3 77,0 0 0,0-1 0,20-11 0,125-74 41,-138 77-249,-1-2-1,-1 0 1,36-37 0,-50 46 72,0-1 1,-1 0-1,-1 0 0,1 0 1,-1-1-1,-1 0 1,1 0-1,3-14 0,-7 22 3,-1 0 0,1 1 0,-1-1-1,0 0 1,0 0 0,1 0-1,-1 0 1,0 0 0,0-1-1,0 1 1,0 0 0,0 0-1,0 0 1,-1 0 0,1 0-1,0 0 1,0 0 0,-1 0 0,1 1-1,-1-1 1,1 0 0,-1 0-1,1 0 1,-1-1 0,0 2 5,0-1-1,0 1 1,0 0 0,0-1 0,0 1 0,0 0-1,0 0 1,1 0 0,-1 0 0,0 0 0,0 0 0,0 0-1,0 0 1,0 0 0,0 1 0,0-1 0,0 0-1,1 1 1,-1-1 0,0 0 0,0 1 0,0-1 0,0 1-1,1-1 1,-1 1 0,0-1 0,1 1 0,-2 1-1,-6 5 40,-1 0-1,2 1 0,-1 0 1,1 1-1,0 0 0,1 0 1,0 0-1,1 0 0,0 1 1,0 0-1,1 0 0,0 1 1,1-1-1,0 1 0,1 0 1,0-1-1,0 1 0,1 0 1,1 15-1,1-7 71,1 1 0,1-1-1,1 0 1,1 1 0,6 17 0,-7-27 1,0 0 0,1-1 0,0 0 1,0 0-1,1 0 0,0 0 0,0-1 0,1 0 1,0 0-1,17 13 0,-23-20-65,1 1 0,0-1 0,1 0-1,-1 0 1,0 0 0,0 0 0,0 0 0,1 0 0,-1 0-1,0-1 1,1 1 0,-1-1 0,1 0 0,-1 0 0,0 0-1,1 0 1,-1 0 0,1 0 0,-1-1 0,1 1 0,-1-1-1,0 1 1,0-1 0,1 0 0,-1 0 0,0 0 0,0 0-1,0-1 1,0 1 0,0-1 0,3-2 0,11-11-33,-2-1 0,1-1 0,-2 0 1,15-26-1,40-81-214,-7 11-234,-59 110 409,-2 2 10,1 0 0,-1 0 1,1-1-1,0 1 0,0 0 1,-1 0-1,1 0 0,0 0 1,0 0-1,0 0 0,0 0 0,0 1 1,0-1-1,3-1 0,-4 2 19,0 0-1,1 0 0,-1 0 0,0 0 1,0 0-1,1 1 0,-1-1 0,0 0 1,0 0-1,1 0 0,-1 0 0,0 1 0,0-1 1,0 0-1,0 0 0,1 1 0,-1-1 1,0 0-1,0 0 0,0 1 0,0-1 1,0 0-1,0 0 0,0 1 0,0-1 1,0 0-1,0 0 0,0 1 0,0-1 0,0 0 1,0 0-1,0 1 0,0-1 0,1 12 140,-1-11-133,-2 24-5,-1 1 0,-1-1 0,-14 49 0,0-5 297,17-63-235,-1 5 68,0 1 1,-1-1 0,-9 20-1,12-31-130,0 1 0,0-1 0,0 1 0,0-1 0,0 1 0,-1-1 0,1 0 0,0 1 0,0-1 0,-1 1 0,1-1 0,0 0 0,-1 1-1,1-1 1,-1 0 0,1 1 0,0-1 0,-1 0 0,1 1 0,-1-1 0,1 0 0,-1 0 0,1 0 0,-1 1 0,1-1 0,-1 0 0,0 0-18,1-1 0,-1 1 0,1 0 0,-1 0 0,1-1 1,-1 1-1,1-1 0,-1 1 0,1 0 0,-1-1 1,1 1-1,0-1 0,-1 1 0,1-1 0,0 1 0,-1-1 1,1 1-1,0-2 0,-2-2-168,0-1-1,0 0 1,1 0-1,-2-7 1,1-1-52,-2-23-353,4 34 526,0-1 1,0 1-1,0-1 0,0 1 0,1-1 0,-1 1 0,1 0 1,0-1-1,0 1 0,-1 0 0,4-4 0,17 17-478,2 4 688,-14-8-18,2 0 0,-1-1 0,1 0 0,0-1 0,0 0 0,19 5 0,-3-5 58,1-1-1,0-1 0,0-1 0,0-2 0,0-1 0,0-1 0,0-1 1,0-2-1,29-8 0,-36 6-102,1-1 0,-1 0 0,-1-2 1,0 0-1,0-2 0,35-26 0,-46 30 1,0 0-1,0-1 1,-1 0 0,-1 0-1,1 0 1,-1-1-1,6-12 1,-2 1 5,-2-1 0,12-34 0,-4-2-54,13-87 1,-4-62 48,-16 121-35,-8 66-84,0 1 1,-1-1 0,-2-21-1,1 41 31,0-1 0,0 1 0,0 0 0,0 0 1,0 0-1,0 0 0,0-1 0,0 1 0,0 0 0,0 0 0,0 0 0,0 0 0,0-1 0,0 1 0,0 0 0,0 0 0,0 0 0,0 0 0,-1 0 0,1-1 0,0 1 0,0 0 0,0 0 0,0 0 0,0 0 0,0 0 0,0 0 0,-1 0 0,1-1 0,0 1 0,0 0 0,0 0 0,0 0 0,0 0 0,-1 0 0,1 0 0,0 0 0,0 0 0,0 0 0,0 0 0,-1 0 0,1 0 0,0 0 1,0 0-1,0 0 0,0 0 0,-1 0 0,1 0 0,-9 9-189,6-5 180,0 1 0,0-1 0,0 1 0,-2 7 0,-3 15 89,1 1 0,-5 40 0,1 63 391,5 237 441,6-310-816,-1-38-862,1-1 0,1 1-1,4 26 1,0-35-2117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4:57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36 227 6304,'-30'-24'2848,"25"9"-2464,13 2 2112,10 10-1440,8-13 1056,9 9-1216,14-12-225,3 6-415,27-10-96,4 7-96,14-3-895,-4 4 447,-11 2-3296,-10 6 2048,-8-9-4384,-7 8 3392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00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19 740 2304,'-18'0'3045,"18"-13"1051,1 5-3776,1-1 0,-1 1 0,2 0 0,-1 0 0,1 0 0,1 0 0,-1 0 0,10-13 0,-7 12-169,0 0 1,1 0-1,0 0 1,1 1-1,9-9 1,50-35 520,-35 28-418,26-20 311,60-60 0,10-45 236,-75 85-300,-37 44-341,77-86 714,-76 93-575,-17 13-289,1-1-1,-1 1 1,0 0-1,1-1 1,-1 1-1,0 0 1,1 0-1,-1 0 1,1-1-1,-1 1 1,0 0-1,1 0 1,-1 0-1,1 0 1,-1 0-1,1-1 1,-1 1-1,0 0 1,1 0-1,-1 0 1,1 0-1,-1 0 1,1 1-1,-1-1 1,0 0-1,1 0 1,-1 0-1,1 0 1,-1 0-1,1 1 1,-1-1-1,0 0 1,1 0-1,-1 0 1,0 1-1,1-1 1,-1 0-1,0 1 1,1-1-1,-1 0 1,0 1-1,0-1 1,1 0-1,-1 1 1,0 0-1,2 4 37,-1 1-1,-1-1 1,1 1-1,-1-1 1,0 1-1,-1 8 1,-6 37-13,3-32-33,-61 291 683,64-296-227,1-14-445,0 1 1,0-1-1,0 0 0,0 0 0,0 0 0,0 0 0,0 0 1,0 1-1,0-1 0,0 0 0,1 0 0,-1 0 0,0 0 1,0 0-1,0 0 0,0 0 0,0 1 0,0-1 0,1 0 1,-1 0-1,0 0 0,0 0 0,0 0 0,0 0 0,1 0 1,-1 0-1,0 0 0,0 0 0,0 0 0,0 0 0,0 0 1,1 0-1,-1 0 0,0 0 0,0 0 0,0 0 0,0 0 1,1 0-1,-1 0 0,0 0 0,4-3 61,0 1 1,0 0-1,-1-1 0,6-4 0,-8 6-89,307-237-713,-292 226 643,-6 4-20,2 0 0,-1 0-1,1 1 1,0 0 0,0 1 0,21-7-1,-32 12 98,0 1-1,1 0 0,-1-1 1,0 1-1,1 0 0,-1 0 1,1 0-1,-1 0 0,0 0 1,1 0-1,-1 0 0,1 0 1,-1 1-1,0-1 0,1 1 1,-1-1-1,0 1 0,0-1 1,1 1-1,-1 0 0,0-1 1,2 3-1,-1-1 17,0 0 1,-1 0-1,1 0 0,-1 0 0,0 1 0,0-1 1,0 0-1,0 1 0,0-1 0,0 1 0,0 3 1,1 5 62,-1 1 0,-1-1 1,0 0-1,-2 18 0,-11 37 334,2-13 69,11-52-452,0 0 0,0-1 0,0 1 0,0 0 0,0 0 0,0 0 0,0-1 0,0 1 0,0 0 0,0 0 0,0-1 0,0 1 0,0 0 0,1 0 0,-1 0-1,0-1 1,1 1 0,-1 0 0,1 0-14,-1-1 1,0 0-1,1 0 0,-1 0 0,1 0 0,-1 1 0,0-1 0,1 0 0,-1 0 0,0 0 0,1 0 1,-1 0-1,1 0 0,-1 0 0,0 0 0,1 0 0,-1 0 0,1 0 0,-1 0 0,0-1 1,1 1-1,-1 0 0,0 0 0,1 0 0,0-1 0,3-1-7,0-1 0,0 1 0,0-1 0,6-7 0,6-7-184,-1-1-1,19-30 0,4-6 23,2 3-109,-40 50 247,1 0-1,-1 0 1,1 0-1,0 1 0,0-1 1,-1 0-1,1 1 1,0-1-1,0 0 1,0 1-1,0-1 0,0 1 1,-1-1-1,1 1 1,0 0-1,2-1 1,-3 1 20,1 0 0,-1 0 0,1 0 1,-1 1-1,1-1 0,-1 0 0,1 0 1,-1 0-1,0 0 0,1 1 1,-1-1-1,1 0 0,-1 1 0,0-1 1,1 0-1,-1 1 0,0-1 1,1 0-1,-1 1 0,0-1 0,0 0 1,1 1-1,-1-1 0,0 1 1,2 3 24,-1-1 0,0 0 1,0 1-1,-1-1 1,1 1-1,-1-1 1,0 7-1,-6 60 557,4-56-467,0 0-1,1 0 1,0 0-1,1 0 1,1 0-1,3 23 1,-3-34-92,0-1-1,-1 0 1,1 0 0,0 0-1,0 0 1,0 0 0,0 0-1,0 0 1,1 0-1,-1-1 1,0 1 0,1 0-1,0-1 1,-1 1 0,1-1-1,0 1 1,0-1 0,-1 0-1,1 0 1,0 0 0,0 0-1,1 0 1,-1 0-1,0-1 1,0 1 0,0-1-1,0 1 1,3-1 0,5 1 22,0-1-1,0-1 1,0 0 0,19-4 0,-18 3-148,31-6-124,0-1 0,0-3 0,-1-1 0,-1-3 0,49-25 0,-82 38 235,20-11 4,-1-1 0,-1-1 1,31-24-1,-22 12 217,-29 24-256,-7 4-40,-8 5-16,-68 58 322,14-19-26,-102 78 619,157-114-778,1 1 0,0-1 0,1 1 0,-10 15 0,16-22-29,-1-1-1,1 1 0,1 0 0,-1 0 1,0 0-1,0 0 0,1 0 0,-1 0 1,1 0-1,0 0 0,-1 0 1,1 0-1,0 4 0,1-5 10,-1 1-1,0-1 1,1 0 0,-1 1-1,1-1 1,-1 0 0,1 0-1,0 1 1,-1-1 0,1 0-1,0 0 1,0 0 0,0 0-1,0 0 1,2 2 0,0-1 3,0 0 1,0-1-1,1 1 1,-1-1-1,0 0 1,1 0-1,-1 0 1,0 0-1,1 0 1,-1-1-1,1 0 1,-1 1-1,1-1 1,5-1-1,3-1-90,0 0 0,-1-1 0,1 0 0,-1-1 0,0-1 0,0 1 0,-1-2-1,1 1 1,-1-1 0,0-1 0,-1 0 0,0 0 0,0-1 0,0 0 0,10-14 0,6-10-78,-1-1 0,-2-1 1,19-41-1,-37 67-7,2-2-242,-5 10 205,-2 7 56,-3 15 10,0-4 304,1-1 1,1 0-1,1 1 0,0 23 1,2-29-87,1 0 0,0 0 1,0 0-1,6 12 0,-7-19-68,1-1 0,0 0 0,0 1 0,0-1 0,1 0 0,0 0 0,-1 0-1,2-1 1,-1 1 0,0-1 0,1 0 0,-1 1 0,6 2 0,-7-5 9,0 0 0,0 0-1,0 0 1,0-1 0,0 1 0,1 0 0,-1-1 0,0 0 0,0 1 0,1-1 0,-1 0 0,0 0 0,0 0 0,1-1 0,-1 1 0,0-1-1,4 0 1,1-2 38,0 1-1,-1-1 1,1-1-1,9-5 1,16-14-136,-1 0 1,-1-2-1,-1-1 1,-2-2-1,0 0 1,26-39-1,31-41-219,-83 106 248,1 0 0,-1 0 1,1 0-1,-1 0 0,1 0 0,0 0 0,-1 1 0,1-1 1,0 1-1,0-1 0,0 1 0,0 0 0,1 0 0,3-2 1,-6 3 19,1 0 0,-1 0 0,0 0 0,1 0 0,-1 0 1,0 0-1,0 0 0,1 0 0,-1 0 0,0 0 0,1 0 0,-1 0 1,0 0-1,0 0 0,1 0 0,-1 0 0,0 0 0,0 1 0,1-1 1,-1 0-1,0 0 0,0 0 0,1 1 0,-1-1 0,0 0 0,0 0 1,0 1-1,1-1 0,-1 0 0,0 0 0,0 1 0,0-1 0,0 1 1,2 11-48,-2-6 25,1 9 50,-1 1 1,-1-1 0,-1 1 0,0-1 0,0 0-1,-10 27 1,2-12 61,-1 0 1,-22 39-1,23-52 11,-22 32-1,29-44-78,-1-1-1,0 1 0,-1-1 1,1 1-1,-1-1 0,0-1 0,0 1 1,0-1-1,0 1 0,-8 2 1,11-5-38,0-1 1,0 1-1,0-1 1,0 1-1,0-1 1,-1 0 0,1 1-1,0-1 1,0-1-1,-1 1 1,1 0 0,0 0-1,0-1 1,0 1-1,-1-1 1,1 0-1,-3-1 1,1 0-26,0-1 0,1 1 0,0-1 0,-1 0 0,1 0 0,0 0 0,0 0 0,-4-6 0,-1-5-202,0-1 0,0 1 0,-8-28 0,15 40 208,-2-5-158,3 5 106,-1 1-1,1-1 1,-1 1-1,1-1 1,-1 1-1,0-1 1,0 1-1,1-1 1,-1 1-1,0 0 1,0-1-1,-2 0 1,7 21 21,1-11 171,0 0 0,0 0-1,0-1 1,1 0 0,9 10-1,38 32 92,-29-29-102,-7-4-66,-1-1 163,1-1 0,0 0 1,1-1-1,21 12 0,-33-23-132,0 0 1,0 0 0,0 0-1,0-1 1,0 0 0,1 0-1,-1-1 1,0 0 0,0 0-1,1 0 1,-1-1 0,0 0-1,0 0 1,0-1 0,10-3-1,-14 5-51,-1-1 0,0 1-1,0-1 1,0 1 0,0-1-1,0 1 1,0-1 0,0 0-1,0 0 1,0 1 0,0-1-1,0 0 1,0 0 0,0 0-1,0-2 1,43-21 62,-12 8 161,-23 10-143,-1 0-1,1 0 0,-1-1 1,9-9-1,28-33 206,-44 48-280,18-24 58,-2-1 1,0 0-1,-1-2 0,16-40 1,-20 44-53,30-80-349,-13 31-420,-29 73 739,0-1-1,0 1 1,0-1 0,1 1 0,-1-1-1,0 1 1,0-1 0,1 1 0,-1 0-1,0-1 1,0 1 0,1-1 0,-1 1-1,0 0 1,1-1 0,-1 1 0,0 0-1,1-1 1,-1 1 0,1 0 0,-1 0-1,1-1 1,-1 1 0,0 0 0,1 0-1,-1 0 1,1 0 0,0-1 0,0 2 1,-1-1 1,1 1-1,-1-1 1,1 1-1,-1-1 1,0 1-1,1 0 1,-1-1 0,0 1-1,1-1 1,-1 1-1,0 0 1,0-1-1,1 1 1,-1 0-1,0-1 1,0 1-1,0 0 1,0-1 0,0 1-1,0 0 1,0 0-1,0-1 1,0 2-1,-9 117-3,2-32 248,-6 31 52,9-99-218,0 0 0,-1 0 0,-16 35 1,19-48-17,-1 0 1,0-1 0,0 1 0,0-1 0,-1 0 0,-5 6 0,8-10-45,0 0 1,0-1 0,-1 1-1,1 0 1,0 0 0,0-1 0,0 1-1,0 0 1,-1-1 0,1 1 0,0-1-1,-1 0 1,1 1 0,0-1-1,-1 0 1,1 0 0,0 0 0,-1 0-1,1 0 1,-1 0 0,1 0 0,0 0-1,-1-1 1,1 1 0,0-1-1,-1 1 1,1-1 0,0 1 0,0-1-1,0 0 1,-1 1 0,1-1 0,0 0-1,-2-2 1,-6-6-58,0 0 0,1-1 0,-1 0-1,2 0 1,0-1 0,0 0 0,1 0 0,-8-19 0,11 16 124,3 14-67,0 0-1,0-1 1,0 1 0,0 0 0,0 0 0,0-1 0,1 1 0,-1 0 0,0 0 0,0 0-1,0-1 1,0 1 0,0 0 0,0 0 0,1 0 0,-1 0 0,0-1 0,0 1 0,0 0-1,0 0 1,1 0 0,-1 0 0,0 0 0,0 0 0,0 0 0,1-1 0,-1 1 0,0 0-1,0 0 1,1 0 0,1 0 22,0 1 0,0-1-1,0 1 1,1-1 0,-1 1-1,0-1 1,0 1 0,0 0 0,3 2-1,116 54-383,-112-53-371,1 1 0,-1 0-1,-1 0 1,1 1 0,7 6 0,20 21-7745,-19-17 5177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04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189 633 1888,'-5'-5'351,"4"4"-246,1 1 0,-1 0 0,1-1 1,-1 1-1,1-1 0,-1 1 1,1 0-1,-1-1 0,1 1 0,0-1 1,-1 1-1,1-1 0,0 0 0,-1 1 1,1-1-1,0 1 0,-1-1 1,1 1-1,0-1 0,0 0 0,0 1 1,0-1-1,0 0 0,0 1 1,0-2-1,0 2 9,0-1 1,1 1 0,-1-1-1,0 1 1,0-1 0,0 1-1,1-1 1,-1 1 0,0-1-1,0 1 1,0-1-1,0 1 1,0-1 0,0 0-1,0 1 1,0-1 0,0 1-1,0-1 1,0 1-1,-1-1 1,1 1 0,0-1-1,-5-12 1468,5 11-1450,-1 1 0,0-1 0,0 0 0,0 1 0,0-1 0,0 0 0,-1 1 0,1-1 0,0 1 0,-1 0 0,1-1 0,-1 1 0,0 0 0,1 0 0,-1 0 0,0 0 0,1 0 0,-1 1-1,0-1 1,0 0 0,0 1 0,0-1 0,0 1 0,0 0 0,0 0 0,0 0 0,0 0 0,0 0 0,1 0 0,-1 0 0,0 0 0,0 1 0,0-1 0,0 1 0,-2 0 0,-2 2-34,0-1 1,0 1 0,0 0 0,0 0 0,1 0 0,-1 1-1,1 0 1,0 0 0,-6 7 0,6-5-54,-1 0 0,1 1 0,1 0 0,-1 0 0,1 0 0,1 1 1,-1-1-1,1 1 0,1 0 0,-1 0 0,-1 14 0,3-19-13,1 1 0,0 0 0,0 0 0,0-1 0,0 1 0,0 0-1,1 0 1,0-1 0,-1 1 0,1-1 0,1 1 0,-1 0 0,1-1 0,-1 0 0,1 1 0,0-1 0,0 0-1,0 0 1,1 0 0,-1 0 0,1 0 0,-1-1 0,1 1 0,0-1 0,0 0 0,0 0 0,6 3 0,-4-3 21,0 0 1,0 0 0,0 0 0,1-1-1,-1 0 1,0 0 0,1-1 0,-1 1 0,1-1-1,-1 0 1,1-1 0,-1 1 0,1-1-1,-1 0 1,0 0 0,1-1 0,-1 0 0,0 0-1,5-3 1,-3 2-65,0-1 0,0 0 0,0 0 0,-1-1 0,0 0 0,0 0 1,0-1-1,-1 1 0,1-1 0,-1 0 0,-1-1 0,9-13 0,-8 8 9,1-2 1,-2 1-1,0 0 0,0-1 1,-2 0-1,3-27 0,-4 30-63,-1 0 0,0 0 0,-1-1 0,0 1 0,-1 0 0,0 0 0,-1 1 0,0-1 0,-6-14 0,7 22 0,1 0-1,-1 0 0,0 0 1,-1 0-1,1 0 0,0 0 1,-6-4-1,8 7 59,-1-1 0,1 1 0,-1-1 0,0 1 0,1 0 0,-1-1 0,1 1 0,-1 0 1,0-1-1,1 1 0,-1 0 0,0 0 0,1-1 0,-1 1 0,0 0 0,1 0 0,-1 0 0,0 0 0,1 0 0,-1 0 0,0 0 0,0 0 1,1 0-1,-1 0 0,0 1 0,1-1 0,-1 0 0,0 0 0,1 1 0,-1-1 0,1 0 0,-1 1 0,0-1 0,1 1 0,-1-1 1,1 1-1,-1-1 0,1 1 0,-1-1 0,1 1 0,0-1 0,-1 1 0,1 0 0,-1 0 0,-2 5 73,1 0 0,0 0 1,0 0-1,0 0 0,0 0 0,1 0 0,0 1 0,1-1 0,-1 1 1,1-1-1,0 1 0,1-1 0,0 0 0,0 1 0,0-1 0,3 8 1,-3-10-2,1 1 0,-1-1 1,1 1-1,0-1 1,0 0-1,1 0 1,-1 0-1,1 0 0,0 0 1,0-1-1,0 1 1,1-1-1,-1 0 1,1 0-1,0 0 0,0 0 1,0-1-1,0 1 1,0-1-1,0 0 1,1-1-1,8 3 0,-8-3-2,1-1 0,-1 0 0,0 0 0,1 0 0,-1-1 0,1 0 0,-1 0 0,0 0 0,0-1 0,0 0 0,0 0 0,0 0 0,0 0 0,0-1 0,6-4 0,4-3 39,-1-2-1,0 1 0,15-18 1,3-6 36,-2-1 1,37-57 0,36-87-134,-73 119-632,28-82 1,-56 140 84,-3 11 233,-5 21 50,-17 71 190,-48 203 613,-38 25 48,-61 44 293,158-349-662,-2 0 0,-1-1 0,-1-1 0,-29 31 0,43-50-200,1-1 0,0 1 0,-1-1-1,0 0 1,1 1 0,-1-1 0,0 0 0,0 0 0,0 0-1,1 0 1,-1-1 0,0 1 0,0 0 0,0-1-1,0 0 1,-1 1 0,1-1 0,-4 0 0,4-1-28,0 1 0,1-1 0,-1 0 0,0 0 0,0 1 0,0-2 0,0 1 1,1 0-1,-1 0 0,0 0 0,1-1 0,-1 1 0,1-1 0,0 1 0,0-1 0,-1 0 0,1 1 0,0-1 0,0 0 1,-1-3-1,-5-15-77,0 0 0,1-1 0,1 0 1,2 1-1,-3-32 0,4 26 54,3-39 0,-1 56-25,1 0 0,1-1 0,0 1 0,0 0 0,1 0 0,0 0 0,5-11 0,-5 16 36,0 0 0,-1 0-1,1 0 1,1 0 0,-1 0 0,0 1-1,1-1 1,0 1 0,0 0 0,5-3-1,-1 1 45,-1 1-1,1 1 1,0 0-1,1 0 1,10-3-1,7 2 110,1 0-1,47 0 0,-61 4-147,280 10-1092,-251-9-5685,-30-1 4613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05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48 2656,'0'-1'123,"0"0"1,0 0-1,1 0 1,-1 0-1,0 0 0,1 0 1,-1 0-1,0 1 1,1-1-1,-1 0 0,1 0 1,-1 0-1,1 1 1,0-1-1,-1 0 0,1 1 1,0-1-1,-1 0 1,1 1-1,0-1 0,0 1 1,0-1-1,0 0 1,0 1 116,0 0 1,0-1 0,0 1-1,-1-1 1,1 1-1,0-1 1,-1 1 0,1-1-1,0 1 1,-1-1-1,1 0 1,-1 1 0,1-1-1,-1 0 1,1 1-1,-1-1 1,0 0 0,1 0-1,-1 0 1,0 1-1,0-1 1,1-1 0,-1 1-128,0 0 1,0 1-1,-1-1 1,1 1 0,0-1-1,0 1 1,0-1-1,-1 1 1,1-1-1,0 1 1,-1-1 0,1 1-1,0-1 1,-1 1-1,1 0 1,-1-1 0,1 1-1,-1 0 1,1-1-1,-1 1 1,1 0-1,-1-1 1,1 1 0,-1 0-1,1 0 1,-1 0-1,1 0 1,-1-1 0,1 1-1,-2 0 1,-20-1 916,19 1-856,-4 0-16,-1 1-1,1 0 1,0 1 0,0-1-1,0 2 1,0-1 0,0 1 0,0 0-1,-10 6 1,1 1 125,0 1 0,-22 18 0,17-8-157,1 0-1,0 1 0,2 1 1,1 0-1,1 1 0,1 1 1,-23 52-1,35-71-75,1 1 0,0 0 0,0 0 0,0 0-1,1 0 1,0 0 0,1 1 0,-1-1 0,1 0 0,2 9 0,-2-13-17,0-1 1,0 1-1,1-1 1,0 0 0,-1 1-1,1-1 1,0 0-1,0 0 1,0 0 0,0 1-1,1-1 1,-1 0-1,1-1 1,-1 1 0,1 0-1,-1 0 1,1 0-1,0-1 1,0 1-1,0-1 1,0 0 0,0 0-1,0 1 1,0-1-1,1 0 1,-1-1 0,0 1-1,1 0 1,-1-1-1,0 1 1,1-1 0,-1 0-1,5 0 1,-2 0-32,-1 0 1,1-1-1,-1 0 1,1 0-1,-1 0 1,0 0 0,1-1-1,-1 0 1,0 0-1,0 0 1,0 0-1,0-1 1,0 1-1,5-7 1,3-2-99,0-1-1,17-26 1,-13 14-180,26-55 0,-20 35 76,-4 9 12,-11 20 61,15-25-1,-16 34 167,-4 8 60,-4 17 184,1-5-106,0 6-11,1 1 0,1-1 1,0 0-1,2 0 0,0 0 1,2 0-1,7 21 0,-9-33-178,0-1 0,0 1-1,1-1 1,0 0 0,1 0-1,0-1 1,0 1-1,0-1 1,7 6 0,-7-8-169,0-1 1,0 1 0,0-1-1,0 0 1,1 0 0,0 0 0,-1-1-1,1 0 1,0 0 0,0-1-1,0 1 1,0-1 0,9 0-1,-8 0-499,0-1 0,0 0-1,-1-1 1,1 0-1,0 0 1,0 0-1,0-1 1,-1 0-1,1 0 1,-1 0-1,1-1 1,-1 0 0,0-1-1,0 1 1,0-1-1,5-5 1,25-22-3160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09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126 865 2304,'-8'16'752,"8"-15"-730,-1 0 1,1-1-1,0 1 1,0-1-1,0 1 1,0 0-1,0-1 1,0 1-1,0 0 0,0 0 1,0-1-1,0 1 1,0 0-1,0-1 1,0 1-1,0-1 1,1 1-1,-1 0 1,0-1-1,1 1 0,-1-1 1,0 1-1,1 0 1,0 0-1,-1 0 84,0-1-22,1 1 1,-1-1 0,0 0 0,0 1 0,0-1 0,1 1 0,-1-1 0,0 0-1,1 1 1,-1-1 0,0 0 0,1 1 0,-1-1 0,1 0 0,-1 1 0,0-1-1,1 0 1,-1 0 0,1 1 0,-1-1 0,1 0 0,-1 0 0,1 0-1,-1 0 1,1 0 0,-1 0 0,1 0 0,-1 0 0,1 0 0,-1 0 0,1 0-1,-1 0 1,1 0 0,-1 0 0,1 0 0,-1 0 0,0-1 0,1 1 0,-1 0-1,2-1 1,14-12 1184,-14 11-1191,50-59 1666,52-64 320,-101 122-1979,13-17 438,-15 16-327,-4 4-2,-7 13 173,0 5-124,-13 29 0,-46 158 122,61-179-304,-155 499 1859,124-407-683,33-103-693,6-15-535,0 0 0,0 0 0,0 0-1,0 0 1,0 0 0,0 0 0,0 0-1,0 0 1,0 0 0,0 0 0,0 0-1,0 0 1,0 0 0,0 0 0,0 0-1,0 0 1,0 0 0,0 0 0,0 0 0,0-1-1,0 1 1,0 0 0,0 0 0,0 0-1,0 0 1,0 0 0,0 0 0,0 0-1,0 0 1,0 0 0,0 0 0,0 0-1,-1 0 1,1 0 0,0 0 0,0 0-1,0 0 1,0 0 0,0 0 0,0 0 0,0 0-1,0 0 1,0 0 0,0 0 0,0 0-1,0 0 1,0 0 0,0 0 0,0 0-1,0 0 1,0 0 0,0 0 0,2-13 278,33-92-325,-8 28-57,47-140-1,-59 168 65,5-15 1,35-75 0,-42 112-42,2 1 0,1 0 0,1 2-1,1 0 1,1 0 0,1 2-1,1 1 1,43-35 0,-45 42-53,75-56-363,-82 63 392,-1 0 1,2 0 0,-1 1 0,1 1-1,0 0 1,19-4 0,-29 8 91,-1 1 0,1-1 0,0 1 0,0 0 0,0 0 0,0 0 0,-1 0 0,1 0 0,0 1 0,0-1 1,0 1-1,-1 0 0,1 0 0,5 2 0,-6-1 29,0-1 0,0 1 0,-1-1 0,1 1 1,0-1-1,-1 1 0,1 0 0,-1 0 0,0 0 0,1 0 1,-1 0-1,0 0 0,0 0 0,0 0 0,0 3 1,0 0 19,0 1 0,0-1 0,0 1 0,-1 0 0,0-1 0,0 1 0,-1-1-1,1 1 1,-1-1 0,-1 1 0,1-1 0,-1 1 0,0-1 0,-4 8 0,-9 14 47,-2-2 0,-1 0 0,-1-1 0,0-1 0,-2-1 0,-1 0 0,-25 18 0,34-30 61,0 0-1,0-2 0,-1 1 1,0-2-1,-24 10 0,29-14-107,0 0-1,-1 0 1,1-1-1,-1-1 0,1 0 1,-1 0-1,0 0 1,0-1-1,1-1 1,-14-2-1,-6-8-401,34 10-397,8 2 644,55 17 76,34 7-39,-64-18 162,1-2 0,0-1 1,1-2-1,-1-2 0,0-1 0,58-10 0,-41-3 71,104-40 0,-116 37-70,0-3-1,-1-1 1,-1-2-1,75-55 1,-112 74-109,22-20 150,-26 23-148,0 0 0,-1 0 0,1 0 0,0 0 0,0 0 0,-1-1 0,1 1 0,0 0 0,-1 0 0,1-1 0,-1 1 0,0 0 0,1-1 0,-1 1 0,0 0 0,0-1 0,0 1 0,0 0 0,0-1 0,0-1 0,0 3 1,-1-1-1,1 1 1,0-1 0,0 0 0,-1 1-1,1-1 1,0 1 0,-1-1 0,1 1 0,-1 0-1,1-1 1,-1 1 0,1-1 0,-1 1 0,1 0-1,-1-1 1,1 1 0,-1 0 0,1 0-1,-1-1 1,1 1 0,-1 0 0,0 0 0,1 0-1,-1 0 1,1 0 0,-1 0 0,0 0 0,1 0-1,-1 0 1,1 0 0,-1 0 0,0 0 0,1 0-1,-2 1 1,-27 9-222,9-1 285,1 1-1,0 2 0,0 0 1,2 0-1,-1 2 0,2 0 1,0 1-1,0 1 0,-21 29 0,11-10 219,2 2-1,2 1 0,-33 76 0,52-107-199,0 0 0,0 1 0,-1 11 0,3-17-44,1-1 0,0 1 0,-1-1 0,1 0 0,0 1 0,0-1 0,0 1 0,0-1 0,0 1 0,1-1 0,-1 1 0,0-1 0,1 0 0,-1 1 0,1-1 0,-1 0 0,1 1 0,0-1 0,-1 0 0,1 0 0,0 0 0,0 1 0,0-1 0,0 0 0,0 0 0,2 1 0,-2-2-1,0 1 0,1-1 0,-1 1-1,0-1 1,0 0 0,1 0 0,-1 0 0,0 0 0,1 0-1,-1 0 1,0 0 0,1 0 0,-1 0 0,0 0 0,1-1-1,-1 1 1,0 0 0,1-1 0,-1 0 0,0 1 0,1-2-1,9-2 116,0 0-152,0 0 0,0-1 1,-1-1-1,0 0 0,0 0 1,0-1-1,16-15 0,-3-1-257,33-41-1,48-77-304,-24 30-346,-73 104 643,-8 16 186,-1-2 127,0 2 17,-22 123 632,20-102-505,2 0 1,1 45-1,2-67-145,0 1 0,0-1 0,1 0 0,0 0 0,0 0 0,7 14 0,-7-18 24,-1-1-1,1 1 1,0-1 0,1 0 0,-1 1 0,1-1 0,-1 0-1,1-1 1,0 1 0,0 0 0,0-1 0,0 1 0,1-1 0,-1 0-1,0 0 1,7 2 0,-7-4-25,0 1 0,-1-1 0,1 1 0,0-1 0,0 0 0,0 0 1,0-1-1,0 1 0,0-1 0,0 1 0,0-1 0,0 0 0,0 0 0,0 0 0,-1-1 0,4 0 0,2-3-41,-1 0-1,1 0 1,-1-1-1,8-7 1,7-9-70,-1-1 1,0 0-1,-2-2 1,-1-1-1,-1 0 0,-1-1 1,-1 0-1,-2-2 1,12-34-1,-21 51-171,-1 0-1,-1-1 1,0 1 0,-1-1-1,0-20 1,0 32 252,0 1 0,1 0 1,-1 0-1,0 0 0,0 0 0,1 0 0,-1 0 0,0 0 1,0 0-1,0 0 0,1 1 0,-1-1 0,2 1 0,22 8 2,-15-2-55,-1 0 0,1 1-1,-1 0 1,-1 1-1,1 0 1,-2 0-1,1 1 1,-1-1 0,10 21-1,-7-11 93,-2 1-1,0 0 0,-1 1 1,7 33-1,-11-36-25,-1 0 0,-1 34-1,-1-29 70,3 25 0,-3-46-49,0 1-1,1 0 1,-1-1-1,1 1 1,0-1-1,0 1 1,0-1-1,0 0 1,0 1-1,0-1 0,0 0 1,1 0-1,-1 0 1,1 0-1,0 0 1,0 0-1,0 0 1,0 0-1,0-1 1,0 1-1,0-1 0,0 0 1,4 2-1,-2-2 26,0 1-1,0-2 0,0 1 1,-1 0-1,1-1 0,0 0 1,0 0-1,0 0 0,0 0 1,0-1-1,0 1 0,0-1 1,0 0-1,6-2 0,0-2-33,0 1 1,0-1-1,-1 0 0,0-1 0,0 0 0,0-1 0,-1 0 0,11-10 0,4-9-90,26-37 0,-15 17-1,12-10 6,94-89 1,-121 128 51,21-17-56,-1-2 1,-3-2-1,40-51 1,-34 27 13,37-73-1,25-74-18,-93 186 33,-2 4 38,0-2 1,0 1-1,9-40 0,-14 40-55,-1 8-75,0 0 0,-1 0-1,0-12 1,-2 23 122,0 1 0,0-1 0,0 1 0,1 0 0,-1-1 0,0 1 0,0-1 0,-1 1 1,1 0-1,0-1 0,0 1 0,0 0 0,0-1 0,0 1 0,0-1 0,0 1 0,-1 0 0,1-1 0,0 1 1,0 0-1,0-1 0,-1 1 0,1 0 0,0-1 0,0 1 0,-1 0 0,1 0 0,0-1 0,-1 1 0,1 0 1,0 0-1,-1 0 0,1-1 0,-1 1 0,1 0 0,0 0 0,-1 0 0,1 0 0,-1 0 0,1 0 0,0 0 1,-1 0-1,-1 0 3,0 1 1,0-1-1,1 1 1,-1-1 0,0 1-1,1 0 1,-1 0 0,1 0-1,-3 2 1,-5 4 3,0 0 0,0 1 0,1 1-1,-11 14 1,-95 161 43,101-161-25,-28 48 154,-3 2-14,-55 131 0,90-181-90,1 1 0,0 0 1,2 1-1,1 0 1,1 0-1,1 0 1,1 0-1,1 0 1,2 0-1,3 29 1,-3-48-32,0-1 0,0 1 0,1-1 0,0 1 0,0-1 0,3 6 0,-4-9-19,0 0 0,0 0 1,1 0-1,-1 0 0,1-1 1,-1 1-1,1 0 0,0-1 1,0 0-1,-1 1 0,1-1 1,0 0-1,0 0 0,0 0 1,1 0-1,-1 0 0,0 0 1,3 0-1,2 0 17,-1-1 0,0 0 1,0 0-1,1-1 0,-1 1 0,0-1 1,0-1-1,1 1 0,-1-1 0,0 0 0,-1-1 1,1 1-1,0-1 0,7-5 0,4-3-6,-1-1 0,0 0-1,17-17 1,-1-2-281,-1 0-1,-2-3 1,30-43 0,-55 69-92,-7 9-81,-13 15 306,10-5 175,-1 0-1,2 0 1,0 0-1,-6 17 1,-10 50 136,17-60-97,0 1 0,1 0 1,1 0-1,1 0 0,2 24 0,-1-41-57,0 1 0,1-1-1,-1 0 1,1 1-1,0-1 1,-1 1-1,1-1 1,0 0 0,0 0-1,1 0 1,-1 0-1,0 1 1,1-2-1,-1 1 1,4 3 0,-3-4-24,-1 0 0,1 0 1,-1 0-1,0 0 1,1-1-1,0 1 0,-1-1 1,1 1-1,-1-1 0,1 1 1,-1-1-1,1 0 1,0 0-1,-1 0 0,1 0 1,0 0-1,-1 0 1,1 0-1,0-1 0,-1 1 1,1-1-1,-1 1 1,1-1-1,-1 1 0,3-2 1,64-40 32,-12 6 25,-3 4 9,50-27 43,-92 54-117,245-107-258,-186 80-548,-70 32 792,0 0 1,0 0-1,0 0 0,0 0 0,0 0 0,0 0 0,0 0 0,0 0 0,0 0 1,0 0-1,0 0 0,0 0 0,0 0 0,0 1 0,0-1 0,0 0 0,0 0 0,0 0 1,0 0-1,0 0 0,0 0 0,0 0 0,0 0 0,0 0 0,0 0 0,1 0 0,-1 0 1,0 0-1,0 0 0,0 0 0,0 0 0,0 0 0,0 0 0,0 0 0,0 0 1,0 0-1,0 0 0,0 0 0,0 0 0,1 0 0,-1 0 0,0 0 0,0 0 0,0 0 1,0 0-1,0 0 0,0 0 0,0 0 0,0 0 0,0 0 0,0 0 0,0 0 0,-8 9-157,-23 17 195,18-15-47,-10 11 52,2 0 1,1 1-1,1 1 1,1 0-1,-22 40 1,36-57-25,0 0 0,1 0 0,0 1 0,1-1-1,-1 1 1,1-1 0,1 1 0,0 0 0,-1 12 0,2-17 0,0 0 0,0-1 1,0 1-1,1 0 0,-1-1 0,1 1 1,0-1-1,-1 1 0,1-1 1,0 1-1,1-1 0,-1 0 0,0 1 1,1-1-1,-1 0 0,1 0 0,0 0 1,-1 0-1,1 0 0,0-1 0,0 1 1,1 0-1,-1-1 0,0 1 0,0-1 1,1 0-1,-1 0 0,1 0 1,-1 0-1,1 0 0,4 0 0,1 0 28,0 0-1,0-1 1,0 1-1,0-2 1,0 1-1,0-1 0,0-1 1,-1 1-1,1-1 1,0-1-1,-1 1 1,1-1-1,-1 0 0,0-1 1,9-6-1,11-8-110,-2-1 0,36-34 0,-27 22 25,125-88-466,-106 83 316,-2-3 0,62-60 0,-84 67 168,-1-1 0,-1-2 0,21-38 0,60-122-18,-63 112-136,-28 51 103,-1-1 0,-1-1 0,17-61 0,-31 94 63,-1 0-1,0 0 1,1 0 0,-1 0 0,0 0 0,0 0 0,0-1 0,0 1 0,0 0 0,0 0 0,0 0-1,0 0 1,0 0 0,0 0 0,0-1 0,-1 1 0,1 0 0,-1 0 0,1 0 0,-1 0-1,1 0 1,-1 0 0,-1-1 0,2 1 6,0 1 0,-1-1 0,1 1 0,-1 0 1,1-1-1,-1 1 0,1 0 0,-1-1 0,1 1 0,-1 0 0,0 0 0,1-1 0,-1 1 0,1 0 1,-1 0-1,1 0 0,-1 0 0,0 0 0,1 0 0,-1 0 0,1 0 0,-1 0 0,0 0 0,1 0 1,-1 0-1,1 1 0,-1-1 0,-1 1 0,-17 10-24,18-10 29,-4 2 8,-1 1-1,1 1 1,1-1 0,-1 1 0,1-1-1,0 1 1,0 1 0,-5 7 0,-70 123 254,-2 5 5,30-64-245,-81 138 433,114-181-339,1 1-1,3 1 1,0 0 0,-12 59-1,7 15 95,17-96-108,2 0 0,-1 0 0,2 0-1,0 0 1,5 24 0,-5-34-78,0 0 1,0-1-1,0 1 0,1-1 0,0 0 1,0 1-1,0-1 0,0 0 0,0 0 1,1 0-1,-1-1 0,1 1 0,0 0 1,0-1-1,0 0 0,0 0 0,0 0 1,0 0-1,1 0 0,-1-1 0,1 1 1,4 1-1,-1-2 4,0 1 1,0-1-1,0 0 0,0 0 1,0-1-1,0 0 0,0 0 1,1-1-1,-1 0 0,0 0 1,7-2-1,-5-1-30,0 1 1,-1-1-1,1 0 1,-1-1-1,0 0 0,15-11 1,-6 1-36,26-29 0,-2-5-83,49-79 0,-72 101-32,-14 21 84,-1 0 0,0 0 0,0-1 0,-1 0 0,1 1 0,-1-1 0,1-12 0,-3 8-56,-6 9 109,5 3 19,0-1 0,0 1 0,-1-1 0,1 1 0,0 0-1,0 0 1,0-1 0,0 1 0,0 0 0,0 0 0,-2 2 0,-3 5 34,0 1 1,1 0-1,0-1 1,1 2-1,0-1 1,-4 13-1,1 2 281,-6 33 0,11-45-180,0 0-1,1 1 1,0-1-1,1 1 1,1-1-1,2 18 1,-2-24-178,0-1 1,1 0 0,0 0-1,-1 0 1,2 0-1,-1 0 1,0-1-1,1 1 1,0-1-1,0 1 1,1-1 0,-1 0-1,1 0 1,0 0-1,-1-1 1,2 1-1,4 2 1,-7-5-141,0 1-1,1-1 1,-1 0-1,1 0 1,-1 0-1,1 0 1,-1-1 0,1 1-1,-1-1 1,1 1-1,0-1 1,-1 0-1,1 0 1,5-1-1,-4 0-210,1 0 0,-1 0 0,0-1-1,1 1 1,-1-1 0,0 0 0,8-6-1,-4 2-748,1 0-1,-1-1 0,-1-1 0,1 1 0,-1-1 0,10-15 0,9-16-1899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13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9 2720,'1'-9'2483,"0"15"-671,0 17-257,-3 13-797,-2 0-1,-1-1 0,-16 57 0,12-58-468,-119 393 1796,118-397-2000,-48 163 827,25-67 11,28-107-614,1-15 121,4-12-17,3-7-364,0 0 0,2 0 0,-1 1 0,2-1 0,13-23-1,-5 12-80,1 2 0,26-31 0,-27 38-73,2 1 0,0 1 0,0 1 1,1 0-1,21-12 0,-32 22 10,0 1-1,0 0 1,0 0 0,0 0 0,1 1 0,6-2 0,-11 4 90,-1-1 1,0 1 0,1 0-1,-1 0 1,0 0 0,1 0-1,-1-1 1,0 2 0,1-1-1,-1 0 1,0 0 0,1 0-1,-1 1 1,0-1 0,1 1-1,-1-1 1,0 1 0,1-1-1,-1 1 1,0 0 0,0-1-1,0 1 1,0 0 0,0 0-1,0 0 1,0 0 0,0 0-1,0 0 1,0 0 0,-1 0-1,1 1 1,0-1 0,-1 0-1,1 0 1,-1 1 0,1 1-1,2 9 144,-1 0 0,-1 1 0,0-1 0,-1 24 0,0-18-15,2 23 1,-1-35-96,0 0 1,0 0-1,1 0 0,-1 0 1,1 0-1,1-1 0,5 11 1,-5-11 25,1 1 0,0-1 1,8 10-1,-11-14-31,0 0 1,0 0-1,0 0 0,0-1 1,0 1-1,1 0 0,-1 0 1,0-1-1,1 1 0,-1 0 1,0-1-1,1 1 0,-1-1 1,0 0-1,1 0 0,-1 1 1,1-1-1,-1 0 0,1 0 1,-1 0-1,1 0 0,-1-1 1,3 1-1,1-3 23,-1 0-1,1 0 1,0 0 0,-1-1-1,0 0 1,0 1-1,0-1 1,0-1 0,5-7-1,-3 5 0,31-46 7,-27 37-63,19-24-1,-10 21 49,-18 18-58,0 1 0,0-1-1,0 0 1,0 0 0,0 1 0,0-1 0,0 1-1,0-1 1,0 1 0,0-1 0,0 1 0,0-1 0,0 1-1,0 0 1,0 0 0,0 0 0,3-1 0,-4 3-18,1-1 0,-1 1 0,1-1 0,-1 1 0,0-1 0,0 0 0,0 1 0,0-1 0,0 1 0,0-1 0,0 3 0,-1-1-13,1 0 37,0 16 26,3 20 1,-2-32 40,0-1-1,1 0 1,-1 0-1,1 0 1,1 0-1,5 11 1,-7-15-30,-1 0 1,1-1-1,0 1 1,0-1-1,0 1 1,0-1-1,0 0 1,0 1-1,1-1 1,-1 0-1,0 0 1,1 0 0,-1 0-1,3 2 1,-2-3-7,-1 0 1,0 0 0,0-1 0,1 1 0,-1 0 0,0-1 0,0 1 0,1 0 0,-1-1 0,0 0-1,0 1 1,0-1 0,0 0 0,0 1 0,0-1 0,0 0 0,0 0 0,0 0 0,0 0 0,0 0 0,0-1-1,8-9 77,0 0 0,7-13-1,13-16-59,47-41-34,9-9 128,-62 58-146,-1-1 1,-1 0-1,-2-2 0,15-37 0,43-150 134,-73 208-136,-1 1 0,0-1 1,-1 0-1,-1 1 0,0-1 0,-1 0 1,0 0-1,-1 0 0,-5-24 0,5 37-4,1-1-1,0 1 0,-1 0 0,1 0 0,-1-1 0,1 1 0,-1 0 0,1 0 0,-1 0 0,0 0 0,0 0 1,1 0-1,-1 0 0,0 0 0,0 0 0,0 0 0,0 0 0,0 0 0,0 1 0,-1-1 0,-1-1 0,1 2 3,1 0 0,-1 0 0,1 0 0,-1 0-1,1 0 1,-1 0 0,0 0 0,1 0 0,-1 1-1,1-1 1,-1 1 0,1-1 0,-1 1-1,1 0 1,-2 0 0,-3 3-26,0 0 1,1 0-1,-1 0 0,1 0 0,0 1 1,0 0-1,-3 6 0,0 0 53,1 0-1,1 0 1,0 1-1,1 0 1,-8 25-1,-9 64 188,13-51-167,-1 61-1,9-82 23,1-1-1,2 1 0,8 45 0,-6-57 20,1 0-1,0-1 1,2 0-1,0 0 1,0 0-1,1-1 1,1 0-1,1-1 1,0 1-1,17 17 0,-21-27-6,0 1 0,1-1 0,-1 0 0,1-1 0,0 0 0,0 0 0,0 0-1,1-1 1,-1 0 0,1 0 0,12 2 0,-15-4-163,0-1-1,0 1 1,0-1 0,0 0-1,0 0 1,0-1 0,0 1-1,7-3 1,-8 2-341,0-1-1,0 1 1,-1-1 0,1 0 0,0 0-1,0 0 1,-1-1 0,0 1-1,1-1 1,4-6 0,2 1-1000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18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81 765 3072,'0'-1'98,"0"1"0,0-1 0,0 1 0,-1-1 1,1 1-1,0-1 0,0 1 0,-1-1 0,1 1 0,0 0 0,-1-1 1,1 1-1,0-1 0,-1 1 0,1 0 0,-1-1 0,1 1 0,0 0 1,-1 0-1,1-1 0,-1 1 0,1 0 0,-2 0 0,1 13 2644,2-2-2986,-15 221 3126,-16 2-1565,22-180-876,4-19-208,-9 49 1251,11-79-885,1-10-194,2-17 37,2-11-94,12-88-254,17-28-158,-17 85-143,48-120-1,-45 143 33,2 1 0,1 1 0,47-64 1,-58 89-48,25-24 1,-30 33 131,-1 1 0,1 0 0,0 1 0,1-1 0,-1 1-1,1 0 1,-1 0 0,10-2 0,-13 4 87,-1 1 0,1-1 0,0 1-1,-1-1 1,1 1 0,-1 0 0,1 0-1,0 0 1,-1 0 0,1 0 0,0 0-1,-1 1 1,1-1 0,-1 0 0,1 1-1,0-1 1,-1 1 0,1 0 0,-1 0-1,1-1 1,1 3 0,-1-1 10,0 0 0,0 0 0,0 0 0,-1 1 0,1-1 0,-1 1-1,0-1 1,1 1 0,-1-1 0,0 1 0,1 4 0,0 6 40,0 0 0,-1 0-1,-1 0 1,0 17 0,-3 13 296,-9 52 0,8-73-212,-1-1-1,-1 0 0,-1 0 1,-13 27-1,12-33 102,-17 25 0,22-35-145,-1-1 0,1 1 0,-1-1 1,0 0-1,0 0 0,-1 0 0,1-1 0,-10 6 0,12-8-71,1 0-1,-1 0 1,0-1-1,0 1 1,0 0-1,0-1 1,0 0-1,0 1 1,0-1-1,0 0 1,0 0-1,0 0 1,0 0-1,0-1 1,0 1-1,0 0 1,0-1-1,0 0 1,0 1-1,0-1 1,0 0-1,0 0 1,1 0 0,-1 0-1,0 0 1,1 0-1,-1-1 1,1 1-1,-1 0 1,1-1-1,0 1 1,-1-1-1,1 0 1,0 1-1,0-1 1,0 0-1,0 0 1,1 0-1,-1 0 1,0 0-1,1 1 1,-1-1-1,1 0 1,0 0-1,-1 0 1,1-1-1,0 1 1,0 0-1,1 0 1,-1 0-1,0 0 1,1 0-1,-1 0 1,2-3-1,1 0-59,0-1 0,0 1 0,1-1 0,-1 1 0,1 0 0,0 1 0,1-1 0,-1 1 0,1-1 0,0 1 0,0 1 0,0-1 0,1 1 0,-1 0 0,9-4 0,11-3-21,0 2 0,37-9 1,-49 14 56,54-14 22,0-3 0,-2-3-1,0-3 1,62-35 0,-113 53 35,0-1 1,-1-1-1,16-14 0,-29 24-47,0 0 0,-1 1-1,1-1 1,-1 0-1,1 0 1,-1 0-1,1 0 1,-1 0-1,1 0 1,0 0-1,-1 0 1,1 0-1,-1 0 1,1 0-1,-1 0 1,1-1-1,-1 1 1,1 0-1,0 0 1,-1 0-1,1 0 1,-1-1 0,1 1-1,0 0 1,-1-1-1,1 1 1,0 0-1,-1-1 1,1 1-1,0 0 1,-1-1-1,1 1 1,0 0-1,0-1 1,0 1-1,-1-1 1,1 1-1,0 0 1,0-1-1,0 1 1,0-1-1,0 1 1,0-1 0,0 1-1,0-1 1,0 1-1,0-1 1,0 1-1,0 0 1,0-1-1,0 1 1,0-1-1,0 1 1,1-1-1,-1 1 1,0 0-1,0-1 1,0 1-1,1-1 1,-1 1-1,0 0 1,1-1-1,-1 1 1,0 0 0,1-1-1,-1 1 1,0 0-1,1 0 1,0-1-1,-6 2-9,0 0-1,1 1 0,-1-1 1,1 1-1,-1 0 1,1 0-1,-8 5 1,-26 23-133,28-22 137,-16 14 70,1 2 1,-28 33 0,39-40 16,1 1 1,0 0 0,2 1 0,-16 33-1,25-47-59,1-1-1,-1 1 0,1 0 0,0-1 0,0 1 0,0 0 0,1 8 1,0-11-9,0-1 0,0 1 0,0-1 0,0 1 1,1 0-1,-1-1 0,0 1 0,1-1 1,0 1-1,-1-1 0,1 1 0,0-1 1,-1 1-1,1-1 0,0 0 0,0 0 1,0 1-1,1-1 0,-1 0 0,0 0 1,0 0-1,0 0 0,1 0 0,-1 0 1,3 1-1,1-1 27,-1 0 0,1 0 0,-1 0 0,1 0 0,0-1 0,-1 0 0,1 0 0,0 0 0,-1-1 0,1 1 1,0-1-1,-1 0 0,1 0 0,-1-1 0,1 1 0,-1-1 0,0 0 0,8-5 0,-2 1-1,0-1-1,0 0 0,-1-1 1,1 0-1,-2-1 1,10-11-1,-7 5-42,0 0-1,-2 0 0,15-31 0,14-52 42,-35 90-24,-1 5-4,-1-1-42,1 0 1,-1 1 0,0-1-1,0 0 1,0 0 0,0 1-1,-1-1 1,1 0 0,-1 0-1,0 0 1,0 0-1,-1-5 1,1 9 22,0-1 1,0 1-1,0 0 1,0 0-1,0 0 0,0 0 1,0 0-1,-1 0 0,1-1 1,0 1-1,0 0 0,0 0 1,0 0-1,0 0 0,0 0 1,0 0-1,0 0 1,0-1-1,-1 1 0,1 0 1,0 0-1,0 0 0,0 0 1,0 0-1,0 0 0,0 0 1,-1 0-1,1 0 0,0 0 1,0 0-1,0 0 0,0 0 1,0 0-1,-1 0 1,1 0-1,0 0 0,0 0 1,0 0-1,0 0 0,0 0 1,-1 0-1,1 0 0,-7 6-139,-4 11 4,6-6 134,0 1 0,1 0-1,0 0 1,1 0-1,0 0 1,-1 19-1,3-24 31,1-1 0,0 1 0,0-1-1,0 1 1,1-1 0,0 1 0,0-1-1,1 0 1,0 0 0,0 1 0,0-1-1,1 0 1,0-1 0,5 10 0,-6-13-1,-1 0 1,1 0-1,-1 0 1,1 0-1,0 0 1,0-1-1,0 1 0,0-1 1,0 1-1,1-1 1,-1 1-1,0-1 1,1 0-1,-1 0 1,0 0-1,1-1 1,-1 1-1,1-1 0,0 1 1,-1-1-1,1 0 1,-1 0-1,1 0 1,0 0-1,-1 0 1,1-1-1,-1 1 1,1-1-1,-1 1 0,1-1 1,4-2-1,1-1 11,-1-1-1,1 0 0,-1 0 1,0-1-1,0 1 1,-1-1-1,0-1 0,7-7 1,35-46 145,-26 30-201,1 1 1,2 1-1,1 2 1,30-25-1,-35 38-146,-21 13 164,1 0-1,-1 1 0,0-1 0,0 0 0,1 0 1,-1 0-1,0 0 0,0 1 0,1-1 0,-1 0 1,0 0-1,0 1 0,0-1 0,0 0 1,1 0-1,-1 1 0,0-1 0,0 0 0,0 0 1,0 1-1,0-1 0,0 0 0,0 1 0,0-1 1,0 0-1,0 1 0,0-1 0,0 0 0,0 0 1,0 1-1,0-1 0,1 12-100,-2 6 54,-1 1-1,-4 20 1,-3 29 313,7-41-274,0-4-46,2 41 0,1-57 78,-1 0 0,1-1 1,1 1-1,-1-1 0,1 0 0,0 1 0,1-1 1,-1 0-1,1 0 0,0-1 0,5 6 0,-7-8-6,1-1 0,0-1 0,1 1 0,-1 0 0,0 0 0,0-1 0,1 1 0,-1-1-1,1 0 1,-1 0 0,1 0 0,-1 0 0,1 0 0,5 0 0,-4 0 20,0-1 0,0 1 0,0-1 0,1 0 0,-1 0 1,0-1-1,0 1 0,0-1 0,6-2 0,5-2 3,0-1-1,0 0 1,-1-2 0,0 1-1,0-2 1,-1 1 0,0-2-1,-1 0 1,0-1-1,-1 0 1,0 0 0,14-20-1,73-122 23,-42 61 107,42-74-65,-84 138-86,-1-1 1,-1-1-1,-2 0 1,7-32-1,-10 16-161,-6 42 102,-1 0-1,0 1 1,-1-1-1,1 0 1,0 0-1,-1 0 1,0 0-1,0 1 1,-2-6-1,3 9 39,0-1-1,-1 1 0,1-1 1,0 1-1,-1 0 1,1-1-1,0 1 1,-1 0-1,1-1 0,0 1 1,-1 0-1,1-1 1,0 1-1,-1 0 1,1 0-1,-1-1 1,1 1-1,-1 0 0,1 0 1,-1 0-1,1 0 1,-1-1-1,1 1 1,-1 0-1,1 0 0,-1 0 1,1 0-1,-1 0 1,1 0-1,-1 0 1,1 1-1,0-1 1,-1 0-1,1 0 0,-1 0 1,1 0-1,-1 1 1,1-1-1,-1 0 1,1 0-1,0 1 1,-1-1-1,1 0 0,-1 1 1,1-1-1,0 0 1,-1 1-1,1 0 1,-18 19-184,7 1 183,0 0 1,2 1-1,0 1 1,-10 42-1,8-27-108,2-3 134,1 0-1,2 1 0,1 0 0,0 56 0,7-25 222,16 102 0,-17-159-224,-1-6 54,1 1-1,0 0 0,0-1 1,0 0-1,0 1 0,1-1 0,2 6 1,-4-37-1171,-3 3 757,-1 1 0,-1-1-1,-1 1 1,-9-23 0,10 35 272,0 0-1,0 0 1,-1 0-1,0 1 1,-1 0-1,-1 0 1,1 1-1,-1-1 1,-17-13-1,11 12 60,-1 1 0,-1 0 0,1 1 0,-28-10 0,42 18 39,-19-8 347,17 5-155,10 3-12,21 3-156,-1 1 0,0 1 0,-1 2 0,45 14-1,-48-13-41,0 2-1,-1 0 0,28 17 1,-40-20-22,0 1 1,-1 0 0,0 0 0,0 1 0,-1 0 0,1 1 0,-2 0 0,14 19-1,-13-13 39,0 1-1,-1 0 0,0 1 1,7 31-1,-12-40-28,8 25 58,-9-30-35,0-1 0,0 0 0,0 0 0,0 0-1,0 1 1,0-1 0,0 0 0,1 0 0,2 3 0,-3-5 5,1 1 0,-1-1 0,0 1 0,0-1 0,0 0 0,0 1 0,1-1 0,-1 0 0,0 0 0,0 0 0,1 0 0,-1 0 0,0 0 0,0 0 1,1 0-1,-1 0 0,0-1 0,0 1 0,0 0 0,1-1 0,-1 1 0,0-1 0,0 0 0,2 0 0,0-2 38,1 1 0,-1-1 0,1 0 0,-1 1 0,5-7 0,-1-1-332,0 0 0,-1-1 0,0 1 0,-1-1 1,0 0-1,5-19 0,14-73-974,-20 74 946,-1-1 1,0-33-1,-3 62 282,0 1 0,0-1 0,0 0 0,0 0 0,0 1-1,0-1 1,0 0 0,0 0 0,1 1 0,-1-1 0,0 0 0,1 0 0,-1 1-1,0-1 1,1 0 0,-1 1 0,1-1 0,-1 1 0,1-1 0,-1 1 0,1-1-1,-1 1 1,1-1 0,0 1 0,-1-1 0,1 1 0,0-1 0,-1 1 0,1 0-1,0 0 1,-1-1 0,1 1 0,0 0 0,0 0 0,-1 0 0,1 0-1,0 0 1,0 0 0,0 0 0,-1 0 0,1 0 0,1 0 0,5 2 205,0-1 1,-1 1-1,1 0 0,6 3 1,-2-1-243,2-1 247,0 2 1,-1 0 0,1 0 0,16 11-1,-24-12-118,0-1 0,0 1-1,0 0 1,0 1-1,-1-1 1,0 1-1,0 0 1,0 0-1,0 0 1,-1 0-1,4 10 1,-2-4 92,-1 1 1,0 0 0,-1 0-1,-1 0 1,2 18 0,-2 62 698,-2-60-370,0-30-453,0 1 0,0 0 0,0 0 1,1 0-1,0-1 0,-1 1 0,1 0 1,0-1-1,0 1 0,2 2 0,-3-4-30,1-1 1,-1 1-1,1 0 0,-1-1 0,1 1 0,-1 0 0,1-1 0,-1 1 0,1-1 0,0 1 0,-1-1 0,1 0 0,0 1 1,0-1-1,-1 1 0,1-1 0,0 0 0,0 0 0,0 0 0,-1 1 0,1-1 0,0 0 0,0 0 0,0 0 0,0 0 0,-1 0 1,1 0-1,0 0 0,0-1 0,0 1 0,-1 0 0,1 0 0,0-1 0,0 1 0,-1 0 0,1-1 0,1 0 0,4-3 25,0 0-1,-1 0 1,1-1-1,-1 1 1,9-11-1,22-33 110,-17 23-28,154-190-122,-144 178-100,-1-1 0,-3-1 1,-1-1-1,19-44 0,61-178-609,-99 251 582,-2 0 0,1-1 0,-2 0-1,3-15 1,-7 12-298,2 15 420,0-1 0,0 1-1,0 0 1,0 0 0,0 0-1,-1-1 1,1 1 0,0 0 0,0 0-1,0 0 1,0 0 0,-1-1-1,1 1 1,0 0 0,0 0 0,0 0-1,-1 0 1,1 0 0,0 0-1,0 0 1,0 0 0,-1 0 0,1-1-1,0 1 1,0 0 0,-1 0-1,1 0 1,0 0 0,0 0 0,-1 1-1,-1-1-12,1 1 0,-1 0-1,1 0 1,-1 0-1,1 0 1,-1 0 0,1 0-1,-1 1 1,1-1 0,0 0-1,-2 3 1,-29 42 36,2 2 1,-24 50-1,31-56-11,4-7 47,1 1-1,2 1 0,2 0 0,-16 60 1,27-81 10,0 1 0,2 0 1,0 0-1,0 0 0,3 25 1,0-29 12,1 0 0,-1-1 1,2 0-1,0 0 0,0 0 1,1 0-1,1 0 0,7 12 0,-9-18-26,0-1 0,0 1-1,1-1 1,0 0 0,0 0-1,0-1 1,0 0 0,0 0-1,1 0 1,0 0-1,0-1 1,10 5 0,-12-7-9,0 0 1,0 1-1,0-2 1,0 1-1,0 0 1,0-1-1,0 1 1,0-1-1,0 0 1,1-1-1,-1 1 1,0-1-1,0 1 1,0-1-1,0-1 1,0 1-1,0 0 1,-1-1 0,1 0-1,0 0 1,6-5-1,-1-1-2,0 0 0,-1-1 1,0 0-1,0 0 0,-1-1 0,0 0 0,8-16 0,-4 6-12,-2-1 0,-1 0 0,7-24 0,-15 43-66,1 0-1,0-1 0,-1 1 0,0 0 1,1 0-1,-1-1 0,0 1 1,0 0-1,0-1 0,-1-2 0,1 4 32,0 1-1,0 0 0,-1-1 0,1 1 0,0 0 1,0-1-1,0 1 0,-1 0 0,1 0 1,0-1-1,0 1 0,-1 0 0,1 0 1,0-1-1,-1 1 0,1 0 0,0 0 0,0 0 1,-1-1-1,1 1 0,-1 0 0,1 0 1,0 0-1,-1 0 0,1 0 0,-2 0 0,1 0-1,-1 0 0,1 0 0,0 1 0,-1-1 0,1 0 0,0 1 1,-1-1-1,1 1 0,-2 0 0,-2 2 59,0 1-1,-1 0 1,1-1 0,1 2-1,-1-1 1,1 0-1,0 1 1,0 0 0,0 0-1,0 0 1,1 1-1,0-1 1,0 1 0,-2 6-1,0-1 98,1 0 1,1 1-1,0-1 0,1 1 0,0-1 0,0 22 0,2-25-134,1 0-1,0 0 1,0 0 0,1 0 0,0-1-1,0 1 1,1-1 0,0 1 0,0-1-1,1 0 1,0 0 0,0-1-1,1 1 1,0-1 0,0 0 0,0 0-1,1 0 1,0-1 0,0 0 0,0 0-1,1-1 1,-1 1 0,1-2-1,0 1 1,0-1 0,1 0 0,-1 0-1,9 2 1,-1-2-1059,0-1 1,0-1-1,0 0 0,0-1 1,0-1-1,23-3 1,18-6-5766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09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40 7648,'-31'-23'3456,"10"15"-3008,11 4-576,5 4-32,2-4 480,3 8-160,8 0-320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09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33 9376,'-3'-16'4256,"3"13"-3680,8 3-480,10 3-160,33-6 384,11 3-160,48-5 352,1 5-288,20-3-672,-10-2 224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12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236 275 2496,'0'1'92,"1"-1"-1,-1 1 1,0-1 0,0 1 0,0-1-1,1 1 1,-1-1 0,0 1-1,0-1 1,0 1 0,0 0 0,0-1-1,0 1 1,0-1 0,0 1 0,0-1-1,0 1 1,0 0 0,-1-1 0,1 1-1,0-1 1,0 1 0,-1 0-1,-7 19 1822,4-10-1217,-63 233 3646,51-176-3724,-58 201 1441,21-131-291,45-117-1158,4-15-132,2-10-189,3-13-256,35-135-298,19-58 120,59-84-138,-90 246 235,22-52-101,19-72 117,-62 165 96,0 0 0,0 0 0,1 1 0,5-8 0,-8 14-67,-1 1 1,0-1-1,1 1 1,-1-1-1,0 1 0,1-1 1,-1 1-1,1 0 1,-1-1-1,0 1 1,1-1-1,-1 1 0,1 0 1,0 0-1,-1-1 1,1 1-1,-1 0 1,1 0-1,-1 0 0,1-1 1,0 1-1,-1 0 1,1 0-1,-1 0 1,1 0-1,-1 0 0,1 0 1,0 0-1,0 1 1,0-1-2,0 1 1,0-1 0,0 1-1,0 0 1,0 0 0,0 0-1,0 0 1,0 0 0,0 0-1,-1 0 1,1 0 0,0 0 0,0 1-1,3 6 16,-1 0 0,0 0 0,2 8 0,-5-15-11,67 316 1572,-41-208-927,-26-108-679,5 14 417,-5-15-369,0 1-1,0-1 1,0 0-1,0 0 1,1 1 0,-1-1-1,0 0 1,0 0-1,0 0 1,1 1 0,-1-1-1,0 0 1,0 0 0,0 0-1,1 0 1,-1 1-1,0-1 1,0 0 0,1 0-1,-1 0 1,0 0-1,0 0 1,1 0 0,-1 0-1,0 0 1,0 0-1,1 0 1,-1 0 0,0 0-1,1 0 1,-1 0-1,0 0 1,0 0 0,1 0-1,-1 0 1,0 0 0,0 0-1,1 0 1,-1-1-1,0 1 1,0 0 0,1 0-1,-1 0 1,0 0-1,0-1 1,0 1 0,0 0-1,1 0 1,-1 0-1,0-1 1,0 1 0,0 0-1,0 0 1,0-1-1,1 1 1,-1 0 0,10-16 48,0-1 1,0 0 0,6-20-1,-4 11-136,8-15-21,5-16-241,3 2 0,38-55 0,-64 107 289,0-1-40,0 1 0,1 0 0,-1 0 0,1 0 0,5-5 0,-7 8 78,0-1 0,-1 1 0,1-1-1,0 1 1,0 0 0,0-1 0,0 1 0,0 0 0,0 0-1,-1 0 1,1-1 0,0 1 0,0 0 0,0 0-1,0 0 1,0 0 0,0 1 0,0-1 0,0 0 0,0 0-1,0 0 1,-1 1 0,1-1 0,0 0 0,0 1-1,0-1 1,0 1 0,-1-1 0,1 1 0,1 0-1,1 3 53,1 0-1,-1-1 1,0 1-1,0 0 1,0 1-1,0-1 1,-1 0-1,1 1 1,-1-1-1,1 7 1,15 54 382,-12-42-387,7 38 328,-2 1-1,3 83 1,-9 126 488,-5-235-804,0-21 39,0 59-3562,1-99-6479,3-3 6575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13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70 3552,'-2'-38'3544,"2"37"-3235,0-1 0,0 1 0,0-1 0,1 1 0,-1-1 0,0 1 0,1 0 0,-1-1 0,1 1 0,0-2 0,-1 3-265,0 0 0,1 0 0,-1 0 0,0 0 0,1 0 0,-1-1 0,0 1 0,0 0 0,1 0 0,-1 0 0,0 0 0,1 0 0,-1 0 0,0 0 0,1 0 0,-1 0 0,0 0 0,1 0 0,-1 0 0,0 0 0,0 1 0,1-1 0,-1 0 0,0 0 0,1 0 0,-1 0 0,0 0 1,0 1-1,1-1 0,-1 0 0,0 0 0,0 0 0,1 1 0,-1-1 0,0 0 0,0 0 0,0 1 0,0-1 0,1 0 0,-1 0 0,0 1 0,0-1 0,0 1 0,8 11 389,0 1 1,-1 0 0,0 1-1,-1 0 1,-1 0 0,7 28-1,-6-23-103,13 50 324,-3 0 0,-3 1-1,-4 0 1,3 112 0,-17 3-376,2-151-181,-2 0 0,-1-1 0,-14 46 1,17-69-1,-1 0 1,0 0-1,0 0 1,-1-1-1,-1 0 1,-7 10-1,11-16-56,1-1 1,-1 0-1,0-1 0,0 1 0,0 0 0,0 0 0,-1-1 1,1 1-1,0-1 0,-1 0 0,1 0 0,-5 2 1,5-3-27,0 0 0,0 0 1,0 0-1,0 0 0,-1 0 1,1 0-1,0 0 0,0-1 1,0 1-1,0-1 0,0 1 1,0-1-1,0 0 0,1 0 1,-1 0-1,0 0 0,0 0 1,-2-3-1,-3-1-75,1-1-1,0 0 1,1 0-1,0 0 1,0-1-1,0 1 1,0-1-1,1-1 1,1 1-1,-6-15 1,0-3-18,-9-51 0,14 53 69,1-1 0,0 0 1,2 1-1,1-1 0,3-28 1,-2 39 7,1 0 1,1 1-1,0-1 0,1 1 1,1 0-1,-1 0 0,2 0 1,0 1-1,0 0 1,15-20-1,-6 14 146,1 1-1,0 0 1,1 1 0,1 1-1,25-16 1,-3 3 59,141-111 488,-124 90-675,57-63-1,-54 48-866,-28 32-1324,-2-1-3500,-20 25 3157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16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2496,'9'-3'8016,"8"3"-5270,-8 1-1749,0-1-1,0-1 1,0 1-1,0-1 0,12-4 1,-13 3-707,-5 1-228,0-1-1,0 2 1,0-1 0,0 0 0,1 1-1,-1-1 1,4 1 0,88-3 146,-31 5 10,128-12 1,48-7-330,-188 15 222,53 2-346,-104 0-37,-23 1-3989,-52 10-3499,55-3 6150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16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24 5216,'-9'-3'654,"7"2"-442,0 1 0,0-1 0,0 1 1,0-1-1,0 1 0,0 0 0,-3 0 1,66 10 6240,1-9-4138,118-12-1,13-6-2456,-65 17-5001,-102 2 1778,-5 4 1077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2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1331 1248,'3'1'430,"0"-1"1,-1 0-1,1-1 1,-1 1-1,1 0 0,0-1 1,-1 1-1,1-1 0,4-2 1,-1 0 6,0-1 1,0-1-1,0 1 0,-1-1 1,1 0-1,5-7 1,29-39 845,-24 30-887,10-11-79,2 2-1,1 0 1,2 2 0,0 2-1,2 1 1,1 1 0,43-23-1,-56 36-150,0-1-1,-1-1 0,0-1 1,-1-1-1,33-34 0,-3-6 817,-49 55-999,0 0 0,0 0 0,0 0 1,0-1-1,1 1 0,-1 0 0,0 0 1,0-1-1,0 1 0,0 0 0,0 0 1,0-1-1,0 1 0,0 0 0,0 0 1,0-1-1,0 1 0,0 0 0,0 0 1,0-1-1,0 1 0,0 0 1,0 0-1,0-1 0,0 1 0,0 0 1,0 0-1,0-1 0,-1 1 0,1 0 1,-1-2-102,2 4 365,15 5-540,-15-6 517,-1-1-309,0 0 85,0 0 0,1 1 0,-1-1 0,0 0 0,0 0 0,1 0 0,-1 0 1,0 0-1,0 1 0,0-1 0,1 0 0,-1 0 0,0 1 0,0-1 0,0 0 0,0 0 1,0 0-1,1 1 0,-1-1 0,0 0 0,0 1 0,0-1 0,0 0 0,0 0 0,0 1 1,0-1 8,0 1 0,0-1-1,0 1 1,1-1 0,-1 0 0,0 1 0,0-1 0,0 1 0,0-1 0,1 0 0,-1 1 0,0-1 0,0 0 0,1 1 0,-1-1 0,0 0 0,1 1 0,-1-1 0,0 0 0,1 0 0,-1 0 0,0 1 0,1-1 0,-1 0 0,0 0 0,1 0 0,-1 0 0,1 1 0,0-1 0,1-1-9,1 1 0,0 0 0,-1 0 0,1 1 0,0-1 0,-1 0 0,1 1 0,-1-1 0,1 1 0,-1 0 0,1 0 0,-1 0 0,1 0 0,-1 1 0,0-1 0,0 0 0,0 1 0,3 2 0,24 31-219,-24-9 368,-4-22-61,1 1-1,-1-1 0,0 0 1,-1 1-1,1-1 0,-1 1 1,0 4-1,-1 27 25,0-14 112,3 38 0,11-15-165,-12-39-5,0-1 1,0 1 0,0-1 0,1 0 0,-1 0 0,4 6 0,-4-9-17,1 1 1,-1-1-1,1 0 1,0 0-1,0 0 1,0 0-1,0 0 0,0 0 1,0 0-1,0-1 1,0 1-1,1-1 1,3 2-1,-1-1-5,0 0 0,0-1 0,0 0-1,0 0 1,0 0 0,0 0 0,0-1 0,0 0 0,0 0-1,0 0 1,7-2 0,7-2-13,31-10 0,-10 2 154,7-2-123,77-34-1,-104 40 39,-1-1 1,0-1-1,-1 0 0,28-22 0,-42 28-83,1 1 1,-1-1 0,0 0 0,0 0 0,-1-1 0,1 1 0,-1-1 0,0 0 0,0 0 0,0 0 0,-1 0 0,0 0 0,0-1-1,0 1 1,0-1 0,-1 1 0,0-1 0,0 0 0,-1 0 0,0 1 0,0-11 0,-1 11-103,0 0 0,0 0 1,0 0-1,0 0 0,-1 1 1,1-1-1,-4-5 0,4 9 72,1 0 0,-1 0 1,0 0-1,1 0 0,-1 0 0,0 1 0,0-1 0,0 0 0,1 0 0,-1 1 0,0-1 0,0 0 0,0 1 0,0-1 0,0 1 1,-1 0-1,1-1 0,0 1 0,0 0 0,0-1 0,0 1 0,0 0 0,0 0 0,-1 0 0,1 0 0,0 0 0,0 0 0,0 0 1,0 1-1,0-1 0,0 0 0,-1 1 0,1-1 0,0 0 0,0 1 0,0-1 0,-1 2 0,-6 3 12,0 0 0,0 1 0,0-1 0,1 2 1,0-1-1,0 1 0,1 0 0,0 0 0,0 1 0,1 0 0,0 0 0,0 0 0,0 1 0,1-1 0,1 1 0,-4 13 1,5-12 37,0 0-1,1-1 1,1 1 0,0 0 0,0 0 0,1 0 0,0-1 0,3 15 0,3 2 167,19 45-1,-23-63-118,1-1 1,0 0-1,0 0 0,0 0 0,10 11 0,-13-16-50,1 0 0,0-1 0,-1 1 0,1 0 0,0-1 0,0 1 0,0-1 0,0 0-1,0 0 1,0 1 0,0-1 0,1-1 0,-1 1 0,0 0 0,1 0 0,-1-1 0,0 0-1,1 1 1,-1-1 0,1 0 0,-1 0 0,1 0 0,3-1 0,-2-1 12,0 1 1,0-1 0,-1 0 0,1 0-1,-1 0 1,1 0 0,-1-1-1,5-4 1,24-27-90,-27 28 10,168-168-799,-135 136 629,-1-1 1,-2-2 0,49-75-1,-33 33 30,44-98 0,12-59-80,-25-6 313,-81 243-65,5-21-50,-6 18 10,-4 15-40,-90 205 1002,-39 91-534,77-169-96,51-125-251,-19 44 308,-28 100 0,48-138-282,0 1 1,1 1 0,1-1 0,1 0 0,0 1 0,2-1 0,0 0 0,0 1-1,2-1 1,5 19 0,-6-31-23,-1-1 0,1 0 0,0 0 0,1 0-1,-1 0 1,1-1 0,0 1 0,0-1 0,0 1 0,1-1 0,-1 0 0,1 0-1,0 0 1,0-1 0,1 0 0,-1 1 0,1-2 0,0 1 0,-1 0-1,1-1 1,0 0 0,0 0 0,1 0 0,-1-1 0,0 0 0,1 0 0,-1 0-1,0-1 1,1 1 0,-1-1 0,1-1 0,-1 1 0,1-1 0,5-1-1,16-7-124,-1 0 0,45-24 1,-55 25 85,81-39-74,147-50 1,-240 96 74,8-3 41,1 1-1,-1-2 0,0 0 0,-1 0 1,1-1-1,-1 0 0,13-10 0,-24 16-38,1-1-1,-1 1 0,0 0 0,1-1 0,-1 1 1,1 0-1,-1-1 0,0 1 0,1 0 0,-1-1 1,0 1-1,0-1 0,1 1 0,-1 0 0,0-1 0,0 1 1,0-1-1,1 1 0,-1-1 0,0 1 0,0-1 1,0 1-1,0-2 0,0 2-5,-1-1 1,1 1-1,0 0 1,-1-1-1,1 1 1,0 0-1,-1-1 0,1 1 1,0 0-1,-1-1 1,1 1-1,0 0 1,-1 0-1,1-1 0,-1 1 1,1 0-1,-1 0 1,1 0-1,-1 0 1,-23-3-245,6 4 280,-1 2 0,0 0 0,0 1 0,1 1 0,-32 12 0,38-12 24,0 1 0,0 0 1,1 0-1,-1 1 1,1 1-1,1 0 0,0 0 1,0 1-1,0 0 0,-8 11 1,13-13-33,0 0 0,0 0 0,0 0 0,1 1 0,0-1 0,0 1 0,1 0 0,0 0 0,0 0 1,1 1-1,0-1 0,0 1 0,1-1 0,1 1 0,-1-1 0,2 10 0,-1-18-6,0 1 0,0 0 0,0 0 0,0-1 0,0 1 0,0 0 0,0-1 0,1 1 0,-1 0 0,0-1 0,1 1 0,-1 0 0,0-1 0,1 1 0,-1-1 0,1 1-1,-1-1 1,1 1 0,-1-1 0,1 1 0,-1-1 0,1 1 0,-1-1 0,1 0 0,0 1 0,-1-1 0,1 0 0,0 1 0,-1-1 0,1 0 0,0 0 0,-1 0 0,1 0 0,0 0 0,-1 0 0,1 0 0,0 0 0,0 0 0,-1 0 0,1 0 0,0 0 0,-1 0 0,1 0 0,0-1-1,-1 1 1,2-1 0,3-1-1,0 0-1,0 0 0,-1-1 0,1 1 0,4-5 0,15-12-373,34-36 0,17-15 2,11 4-293,-77 57 289,-6 6 72,-4 9 134,-1 3 179,-1 8 8,2-11 29,-1 1 1,1 0 0,0-1-1,0 1 1,1 0 0,0 0-1,0-1 1,1 1-1,0 0 1,0 0 0,3 7-1,-2-7 30,1 1 1,1-1-1,-1 0 1,1-1-1,0 1 0,7 7 1,-9-11-50,0-1 1,0 1 0,0-1 0,1 0-1,-1 0 1,1 0 0,0 0 0,0 0-1,-1-1 1,1 1 0,0-1 0,0 0 0,1 0-1,-1 0 1,0 0 0,0 0 0,0-1-1,5 1 1,-2-1 15,1-1 0,-1 0 0,1-1 0,-1 1-1,0-1 1,0 0 0,1-1 0,-2 0 0,1 0 0,8-5 0,9-7-187,24-22 0,-18 14 79,0 1-8,5-3-105,-2-1 1,45-46-1,-8-10 145,70-107 0,49-107-94,-172 264 116,-2 0-1,0-1 0,9-37 1,-22 66-31,0 1 1,0 0-1,0 0 0,0-1 1,-1 1-1,1-1 1,-1 1-1,0-7 0,0 10 27,0-1-1,0 1 1,0 0-1,0 0 0,0 0 1,0-1-1,0 1 1,0 0-1,0 0 0,0-1 1,0 1-1,0 0 1,0 0-1,0 0 1,0-1-1,0 1 0,0 0 1,-1 0-1,1 0 1,0-1-1,0 1 0,0 0 1,0 0-1,0 0 1,0 0-1,-1-1 0,1 1 1,0 0-1,0 0 1,0 0-1,0 0 0,-1 0 1,1-1-1,0 1 1,0 0-1,0 0 0,-1 0 1,1 0-1,0 0 1,0 0-1,0 0 0,-1 0 1,1 0-1,0 0 1,0 0-1,0 0 0,-1 0 1,-9 9-167,4-3 166,-18 22 60,0 0 0,2 1 0,1 1 0,2 1 0,-26 53 0,-60 176-36,104-258-16,-2 6 14,-49 149 310,47-136-257,0 1 1,1 0 0,1-1 0,2 1 0,0 32-1,2-48 2,-1-1-1,1 1 0,1 0 0,-1 0 0,1 0 0,3 6 1,-4-10-45,-1 0 0,1 0-1,1 0 1,-1 0 0,0-1 0,0 1 0,1 0 0,-1-1 0,1 1 0,-1-1 0,1 1 0,-1-1 0,1 0 0,0 0 0,0 0 0,0 0 0,0 0 0,0 0 0,0 0-1,2 0 1,1-1-10,1 1 0,-1-1 0,1 0 0,-1-1 0,1 1 0,-1-1 0,0 0 0,0-1 0,7-2 0,48-21-220,-59 24 202,27-14-61,-1-2 0,0 0 0,-2-2 0,0-1 0,-1-1 0,35-39 0,-53 51-1,-1 3-389,-3 18 221,-3 8 315,2 1 0,0 0 0,1-1 0,8 33 0,-8-43 33,-1-7-69,-1 0 0,1 1 0,0-1-1,0 0 1,0 0 0,0 0 0,1 0 0,-1 0 0,1 0 0,0 0 0,0-1 0,0 1 0,2 2 0,-3-5-11,0 1 0,1-1 0,-1 0 0,0 0 0,0 1 1,0-1-1,1 0 0,-1 0 0,0-1 0,0 1 0,0 0 1,1 0-1,-1 0 0,0-1 0,0 1 0,0-1 0,0 1 1,1-1-1,-1 1 0,0-1 0,2-1 0,24-19 332,-26 20-361,92-79 149,-41 32-306,-18 16 78,-32 29-48,0 1-1,0 0 1,-1 0 0,1-1-1,-1 1 1,0-1 0,2-3-1,-3 23 9,0-1-1,-1 1 0,-1 0 0,-1-1 1,-5 18-1,2-12 167,1-1 0,0 1 1,2-1-1,-2 44 0,5-62-29,1-1 0,-1 1 0,0 0 0,1 0 0,0 0 0,-1 0 0,3 4 0,-2-6-2,-1 0 0,0-1 1,1 1-1,-1 0 1,0-1-1,1 1 0,-1 0 1,1-1-1,-1 1 0,1-1 1,0 1-1,-1-1 1,1 1-1,-1-1 0,1 1 1,0-1-1,-1 0 1,1 1-1,0-1 0,-1 0 1,1 0-1,0 1 1,0-1-1,-1 0 0,1 0 1,0 0-1,0 0 1,0 0-1,-1 0 0,1 0 1,0 0-1,0 0 1,-1-1-1,1 1 0,1 0 1,3-3 15,0-1 1,-1 1-1,1-1 1,-1 0-1,1 0 1,-1 0-1,0-1 1,-1 0-1,5-6 1,6-7-110,23-23-128,12-15 78,-33 36-51,-6 8 58,0-1 0,0-1-1,10-21 1,16-27-179,-36 61 291,2-2-73,-1 0 0,1 0 0,0 0 0,-1 0 0,1 1-1,5-5 1,-7 6 61,1 1 0,0 0 0,-1-1-1,1 1 1,0 0 0,-1 0 0,1-1 0,0 1 0,-1 0-1,1 0 1,0 0 0,0 0 0,-1 0 0,1 0-1,0 0 1,-1 0 0,1 1 0,0-1 0,0 0 0,-1 0-1,1 0 1,-1 1 0,1-1 0,0 0 0,-1 1-1,1-1 1,-1 1 0,1-1 0,0 0 0,-1 1-1,1-1 1,-1 1 0,0 0 0,2 0 0,12 13 172,0 0-1,31 21 1,-38-31-103,0 0-1,0 0 1,0-1-1,1 0 1,-1 0-1,1 0 1,0-1-1,0 0 1,14 1-1,-3-3 45,0-1 0,0-1 1,0 0-1,0-1 0,-1-1 0,27-10 0,-6 5-830,-47 21 723,1 1 1,-7 21-1,12-30 51,0 1 0,1-1 0,0 1 1,0-1-1,0 1 0,1 0 0,-1-1 1,1 1-1,0 0 0,1 0 0,-1-1 0,2 6 1,-1-7-18,0-1 0,0 0-1,0 0 1,0 0 0,0 1 0,1-1 0,-1 0 0,1 0 0,0-1 0,-1 1 0,1 0 0,0-1 0,0 1 0,0-1-1,0 1 1,0-1 0,0 0 0,1 0 0,-1 0 0,0 0 0,0 0 0,1 0 0,-1-1 0,1 1 0,-1-1 0,1 0-1,-1 0 1,5 0 0,3 0 55,-1-1 0,0 0 0,0 0 0,0-1-1,0 0 1,15-7 0,79-36 386,-89 38-444,-1-2-1,1 1 1,-1-2-1,-1 0 1,15-14 0,9-15-237,33-47 1,-67 83 155,0 1-1,0 0 1,0-1 0,1 1 0,-1 0-1,0 0 1,1 0 0,0 1-1,-1-1 1,4-1 0,-5 3 44,-1 0 0,1-1 0,0 1 1,0 0-1,0 0 0,-1 0 0,1-1 0,0 1 1,0 0-1,0 0 0,-1 0 0,1 0 0,0 1 0,0-1 1,0 0-1,-1 0 0,1 0 0,0 1 0,0-1 1,-1 0-1,1 1 0,0-1 0,-1 0 0,1 1 1,0-1-1,-1 1 0,1-1 0,0 1 0,-1 0 0,1-1 1,-1 1-1,1-1 0,-1 1 0,0 0 0,1 0 1,-1-1-1,0 1 0,1 0 0,-1 0 0,0-1 1,1 3-1,1 6 8,0 1 0,0-1 1,-1 1-1,-1 0 0,1 0 1,-1 0-1,-1-1 0,-2 17 0,0-10 32,-1-1-1,0 0 0,-1 0 0,-12 22 0,16-34-20,0 0-1,-1 1 0,0-2 0,1 1 0,-1 0 1,-1 0-1,1-1 0,0 1 0,0-1 0,-1 1 0,0-1 1,1 0-1,-6 3 0,7-5-8,0 0 0,-1 1-1,1-1 1,-1 0 0,1 0 0,-1 0 0,1 0-1,-1 0 1,1 0 0,-1 0 0,1 0 0,-1-1 0,1 1-1,0-1 1,-1 1 0,1-1 0,-2 0 0,-19-15-388,18 13 246,3 3 117,1-1 0,-1 1 1,1-1-1,-1 1 1,1-1-1,-1 1 0,1-1 1,-1 1-1,1-1 0,0 0 1,-1 1-1,1-1 0,0 0 1,-1 1-1,1-1 0,0 0 1,0 1-1,0-1 1,0 0-1,0 1 0,0-1 1,0 0-1,0 0 0,0 1 1,0-1-1,0-1 0,14 9-420,-5-1 513,1 0 1,16 5-1,-16-9 77,1 0 0,0-1 0,-1-1-1,1 0 1,0 0 0,-1-1 0,18-3-1,5-4 132,34-12 0,-40 11-251,79-30 123,-91 32-112,0-1 0,-1 0 0,0-1 0,0 0 0,12-12 0,-8 3-3,-1-1 0,0 0 0,-1-1 0,21-36 0,42-95 119,-52 92-228,-2 0 0,22-81 0,-47 139 74,3-11-89,0 0 1,-1 0 0,2-22-1,-4 34 90,0 0-1,0 0 0,0-1 0,0 1 1,0 0-1,0 0 0,0-1 0,0 1 1,0 0-1,0 0 0,0-1 0,0 1 1,0 0-1,0 0 0,0-1 0,0 1 1,0 0-1,0 0 0,0-1 0,0 1 1,0 0-1,-1 0 0,1-1 1,0 1-1,0 0 0,0 0 0,0 0 1,-1-1-1,1 1 0,0 0 0,0 0 1,-1 0-1,1 0 0,0 0 0,0-1 1,-1 1-1,1 0 0,0 0 0,0 0 1,-1 0-1,1 0 0,0 0 0,0 0 1,-1 0-1,1 0 0,0 0 0,0 0 1,-1 0-1,0 0-5,0 1 0,0-1-1,1 1 1,-1-1 0,0 1 0,0-1 0,1 1 0,-1-1-1,0 1 1,1-1 0,-1 1 0,0 1 0,-3 4 12,0 1 0,0 0 1,1 0-1,-3 10 0,-2 4 41,-21 63 304,-33 171 0,37-139-148,10-34-41,13-71-108,1 0-1,1 0 1,0 1-1,0-1 1,4 15-1,-4-24-12,0-1-1,0 1 1,1-1 0,-1 1-1,1-1 1,-1 1-1,1-1 1,0 1 0,0-1-1,-1 1 1,1-1-1,0 0 1,0 0-1,0 1 1,0-1 0,1 0-1,-1 0 1,0 0-1,0 0 1,1 0-1,-1-1 1,1 1 0,-1 0-1,1-1 1,-1 1-1,3 0 1,0 0-22,-1-1 0,0 0 0,1 0-1,-1 0 1,0-1 0,1 1 0,-1-1 0,0 0 0,0 0 0,0 0 0,1 0 0,2-2 0,16-9 3,-1-1 1,35-26-1,-14 7-603,-42 32 572,0 0 0,1-1 0,-1 1 0,0 0 0,1-1 0,-1 1-1,0 0 1,1-1 0,-1 1 0,1 0 0,-1 0 0,0-1 0,1 1 0,-1 0 0,1 0-1,-1 0 1,1 0 0,-1 0 0,1 0 0,-1 0 0,1 0 0,-1 0 0,1 0-1,-1 0 1,1 0 0,0 0 0,-3 12-163,1-5 341,-13 39 302,11-36-447,-1 1 1,2-1-1,-1 1 0,1 0 0,0 14 0,2-23 1,0-1-1,0 1 1,0-1-1,0 1 1,0-1-1,0 1 1,1-1-1,-1 1 1,1-1 0,-1 1-1,1-1 1,0 1-1,-1-1 1,1 1-1,0-1 1,0 0-1,0 0 1,0 1 0,0-1-1,0 0 1,0 0-1,1 0 1,-1 0-1,0 0 1,1-1-1,-1 1 1,0 0 0,1-1-1,-1 1 1,1 0-1,-1-1 1,1 0-1,-1 1 1,1-1-1,-1 0 1,1 0-1,-1 0 1,1 0 0,0 0-1,-1 0 1,4-1-1,286-74 472,-63 16-656,-189 45 24,-21 7-129,-20 12 99,-7 6 99,-15 16 144,16-20 69,1 0-1,0 1 1,0 0-1,-9 15 1,14-21-103,0 1 1,1 0-1,-1 0 1,1 0-1,0 0 1,-1 0-1,1 0 1,1 0-1,-1 0 0,0 1 1,1-1-1,0 0 1,0 0-1,0 1 1,0-1-1,0 0 1,1 0-1,-1 1 1,2 2-1,-1-4-34,-1 0 0,1-1 0,0 1 0,0 0 0,0-1 0,0 1 0,0-1 0,1 1 0,-1-1 0,0 1 0,1-1 0,-1 0 0,1 0 0,-1 1 0,1-1 0,0-1 0,-1 1 0,1 0 0,0 0 0,3 0 0,-2 0-232,0-1 0,0 1 1,0-1-1,0 0 1,0 0-1,1 0 1,-1-1-1,0 1 0,0-1 1,0 0-1,5-2 1,-3 1-455,-1 0-1,1 0 1,-1 0 0,0-1 0,1 0 0,-1 0-1,4-5 1,-6 6 59,0 0 0,0 0 1,0 0-1,0 0 0,-1 0 0,0 0 0,1-1 0,-1 1 0,0-1 1,0 1-1,0-1 0,1-4 0,2-13-1830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23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882 212 6048,'-38'-20'2752,"7"4"-2400,18 9 1664,8 7-1184,-3-8 640,3 8-864,0-8 64,2 3-2240,6 5 864</inkml:trace>
  <inkml:trace contextRef="#ctx0" brushRef="#br0" timeOffset="1">1 103 9984,'0'-36'4512,"53"28"-3936,-19 5-448,7-2-192,10-6 864,6 3-416,2-4-97,-3 9-159,1-5-1663,-5 3 831,-7 2-3872,-6 3 2560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23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52 7808,'-30'-35'3520,"22"26"-3040,3 6-1184,10 3 288,-5-5-832,8 10 736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24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1 191 8480,'21'-58'3840,"27"45"-3360,-7 2-576,6-1-64,55-7 480,7-1-160,49 1 288,-5 3-224,24 1-1408,-25 7 640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20.4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8 462 3392,'0'0'51,"-1"0"1,1 1-1,-1-1 0,1 0 0,-1 0 1,1 0-1,0 0 0,-1 0 1,1 1-1,0-1 0,-1 0 1,1 0-1,0 1 0,-1-1 1,1 0-1,0 1 0,-1-1 1,1 0-1,0 1 0,-1-1 0,4 6 982,2 3 2649,8-2-994,-11-7-2570,0 1 1,1 0 0,-1-1 0,0 0-1,1 1 1,-1-1 0,0 0 0,1 0 0,-1 0-1,0 0 1,1-1 0,-1 1 0,0-1-1,0 1 1,1-1 0,-1 0 0,0 0-1,0 0 1,0 0 0,3-2 0,2-1 29,0-1 1,0 0 0,-1-1-1,9-8 1,-5 3-81,-1 0 0,-1 0 0,0-1 0,12-24 0,20-57-22,-26 58 5,69-137 211,-81 169-245,13-29 169,-14 30-202,0 0 1,-1 0 0,1 0 0,-1 0-1,1 0 1,-1 0 0,0 0-1,0 0 1,0 0 0,0 0 0,0 0-1,0 0 1,-1-4 0,-5 17-220,-2 20 353,1 1 0,1-1 0,2 1 1,1 0-1,2 0 0,4 53 0,-2-74-71,0-1 0,1 0 0,0 1 1,1-1-1,0 0 0,5 11 0,-6-18-19,-1 0-1,0-1 1,1 1-1,-1-1 0,1 0 1,0 1-1,0-1 1,0 0-1,0 0 1,0 0-1,1 0 1,-1-1-1,1 1 1,-1 0-1,1-1 1,-1 0-1,1 0 1,0 0-1,0 0 1,-1 0-1,1 0 0,0-1 1,0 1-1,0-1 1,0 0-1,5 0 1,-1-1 38,0 0 1,0-1-1,0 0 1,0 0-1,0 0 1,-1-1-1,1 0 0,-1-1 1,0 1-1,0-1 1,10-9-1,0 0 28,-1-1-1,22-29 0,3-6-114,-2-2-1,33-61 1,-69 107 13,24-37-111,-23 37 61,0 1 0,1 0 0,-1 0 0,1 0 0,0 0 0,7-5 0,-10 9 44,-1 0 1,0-1-1,1 1 1,-1 0-1,0 0 1,1 0-1,-1 0 0,0-1 1,1 1-1,-1 0 1,1 0-1,-1 0 1,0 0-1,1 0 1,-1 0-1,1 0 1,-1 0-1,0 0 0,1 0 1,-1 0-1,0 0 1,1 0-1,-1 1 1,1-1-1,-1 0 1,0 0-1,1 0 1,-1 0-1,1 1 1,5 11-143,-4-7 136,-1 0 0,0 0 0,-1 1 0,1 6 0,-3 15-40,-6 36-1,2-20 54,2-8 11,-13 47-1,12-65 129,-1-1 0,0 1 0,-1-1 0,-16 27 0,19-37-24,-1 0-1,1 0 1,-1-1-1,0 1 1,-7 5-1,11-10-84,0 0 0,0 0 0,-1 0 0,1 0 0,-1 0 0,1 0 0,0 0 1,-1 0-1,0-1 0,1 1 0,-1-1 0,1 1 0,-1-1 0,0 1 0,1-1 0,-1 0 0,0 0 0,1 0 0,-1 0 0,0 0 0,0 0 0,1-1 0,-1 1 1,1 0-1,-1-1 0,0 1 0,-2-2 0,3 1-23,0 0 0,0 0 0,0 0 0,1 0 0,-1 1 0,0-2 0,0 1 0,1 0 0,-1 0 0,1 0 0,-1 0 0,1 0 0,-1 0 0,1-1 1,0 1-1,0 0 0,-1 0 0,1 0 0,0-1 0,0 1 0,0 0 0,0 0 0,1-1 0,-1 1 0,0 0 0,0 0 0,1 0 0,-1-1 0,1 1 0,-1 0 0,1 0 0,0-2 0,1 0-38,0-1-1,0 1 0,0-1 1,1 1-1,-1 0 0,1-1 1,0 1-1,6-5 0,-2 4 25,1-1-1,-1 1 1,1 1-1,0-1 1,0 1 0,1 1-1,-1-1 1,0 2-1,18-3 1,4 3-545,46 2 0,1 1-3181,-58-3 828,27-6 0,-15 3 608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27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1 617 2912,'0'0'923,"5"0"581,15 3 743,-17-2-1946,0 0 1,0 0-1,0 0 0,0-1 1,0 0-1,0 0 1,0 0-1,6 0 0,14-5 468,0-1 0,-1-1 0,1-1 0,-1-1 0,26-15 0,-32 14-620,-1 0 0,1-1 0,-2-1 0,0 0 0,19-21 0,56-77 232,-45 52-168,-15 19-16,3 3 0,52-49 0,21 4 151,-85 67-305,1 2-1,0 1 0,35-14 1,-53 23-49,1 1-1,-1 0 1,0 1 0,0-1-1,1 1 1,-1-1 0,5 1-1,-7 0 13,0 0 0,-1 0-1,1 1 1,0-1-1,0 0 1,0 0-1,-1 0 1,1 1-1,0-1 1,0 0 0,-1 1-1,1-1 1,0 1-1,-1-1 1,1 1-1,0-1 1,-1 1 0,1-1-1,-1 1 1,1-1-1,-1 1 1,1 0-1,-1-1 1,0 1-1,1 0 1,-1 0 0,0-1-1,1 1 1,-1 0-1,0 0 1,0-1-1,0 1 1,1 1-1,-2 9 74,0 0-1,0 1 1,-1-1-1,0 0 0,-1 0 1,0 0-1,-8 17 1,4-8-35,-3 11 25,-3 7 94,-30 64 0,12-32 354,32-72-477,0 1 1,0 0-1,0 0 0,0 0 0,0 0 0,0 0 0,0 0 0,1 0 0,-1 0 0,3-1 0,9-6-11,103-90-325,-76 62 269,1 1-1,71-45 0,-105 76-1,0 0-1,1 0 0,0 1 1,-1 0-1,14-3 1,-20 5 18,1 1 0,0 0 0,-1-1 0,1 1 0,0 0 0,-1 0 0,1 0 0,-1 0 0,1 0 1,0 1-1,-1-1 0,1 0 0,0 1 0,-1-1 0,1 1 0,-1 0 0,1-1 0,-1 1 0,1 0 0,-1 0 0,0 0 0,1 0 0,-1 0 0,0 0 0,0 0 1,0 1-1,1-1 0,-1 0 0,-1 1 0,1-1 0,0 0 0,0 1 0,0-1 0,0 3 0,2 7 19,-1-1 0,1 1 0,-2 0 0,0 0 0,0-1 0,-1 13 0,-8 69 179,5-61-137,0-6 25,1-12 23,1 0 0,0-1 0,1 1 1,1 17-1,-1-30-92,0 0 0,0 1 0,0-1 0,0 1 0,1-1 0,-1 0 0,0 1 0,0-1 0,0 1 0,0-1 0,0 0 0,0 1 0,1-1 0,-1 0 0,0 1 0,0-1 0,1 0 0,-1 1 0,0-1-1,0 0 1,1 1 0,-1-1 0,0 0 0,1 0 0,-1 1 0,0-1 0,1 0 0,-1 0 0,1 0 0,-1 0 0,0 1 0,1-1 0,-1 0 0,0 0 0,1 0 0,-1 0 0,1 0 0,-1 0 0,1 0 0,-1 0 0,0 0 0,1 0 0,-1 0 0,1-1 0,-1 1 0,1 0 0,21-14 188,-16 9-168,52-40 23,26-19-67,-68 54-31,-1 0 0,2 1 0,28-11 0,-43 19 27,0 0-1,0 1 1,0-1 0,0 1 0,0-1-1,0 1 1,0 0 0,0 0 0,0 0 0,0 0-1,0 0 1,0 0 0,0 0 0,0 1-1,0-1 1,0 1 0,0-1 0,-1 1 0,4 1-1,-3 0 12,1 0 0,-1 0-1,0 0 1,-1 0 0,1 0 0,0 0-1,0 0 1,-1 1 0,0-1-1,1 1 1,-1-1 0,0 1-1,1 4 1,3 13 97,-2-1 1,0 1-1,-1-1 1,-2 38-1,0-44-59,0-9-7,0 1 0,1-1 1,-1 0-1,1 1 1,0-1-1,0 0 0,0 0 1,0 0-1,1 1 0,0-1 1,0-1-1,3 7 0,-3-8 12,0 1 0,0-1-1,1 0 1,-1 0-1,0 0 1,1 0-1,-1 0 1,1-1-1,0 1 1,0-1-1,-1 0 1,1 1-1,0-1 1,0-1 0,0 1-1,0 0 1,0-1-1,4 1 1,3-1-24,1 0 0,-1-1 0,0 0 0,0 0 0,1-1 0,-1-1 0,11-4 0,70-31-19,-65 26 16,160-76-119,-84 38 36,-82 41 48,78-41 173,-81 40-93,0-1 1,-1 0-1,22-21 1,-37 32-54,1-2-11,0 0 0,0 1 0,0-1 1,0 0-1,0 0 0,-1 0 0,1-1 0,-1 1 0,1 0 0,-1-1 0,0 1 0,0-1 1,1-3-1,-2 6 14,0-1-3,1 1 1,-1 0-1,0 0 1,0 0-1,0 0 1,0 0-1,-1-1 1,1 1-1,0 0 1,0 0-1,0 0 1,0 0-1,0 0 1,0 0-1,0-1 1,0 1-1,0 0 1,0 0-1,0 0 1,0 0-1,0 0 1,0 0-1,-1 0 1,1 0-1,0-1 1,0 1 0,0 0-1,0 0 1,0 0-1,0 0 1,0 0-1,-1 0 1,1 0-1,0 0 1,0 0-1,0 0 1,0 0-1,0 0 1,-1 0-1,1 0 1,0 0-1,0 0 1,0 0-1,0 0 1,-4 0-4,1 0-1,0 0 1,0 0 0,0 1 0,-1-1-1,1 1 1,0 0 0,0 0 0,0 0 0,0 0-1,-4 2 1,-37 24 17,20-12-6,-13 7 48,-113 74-231,129-81 170,1 1 0,1 1 0,0 1 0,-30 39 0,37-42 16,5-6 52,0 0 1,0 1 0,1 0 0,0 0 0,-7 17 0,13-26-59,-1-1-1,1 1 1,0 0 0,-1 0 0,1 0-1,0 0 1,-1 0 0,1 0-1,0 0 1,0 0 0,0-1 0,0 1-1,0 0 1,0 0 0,0 0-1,0 0 1,1 0 0,-1 0 0,0 0-1,1 0 1,-1 0 0,0-1-1,1 1 1,-1 0 0,1 0 0,-1 0-1,1-1 1,-1 1 0,1 0-1,0-1 1,-1 1 0,1 0 0,0-1-1,0 1 1,-1-1 0,1 1-1,0-1 1,0 0 0,0 1 0,0-1-1,0 0 1,-1 1 0,1-1-1,0 0 1,0 0 0,0 0 0,2 0-1,2 0 19,1 0-1,-1 0 1,1-1-1,0 1 1,-1-1-1,8-3 1,16-7-28,-1-1 0,0-1 1,49-32-1,-10 6-249,-53 29 209,-8 6-44,-1 1-1,1-1 1,10-4-1,-15 8 78,0-1 0,0 1-1,0 0 1,0-1 0,0 1 0,0 0-1,0 0 1,0 0 0,0 0 0,0 0-1,0 0 1,0 0 0,0 0 0,0 0 0,0 0-1,0 0 1,0 1 0,0-1 0,0 0-1,0 1 1,0-1 0,0 1 0,0-1-1,0 1 1,0 0 0,0-1 0,-1 1 0,1 0-1,1 0 1,3 8-1,0-1 0,0 1 1,4 11-1,7 12-166,-6-14 265,2 0-1,20 24 1,-29-38-35,1 1-1,0-1 1,0-1-1,0 1 0,0 0 1,1-1-1,-1 0 1,1 0-1,0-1 1,0 1-1,0-1 0,0 0 1,1 0-1,9 2 1,-12-4-13,0 0-1,-1 0 1,1 0 0,0-1 0,0 1 0,-1-1 0,1 1 0,0-1 0,-1 0-1,1 0 1,0 0 0,-1 0 0,3-2 0,0 0-13,-1-1 1,1 1-1,-1-1 0,0 0 0,0 0 1,4-5-1,3-6-12,-1-2 0,16-30 0,-21 38 25,57-122 16,33-61-305,-84 174 200,-6 8-138,0 1 1,13-16-1,-18 24 188,0 1-1,0 0 1,1 0-1,-1-1 1,0 1-1,0 0 1,0 0-1,0-1 1,1 1 0,-1 0-1,0 0 1,0 0-1,0-1 1,1 1-1,-1 0 1,0 0-1,0 0 1,1 0-1,-1 0 1,0-1 0,0 1-1,1 0 1,-1 0-1,0 0 1,1 0-1,-1 0 1,0 0-1,0 0 1,1 0 0,-1 0-1,0 0 1,1 0-1,-1 0 1,0 0-1,0 0 1,1 1-1,-1-1 1,0 0-1,0 0 1,1 0 0,-1 0-1,0 0 1,0 1-1,1-1 1,-1 0-1,0 0 1,0 0-1,0 1 1,1-1-1,-1 0 1,0 0 0,0 0-1,0 1 1,0-1-1,0 0 1,1 1-1,-1-1 1,0 0-1,0 0 1,0 1 0,0-1-1,0 0 1,0 0-1,0 1 1,0-1-1,0 1 1,1 20-75,-1-20 61,-1 44 32,-2-1 0,-2 0 0,-2 0 0,-2 0 0,-1-1 0,-3 0 0,-19 43 0,27-74 122,-10 22 165,14-33-283,1 0 1,-1 0-1,0 0 1,0 0-1,1 0 1,-1 0-1,0 0 0,0 0 1,0 0-1,0 0 1,0 0-1,-1-1 1,1 1-1,0 0 1,0-1-1,0 1 1,-1-1-1,1 0 1,0 1-1,0-1 1,-3 1-1,3-2-5,0 1 0,0 0 1,0-1-1,0 1 0,0 0 0,0-1 0,0 1 1,1-1-1,-1 0 0,0 1 0,0-1 0,0 0 1,0 1-1,1-1 0,-1 0 0,0 0 0,1 0 1,-1 1-1,1-1 0,-1-2 0,-12-22 22,10 17-48,0 2-82,1 0 1,-1 0-1,1-1 1,1 1-1,-1-1 1,0-7-1,2 13 87,0 1 0,0 0 0,0 0-1,0 0 1,0 0 0,0 0 0,0-1 0,0 1-1,0 0 1,-1 0 0,1 0 0,0 0-1,1 0 1,-1-1 0,0 1 0,0 0-1,0 0 1,0 0 0,0 0 0,0-1 0,0 1-1,0 0 1,0 0 0,0 0 0,0 0-1,0 0 1,0 0 0,0-1 0,1 1 0,-1 0-1,0 0 1,0 0 0,0 0 0,0 0-1,0 0 1,0 0 0,1 0 0,-1 0-1,0 0 1,0 0 0,0-1 0,0 1 0,0 0-1,1 0 1,-1 0 0,0 0 0,0 0-1,0 0 1,0 0 0,0 0 0,1 0 0,-1 0-1,0 0 1,0 1 0,0-1 0,0 0-1,1 0 1,-1 0 0,0 0 0,0 0-1,0 0 1,0 0 0,0 0 0,0 0 0,1 0-1,-1 1 1,0-1 0,10 10-444,-8-8 461,6 6 21,1 1-1,1-1 1,-1-1 0,2 0 0,-1 0 0,1-1 0,0 0 0,0-1-1,0 0 1,1-1 0,22 6 0,-18-7 70,-1-1-1,0 0 1,1-1-1,-1-1 1,1 0 0,-1-1-1,0-1 1,1 0 0,16-5-1,-24 4-66,0 0-1,0 0 0,0 0 0,-1-1 1,1 0-1,-1 0 0,0-1 0,0 0 1,-1 0-1,9-9 0,-5 3 50,0-1-1,-1-1 1,0 1-1,13-29 1,0-7 5,25-86 1,-30 80-469,37-79 0,-52 128 297,1 0 0,0 0 0,0 0 0,6-7 0,-9 12 77,1-1-1,-1 1 0,1-1 1,-1 1-1,1-1 1,-1 1-1,1 0 0,0-1 1,-1 1-1,1 0 0,-1-1 1,1 1-1,-1 0 1,1 0-1,0 0 0,-1 0 1,1-1-1,0 1 1,-1 0-1,2 0 0,-1 1-2,-1-1-1,1 1 0,0-1 0,0 0 1,-1 1-1,1 0 0,0-1 1,-1 1-1,1-1 0,0 1 0,-1 0 1,1-1-1,-1 1 0,1 0 0,-1 0 1,1-1-1,-1 1 0,0 0 0,1 1 1,1 5 11,0 0 0,0-1 1,-1 1-1,1 0 0,-2 0 1,1 10-1,-4 47 129,1-27-104,0 10 49,-2 0-1,-20 92 1,21-127-34,-1 1-1,-7 14 1,10-24-9,-1 0 0,1 0 0,-1 0 0,0 0 0,0 0 0,0 0 0,0-1 0,0 1 1,-1-1-1,1 1 0,-1-1 0,-4 3 0,6-4-27,0-1 1,0 0-1,-1 0 1,1 0 0,0 0-1,0 0 1,-1 0-1,1 0 1,0 0-1,0 0 1,0 0-1,-1-1 1,1 1 0,0-1-1,0 1 1,0-1-1,0 1 1,0-1-1,0 0 1,0 1 0,0-1-1,0 0 1,0 0-1,0 0 1,0 1-1,0-1 1,0-2 0,-2 0 9,1 0 0,-1 0 0,1 0 1,0-1-1,0 1 0,1-1 0,-1 1 1,-1-5-1,1-1-100,-3-13-198,5 21 283,1 1-1,-1 0 1,0-1 0,0 1 0,1 0-1,-1 0 1,0-1 0,1 1-1,-1 0 1,0 0 0,1-1-1,-1 1 1,0 0 0,1 0-1,-1 0 1,0 0 0,1 0 0,-1 0-1,1 0 1,-1 0 0,0 0-1,1 0 1,-1 0 0,1 0-1,-1 0 1,0 0 0,1 0-1,-1 0 1,0 0 0,1 0 0,-1 0-1,1 0 1,-1 1 0,0-1-1,1 0 1,-1 0 0,0 1-1,19 6 2,-2 0 114,-1-1 0,1 0 0,1-1 0,18 2 0,76 7 308,-36-5-311,32 4-511,7 1-3410,-103-12 2158,0 0 1,1 2-1,13 4 0,0 3-1191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38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0 1152,'-8'10'7039,"-12"4"-5436,-21 13-1355,18-12-45,1 0 0,1 2-1,0 0 1,-19 22-1,27-24-49,0 1-1,0 0 1,1 1-1,2 1 0,-1 0 1,-7 20-1,-4 18 146,2 1-1,3 0 1,2 2 0,-10 84-1,23-119-192,2 0 1,0 0-1,1 0 0,2 0 0,0-1 0,8 29 0,50 134 541,-44-144-348,-8-21 289,10 33-1,-16-48-448,0-12-1047,0-13-2399,-2-19-2372,3 18 3488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42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86 1568,'1'-21'1799,"1"17"-211,3 14-682,-5-4-752,1 0 0,-1 0 0,0-1 0,0 1 0,-1 0-1,-1 9 1,-1 10 124,-1 24 265,1-23-266,1-1 1,3 45 0,0-49 165,-1 27 1,-1-28 930,11-41-707,56-143-768,-5 12-92,-54 136 58,-5 11 131,0 0 0,0 1 0,0-1 0,0 1-1,1-1 1,0 1 0,0 0 0,0 0 0,6-6 0,-9 10-4,0-1-1,1 1 1,-1 0-1,0 0 0,1 0 1,-1 0-1,0 0 1,0 0-1,1 0 0,-1 0 1,0 0-1,1 0 1,-1 0-1,0 0 0,0 0 1,1 0-1,-1 0 1,0 0-1,1 0 1,-1 0-1,0 0 0,0 0 1,1 1-1,-1-1 1,0 0-1,0 0 0,1 0 1,-1 0-1,0 1 1,0-1-1,1 0 0,-1 0 1,0 1-1,0-1 1,0 0-1,0 0 1,1 1-1,-1-1 0,0 0 1,0 0-1,0 1 1,0-1-1,0 0 0,0 1 1,0-1-1,0 0 1,0 0-1,0 1 0,3 18 98,-3-16-93,11 213 836,-11-198-747,1 13 149,-1-29-127,0 0 1,0 0 0,0 0 0,1 0 0,-1-1-1,1 1 1,-1 0 0,1 0 0,0-1-1,1 4 1,-2-5-89,1 0-1,-1 0 1,0 1-1,0-1 1,0 0-1,1 0 1,-1 0-1,0 0 1,0 1-1,0-1 1,1 0-1,-1 0 1,0 0 0,0 0-1,1 0 1,-1 0-1,0 0 1,1 0-1,-1 0 1,0 0-1,0 0 1,1 0-1,-1 0 1,0 0-1,0 0 1,1 0-1,-1 0 1,0 0-1,0 0 1,1 0-1,-1 0 1,0 0-1,0-1 1,1 1-1,-1 0 1,0 0-1,0 0 1,0 0 0,1-1-1,-1 1 1,0 0-1,0-1 1,7-9 113,-6 8-85,32-60 58,-23 41-210,1 0 0,1 1 0,23-30 1,-32 46 40,0 1 0,0 0 1,0 1-1,0-1 1,0 0-1,1 1 0,-1 0 1,1 0-1,4-2 0,-7 3 31,0 1-1,1-1 0,-1 1 0,0 0 0,1 0 0,-1 0 0,0-1 0,1 1 0,-1 0 0,1 1 0,-1-1 1,0 0-1,1 0 0,-1 1 0,0-1 0,1 0 0,-1 1 0,0 0 0,1-1 0,-1 1 0,0 0 1,0-1-1,0 1 0,0 0 0,0 0 0,0 0 0,0 0 0,0 0 0,1 1 0,5 9 68,0-1 0,0 1 0,-1 0 0,8 21 0,13 52 394,-4 13 580,-23-91-974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43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46 2656,'0'-17'837,"0"17"-807,0 0-1,0-1 1,0 1-1,0 0 1,0-1-1,0 1 1,0 0-1,0-1 1,0 1-1,0 0 1,0-1-1,-1 1 1,1 0-1,0-1 1,0 1 0,0 0-1,-1 0 1,1-1-1,0 1 1,0 0-1,0 0 1,-1-1-1,1 1 1,0 0-1,-1 0 1,1 0-1,0-1 1,0 1-1,-1 0 1,1 0-1,0 0 1,-1 0-1,1 0 1,-1 0-1,0-1 394,3-1 137,5-6 1725,-7 7-2219,0 1 0,1-1 1,-1 0-1,0 1 0,1-1 1,-1 1-1,1-1 1,-1 1-1,1-1 0,-1 1 1,1-1-1,-1 1 0,1 0 1,-1-1-1,1 1 0,-1 0 1,1-1-1,0 1 1,-1 0-1,1 0 0,0 0 1,-1-1-1,2 1 0,25 3 793,290 1-384,-299-4-1217,0 3 204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43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4224,'5'-3'1920,"13"9"-1664,-5-6 1408,5 5-960,13-5 768,-2 3-832,2 2-352,4-2-192,-4 2 96,0-2-96,-10 1-96,2 1-32,-10-5-2496,0 3 1344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46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43 869 2720,'0'0'891,"-9"-11"522,11 12-1168,0 0 0,0-1 1,0 1-1,0-1 0,-1 0 0,1 0 1,0 0-1,0 0 0,0 0 1,2 0-1,0 0-181,15-1 55,1-1 0,-1-1 0,0-1 0,0 0 0,0-1 0,-1-1 0,0-1 0,0-1 0,22-12 0,-34 17-92,-1 0-1,1 0 1,-1-1 0,0 0 0,0 0 0,-1 0 0,1 0 0,-1-1 0,0 0 0,0 0-1,0 0 1,-1 0 0,0 0 0,0-1 0,0 1 0,-1-1 0,1 0 0,-1 0-1,-1 0 1,1 0 0,-1 0 0,0-1 0,-1 1 0,1-10 0,-1 14-64,-1 0-1,1 0 1,0 0 0,-1-1 0,1 1 0,-1 0 0,0 0 0,1 1-1,-1-1 1,0 0 0,0 0 0,-1 0 0,1 1 0,0-1 0,0 0-1,-1 1 1,-2-3 0,2 2 4,-1 0-1,0 1 1,0-1-1,0 1 1,0 0-1,0-1 1,0 1 0,0 1-1,-1-1 1,-3 0-1,-4 0 49,0 1 0,1 0-1,-1 1 1,0 0 0,0 0 0,-10 4-1,9-2 21,0 1-1,0 0 0,1 1 0,-1 1 0,1 0 0,0 0 0,1 1 0,-1 0 1,1 1-1,1 0 0,0 0 0,-9 11 0,11-10 6,0-1 0,1 1-1,0 0 1,1 0 0,-1 1 0,2 0-1,0 0 1,0 0 0,1 0 0,0 0-1,0 1 1,1 0 0,1-1 0,-1 16-1,2-22 0,1 1-1,-1-1 0,1 1 1,-1-1-1,1 0 1,1 1-1,-1-1 0,0 0 1,1 0-1,0 0 0,0 0 1,0 0-1,5 5 0,-3-4 41,1 0 0,-1-1-1,1 1 1,0-1 0,0 0-1,0-1 1,1 1-1,8 3 1,3 0 74,-1-2-1,1 0 1,0 0-1,0-2 1,34 4-1,-28-5-78,0-2 1,0 0-1,-1-1 0,1-1 0,0-1 0,-1-1 0,1-1 0,-1-1 0,30-13 1,-20 4-125,0-2 1,-1-1-1,-2-1 0,0-2 1,0 0-1,26-29 1,138-161-1143,-192 210 1189,11-13-45,12-13-7,-2-2 1,0 0-1,24-45 1,-21 20-38,-3 0 0,-2-2 0,19-89 0,-36 131 4,-1 0 1,-1 0-1,0-1 1,-1-20-1,0 34 82,0 0 0,0-1-1,0 1 1,0 0 0,0 0-1,-1 0 1,1 0 0,0-1-1,-1 1 1,1 0 0,0 0-1,-1 0 1,1 0 0,-1 0-1,0 0 1,1 0-1,-1 0 1,0 0 0,0 0-1,1 0 1,-1 1 0,0-1-1,0 0 1,-2-1 0,1 2-8,1 0 0,-1 0 0,1 0 0,-1 0 1,1 0-1,-1 0 0,1 0 0,-1 0 0,1 0 1,-1 1-1,1-1 0,-1 1 0,1-1 0,-1 1 1,1 0-1,-2 0 0,-6 5-47,1 0 0,-1 0 0,1 1 0,-9 9 0,-86 104 281,41-43-51,41-53-72,-3 3-33,0 2-1,-30 49 1,36-45 21,2 1 1,1 1-1,2 0 0,1 1 1,2 0-1,2 1 0,1 0 1,-3 55-1,9-79-9,1-1-1,0 0 1,1 0 0,0 0-1,4 15 1,-4-24-31,0 0-1,0 1 0,0-1 1,1 0-1,-1 0 1,1 0-1,0 0 0,-1-1 1,1 1-1,1 0 1,-1-1-1,0 1 0,1-1 1,-1 0-1,1 0 1,-1 0-1,1 0 0,0 0 1,0 0-1,0-1 1,0 1-1,0-1 1,4 1-1,7 1 75,-1-1-1,1 0 1,0-1 0,0-1-1,20-1 1,69-14 257,-86 12-337,-1-1-1,1-1 1,-1 0 0,0-1 0,0-1-1,-1-1 1,27-17 0,-32 18-22,-1 0 0,0-1 0,0 0 1,-1 0-1,0-1 0,-1 0 0,0-1 0,0 1 1,-1-1-1,0-1 0,-1 1 0,6-17 0,-7 15-56,-1 0 0,0 0 0,1-15-1,-3 21-18,-1 0 0,0 0-1,0 1 1,0-1-1,-1 0 1,1 1-1,-2-1 1,1 0-1,-3-5 1,4 10 29,0-1-1,-1 1 1,1 0 0,-1 0 0,1-1-1,-1 1 1,0 0 0,0 0-1,1 0 1,-1 0 0,0 0 0,0 0-1,0 0 1,0 0 0,0 0-1,0 1 1,0-1 0,0 0 0,-1 1-1,1-1 1,0 0 0,0 1-1,-1 0 1,1-1 0,-2 1 0,1 0-3,0 0 1,0 0 0,0 1 0,0-1 0,1 1 0,-1 0-1,0 0 1,0-1 0,0 1 0,0 0 0,1 0 0,-1 1 0,0-1-1,-1 2 1,-6 6-48,1-1-1,1 1 0,-1 0 1,-5 12-1,-3 3-2,2 1-1,-13 30 1,22-44 73,1-1 1,1 1-1,0 1 0,0-1 1,1 0-1,0 1 0,1-1 1,1 13-1,0-18 61,0-1 0,1 0 0,0 0 0,0 0 0,0 1 0,1-1 0,0 0 0,0-1 0,0 1 0,1 0 0,-1-1 0,1 1 0,0-1 0,7 8 0,-5-8 14,0 1 1,0-1-1,1 0 1,-1 0-1,1-1 0,0 0 1,1 0-1,-1 0 0,0-1 1,9 3-1,1-2 14,-1 0 0,1-2 0,-1 1 0,1-2 0,0 0 0,-1-1-1,1 0 1,-1-2 0,19-4 0,73-26 75,70-30 31,-66 22-564,-89 33 250,-1-1 0,32-18 0,-46 20-99,-18 9-7,-20 9 172,-53 28-181,22-9 145,39-19 72,0 1 1,0 0-1,1 2 1,-24 19-1,44-31 31,0-1 0,0 1-1,0 0 1,1 0 0,-1 0 0,0 0 0,1 1-1,0-1 1,-1 0 0,1 1 0,-2 3 0,3-5 9,0 0 1,0 0 0,0 0 0,0 1 0,0-1 0,0 0-1,0 0 1,1 0 0,-1 0 0,0 0 0,0 0-1,1 0 1,-1 0 0,1 0 0,-1 0 0,1 0 0,0 0-1,-1 0 1,1 0 0,0 0 0,-1 0 0,1-1 0,0 1-1,0 0 1,0-1 0,0 1 0,0 0 0,0-1 0,0 1-1,1 0 1,5 2 77,1 1-1,0-1 0,0 0 0,0-1 1,1 0-1,-1 0 0,0 0 1,12-1-1,70-2 10,-54-1 70,-10 1-90,0-1 1,0-1-1,0-2 1,-1 0 0,1-2-1,-1-1 1,0-1-1,-1-1 1,36-20 0,-22 6-4,-2-1 1,-1-2 0,39-37-1,-24 13-283,75-99 0,18-61-738,-117 166 843,-3-1 0,34-97 0,-49 121 82,-3 8-70,-1 1-1,0-2 1,0 1-1,-2 0 0,2-17 1,-4 30 44,0 0 1,0 0 0,0 0 0,0 0 0,0 0 0,-1 0 0,1 0 0,0 0-1,0 0 1,-1 0 0,0-2 0,1 3 24,-1-1 0,1 1-1,0 0 1,0 0 0,0 0-1,-1-1 1,1 1 0,0 0-1,0 0 1,-1 0 0,1 0 0,0-1-1,-1 1 1,1 0 0,0 0-1,0 0 1,-1 0 0,1 0 0,0 0-1,-1 0 1,1 0 0,0 0-1,-1 0 1,1 0 0,0 0 0,-1 0-1,-1 1-19,1 0 0,-1 0 0,1-1 0,-1 1 0,1 0 0,0 1 0,-1-1 0,1 0 1,0 0-1,0 0 0,-1 1 0,1-1 0,-1 3 0,-44 77-306,14-22 226,-31 40 160,36-60 11,2 1 0,-36 80 0,48-87 27,2 1 1,-12 63-1,19-78 12,2 0-1,0 1 0,2-1 0,0 0 0,1 1 0,6 36 0,-5-49-16,0 1 0,1-1 0,0 0 0,0 0-1,0 0 1,1 0 0,0 0 0,0-1 0,1 1-1,6 6 1,-8-10-17,1 1 0,0-1-1,-1 0 1,1 0 0,1 0-1,-1-1 1,0 1 0,1-1 0,-1 0-1,1 0 1,0-1 0,-1 1-1,1-1 1,0 0 0,0 0 0,9-1-1,-4 0 15,-1-1 1,1 0-1,-1-1 0,0 0 0,1-1 0,-1 0 0,0 0 1,-1-1-1,1 0 0,-1-1 0,16-10 0,-11 5-42,-1 0 0,0-1 0,0 0 0,-1 0 0,-1-2-1,11-14 1,-6 5-16,-1-1 0,21-46-1,-32 61-56,0 0 0,0 0 0,-1 0 0,0-1 1,-1 1-1,1 0 0,-2-1 0,1 1 0,-1-1 0,-1 1 0,1 0 0,-5-17 0,4 21 4,-1-1 1,1 1-1,-1 0 0,-5-7 1,-3-10-51,10 20 91,0 1 1,0-1-1,0 1 1,-1-1-1,1 1 0,0-1 1,0 1-1,0-1 1,0 1-1,0-1 1,1 1-1,-1-1 0,0 1 1,0-1-1,0 1 1,0-1-1,0 1 0,1-1 1,-1 1-1,0-1 1,0 1-1,1-1 1,-1 1-1,0 0 0,1-1 1,-1 1-1,0 0 1,1-1-1,-1 1 1,1 0-1,-1-1 0,0 1 1,1 0-1,-1 0 1,1 0-1,-1-1 0,1 1 1,-1 0-1,1 0 1,-1 0-1,1 0 1,-1 0-1,1 0 0,0 0 1,32 0-102,-16 1-99,-11 0 208,-1-1-1,0 1 0,1 0 0,6 2 1,11 3 77,-18-6-116,0 1 0,0 0 0,-1 0 0,1 0-1,-1 1 1,1 0 0,-1 0 0,0 0 0,1 0 0,-1 1-1,6 4 1,-8-5 0,0 1-1,0-1 1,0 1-1,0 0 0,0 0 1,0 0-1,-1 0 1,1 0-1,-1 0 1,0 0-1,0 0 1,0 0-1,-1 0 0,1 1 1,-1-1-1,1 0 1,-1 6-1,-1 3 27,-1-1-1,0 0 1,0 0-1,-1 0 1,-7 17-1,7-19 54,-1 0 0,1 1-1,1-1 1,0 1-1,0-1 1,1 1 0,0 0-1,1 12 1,0-20-18,0 0 0,1 0 0,0 1 0,0-1 0,-1 0-1,1 0 1,0 0 0,1 0 0,-1 0 0,0 0 0,1 0 0,-1 0 0,1 0 0,-1-1 0,1 1 0,0-1-1,0 1 1,0-1 0,0 0 0,0 1 0,0-1 0,0 0 0,0 0 0,0-1 0,0 1 0,1 0 0,-1-1 0,5 1-1,3 1 44,1-1-1,0-1 1,0 0-1,20-2 1,-15 0 24,0-1 0,-1-1 1,1-1-1,-1 0 0,0-1 0,27-15 1,-19 8-121,0-2 1,-1 0 0,28-27 0,-19 10-176,-22 21-225,-19 22-298,6-6 684,0 1 0,0-1-1,0 1 1,1-1 0,0 1 0,0 0 0,1 1-1,0-1 1,0 0 0,-2 12 0,2-8 92,1-1 0,0 1 0,1 0 0,0 0 0,1 0 0,3 17 1,-4-24 10,1 0 1,0 0-1,0 0 1,0 0-1,0 0 1,0-1-1,1 1 1,-1 0-1,1-1 1,0 1-1,0-1 1,0 1-1,0-1 1,0 0-1,0 0 1,1 0-1,2 2 1,-3-3-44,0 0 0,-1-1 0,1 1 0,0-1 0,0 1-1,0-1 1,-1 0 0,1 0 0,0 0 0,0 0 0,0 0 0,-1 0 0,1 0 0,0 0 0,0-1 0,0 1 0,-1-1 0,1 1 0,0-1 0,-1 0-1,1 0 1,0 0 0,-1 0 0,1 0 0,-1 0 0,0 0 0,1 0 0,-1-1 0,0 1 0,2-2 0,3-4 11,-1 0 1,0 0-1,0 0 0,-1-1 1,0 0-1,0 0 0,-1 0 1,0 0-1,0 0 1,1-13-1,-1 5-12,0-1 1,-2 0-1,0 1 1,-2-23 0,0 27-130,-1 0 1,0 0 0,0 0 0,-8-22 0,8 29 56,0 0 0,-1 0 0,1 1 0,-1-1 0,0 0 0,0 1 0,-1 0 0,1 0 0,-1 0 0,0 0 0,0 0 0,-7-4 0,10 8 27,1 0-1,-1-1 1,0 1 0,0-1 0,0 0-1,1 1 1,-1-1 0,0 1 0,1-1-1,-1 0 1,0 0 0,1 1 0,-1-1-1,1 0 1,-1 0 0,0-1 0,1 2 23,0-1 0,1 1 0,-1 0 0,0-1 1,0 1-1,0 0 0,0 0 0,0-1 0,0 1 1,1 0-1,-1-1 0,0 1 0,0 0 0,1 0 0,-1-1 1,0 1-1,0 0 0,1 0 0,-1 0 0,0-1 0,0 1 1,1 0-1,-1 0 0,0 0 0,1 0 0,-1 0 1,0-1-1,1 1 0,4-1 45,0 0 1,-1 1-1,1-1 0,6 1 1,69-3-19,-46 1-135,1 2 0,-1 0 0,38 7 0,-50-3 135,0 1 1,0 0-1,-1 2 0,0 0 1,28 15-1,-42-19 2,-1 1 1,1 0-1,-1 1 1,1-1-1,-1 1 1,-1 1-1,1-1 0,-1 1 1,0 0-1,0 0 1,-1 0-1,1 0 1,-1 1-1,-1 0 0,1 0 1,-1 0-1,-1 0 1,1 1-1,1 8 1,-2-4 38,0 1 0,-1-1 1,-1 0-1,0 1 0,-1-1 1,0 0-1,0 1 0,-7 20 1,8-33-60,0 0 0,0 0 1,0 0-1,0 1 1,0-1-1,0 0 1,-1 0-1,1 0 1,0 0-1,0 1 0,0-1 1,0 0-1,0 0 1,0 0-1,0 0 1,0 1-1,0-1 1,0 0-1,0 0 0,0 0 1,0 1-1,0-1 1,0 0-1,0 0 1,1 0-1,-1 0 1,0 1-1,0-1 0,0 0 1,0 0-1,0 0 1,0 0-1,0 0 1,0 1-1,1-1 1,-1 0-1,0 0 0,0 0 1,0 0-1,0 0 1,1 0-1,-1 1 1,10-4 342,14-13-52,-8 0-266,22-28-1,-28 31-99,1 1 0,-1 0 0,2 1 0,23-19 1,-29 26 44,0 0 1,0 1 0,0 0-1,0 0 1,1 0 0,0 1 0,10-3-1,-15 4 14,0 1-1,-1 0 1,1 0 0,0 0-1,0 0 1,0 0-1,0 0 1,-1 0 0,1 1-1,0-1 1,0 1-1,-1-1 1,1 1 0,0 0-1,-1-1 1,1 1-1,0 0 1,-1 0-1,1 0 1,-1 0 0,1 1-1,-1-1 1,0 0-1,0 1 1,0-1 0,1 0-1,-1 1 1,0-1-1,-1 1 1,1 0-1,0-1 1,0 1 0,-1 0-1,1 2 1,2 6 35,-1 1 0,-1-1 1,0 1-1,-1 20 0,0-27-15,-2 37 112,1-25 55,1 26 0,1-37-110,-1 1 0,1-1-1,0 1 1,1-1 0,0 1 0,0-1 0,0 0-1,4 8 1,-3-10-26,0 1 0,0 0 0,0-1 0,1 0-1,-1 0 1,1 0 0,0 0 0,0 0 0,0-1 0,0 1-1,0-1 1,0 0 0,8 2 0,1 0-13,0-1 1,0 0-1,21 2 0,71-1 21,-91-4-817,0-1 1,0-1 0,-1 0-1,1-1 1,21-8 0,-32 11 449,-1-1 0,0 1 0,0-1 0,0 0 0,0 0 0,0 0 0,0-1 0,0 1 0,0 0 0,0-1 0,-1 1 0,1-1 0,0 1 0,-1-1 0,1 0 0,-1 0 0,0 0 0,0 0 0,1 0 0,-1 0 0,-1 0 0,1 0 0,1-3 0,2-18-2870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47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4064,'8'-14'1824,"18"9"-1568,-8 1 768,4 8-608,22-8 1312,3 1-960,46-5 480,4 8-736,16 0-352,-7 3-128,4 2-96,-14-2 0,9 6-2976,-8-1 1664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50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 2080,'7'-2'687,"1"1"0,0 0 0,-1 0 0,12 1-1,-19 0-624,1 0 0,-1 0 0,1 1 0,-1-1 0,1 0-1,-1 0 1,1 1 0,-1-1 0,1 0 0,-1 1 0,0-1-1,1 0 1,-1 1 0,1-1 0,-1 1 0,0-1 0,1 1-1,-1-1 1,0 0 0,0 1 0,1-1 0,-1 1-1,0 0 1,0-1 0,0 1 0,0-1 0,1 1 0,-1-1-1,0 1 1,0-1 0,0 1 0,0-1 0,0 1 0,-1 0-1,1 0 1,-3 27 455,2-20-417,0 6 5,-4 40 483,-17 72-1,-19 38 437,40-163-963,1 1 0,-1 0 0,1 0 1,0 0-1,0 0 0,-1 0 0,1 0 0,1 0 0,-1 3 0,0-5-43,0 0-1,0 0 1,1 0 0,-1 0-1,0 1 1,0-1-1,0 0 1,0 0 0,0 0-1,1 0 1,-1 0-1,0 0 1,0 0 0,0 1-1,1-1 1,-1 0-1,0 0 1,0 0 0,0 0-1,1 0 1,-1 0-1,0 0 1,0 0 0,0 0-1,1 0 1,-1 0-1,0 0 1,0 0 0,0 0-1,0 0 1,1 0-1,-1-1 1,0 1 0,0 0-1,0 0 1,1 0-1,-1 0 1,0 0 0,0 0-1,0 0 1,0-1-1,0 1 1,1 0 0,-1 0-1,0 0 1,4-4 92,-1 0 1,1 0 0,-1 0 0,0 0 0,3-6-1,-1 1-65,0-1-1,5-18 1,-3 10-29,29-87-71,-26 72-133,0 1 1,2 1-1,2 0 1,27-46 0,-41 77 150,0-1 1,1 0 0,-1 1 0,0-1 0,0 1-1,1-1 1,-1 1 0,0 0 0,1-1 0,-1 1 0,0-1-1,1 1 1,-1-1 0,1 1 0,-1 0 0,1-1-1,-1 1 1,1 0 0,-1 0 0,1-1 0,-1 1-1,1 0 1,-1 0 0,1 0 0,-1-1 0,2 1-1,-2 1 31,1 0-1,-1-1 0,1 1 0,-1-1 0,0 1 0,1 0 0,-1 0 0,0-1 0,0 1 0,0 0 0,0 0 0,1-1 0,-1 1 0,0 0 0,0 0 0,0 0 0,-4 39 233,4-39-258,-9 52 75,4-29 105,1-1-1,0 31 1,4-50-31,-1-2-54,1 1 0,0-1 0,0 0-1,0 0 1,0 0 0,0 0 0,1 0 0,-1 0-1,1 0 1,-1 0 0,1 0 0,0 0 0,0 0-1,-1 0 1,1-1 0,1 1 0,1 3 0,-3-5-43,1 0 0,-1 1 0,1-1 0,-1 0 0,1 0 0,-1 1 0,1-1 0,-1 0 1,1 0-1,-1 0 0,1 0 0,-1 0 0,1 0 0,0 0 0,-1 0 0,1 0 0,-1 0 0,1 0 1,-1 0-1,1 0 0,-1 0 0,1-1 0,-1 1 0,1 0 0,-1 0 0,1-1 0,-1 1 0,1 0 1,-1-1-1,0 1 0,1 0 0,0-1 0,16-18 243,-16 18-251,20-23-98,1 1 0,1 1-1,0 2 1,2 0 0,1 1-1,0 2 1,1 0 0,1 2 0,0 1-1,42-14 1,-65 26 33,0 1 0,1-1 0,-1 1 0,1 0 0,0 1 0,-1 0-1,9 0 1,-11 0 55,-1 0-1,0 0 0,0 1 0,0-1 1,0 1-1,0 0 0,0-1 0,0 1 1,0 0-1,0 0 0,0 0 0,-1 0 1,1 1-1,0-1 0,-1 0 0,1 1 1,-1-1-1,1 1 0,-1 0 0,0-1 1,1 1-1,-1 0 0,1 2 0,0 2 36,0 0 0,0 0 0,-1 1 0,0-1-1,0 1 1,0-1 0,-1 1 0,-1 11 0,-8 53 393,7-65-376,-8 44 187,5-29 1,1 0-1,-3 43 1,7-63-218,0-1 1,0 1 0,0-1 0,0 1 0,0-1 0,0 1 0,0-1 0,0 1-1,1-1 1,-1 1 0,0-1 0,0 1 0,0-1 0,1 1 0,-1-1 0,0 0-1,1 1 1,-1-1 0,0 1 0,1-1 0,-1 0 0,1 1 0,-1-1-1,0 0 1,1 1 0,-1-1 0,1 0 0,1 1 4,-1-1 0,1 0 0,-1 1 0,1-1 0,-1 0 0,0 0 0,1 0 0,-1 0 0,4-1 0,2 0-2,0-1 0,0 0-1,8-4 1,-7 3-54,-1-1 1,1-1-1,-1 1 1,1-1-1,10-10 1,30-35-150,-29 30 159,-10 11 47,-1-1 0,1 0 1,-2 0-1,1-1 0,6-14 0,-2 4 16,3-7-486,-15 27 409,1 1 0,-1-1 0,0 1 0,0-1 0,0 0 0,1 1 0,-1-1 0,0 0 0,0 1 0,0-1 0,0 1 0,0-1 0,0 0 0,0 1 1,0-1-1,0 0 0,-1 1 0,1-1 0,0 1 0,-1-2 0,1 2 9,0 0 0,-1-1 0,1 1 0,0 0 0,-1 0 1,1 0-1,-1 0 0,1-1 0,0 1 0,-1 0 0,1 0 0,-1 0 0,1 0 0,-1 0 1,1 0-1,0 0 0,-1 0 0,1 0 0,-1 0 0,1 0 0,0 1 0,-2-1 0,-1 1-16,-1 1 0,1 0 0,-1-1 0,1 1 0,-6 4 0,-5 6 3,1 0-1,1 0 1,-14 18-1,-32 48 255,50-67-184,2-1-26,0-3 49,0 1 0,1 0-1,0 0 1,0 0 0,1 1-1,0-1 1,1 1 0,-4 13-1,6-21-26,1 0-1,0 0 0,0 0 0,0 0 1,0 0-1,0 0 0,0 0 0,0 0 1,0 0-1,0 0 0,0 0 0,0 0 1,1 0-1,-1 0 0,0 0 0,1 0 1,-1 0-1,1 0 0,-1 0 0,1 0 1,0 0-1,-1 0 0,1-1 0,0 1 1,-1 0-1,1 0 0,0-1 0,0 1 1,0-1-1,0 1 0,-1-1 0,1 1 1,0-1-1,0 1 0,0-1 0,0 0 1,0 1-1,0-1 0,0 0 0,2 0 1,1 0 13,-1 0 0,0 0 0,1 0 0,-1-1 1,0 1-1,1-1 0,-1 0 0,0 0 0,0 0 0,0-1 1,5-2-1,0-1-36,1-1-1,-2-1 1,1 0 0,-1 0-1,0 0 1,7-10 0,31-51-112,-8 10-518,-34 57-127,-1 6 423,0 9 105,-2-13 157,2 16 36,1-1 1,1 0-1,1 1 1,0-1-1,10 22 1,-13-35 77,-1 1 1,1-1 0,0 0 0,0 0-1,0 0 1,0-1 0,1 1 0,-1 0-1,1-1 1,-1 1 0,1-1 0,0 0-1,0 0 1,0 0 0,0 0 0,0-1-1,1 1 1,-1-1 0,0 0 0,1 0-1,-1 0 1,1 0 0,-1-1 0,1 1-1,-1-1 1,5 0 0,-2 0 9,0-1-1,0-1 1,1 1 0,-1-1 0,0 0-1,0 0 1,0 0 0,-1-1 0,1 0-1,-1 0 1,1-1 0,-1 0 0,0 1-1,5-7 1,16-18 154,-1-1 1,35-54-1,-14 17-201,-22 33-107,-8 11-373,1 0 1,37-37 0,-54 58 428,1 1 0,-1-1 1,0 1-1,1 0 0,-1-1 0,1 1 1,-1 0-1,1-1 0,-1 1 0,1 0 1,-1 0-1,1-1 0,-1 1 0,1 0 1,-1 0-1,1 0 0,-1 0 0,1 0 1,1 0-1,-2 0 21,0 0 0,1 0 0,-1 0 0,0 1 0,0-1 0,1 0 0,-1 0 0,0 1 0,0-1 0,0 0 0,1 0 0,-1 1 0,0-1 0,0 0 0,0 1 0,0-1 0,0 0 0,1 1 0,-1-1 0,0 1 0,0-1 0,0 0 0,0 1 0,-2 28-253,1-21 199,-3 31 95,-2 0 1,-2 0-1,-1-1 0,-2-1 1,-1 1-1,-19 37 1,8-35 442,21-36-343,-1-1-1,1 0 1,-1 1-1,0-1 0,0-1 1,0 1-1,0 0 1,-6 3-1,9-6-103,-1 0 0,1 1-1,-1-1 1,0 0-1,1 0 1,-1 1 0,1-1-1,-1 0 1,0 0 0,1 0-1,-1 0 1,0 0 0,0 0-1,1 0 1,-1 0 0,0 0-1,1 0 1,-1 0 0,0 0-1,1 0 1,-1-1 0,1 1-1,-1 0 1,0-1-1,1 1 1,-1 0 0,1-1-1,-1 1 1,0-1 0,0-1 1,-1 1 1,1-1-1,0 0 1,0 1-1,0-1 1,0 0 0,0 0-1,0 0 1,-1-3-1,0-4 21,1 1-1,-1 0 0,0-17 1,2 18-78,1-1 0,0 0 0,0 0 1,2-9-1,-2 15-10,-1 0 0,1-1 0,0 1 0,0 0 0,0 0 0,0 0 0,0 0-1,0 0 1,1 0 0,-1 0 0,0 0 0,1 0 0,0 1 0,-1-1 0,1 1 0,0-1 0,4-2 0,-5 4 12,0 0 1,1 0-1,-1 0 0,0-1 1,0 1-1,0 0 1,1 1-1,-1-1 0,0 0 1,0 0-1,0 0 0,0 1 1,1-1-1,-1 1 1,0-1-1,0 1 0,0-1 1,1 2-1,20 13-297,-19-12 298,19 14-30,-13-10 147,0 1 0,1-1 0,0 0-1,0-1 1,13 6 0,-20-11-53,0 0 1,0 0-1,0 0 1,0 0-1,1-1 1,-1 1-1,0-1 1,0 0-1,1 0 0,-1 0 1,0-1-1,0 1 1,1-1-1,-1 1 1,0-1-1,0 0 1,0-1-1,0 1 1,0 0-1,0-1 0,0 1 1,-1-1-1,5-4 1,2-2 81,0 0 0,-1-1 0,0 0 1,-1-1-1,8-11 0,26-54 24,-29 51-152,2-7-275,2 1 0,26-37 0,-38 60 117,2-2-326,-4 8 186,-1 6-14,-7 57 229,3-36 153,-4 19 91,-2-1-1,-16 49 1,21-81 90,-2 1 0,1-1-1,-1 1 1,-11 14 0,17-26-222,-1-1-1,1 0 1,0 1 0,0-1 0,0 0 0,0 1-1,0-1 1,-1 0 0,1 0 0,0 1-1,0-1 1,0 0 0,-1 1 0,1-1 0,0 0-1,0 0 1,-1 0 0,1 1 0,0-1-1,0 0 1,-1 0 0,1 0 0,0 0 0,-1 0-1,1 1 1,0-1 0,-1 0 0,1 0-1,0 0 1,-1 0 0,1 0 0,0 0 0,-1 0-1,1 0 1,0 0 0,-1 0 0,1 0-1,0 0 1,-1-1 0,1 1 0,0 0 0,-1 0-1,1 0 1,0 0 0,-1-1 0,1 1 0,0 0-1,0 0 1,-1 0 0,1-1 0,0 1-1,0 0 1,-1 0 0,1-1 0,0 1 0,0 0-1,0-1 1,0 1 0,0 0 0,-1-1-1,1 1 1,0 0 0,0-1 0,0 1 0,0 0-1,0-1 1,0 1 0,-4-24 281,4 15-338,0 0 0,4-17 1,-4 24 9,1-1 0,-1 1 0,1 0 0,0-1 0,0 1 0,0-1 0,0 1 0,0 0-1,0 0 1,1 0 0,-1 0 0,1 0 0,-1 0 0,1 0 0,0 0 0,0 1 0,2-3 0,-1 3 6,1-1 0,-1 0-1,1 1 1,-1-1 0,1 1 0,0 0 0,-1 0-1,1 1 1,0-1 0,5 0 0,4 2 12,0-1 1,1 2-1,-1 0 1,0 0-1,18 7 1,0 1-491,41 20 0,-5 4-4773,-49-23 3566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5:50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3648,'7'-20'1173,"-5"17"-866,3 6-144,3 3 83,0 1 1,0-1-1,-1 1 1,0 1-1,-1-1 1,1 1-1,-1 0 1,7 14-1,56 135 2951,-51-112-2549,74 215 1080,-75-193-1408,-3 0 0,5 68 0,-14-76 55,-5 98-1,-2-126-248,-2 0-1,-1 0 0,-1-1 1,-19 56-1,19-72-156,0 1-1,-1-1 1,-1 0-1,0-1 0,-1 0 1,0 0-1,-1-1 1,0 0-1,-1 0 1,-1-2-1,-20 17 1,15-15-967,-35 17 1,-19 4-464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01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0 275 1824,'1'-17'2003,"0"0"1,6-31-1,-5 9 2142,-3 29-2580,1 29-1424,0 4 20,0 27 500,9 78 0,4-3 370,-4-35-569,-1 92 482,-8-180-315,0 21-709,5-38 571,-3-12-469,-1 1 0,-1-1 0,-5-29 1,1 7-432,-17-147 297,16 117-219,10-146 0,-4 220 272,0 0-1,0-1 0,0 1 0,1 0 0,0 0 1,0 0-1,0 0 0,0 0 0,1 0 0,0 1 1,0-1-1,0 1 0,6-6 0,-7 9 39,0 0 0,0-1 0,0 1 0,0 0 0,0 0 0,0 0 0,0 0 0,1 1 0,-1-1 0,0 1 0,0-1 0,1 1 0,3 0 0,30 1-143,-5 1 52,-25-2 81,-1 0 0,0 0 1,1 0-1,-1 1 0,0 0 1,1 0-1,9 4 0,-8-2 36,0 1 0,0 0 0,-1 1 0,1-1 0,-1 1 0,0 0 1,0 1-1,-1 0 0,0 0 0,0 0 0,0 0 0,-1 1 0,1 0 0,-2 0 0,1 0 0,-1 0 0,0 0 0,3 12 0,-4-12 64,-1-1 0,0 1 0,0-1 1,-1 1-1,0-1 0,0 1 0,0 0 0,-1-1 0,0 1 0,0-1 0,0 1 0,-1-1 0,0 0 1,0 1-1,-1-1 0,0 0 0,0 0 0,0-1 0,-1 1 0,0-1 0,0 0 0,-7 8 0,-1-3-51,1 0 0,-1-1 0,-1 0 0,0-1 0,0 0 0,-1-1 0,1-1 0,-1 0 0,-1 0 0,1-2-1,-1 0 1,0-1 0,-15 2 0,0 1-4412,19-1 2186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20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4 3552,'-18'-3'1632,"23"11"-1440,13 3-2944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02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82 3136,'-1'-1'145,"0"0"-1,0 0 1,0 1-1,-1-1 1,1 0 0,0 0-1,-1 1 1,1-1-1,0 1 1,-1 0 0,1-1-1,-1 1 1,1 0-1,0 0 1,-1 0 0,1 0-1,-4 0 1,3 0 158,2 0-153,-1 0 0,0 0 0,1 0 0,-1-1 0,0 1 0,1 0 0,-1 0-1,1 0 1,-1-1 0,1 1 0,-1 0 0,1-1 0,-1 1 0,0 0-1,1-1 1,0 1 0,-1-1 0,1 1 0,-1-1 0,1 1 0,0-1-1,-1 1 1,1-1 0,0 1 0,-1-1 0,1 0 0,0 1 0,0-1-1,0 1 1,-1-1 0,1 0 0,0 1 0,0-1 0,0 0 0,0 1-1,0-2 1,-1-3 628,-2 7 345,15-1-590,0-1 0,17-1 1,162-25 525,-2 0-2524,-175 24-1212,-5 5 784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02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67 121 3712,'-7'-6'799,"0"1"1,1-1-1,-9-10 0,-11-9 4633,25 24-5365,1 1 0,0 0 0,-1 0 0,1-1-1,0 1 1,-1 0 0,1-1 0,0 1 0,0 0 0,-1-1 0,1 1 0,0 0 0,0-1-1,-1 1 1,1 0 0,0-1 0,0 1 0,0-1 0,0 1 0,0-1 0,0 1 0,-1-1-1,8-4 898,17 4-365,-22 1-617,138-10 1473,-70 5-1052,-33 3-228,49-9-1,-77 9-197,0 0 0,0-1-1,0 0 1,12-6-1,-43 9-9426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03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5216,'0'0'1696,"2"-2"-1040,7-2 165,0 0 0,0 0 0,0 1 0,0 0 0,17-2-1,-11 2-524,-5 1-30,182-37 3031,-143 33-3991,94 0 1,-136 6-1867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08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167 261 1984,'0'-2'86,"1"1"-1,-1 0 1,1 0 0,0 0 0,-1 0-1,1 0 1,0 0 0,0 0 0,0 0-1,0 0 1,0 1 0,2-3 0,-2 1 402,1-1 1,-1 0 0,0 0 0,0 0 0,0 0 0,-1 0 0,1 0 0,0-7-1,-1-20 2387,-1 31-3046,-3 9 209,0-1 0,0 1 0,1 1 0,0-1 0,1 0 0,-1 15 0,-4 11 192,-32 127 1119,-26 136-234,52-229-320,-22 71 0,31-119-160,4-21-93,1-14-125,3-12-246,13-40-1,-2 5-127,-4 4-30,9-44-74,32-160-14,-11 49-282,-34 179 214,17-61-98,-21 82 191,-3 10 28,0 0 0,0-1-1,0 1 1,1-1 0,-1 1-1,1 0 1,-1-1 0,1 1-1,0 0 1,-1 0 0,1-1-1,0 1 1,2-2 0,-3 3 10,1 1 1,-1-1 0,0 0-1,1 1 1,-1-1 0,0 0-1,1 1 1,-1-1 0,0 0 0,1 1-1,-1-1 1,0 1 0,0-1-1,1 0 1,-1 1 0,0 0 0,42 130 399,-31-91-209,28 69 0,-38-106-185,5 10 97,13 22 0,-17-32-30,0 0-1,0 0 1,0 0-1,1-1 1,-1 1 0,1-1-1,-1 1 1,1-1-1,0 0 1,0 0-1,0 0 1,0 0 0,4 1-1,-6-3-23,1 0 0,-1 0 0,1 0 0,-1 0 0,1 0 0,-1 0 0,1 0 0,-1-1 0,1 1 0,-1 0-1,1-1 1,-1 1 0,1-1 0,-1 0 0,0 1 0,1-1 0,-1 0 0,0 0 0,0 0 0,0 0 0,2-2 0,4-3 73,-1-1 0,7-10 0,-10 13-106,11-17 76,-1-1 0,-1 0 1,-1 0-1,8-25 0,7-15-28,-17 44-65,1-5-170,1 0 0,1 0 1,1 1-1,1 1 0,20-24 1,-34 45 165,1-1 1,0 0 0,-1 0-1,1 0 1,0 1-1,0-1 1,-1 0-1,1 1 1,0-1 0,0 1-1,0-1 1,0 1-1,0-1 1,0 1 0,0-1-1,0 1 1,0 0-1,0 0 1,0-1-1,0 1 1,0 0 0,0 0-1,0 0 1,0 0-1,0 0 1,0 0 0,0 1-1,0-1 1,0 0-1,0 1 1,0-1-1,0 0 1,0 1 0,0-1-1,-1 1 1,1-1-1,0 1 1,0 0 0,0-1-1,0 1 1,-1 0-1,1-1 1,0 1-1,-1 0 1,1 0 0,-1 0-1,1 0 1,-1 0-1,1 0 1,0 1-1,5 19 28,0-1 0,-1 1 0,2 22 0,2 66 102,-7-68-51,4 49-34,16 159 483,-12-140-292,0-4 506,-9-89-742,-1-27-3310,0-1 1450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11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80 2656,'-1'-2'206,"-1"0"-1,1 0 1,0 0 0,0 0-1,0-1 1,0 1 0,1 0 0,-1-1-1,0-2 1,-6-16 4297,16 36-715,-3-4-3507,-1 0-1,5 15 0,20 98 710,-3-7-311,-11-58-386,9 30 70,-21-75-217,0 1 1,0 1-1,-2-1 0,0 0 1,-1 1-1,0-1 0,-3 31 1,-3-11 102,-1 0 1,-14 47 0,16-69-180,0 0-1,-1-1 1,0 1-1,-1-2 1,-1 1-1,0 0 1,-11 14 0,14-22-26,1 0 1,-1 0-1,1-1 1,-1 1-1,0-1 1,0 0-1,-1 0 1,1 0-1,-1-1 1,1 0-1,-1 1 1,0-1-1,0-1 1,0 1-1,0-1 1,0 0-1,0 0 1,0-1-1,0 1 1,0-1 0,-10-1-1,11 1 4,-1-1 1,1 0-1,0-1 0,-1 1 1,1-1-1,0 1 0,0-1 1,0-1-1,0 1 0,1 0 1,-1-1-1,1 0 0,-4-3 1,2 1-22,0 0 1,1-1 0,0 1 0,1-1 0,-1 0-1,1 0 1,0 0 0,-2-7 0,1 2-53,1 0-1,1-1 1,0 1 0,0 0 0,1-1 0,0 1 0,1-1 0,0 1 0,1-1 0,3-11 0,-2 14 7,1 1 1,-1-1 0,2 1 0,0 0-1,0 0 1,0 0 0,9-11 0,44-47-151,-45 53 106,41-43-4,38-41 153,67-73 126,-125 140-158,74-52-1,-20 18-445,-80 59-157,-1-1 0,0 0-1,6-8 1,-10 12-33,0 0 0,-1 0 0,1-1-1,-1 1 1,1-1 0,-1 1-1,0-1 1,0 0 0,0 1 0,0-1-1,-1 0 1,2-4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15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1984,'3'-15'10035,"-4"14"-9737,1 0-233,-1 1 0,1-1 0,0 1 0,0-1 1,-1 1-1,1-1 0,0 0 0,0 1 0,0-1 0,0 0 0,-1 1 0,1-1 0,0 1 0,0-1 0,0 0 0,1 1 0,-1-1 0,0 0 0,0 1 0,0-1 0,0 1 0,1-2 0,5-5 6,-4 5-35,-1 0 0,1 0 0,0 0 0,0 0 1,0 1-1,0-1 0,1 0 0,-1 1 0,5-3 0,21-9 14,-21 9-40,-1 1 0,1 0 1,0 0-1,7-2 0,34-7 332,-36 10-162,-9 1-158,0 0 1,0 0 0,0 1-1,0 0 1,0 0 0,1 0-1,-1 0 1,4 1 0,10-1-221,-15 0 213,0 0 0,-1 0-1,1 1 1,0-1 0,0 1-1,0-1 1,0 1 0,-1 0-1,1-1 1,0 1 0,-1 0 0,1 0-1,0 0 1,-1 0 0,1 1-1,-1-1 1,0 0 0,1 1-1,-1-1 1,0 1 0,0-1 0,0 1-1,0-1 1,0 1 0,0 0-1,0-1 1,-1 1 0,1 0-1,-1 0 1,1 3 0,1 6 10,0 0 1,-1 0-1,0 0 1,-1 11-1,0-16 48,0 238 1655,0-244-1695,1 0-1,-1 0 1,1 0-1,-1 1 1,0-1-1,1 0 1,-1 0-1,1 0 0,-1 0 1,0 0-1,1 0 1,-1 0-1,1 0 1,-1 0-1,1 0 1,-1 0-1,0 0 1,1-1-1,-1 1 1,1 0-1,0 0 1,5-4 34,0-1 1,0 0-1,0 0 0,0 0 1,7-8-1,-4 4-23,153-154 494,-101 109-772,-31 22 186,1 2 0,40-29 0,-66 54 17,1 1 1,0 0-1,0 1 0,1 0 1,-1-1-1,13-3 1,-16 7 34,0-1 1,0 0-1,1 1 1,-1 0-1,0 0 1,0 0-1,0 0 1,1 0-1,-1 1 1,0-1-1,0 1 1,0 0-1,0 0 0,0 0 1,0 0-1,0 1 1,4 2-1,43 31 476,-48-35-437,-15 4-4325,-9 0-1958,5 0 1632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15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2 125 2496,'0'-1'27,"0"1"0,0 0 0,0 0-1,-1 0 1,1-1 0,0 1 0,0 0 0,0 0 0,0-1 0,0 1-1,-1 0 1,1 0 0,0-1 0,0 1 0,0 0 0,0 0 0,0-1-1,0 1 1,0 0 0,0-1 0,0 1 0,0 0 0,0 0 0,0-1-1,0 1 1,0 0 0,0 0 0,0-1 0,1 1 0,-1 0 0,0 0-1,0-1 1,0 1 0,0 0 0,0 0 0,1-1 0,-1 1 0,0 0-1,0 0 1,0 0 0,1-1 0,-1 1 0,0 0 0,0 0 0,1 0-1,-1 0 1,0 0 0,3-1 1292,11-18 5689,-12 16-6743,1 0 0,-1 0-1,1 0 1,-1 1 0,1-1 0,0 1 0,0 0 0,0 0 0,0 0 0,1 0 0,3-1 0,41-14 513,-7 6-195,81-9 1,46 8-84,-157 11-482,248-1 64,-88 16-5806,-132-6 2764,-11 4-2032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18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2912,'5'-11'4725,"-5"10"-4542,0 0-1,0 1 0,1-1 1,-1 0-1,0 1 1,1-1-1,-1 0 0,1 1 1,-1-1-1,1 1 1,-1-1-1,1 1 0,-1-1 1,1 1-1,0-1 1,-1 1-1,1-1 0,0 1 1,-1 0-1,1-1 1,0 1-1,1-1 1,15-3 805,115-2 42,-4 1-876,133 8 379,-260-3-405,-6 5-2359,3-3 1564,0-1 0,0 0-1,0 0 1,0 1 0,-1-1 0,-2 1 0,2-1-90,-14 7-3019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19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4576,'2'-2'171,"-1"1"0,1-1 1,-1 0-1,1 1 0,0-1 0,0 1 1,0 0-1,0 0 0,0 0 0,0 0 1,0 0-1,0 0 0,0 0 0,0 1 1,0-1-1,4 0 0,8-3 1078,32-11 1027,65-14 1,-60 20-2013,1 2-1,84 0 1,-55 12-273,-73-4-121,-6-1-45,-1 0-1,0 0 1,0 0-1,0 1 1,1-1 0,-1 0-1,0 1 1,0-1-1,0 1 1,0-1 0,0 1-1,0 0 1,0-1-1,0 1 1,0 0 0,1 1-1,-1-1-21,-1 0 0,1-1-1,-1 1 1,0 0 0,1 0-1,-1-1 1,0 1 0,0 0-1,0 0 1,1 0 0,-1-1-1,0 1 1,0 0 0,0 0 0,0 0-1,0 0 1,-1-1 0,1 1-1,0 0 1,0 0 0,0 0-1,-1-1 1,1 1 0,0 0-1,-1-1 1,0 2 0,-14 16-2939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23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1498 2560,'-21'4'4261,"38"-47"-1273,-3 10-2083,-4 8-572,2 0 0,0 1-1,2 0 1,0 1 0,2 1-1,19-23 1,2 5 68,2 2-1,47-37 1,-29 29-2,104-90 722,-142 119-1016,0 1 1,1 0-1,37-21 0,-55 36-111,-1 0 0,1 0 0,-1 0 0,1 1 0,0-1 0,-1 0 0,1 1 0,0-1-1,0 1 1,0 0 0,-1-1 0,1 1 0,0 0 0,0 0 0,0 0 0,0 0 0,-1 0 0,1 1 0,0-1 0,0 1-1,0-1 1,-1 1 0,1 0 0,0-1 0,2 3 0,-3-2 9,1 1 1,0 0-1,-1 0 1,1-1-1,-1 1 0,0 1 1,0-1-1,1 0 0,-1 0 1,-1 0-1,1 0 1,0 1-1,-1-1 0,1 0 1,-1 1-1,1-1 0,-1 1 1,0-1-1,0 3 1,-2 18 111,0-1 0,-2 1 0,0-1 0,-15 42 0,16-46 296,3-16-182,5-3 75,11-3-127,1-1 0,29-13-1,7-2-386,-32 14 209,95-29-201,-89 29 117,1 0 0,35-2 0,-58 8 43,-1 0 1,0 0 0,1 0-1,-1 1 1,0 0 0,1 0-1,-1 0 1,0 0 0,5 2-1,-8-2 47,0-1 0,0 1 0,0-1 0,0 1 0,0-1 0,-1 1 0,1 0-1,0-1 1,0 1 0,-1 0 0,1 0 0,0 0 0,-1 0 0,1 0 0,-1 0 0,1 0-1,-1 0 1,1 0 0,-1 0 0,0 0 0,1 0 0,-1 0 0,0 0 0,0 0-1,0 0 1,0 0 0,0 0 0,0 0 0,0 0 0,0 0 0,0 0 0,-1 0-1,1 1 1,0-1 0,-1 0 0,1 0 0,-1-1 0,1 1 0,-1 0 0,0 2-1,-2 1 43,1-1 0,-1 1 0,0 0 1,-1-1-1,-5 6 0,6-6 38,0-1 0,0 1 1,0 0-1,0 0 1,1 1-1,-3 3 0,4-6 289,11-7-17,128-79-725,-128 79 235,-8 5 100,0-1-1,0 1 1,0 0 0,0 0 0,0 0-1,1 0 1,-1 1 0,0-1 0,1 1-1,-1-1 1,0 1 0,1 0 0,-1 0 0,1 0-1,-1 0 1,0 0 0,1 0 0,-1 1-1,5 1 1,-5-2 35,-1 1 0,1 0-1,-1 0 1,1 0 0,-1 1-1,1-1 1,-1 0 0,0 1-1,1-1 1,-1 0 0,0 1 0,0 0-1,0-1 1,0 1 0,-1-1-1,1 1 1,0 0 0,-1 0 0,1 0-1,-1-1 1,1 1 0,-1 0-1,0 0 1,0 0 0,0 0-1,0 2 1,0 69 515,0-72-341,4 0-131,1-1-1,-1 1 1,0-1-1,1 0 0,-1-1 1,0 1-1,1-1 0,-1 0 1,0 0-1,0 0 0,6-3 1,9-2-50,313-86-336,-331 91 319,-1 1 0,1 0 0,0-1 0,0 1 0,0 0-1,-1 0 1,1 0 0,0 0 0,0 0 0,0 0 0,0 0 0,-1 0 0,1 0 0,0 0-1,0 0 1,0 0 0,0 1 0,-1-1 0,1 0 0,0 1 0,1-1 0,-2 1 14,0 0 0,1 0 1,-1 0-1,0 0 0,0 0 1,0 0-1,1 0 0,-1 0 1,0 0-1,0-1 0,0 1 1,-1 0-1,1 0 0,0 0 0,0 0 1,0 0-1,-1 0 0,1 0 1,-1 1-1,-12 26-40,12-26 37,-1 0 1,1 0-1,0 1 0,-1-1 1,1 1-1,0-1 0,0 1 1,1-1-1,-1 1 0,0-1 1,1 1-1,0 0 0,-1-1 1,1 1-1,0 0 0,0-1 1,1 1-1,-1 0 0,0-1 1,1 1-1,2 5 0,-1-4 25,0 0-1,1 1 1,-1-1-1,1 0 1,0-1-1,1 1 1,-1 0-1,1-1 1,-1 0-1,8 6 1,-8-8 44,-1 1 0,0-1-1,1 0 1,-1 0 0,0 0 0,1 0 0,0 0 0,-1 0 0,1-1 0,0 1 0,-1-1 0,1 0 0,0 0 0,-1 0 0,1 0 0,0 0 0,-1-1 0,1 1 0,0-1 0,4-1 0,-3 0-34,0 0 0,-1-1 0,1 1 0,-1-1 0,1 0 0,-1 0 0,0 0 0,0 0 0,-1 0-1,1-1 1,-1 1 0,1-1 0,-1 0 0,0 1 0,-1-1 0,1 0 0,-1 0 0,1-1 0,-1 1 0,0 0 0,0-7 0,0 4-44,-1 0 0,1 0 0,-1-1 0,-1 1 0,1 0 0,-1 0 0,-1 0 0,1 0 0,-1 0 0,0 1 0,-1-1-1,-5-10 1,6 14-6,0 0 0,0 0 0,-1 0 0,1 1 0,-1-1 0,0 1 0,1-1 0,-1 1 0,0 0 0,0 0 0,-1 0 0,1 1-1,-4-3 1,0 2-160,1 0 0,0 1-1,0-1 1,-1 1 0,1 1-1,-11-1 1,35 6 95,6-7 236,-1 0 0,0-2-1,34-9 1,23-4-144,-68 15-80,0 1-1,0 1 0,1-1 0,20 4 1,-20-1 163,-1 0 0,1 1 0,-1 1 0,0 0 0,0 1 0,0 0 0,20 13 0,-30-17-70,0 0 0,0 0-1,0 0 1,-1 1 0,1-1 0,-1 1 0,1-1 0,-1 1 0,1 0 0,-1-1-1,0 1 1,0 0 0,0 0 0,0 0 0,0 0 0,0 0 0,0 0 0,-1 0-1,1 0 1,-1 0 0,1 0 0,-1 1 0,0-1 0,0 0 0,0 0 0,0 0-1,0 0 1,-1 1 0,1-1 0,-1 0 0,1 0 0,-1 0 0,0 0 0,0 0 0,0 0-1,-1 2 1,-5 7 52,-1 0 0,0-1 0,0-1-1,-1 0 1,-10 10 0,4-5 210,16-15-235,1 0 1,0 0-1,-1 0 1,1 0-1,0 0 1,0 1-1,3-2 1,5-1-12,84-44 130,-63 29-274,2 2-1,0 2 0,59-19 1,-89 33 90,0-1 1,0 0-1,0 1 1,0 0-1,0-1 0,0 1 1,0 0-1,0 1 1,0-1-1,0 1 1,0-1-1,0 1 1,3 1-1,-4-1 12,0 0 1,-1 0-1,1 1 0,0-1 1,-1 0-1,0 0 0,1 1 1,-1-1-1,0 1 0,0-1 1,1 1-1,-1 0 0,-1-1 1,1 1-1,0 0 0,0 0 1,-1 0-1,1-1 0,-1 1 0,1 0 1,-1 4-1,1 2 110,-1 1 1,0-1-1,0 1 1,-1-1-1,0 1 0,-1-1 1,0 1-1,-4 11 0,5-13-23,10-11 21,0-1-49,0-1 1,0 0-1,-1-1 0,0 0 1,7-8-1,-10 9-75,1 1-1,0-1 1,0 1-1,1 0 1,-1 0 0,1 1-1,0 0 1,0 0-1,13-5 1,-19 9 16,1-1 0,-1 1 0,1 0 0,-1-1 0,0 1 0,1 0-1,-1 0 1,1 0 0,-1 0 0,1 0 0,-1 0 0,0 0 0,1 1 0,-1-1 0,1 0 0,-1 1 0,0-1 0,1 1-1,-1-1 1,0 1 0,0 0 0,1 0 0,-1 0 0,0-1 0,0 1 0,0 0 0,2 2 0,-1 2-20,1-1 0,-1 1 1,1 0-1,-1 0 0,-1 0 0,2 7 1,-2-9 47,0 1 0,0 0 0,0-1 0,1 1 0,-1-1 0,1 1 0,0-1 0,0 0 0,0 0 0,3 5 0,-1-6-7,-1 0-1,0 0 1,1 0-1,-1 0 1,1 0-1,0-1 1,-1 1-1,1-1 1,0 0-1,0 0 1,0-1 0,0 1-1,7-1 1,3-1 71,0 0-1,22-5 1,-12 2 9,10-2 34,1-1 0,66-24 1,-86 25-133,1-1 0,-1-1-1,-1 0 1,1-1 0,-1 0 0,-1-1 0,0-1 0,16-16 0,-21 18-29,-3 4 2,0-1 0,0 0 0,0 0-1,5-9 1,-10 15 33,0 0 0,0 0-1,0 0 1,-1 0-1,1 0 1,0 1 0,0-1-1,-1 0 1,1 0-1,0 0 1,0 0-1,-1 0 1,1 0 0,0 0-1,0 0 1,-1 0-1,1 0 1,0 0 0,-1 0-1,1 0 1,0 0-1,0 0 1,-1 0 0,1 0-1,0-1 1,0 1-1,-1 0 1,1 0-1,0 0 1,0 0 0,0 0-1,-1-1 1,1 1-1,0 0 1,0 0 0,0 0-1,-1-1 1,1 1-1,0 0 1,0 0 0,0 0-1,0-1 1,0 1-1,0 0 1,0 0 0,0-1-1,-1 1 1,1 0-1,0 0 1,0-1-1,0 1 1,0 0 0,0-1-1,0 1 1,0 0-1,0 0 1,1-1 0,-1 1-1,0 0 1,0-1-1,-31 27-24,1 1 0,-46 54-1,74-79 44,0 1 0,0-1 0,0 1-1,1-1 1,-1 1 0,1 0 0,0 0 0,0-1 0,0 1 0,0 0 0,-1 5-1,2-6-6,0-1 1,1 0-1,-1 1 0,0-1 0,0 0 0,1 1 0,-1-1 0,1 0 0,-1 0 0,1 1 1,-1-1-1,1 0 0,0 0 0,0 0 0,0 0 0,-1 0 0,1 0 0,0 0 0,0 0 1,1 0-1,-1 0 0,0 0 0,0-1 0,0 1 0,0 0 0,1-1 0,1 2 0,3 0 7,0 0 0,1 0-1,-1 0 1,1-1 0,0 1-1,-1-2 1,1 1 0,0-1-1,0 0 1,-1 0 0,1-1-1,0 0 1,-1 0 0,1 0-1,11-5 1,5-3 53,-1-1 0,0-2 0,21-13-1,4-3-50,-16 12-93,-1 2 0,2 1 0,32-9 0,-59 21 46,0 0 0,0 0-1,0 0 1,0 1 0,0 0 0,0 0-1,8 1 1,-12-1 30,0 0 1,0 0-1,0 0 0,0 1 0,0-1 1,0 0-1,0 0 0,0 1 1,0-1-1,-1 1 0,1-1 0,0 1 1,0-1-1,0 1 0,-1 0 0,1-1 1,0 1-1,-1 0 0,1-1 1,0 1-1,-1 0 0,1 0 0,-1 0 1,1-1-1,-1 1 0,0 0 1,1 0-1,-1 0 0,0 0 0,0 0 1,0 0-1,1 0 0,-1 0 0,0 0 1,0 0-1,0 0 0,-1 0 1,1 0-1,0 0 0,0 0 0,0 0 1,-1-1-1,1 1 0,0 0 0,-1 1 1,-4 8-14,0 0 1,-1 0 0,0-1-1,0 0 1,-14 15 0,-11 16 139,25-32-116,-2 2 2,9-8 51,4-2 72,85-29-40,-15 4-283,-49 18 251,-14 3-99,-1 1 0,1 0 1,-1 1-1,1 0 1,0 1-1,0 0 1,12 1-1,-22 1 20,0-1 0,0 0 0,-1 1 0,1-1 0,0 1 0,0 0 0,-1-1 0,1 1 0,0 0 0,-1 0 0,1 0 0,-1 0 0,1 0 0,-1 0 0,2 2 0,0 1-7,0 0-1,0 1 1,5 8 0,5 9-6,-6-13 28,-5-5 30,1-1 0,-1 0 0,1 0 0,-1 0 0,1 0 0,0-1 1,0 1-1,0-1 0,1 1 0,-1-1 0,1 0 0,-1 0 0,5 1 0,-2-1-31,0 0 0,0 0 0,1-1 0,-1 0 0,0-1 0,0 1 0,1-1 0,-1 0-1,0-1 1,1 1 0,-1-1 0,0-1 0,0 1 0,8-3 0,151-56 554,-145 51-544,-1-1 1,0 0-1,-1-2 1,0 0-1,0-1 0,15-16 1,-13 9-53,-2-1 0,0-1 1,25-41-1,34-79-243,-33 58 204,52-119-85,-79 158 150,-2 0 0,15-78-1,-22 84-133,-3 16-1,-2 1 0,3-35-1,-6 56 133,0 0-1,0 0 0,0 0 0,0 0 1,0 0-1,0 0 0,-1 0 0,1 0 0,0 0 1,0 0-1,-1 0 0,1 0 0,-1 0 1,1 0-1,-1-1 0,1 2 9,-1 0 1,1 0-1,0 0 0,0 0 0,-1 0 1,1 0-1,0 0 0,-1 0 1,1 0-1,0 0 0,-1 0 0,1 0 1,0 0-1,0 0 0,-1 0 1,1 0-1,0 0 0,-1 0 0,1 0 1,0 0-1,0 0 0,-1 0 1,1 1-1,0-1 0,0 0 0,-1 0 1,1 0-1,0 1 0,0-1 1,0 0-1,-1 1 0,-2 1-46,1 1 0,0 0 0,-1 1-1,1-1 1,0 0 0,-2 7 0,-44 122-211,9-21 447,12-36-37,3 1-1,-18 107 0,29-118-234,3-15 242,-5 65 1,13-90-59,1-15 13,0 1 0,0 0 1,1 0-1,0-1 0,1 1 0,1 0 0,-1 0 1,7 19-1,-7-29-93,-1 0 0,1 0-1,0 0 1,-1 0 0,1-1 0,0 1 0,-1 0 0,1 0 0,0 0 0,0-1 0,0 1 0,0 0 0,0-1 0,0 1 0,0-1-1,0 1 1,0-1 0,0 0 0,0 1 0,0-1 0,0 0 0,0 0 0,0 0 0,0 0 0,1 0 0,-1 0 0,0 0 0,0 0-1,0 0 1,0 0 0,0-1 0,0 1 0,0 0 0,2-2 0,2 1 10,0-1 1,0 0-1,-1-1 0,1 1 1,7-6-1,-1-2-11,-1 0 0,0 0 0,0-1 0,-1 0-1,9-15 1,0-2-19,15-35-1,-9 10 50,-8 16-37,39-63 0,-53 97-7,7-12-102,-9 15 90,1-1 0,-1 1 0,0-1 1,0 1-1,1-1 0,-1 0 0,0 1 0,0-1 1,0 1-1,0-1 0,1 0 0,-1 1 0,0-1 1,0 0-1,0 1 0,0-1 0,-1 0 0,1 1 1,0-2-1,-1 2 10,1 1 0,-1-1 1,0 1-1,1-1 0,-1 1 1,1-1-1,-1 1 0,1-1 0,-1 1 1,1-1-1,0 1 0,-1 0 1,1-1-1,0 1 0,-1 0 1,1-1-1,0 2 0,-1 0-11,-10 24-69,1 0 1,2 1-1,-8 39 0,1-3 119,-10 58 448,24-120-469,1 0-1,0 0 1,-1 0-1,1 0 1,0 0-1,0 0 0,0 0 1,0 0-1,0 0 1,0 0-1,0 0 0,1 0 1,-1 0-1,0 0 1,0 0-1,1 0 1,-1 0-1,2 1 0,-2-1-5,0-1-1,1 0 1,-1 0-1,1 1 1,-1-1-1,1 0 1,-1 0-1,1 0 0,0 0 1,-1 0-1,1 0 1,-1 0-1,1 0 1,-1 0-1,1 0 1,-1 0-1,1 0 0,-1 0 1,1 0-1,-1-1 1,1 1-1,-1 0 1,1 0-1,0-1 1,5-3 27,0 0 0,0 0 0,10-9 0,20-24 78,-1-1 0,55-78 0,-83 106-110,72-99-304,-75 106-141,-5 11 253,-8 19 178,7-19 9,-6 14 19,2 0 0,1 1 0,1 0-1,1 0 1,1 0 0,1 27-1,1-43-15,1 0 0,0 0 0,1 0 0,-1 0 0,4 8 0,-4-13 18,0 0 1,-1-1-1,1 1 1,0 0-1,0-1 1,0 1-1,0-1 1,0 1-1,0-1 1,0 1-1,1-1 0,-1 0 1,0 0-1,1 0 1,-1 1-1,1-1 1,-1-1-1,1 1 1,0 0-1,-1 0 1,1-1-1,0 1 1,-1 0-1,1-1 0,0 0 1,2 1-1,3-2-7,1 0-1,-1 0 1,1 0 0,-1-1-1,0 0 1,0 0-1,0-1 1,0 0-1,0 0 1,0-1 0,-1 0-1,1 0 1,-1 0-1,0-1 1,-1 0-1,10-10 1,4-7 86,-1-1-1,30-49 1,-36 52-23,13-20 34,22-33-692,-47 73 581,0 0 1,0 0-1,0 0 1,0 0 0,0 0-1,0 0 1,0 0-1,1 0 1,-1 0-1,0 0 1,0 0-1,0 0 1,0 0 0,0 0-1,0 0 1,0 0-1,0 0 1,0 0-1,0 0 1,1 0 0,-1 0-1,0 0 1,0 0-1,0 0 1,0 0-1,0 0 1,0 0-1,0 0 1,0 0 0,0 0-1,0 0 1,0 1-1,0-1 1,0 0-1,0 0 1,0 0 0,0 0-1,0 0 1,1 0-1,-1 0 1,0 0-1,0 0 1,0 0-1,0 0 1,0 1 0,0-1-1,0 0 1,0 0-1,0 0 1,0 0-1,-1 0 1,1 0 0,0 0-1,0 0 1,0 0-1,0 0 1,0 1-1,0-1 1,0 0-1,0 0 1,1 13-32,-1 18 23,-8 42 76,3-40-6,1 35-1,2-58 62,1-3-9,5-10 528,8-14-688,0-1 1,11-24 0,3-4 19,-21 36 22,22-30 73,-24 36-66,-1 1 0,1 0 1,0 0-1,0 0 0,0 1 1,0-1-1,1 1 0,-1-1 0,5-1 1,-8 4-4,1 0 1,-1 0-1,1-1 0,-1 1 1,1 0-1,-1 0 1,1 0-1,0 0 1,-1 0-1,1 0 0,-1 0 1,1 0-1,0 0 1,-1 0-1,1 0 1,-1 0-1,1 0 0,-1 0 1,1 1-1,-1-1 1,1 0-1,0 0 1,-1 1-1,1-1 0,-1 0 1,0 1-1,1-1 1,-1 0-1,1 1 1,-1-1-1,1 1 0,-1-1 1,0 1-1,1-1 1,-1 1-1,0-1 1,0 1-1,1-1 0,-1 1 1,0-1-1,0 1 1,0 0-1,0-1 1,0 2-1,1 2-30,0 1 0,0 0-1,-1 0 1,0 5 0,0-10 33,-1 24-68,-8 40 1,2-13 442,7-48-337,0-1-1,0 1 0,0-1 1,0 0-1,0 1 0,1-1 1,0 3-1,-1-5-33,0 0 0,0 1 0,0-1 0,0 0 0,0 0 0,0 0 0,0 0 0,0 0 0,0 0 0,0 0 0,0 0 0,0 0 1,0 0-1,0 0 0,0 0 0,0 1 0,1-1 0,-1 0 0,0 0 0,0 0 0,0 0 0,0 0 0,0 0 0,0 0 0,0 0 0,0 0 0,0 0 0,0 0 0,0 0 0,0 0 0,0 0 0,0 0 0,1 0 0,-1 0 0,0 0 0,0 0 0,0 0 0,0 0 0,0 0 1,0 0-1,0 0 0,0 0 0,0 0 0,0 0 0,0 0 0,1 0 0,-1 0 0,0 0 0,0 0 0,0 0 0,0 0 0,0 0 0,0 0 0,0 0 0,13-5 11,0 1-1,-1-2 1,0 0 0,0 0-1,0-1 1,13-11 0,18-10-86,-32 22 54,-1 0 1,1 1-1,0 1 1,0 0-1,13-3 1,-20 6 32,0 0 0,0 1 0,0-1 1,0 1-1,0 0 0,0 0 1,0 1-1,-1-1 0,1 1 0,0 0 1,0 0-1,0 0 0,0 0 1,-1 1-1,1-1 0,0 1 0,-1 0 1,5 4-1,4 4 139,-1 0 1,0 2-1,10 14 0,-9-12 26,23 22 0,-30-31-273,1-1 1,-1-1 0,1 1 0,0-1-1,0 0 1,1 0 0,-1 0 0,1-1-1,-1 0 1,1-1 0,0 0 0,0 0-1,0 0 1,-1 0 0,1-1 0,7-1-1,-8 1-587,1-1 0,-1 0 0,0-1 0,0 1 0,0-1 0,0 0 0,0 0 0,0-1 0,0 0-1,-1 0 1,1 0 0,-1-1 0,0 0 0,0 0 0,-1 0 0,1 0 0,6-9 0,8-18-4119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24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11 784 3904,'-1'0'64,"1"0"0,-1 0 0,1 0-1,-1 0 1,1 1 0,-1-1 0,1 0 0,-1 0 0,1 0 0,-1 1 0,1-1-1,0 0 1,-1 0 0,1 1 0,-1-1 0,1 1 0,0-1 0,-1 0 0,1 1-1,0-1 1,0 0 0,-1 1 0,1-1 0,0 1 0,0-1 0,0 1 0,0-1 0,-1 1-1,1-1 1,0 1 0,0-1 0,0 1 0,0-1 0,0 1 0,0-1 0,0 1-1,0-1 1,0 1 0,0-1 0,1 1 0,-1-1 0,0 1 0,1 11 1562,-1-9-1468,0 0 1,1 0-1,-1 0 1,1 0-1,-1-1 0,1 1 1,0 0-1,0 0 0,0-1 1,0 1-1,0 0 0,1-1 1,-1 1-1,1-1 0,0 0 1,0 1-1,0-1 0,0 0 1,0 0-1,0 0 1,0 0-1,1-1 0,-1 1 1,1-1-1,-1 1 0,6 1 1,-3-1-28,0-1 0,0 1 0,1-1 0,-1 0 0,0-1 1,1 1-1,-1-1 0,0 0 0,1 0 0,-1-1 0,1 0 1,-1 0-1,9-3 0,-6 1-16,1-1 1,-1 0-1,0 0 1,0-1-1,0 0 1,10-10-1,-4 3 53,-1-1 0,14-18 0,-19 21-117,0 0 1,-1-1-1,-1 0 1,0 0-1,0 0 1,-1-1-1,6-21 1,-9 25-57,0 1 1,-1-1-1,0 1 0,-1-1 1,1 0-1,-1 0 0,-1 1 1,1-1-1,-2 0 0,1 1 1,-1-1-1,0 1 0,-4-11 1,4 14-39,0 0 1,0 1 0,-1-1-1,1 1 1,-1 0 0,1-1 0,-1 1-1,0 1 1,0-1 0,-1 0 0,1 1-1,-4-3 1,5 4 5,1 0 1,-1 0-1,0 0 0,0 0 1,0 0-1,1 0 0,-1 0 0,0 1 1,0-1-1,0 1 0,0 0 0,0-1 1,0 1-1,0 0 0,0 0 0,0 0 1,0 1-1,0-1 0,0 0 1,0 1-1,0-1 0,0 1 0,0 0 1,0-1-1,1 1 0,-4 2 0,0 1-33,0 0-1,0 0 0,0 1 0,1-1 0,-1 1 0,-5 9 0,1-1 94,2-1-1,-1 2 1,1-1-1,1 1 1,-7 23-1,-13 74 680,23-93-589,0-6-25,1-1 0,1 1 0,0-1 0,0 1 1,1-1-1,2 13 0,-1-20-51,-1 0 0,1-1 0,0 1 0,0-1 0,1 1 0,-1-1-1,1 1 1,0-1 0,0 0 0,0 0 0,0 0 0,0 0 0,1 0 0,-1 0 0,1-1 0,0 1 0,-1-1 0,1 1-1,1-1 1,-1 0 0,0-1 0,7 4 0,-2-2 55,1-1-1,-1 0 0,1-1 1,0 0-1,-1 0 1,1 0-1,0-1 0,14-2 1,68-15 536,-83 15-564,12-3-20,0-1 0,-1-1-1,0-1 1,0-1 0,-1-1 0,0 0 0,0-1 0,27-24 0,-12 6-43,-2-1 0,-2-2 1,29-39-1,-14 17 20,-42 51-17,0 1 0,0-1 0,0 1 0,1 0-1,-1 0 1,1 0 0,-1 0 0,1 0 0,0 0 0,3-1 0,-6 3-1,0 0 0,1 0 1,-1 0-1,0 0 0,0 0 1,1 0-1,-1-1 0,0 1 1,0 0-1,1 0 0,-1 1 1,0-1-1,1 0 0,-1 0 0,0 0 1,0 0-1,1 0 0,-1 0 1,0 0-1,0 0 0,1 0 1,-1 1-1,0-1 0,0 0 1,0 0-1,1 0 0,-1 0 1,0 1-1,0-1 0,0 0 1,5 12 119,-3 18 130,-2-20-162,2 21 23,-2-1 0,-6 56 0,-2-50 23,6-27 30,0 0 0,0 0 0,0 14 0,2-22-153,0-1-1,0 0 1,0 1-1,0-1 1,0 0-1,0 1 1,0-1-1,0 0 1,0 0 0,0 1-1,0-1 1,0 0-1,0 1 1,0-1-1,0 0 1,0 0-1,0 1 1,0-1 0,1 0-1,-1 0 1,0 1-1,0-1 1,0 0-1,1 0 1,-1 1-1,0-1 1,0 0 0,7-4 220,12-22-48,-12 14-159,36-44-70,70-69 0,-104 114 30,1 1-1,0 1 0,1-1 1,0 2-1,0 0 0,18-10 0,-27 17-17,-1 0-1,0 1 1,1-1-1,-1 0 1,0 1-1,1 0 1,-1-1-1,1 1 1,-1 0-1,1 0 1,-1 0-1,1 0 1,-1 0-1,1 0 1,-1 0-1,1 1 1,-1-1-1,3 1 1,-3 0 24,0 0 1,0-1-1,0 1 1,0 0 0,0 0-1,0 0 1,0 0-1,0 0 1,-1 0-1,1 0 1,0 0 0,-1 0-1,1 1 1,-1-1-1,1 0 1,0 2 0,0 4 6,0-1 1,0 0-1,-1 0 0,0 0 1,0 1-1,0-1 1,-2 6-1,-4 19 83,-2 0 0,-1 0-1,-24 55 1,32-85-64,1 0 0,-1 0 0,1 1 0,-1-1 0,1 1 0,0-1 0,-1 0 0,1 1-1,0-1 1,0 3 0,0-4-9,0 0 0,0 1-1,0-1 1,1 0-1,-1 0 1,0 1-1,0-1 1,0 0 0,0 0-1,0 0 1,1 0-1,-1 1 1,0-1-1,0 0 1,0 0 0,0 0-1,1 0 1,-1 0-1,0 1 1,0-1-1,0 0 1,1 0 0,-1 0-1,0 0 1,0 0-1,1 0 1,-1 0-1,0 0 1,0 0 0,1 0-1,-1 0 1,0 0-1,0 0 1,1 0 0,-1 0-1,0 0 1,5-2 70,-1 0 1,1 1-1,-1-2 0,0 1 1,6-4-1,2-3-90,0 0 0,0-1 0,-1 0 0,15-17 0,37-54-64,-34 43 65,-13 16 57,-10 13-79,0 0 0,1 0 0,0 1 0,0 0 0,14-11-1,-21 19 25,1 0 0,-1 0 0,1-1 0,-1 1 0,0 0 0,1 0 0,-1 0-1,1 0 1,-1 0 0,1 0 0,-1 0 0,0 0 0,1 0 0,-1 1 0,1-1 0,-1 0-1,0 0 1,1 0 0,-1 0 0,1 0 0,-1 1 0,0-1 0,1 0 0,-1 0 0,0 1-1,1-1 1,-1 0 0,0 1 0,0-1 0,1 0 0,-1 1 0,0-1 0,0 0 0,0 1-1,1-1 1,-1 1 0,0-1 0,0 0 0,0 1 0,0-1 0,0 1 0,2 5-51,-1 1 1,-1-1-1,1 1 1,-1-1-1,-1 13 1,0 1 23,-2 36-50,1 22 131,2-70-12,1-1 0,0 1-1,0-1 1,1 1-1,0-1 1,0 1-1,7 12 1,-8-18-7,0 0-1,0 0 1,0 0 0,0-1-1,1 1 1,-1 0 0,1-1 0,-1 1-1,1 0 1,0-1 0,-1 0-1,1 1 1,0-1 0,0 0-1,0 0 1,0 0 0,0 0-1,4 0 1,-4 0-3,1-1 1,-1 0-1,1 0 0,-1 0 0,1 0 0,-1-1 1,1 1-1,-1 0 0,1-1 0,-1 0 0,1 0 1,-1 0-1,0 0 0,1 0 0,-1 0 0,3-3 1,1-1-14,1 0 0,-1 0 0,-1-1 0,1 0 0,6-9 0,23-38-11,-20 31 0,2-6 34,7-11 66,-21 36-141,-1-1 0,1 1 1,-1 0-1,1 1 1,0-1-1,0 0 1,6-3-1,-9 6 33,1 0-1,-1 0 1,0 0 0,0 0-1,1 0 1,-1 0 0,0 0-1,0 1 1,0-1 0,1 0-1,-1 0 1,0 0 0,0 0-1,1 1 1,-1-1 0,0 0-1,0 0 1,0 0 0,0 1-1,0-1 1,1 0-1,-1 0 1,0 0 0,0 1-1,0-1 1,0 0 0,0 1-1,0-1 1,0 0 0,0 0-1,0 1 1,0-1 0,0 0-1,0 0 1,0 1 0,0-1-1,0 0 1,0 1-13,1 12-19,-1 1 0,0-1-1,-1 1 1,-1-1 0,-4 18 0,3-14 60,0 1 1,0 22 0,3-38-9,0 0 1,0 1 0,0-1-1,0 0 1,1 0 0,-1 0-1,1 0 1,-1 0 0,1 0-1,0 0 1,0 0 0,0 0-1,0 0 1,0 0 0,0 0-1,1-1 1,-1 1 0,1-1-1,-1 1 1,1-1 0,-1 1-1,1-1 1,0 0 0,0 1-1,-1-1 1,1 0 0,0 0-1,3 0 1,0 1 17,-1-2 0,0 1-1,0 0 1,1-1 0,-1 0 0,1 0 0,-1 0 0,0 0-1,1-1 1,-1 0 0,0 0 0,0 0 0,0 0 0,6-3-1,8-5 36,-1-1 1,0-1-1,0-1 0,21-20 0,-10 7-56,-2-1 0,0-1 0,-2-1-1,22-35 1,73-133-16,-81 130 70,-18 30-118,-2-2 1,19-53 0,-30 75-74,-6 13-269,-6 8 193,7-12 324,0 0-1,0 0 1,0-1-1,0-13 1,1 6-202,-2 14 68,-1-1 0,1 1 0,-1-1 0,1 1 0,-1-1 0,0 0 0,0 1 0,0-1-1,0 1 1,0-1 0,0 1 0,0-4 0,-6 12-216,-27 65 36,3 1 1,-26 96-1,-22 159 24,74-312 208,1 0-1,1 1 0,1 0 0,0-1 0,2 23 1,1 4 63,-3-26 532,19-17-976,-18 1 351,0-1 0,0 1 0,-1-1-1,1 1 1,0 0 0,0-1 0,0 1-1,0 0 1,0-1 0,0 1-1,0 0 1,0-1 0,1 1-1,-1-1 1,0 1 0,0 0-1,0-1 1,1 1 0,-1-1-1,0 1 1,1 0 0,-1-1-1,0 1 1,1-1 0,-1 1-1,1-1 1,0 1-9,-1-1 0,1 1 1,0-1-1,-1 0 0,1 1 0,0-1 0,-1 0 1,1 0-1,0 1 0,0-1 0,-1 0 0,1 0 1,0 0-1,-1 0 0,1 0 0,0 0 0,0 0 1,-1 0-1,1-1 0,0 1 0,0 0 0,-1 0 1,1 0-1,0-1 0,4-1 0,0 2 13,0-1 1,0 1-1,0-2 0,0 1 0,0 0 0,0-1 0,0 0 0,0 0 0,-1-1 0,8-4 0,3-5 51,-1 0 0,-1 0 0,21-25 0,87-137-4,-51 69-72,35-35 58,-28 39-113,-58 74 40,-2-1-1,0-1 1,17-44 0,25-92-77,-59 163 89,2-3-62,0 0 0,-1-1 0,0 1 0,1-6 0,-2 11 72,0 0 0,0 0 1,-1 0-1,1 0 1,0 0-1,0 0 1,0 0-1,0 0 0,0 0 1,0 0-1,0 0 1,0 0-1,0 0 0,0 0 1,0 0-1,0 0 1,0 0-1,0 0 0,0 0 1,0 0-1,0 0 1,0 0-1,-1 0 0,1 0 1,0 0-1,0 0 1,0 0-1,0 0 0,0 0 1,0 0-1,0 0 1,0 0-1,0 0 0,0 0 1,0 0-1,0 0 1,0 0-1,0 0 0,0 0 1,0 0-1,0 0 1,0 0-1,0 0 0,0 0 1,0 0-1,0 0 1,0-1-1,0 1 1,0 0-1,0 0 0,0 0 1,0 0-1,0 0 1,0 0-1,0 0 0,0 0 1,0 0-1,0 0 1,0 0-1,0 0 0,0 0 1,0 0-1,0 0 1,-5 6-151,-4 11-18,9-17 171,-14 30-69,-1-1-1,-30 44 1,15-34 58,-54 74 37,69-90-95,1 1 0,-22 50 0,16-16 30,-21 109 1,36-143 115,-1 5-14,-4 50 0,9-69-26,1 0 0,0 0 0,1 1 0,0-1 0,0-1 0,1 1 1,1 0-1,6 17 0,-8-25-19,0 1 1,0-1-1,0 0 0,1 0 1,-1-1-1,1 1 1,0 0-1,-1 0 1,1-1-1,0 1 0,0-1 1,0 1-1,0-1 1,0 0-1,0 0 1,1 0-1,-1 0 0,0 0 1,0-1-1,1 1 1,-1-1-1,1 1 1,1-1-1,7 0 57,-1 0 0,1 0 0,-1-1 0,12-3 1,-2 1-66,-3 0 3,-1 0 1,1 0-1,30-13 1,-39 13 14,0-1 1,-1 1-1,0-2 0,0 1 1,0-1-1,0 0 0,-1 0 0,0-1 1,9-10-1,-6 4-9,-1 0 0,0-1 0,-1 0 1,0 0-1,5-18 0,-8 21-59,-1 1 1,0-1-1,-1 0 0,0-1 1,-1 1-1,0 0 0,-1-1 1,-1-12-1,2 23 27,-1-1 0,0 0 1,0 1-1,0-1 0,0 0 0,-1 1 0,1-1 0,0 0 0,0 1 1,0-1-1,0 0 0,-1 1 0,1-1 0,0 0 0,-1 1 1,1-1-1,0 1 0,-1-1 0,1 1 0,-1-1 0,1 1 1,-1-1-1,1 1 0,-1-1 0,1 1 0,-1 0 0,1-1 1,-2 0-1,1 1 4,0 1-1,0-1 1,0 0 0,0 0 0,0 1-1,0-1 1,0 0 0,0 1 0,0-1-1,0 1 1,0 0 0,0-1 0,0 1-1,1 0 1,-1-1 0,-1 2 0,-3 4 3,-1 0 1,1 1 0,-6 8-1,3-1-33,1 0 0,0 1 0,0-1 0,-6 24 0,11-30 28,0 0 0,1 0 0,0 0 0,0 0 1,0 0-1,1 0 0,1 0 0,-1 0 0,1 0 1,4 14-1,-4-19 33,-1 0 1,1-1 0,1 1-1,-1 0 1,0-1 0,1 1-1,-1-1 1,1 0-1,0 1 1,0-1 0,0 0-1,0 0 1,0 0 0,0 0-1,0-1 1,3 3 0,-1-3 1,-1 1 1,1-1 0,0 0 0,-1 0 0,1 0-1,0 0 1,-1-1 0,1 1 0,0-1 0,7 0 0,2-2 25,0-1 1,-1 1 0,1-2 0,-1 0 0,0 0 0,15-8 0,212-114-44,-221 116-136,9-3-42,-23 10 126,-3 4 71,-1 0 15,-19 13-18,14-9-45,-2 0-1,1-1 0,0 0 0,-1 0 0,-11 5 0,-10 5 30,8 0-22,1 1 1,0 1-1,-19 21 0,32-31-38,-2 2 104,1 1 0,-8 10 1,13-16-33,0 0 0,0 0 0,0 1 0,1-1 0,-1 0 0,1 1 0,0-1 0,-1 0 0,2 1 1,-2 6-1,2-10-15,0 1-1,0 0 1,0 0 0,0-1 0,0 1 0,0 0 0,1 0 0,-1-1 0,0 1 0,0 0-1,1-1 1,-1 1 0,0 0 0,1-1 0,-1 1 0,1-1 0,-1 1 0,1 0 0,-1-1-1,1 1 1,-1-1 0,1 0 0,-1 1 0,1-1 0,0 1 0,-1-1 0,1 0 0,0 1-1,-1-1 1,1 0 0,0 0 0,-1 0 0,1 1 0,0-1 0,0 0 0,-1 0 0,1 0-1,0 0 1,0 0 0,-1 0 0,1 0 0,1-1 0,4 0 31,1 0 0,-1-1 1,12-4-1,-15 5-23,12-6 64,0 0 1,0-1 0,-1-1-1,27-20 1,-28 17-53,0 0 0,-1 0 0,0-1-1,-1-1 1,18-27 0,-8 6-13,21-51 0,-16 27-7,-2-2-1,-3 0 0,26-128 1,-47 187-37,1 0 1,-1-1-1,1 1 1,-1 0-1,0 0 1,0 0-1,0 0 1,0 0-1,0-1 1,0 1-1,-1 0 1,1 0-1,-1 0 1,0 0-1,1 0 1,-3-4-1,3 6 24,-1 0 0,1-1 0,-1 1 0,1 0 0,-1-1 0,0 1 0,1 0 0,-1 0 0,1 0 0,-1-1-1,1 1 1,-1 0 0,0 0 0,1 0 0,-1 0 0,1 0 0,-1 0 0,0 0 0,1 0 0,-1 0 0,1 1 0,-1-1 0,0 0 0,1 0 0,-1 0 0,1 1 0,-1-1 0,1 0 0,-1 1 0,1-1 0,-1 0 0,1 1-1,-1-1 1,1 1 0,-1 0 0,-1 0-23,-4 4 9,-1 0 0,1 0-1,1 1 1,-1 0 0,1 0 0,0 0-1,0 1 1,1 0 0,0 0 0,-5 11-1,-1 6-27,-13 45 0,10-24 52,-11 84 0,22-109-352,0 0 0,2 0-1,0 0 1,2 0 0,0 0 0,8 35-1,7-12-2867,4-2 971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23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48 4320,'-22'-8'4800,"36"8"-3680,7 0 1920,18-3-1728,28-1 480,43-4-1057,12 3-159,6 2-352,3 0-416,5-2 96,-5 2-2527,-16-2 1439,-19 5-5536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48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21 1728,'-1'-20'8693,"1"20"-8599,-1 0-1,1 0 1,-1 0-1,1 0 0,-1 0 1,1-1-1,-1 1 1,1 0-1,-1 0 1,1 0-1,-1 0 1,1 1-1,-1-1 1,1 0-1,-1 0 1,1 0-1,-1 0 1,1 0-1,-1 1 1,1-1-1,-1 0 1,1 0-1,-1 1 1,1-1-1,0 0 1,-1 1-1,1-1 1,-1 1-1,1-1 1,0 0-1,-1 1 1,1-1-1,-1 2 1,-12 17 898,7-5-657,0 0 0,1 0 0,1 1 0,0 0 0,-2 18 1,-3 78 341,8-97-688,1 165 541,1-91-212,-1-16-187,-7 212 591,6-281-877,1-1 0,-1 1 0,0 0 0,1-1 0,-1 1 0,0-1 0,-1 1 0,1-1 0,0 1 0,-3 2 0,4-4-36,-1-1 1,1 1-1,-1 0 1,0 0-1,1-1 0,-1 1 1,0-1-1,1 1 1,-1 0-1,0-1 1,0 0-1,1 1 1,-1-1-1,0 1 1,0-1-1,0 0 1,0 1-1,0-1 1,0 0-1,1 0 0,-1 0 1,0 0-1,0 0 1,0 0-1,0 0 1,0 0-1,0 0 1,0 0-1,0-1 1,0 1-1,-1-1 1,-3-3-1378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48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21 180 4992,'-2'-1'224,"1"1"0,0-1 0,0 0 0,0 1 1,0-1-1,0 0 0,1 0 0,-1 1 0,0-1 0,0 0 0,0 0 1,1 0-1,-1 0 0,0 0 0,1 0 0,-1 0 0,1 0 0,-1-1 1,1 1-1,0 0 0,0 0 0,-1 0 0,1 0 0,0-3 0,-2-5 2429,2 7-2269,-1-1 0,1 1 1,0 0-1,0-1 0,0 1 1,0 0-1,1-4 0,-1 5-313,0-1-1,0 1 1,1 0-1,-1 0 1,0 0-1,1 0 1,-1 0-1,1 0 1,-1 0 0,1 0-1,-1 0 1,1 0-1,0 1 1,-1-1-1,1 0 1,0 0-1,0 0 1,0 1-1,1-2 1,10-2 17,1 0 1,0 1-1,0 1 1,1 0-1,14-1 1,19-2 180,-2-3-148,37-6 13,95-28 0,-132 27 229,-38 14 310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4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73 3232,'-2'-6'6796,"17"-2"-4647,-15 8-1932,15-7 561,0 1 0,1 1 0,-1 1 0,1 0 0,0 0 0,25-1 0,103 3-1283,-38 3 503,-89-2-22,5 0-1121,22-4-1,-36 4-427,0-1 0,-1 0-1,12-5 1,-6 3-752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50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2080,'3'-28'13534,"1"24"-12418,0 2-884,-3 1-111,0 1 0,0-1 0,0 0 0,0 1 1,0-1-1,0 1 0,1-1 0,-1 1 0,0 0 1,1-1-1,-1 1 0,0 0 0,0 0 0,1 0 1,1 0-1,28-1 471,41-8 0,-19 2-379,105-6-135,122-18-2348,-248 27-3351,-19 4 3088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51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14 184 2144,'-8'-10'10634,"8"9"-10327,0 0 0,0 0 0,0 0 1,0 0-1,-1 0 0,1 0 0,0 1 0,-1-1 1,1 0-1,-1 0 0,1 0 0,-1 0 1,1 0-1,-2 0 0,2-9 1507,1 8-1996,1 1 224,0-1 1,1 0-1,-1 1 0,1 0 1,-1 0-1,1 0 0,0 0 1,-1 0-1,6-1 0,-3 1-22,37-15-139,-27 9 40,22-6-1,-33 12 86,240-71 95,-240 70-140,50-16-214,-48 17 228,0 0 1,0 0-1,0 0 0,0 1 0,0-1 0,0 1 0,8 2 0,-11-2-13,10 6-233,1 13-7806,-14-18 7805,0 0 1,0 0 0,0 1 0,-3 6-2625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51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25 5632,'-6'-6'3723,"16"3"-5,-4 2-3154,8-1 439,-1 1 1,15 1-1,6-1-227,5-1-717,162-6 70,-67 10-7468,-106 1 1867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55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79 203 1888,'-4'-18'2776,"0"0"0,2-1 0,-1-23 0,-2 24 717,-3 222-2129,0 4-638,8-178-652,4 244 300,1-191-136,20 106-1,-23-172-113,0 1-1,-1 22 0,-1-33-2,1-1-175,2-6-470,-3-1 479,1 1 0,-1-1 0,0 1-1,1 0 1,-1-1 0,0 1 0,0-1-1,1 1 1,-1-1 0,0 0 0,0 1-1,0-1 1,1 1 0,-1-1 0,0 1-1,0-1 1,0 0 0,-1-26-1260,-7-36 0,0-1 496,-36-270-44,18 165 2032,23 143-923,1 1 0,3-37 0,-1 26 10,0 15-137,1-1-1,1 1 1,1 0-1,0 0 0,13-40 1,-12 51-74,0 0 1,1 0-1,0 0 1,0 1-1,1-1 0,1 2 1,-1-1-1,1 0 1,1 1-1,-1 1 1,2-1-1,-1 1 0,13-8 1,-8 7 34,-1 1 1,1 0 0,1 1 0,-1 1-1,24-7 1,-31 10-91,1 1 1,-1 0-1,1 0 0,-1 1 1,1 0-1,0 0 0,-1 0 1,1 1-1,-1 0 0,1 0 1,-1 1-1,1-1 0,-1 2 1,11 4-1,-12-4 38,-1 0 1,0 1-1,0-1 0,-1 1 0,1 0 1,-1 0-1,1 0 0,-1 0 1,0 0-1,-1 1 0,1 0 0,-1-1 1,0 1-1,3 10 0,1 6 89,-1 1 0,2 23 0,-3-21 101,-1 0 0,-1 0 0,-2-1 0,0 1 0,-1 0 0,-2 0 0,-6 31 0,7-51-181,1 0 1,0 0-1,-1 0 1,0 0-1,0 0 1,0 0-1,0 0 1,-1 0-1,0-1 1,0 0-1,1 1 1,-2-1-1,1 0 1,0 0-1,-1-1 1,1 1-1,-1-1 1,0 1-1,0-1 1,0-1-1,0 1 1,-6 2-1,-6-1-58,1 0 0,-1-1 0,0 0 0,-29-2-1,7 1-123,17-1-1348,-22-2 0,2-3-3588,32 3 2697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56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47 3072,'-6'8'13103,"17"-9"-12089,8-3-870,0 1 0,0 0 0,21 0 0,61 3 40,-45 1-96,234-19 280,-111 10-48,-118 12 490,-59-4-799,-17-3-2998,-14-6-3421,19 5 4449,-8 0-2553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6:57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20 2976,'0'-16'5184,"-14"12"-1355,9 5-3608,0 0 1,1 0-1,-1 0 0,0 0 1,1 1-1,-1-1 1,1 1-1,-1 1 0,1-1 1,0 1-1,0-1 0,0 1 1,0 0-1,0 0 1,1 1-1,-6 6 0,5-6-148,1 0 0,-1 1 0,1 0 0,0 0 0,0 0 0,0 0 0,1 0-1,0 0 1,0 1 0,0-1 0,0 1 0,1-1 0,-1 11 0,2-15-62,0 0 0,0 0 1,0 0-1,0 1 0,0-1 1,0 0-1,0 0 0,1 0 1,-1 0-1,0 1 0,1-1 1,-1 0-1,1 0 0,0 0 1,-1 0-1,1 0 0,0 0 1,-1 0-1,1 0 0,0 0 1,0 0-1,2 1 0,-2-2 16,1 1 0,-1 0-1,1-1 1,0 1-1,-1-1 1,1 0 0,0 0-1,-1 0 1,1 0 0,0 0-1,-1 0 1,1 0 0,0 0-1,1-1 1,6-1 128,-1-1 0,1 0 0,-1 0 0,12-8-1,4-5-9,-23 16-172,0-1 0,0 0 0,0 0 0,0 1 0,0-1 0,-1 0 0,1 0 0,0 0 0,-1 0 0,1 0 0,-1 0 0,1 0 0,-1-1 0,1 1 0,-1 0 0,1 0 0,-1 0 0,0-2 0,0 2-167,-1 0-1,1 0 1,-1 0-1,1-1 1,-1 1-1,0 0 1,1 0-1,-1 0 0,0 0 1,0 0-1,0 0 1,0 0-1,0 1 1,0-1-1,0 0 1,0 0-1,0 1 0,0-1 1,0 1-1,-1-1 1,1 1-1,0-1 1,0 1-1,-2 0 1,-17-4-5646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24.9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0 4800,'-15'0'1557,"14"1"-1376,-1-1 0,1 1-1,-1-1 1,1 1 0,-1 0 0,1 0-1,-1 0 1,1 0 0,0 0 0,0 0-1,-3 3 472,4-4-522,-1 1-1,0 0 0,1-1 1,-1 1-1,1 0 1,-1-1-1,1 1 1,-1 0-1,1 0 1,0-1-1,-1 1 1,1 0-1,0 0 1,0 0-1,0 0 1,-1-1-1,1 1 1,0 0-1,0 0 0,0 0 1,0 0-1,1 0 1,-1-1-1,0 1 1,0 0-1,0 0 1,1 0-1,-1 0 1,0-1-1,1 1 1,-1 0-1,2 1 1,-1 1 18,1-1 1,0 1-1,0 0 1,1-1 0,-1 1-1,1-1 1,3 2-1,0 0-6,1 0-1,-1-1 1,1 1-1,1-2 1,-1 1-1,0-1 1,0 0-1,10 1 1,67 4 138,-68-7-207,127 3 255,20 0-155,-115 0-201,67 2-1618,-79-5 686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02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45 2240,'-9'-3'1475,"1"1"1,-1 1-1,0 0 1,0 0-1,-17 1 1,17 0 567,11-1-1313,18-5-184,1 1 0,-1 2-1,1 0 1,24 0 0,-7 0-363,153-4 190,-64 2-1258,-131 7-777,1-1-1,-20 16-6649,9-5 6211,-6 6 501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03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8 125 4736,'-8'-15'2124,"8"14"-2047,0 1 0,0-1 0,0 1 0,0-1 0,0 0 0,1 1 0,-1-1 0,0 1 0,0-1 0,0 1 0,0-1 0,1 1 0,-1-1 0,0 1 0,0-1 0,1 1 0,-1 0 0,0-1 0,1 1 0,-1-1 0,1 1 0,-1 0 0,0-1 0,1 1 0,-1 0 0,1 0 0,-1-1 0,1 1 0,19-12 2214,-13 7-1672,-1 1 1,1 0-1,8-3 0,22-7-292,1 2 1,0 1-1,1 2 0,0 2 1,0 1-1,0 2 0,79 3 0,-98 2-890,30 8-1,-6 4-5354,-37-10 3524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06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1504 4736,'0'-3'143,"-1"1"0,1 0 1,0-1-1,0 1 0,0 0 1,0-1-1,1 1 0,-1 0 1,1 0-1,-1-1 0,1 1 0,0 0 1,0 0-1,0 0 0,2-3 1,2-4 170,1 1 1,11-13 0,32-38 1030,33-36 510,-58 68-1526,-1 0 0,-1-1 0,-1-1 1,-2-1-1,-1 0 0,25-63 0,12-50 245,35-85 148,155-367 115,-242 588-840,-1 3 4,-1 0-1,1 0 1,-1-1-1,0 1 1,1-7-1,-2 11-5,0 0 1,0 0-1,0 0 0,0 0 1,0 0-1,0-1 0,0 1 1,0 0-1,0 0 0,0 0 0,0 0 1,0 0-1,0-1 0,0 1 1,0 0-1,0 0 0,0 0 0,0 0 1,0 0-1,0 0 0,0-1 1,0 1-1,0 0 0,-1 0 0,1 0 1,0 0-1,0 0 0,0 0 1,0 0-1,0 0 0,0 0 0,0 0 1,-1-1-1,1 1 0,0 0 1,0 0-1,0 0 0,0 0 0,0 0 1,0 0-1,-1 0 0,1 0 1,0 0-1,0 0 0,0 0 0,0 0 1,0 0-1,-1 0 0,1 0 1,0 0-1,0 0 0,0 0 1,0 1-1,0-1 0,0 0 0,-1 0 1,1 0-1,0 0 0,0 0 1,-3 3-4,-1 0 1,1 0 0,1 0 0,-1 0 0,0 1 0,1-1 0,-1 1 0,1 0 0,0 0 0,0 0 0,-1 5 0,-3 4 38,-99 237-172,85-198 122,-37 109 83,28-76 40,-54 114 0,-54 30 238,66-117-156,-53 107 232,19-31-358,-12-9 491,101-157-338,12-15-131,-1-1 1,1 1-1,-1-1 0,-1 0 1,1 0-1,-13 9 1,18-15-92,0 1 0,0-1 0,0 0 0,0 0 1,0 0-1,0 0 0,0 0 0,-1 0 0,1 0 1,0 1-1,0-1 0,0 0 0,0 0 0,0 0 0,-1 0 1,1 0-1,0 0 0,0 0 0,0 0 0,0 0 0,-1 0 1,1 0-1,0 0 0,0 0 0,0 0 0,0 0 0,-1 0 1,1 0-1,0 0 0,0 0 0,0 0 0,0 0 1,-1 0-1,1 0 0,0 0 0,0 0 0,0 0 0,0-1 1,0 1-1,0 0 0,-1 0 0,1 0 0,0 0 0,0 0 1,0 0-1,0-1 0,0 1 0,0 0 0,0 0 0,0 0 1,-1 0-1,1 0 0,0-1 0,0 1 0,0 0 1,0 0-1,0 0 0,0 0 0,0-1 0,0 1 0,0 0 1,0 0-1,0 0 0,0 0 0,0-1 0,0 1 0,0 0 1,0 0-1,1 0 0,2-13-269,55-74-309,-34 49 538,3 2 0,1 1 1,64-63-1,-39 50 42,106-72 1,-49 44-217,61-40 571,-115 81-8,66-29 0,-89 48-254,30-12-268,-63 28 187,0 0 0,0 1-1,0-1 1,0 0-1,1 0 1,-1 0-1,0 1 1,0-1-1,0 0 1,0 0-1,0 1 1,0-1-1,0 0 1,1 1-1,-1-1 1,0 0-1,0 0 1,0 1-1,0-1 1,0 0 0,0 0-1,0 1 1,0-1-1,-1 0 1,1 1-1,0-1 1,0 0-1,0 0 1,0 1-1,0-1 1,0 0-1,-1 1 1,-3 6 32,0 0 0,0 0 0,-1 0 1,0 0-1,0-1 0,-1 0 0,-10 9 0,-3 4 92,9-8-117,-1 1-1,2 1 0,0 0 0,0 0 0,-8 19 0,14-26 12,1 0 1,0 1 0,0-1 0,0 0 0,1 1-1,-1 10 1,2-13-6,0 0 0,0 0 0,0 0-1,1 0 1,0-1 0,0 1 0,0 0 0,0 0-1,0-1 1,1 1 0,0-1 0,2 5-1,-3-7 24,0 1 0,0-1 0,0 0 0,0 1 0,0-1-1,0 0 1,0 0 0,1 0 0,-1 0 0,1 0-1,-1 0 1,1 0 0,-1-1 0,1 1 0,-1 0-1,1-1 1,-1 1 0,1-1 0,3 1 0,-2-1-43,0 0 1,0-1-1,1 1 0,-1 0 1,0-1-1,0 0 1,0 0-1,0 0 1,6-3-1,2-2-122,-1 0 0,1-1 0,-1-1 1,12-10-1,-8 6 55,-3 3 98,0 0 0,-1-1 0,11-14 0,-19 22-18,0 0 1,-1-1 0,1 1-1,-1 0 1,0 0-1,1-1 1,-1 1 0,0-1-1,-1 1 1,1-1-1,0 1 1,-1-1 0,1 1-1,-1-1 1,0 0-1,0 1 1,0-1 0,0 0-1,0 1 1,-1-1-1,1 1 1,-1-1 0,-1-4-1,0 4-6,-1 0-1,1 0 1,0 1 0,-1-1-1,0 1 1,0-1 0,1 1-1,-1 0 1,-1 0-1,1 0 1,0 1 0,0-1-1,-1 1 1,-4-2 0,-19-10 106,27 13-4,16-5 10,79-9 92,-55 9-140,25-3 221,0 3-1,109 6 1,-165-1-144,0 1 1,0 0-1,-1 0 0,1 1 0,0 1 1,13 5-1,-21-8-93,2 9-292,-3-8 260,0-1 0,1 1 0,-1 0 0,0 0 0,0 0 0,1 0 0,-1-1-1,0 1 1,0 0 0,0 0 0,0 0 0,0 0 0,0 0 0,0-1 0,-1 2 0,0 1-53,-1 1-1,0-1 0,0 0 0,0 0 1,0-1-1,0 1 0,-5 3 1,-3 6-69,7-8 106,-1 0 1,0-1-1,0 1 0,0-1 1,-5 3-1,-16 13 91,-1 4 268,18-16-429,0 0 1,0 0 0,-10 14-1,17-19 66,-1 0 0,1 0 0,0 0-1,0 1 1,0-1 0,0 0 0,0 0 0,0 1-1,0-1 1,1 1 0,-1-1 0,1 1 0,0-1 0,0 1-1,0-1 1,0 1 0,0-1 0,0 1 0,2 4-1,-2-5 16,1 0-1,0 1 1,0-1-1,0 0 1,0 0-1,0 1 1,1-1-1,-1 0 0,0 0 1,1 0-1,0-1 1,-1 1-1,1 0 1,0-1-1,0 1 1,0-1-1,0 1 1,0-1-1,0 0 0,1 0 1,-1 0-1,0 0 1,1 0-1,-1-1 1,0 1-1,1 0 1,-1-1-1,5 0 0,3 0-10,1-1-1,0 0 1,-1 0-1,0-1 1,16-5-1,199-43 160,-28 7-323,-181 39-67,-9 3 278,0-1-1,0 0 0,0-1 1,0 1-1,0-1 0,10-6 1,-13 5-220,1 2-102,-3 0 267,-1 1 10,-1 0 1,1 0-1,0 0 0,0 0 0,0 0 1,-1 0-1,1 0 0,-1-1 0,2-1 1,-2 2 285,-3-1-1090,-3 1 677,-16 4 440,41-3-656,36-6 421,-54 6-91,-1 0 1,1 0-1,-1 0 0,1 0 0,-1 0 0,0 0 1,1 0-1,-1 0 0,1 0 0,-1 0 1,1 0-1,-1 0 0,0-1 0,1 1 1,-1 0-1,1 0 0,-1 0 0,0-1 0,1 1 1,-1 0-1,0 0 0,1-1 0,-1 0 1,0 1-1,0 0 0,-1 0 0,1 0 0,0-1 0,-1 1 0,1 0 0,0 0 0,-1 0 0,1 0 0,-1 0 0,1-1 0,0 1 1,-1 0-1,1 0 0,-1 0 0,1 0 0,0 0 0,-1 0 0,1 0 0,-1 1 0,1-1 0,0 0 0,-1 0 0,1 0 0,-1 0 0,1 1 0,-27 5 47,2 1-1,-1 1 1,1 1 0,-28 15-1,50-23-20,0 1-1,1 0 1,-1 0 0,1 0-1,-1 0 1,1 0-1,0 0 1,0 0 0,0 1-1,0-1 1,0 1 0,-2 4-1,3-6-8,1 1 1,-1 0-1,1 0 0,-1-1 0,1 1 0,0 0 0,-1 0 1,1 0-1,0-1 0,0 1 0,1 0 0,-1 0 0,0 0 1,1-1-1,-1 1 0,1 0 0,-1 0 0,1-1 0,0 1 1,-1 0-1,1-1 0,2 3 0,-2-3 7,1 1 0,0 0 0,0 0 0,0-1-1,0 1 1,0-1 0,0 0 0,0 1 0,0-1 0,0 0 0,1 0 0,-1 0-1,0-1 1,6 2 0,-2-1-29,1 0 0,0 0 0,-1-1 0,10 0 0,0-3 84,0 1 0,-1-2 0,28-10 0,-4 1-55,224-41 76,-111 27-290,-131 23 175,-1-1-1,0-1 0,22-10 0,-36 14 8,0-1-1,-1 0 1,1 0-1,-1 0 0,0-1 1,0 1-1,0-1 1,-1-1-1,0 1 1,1-1-1,-1 1 1,-1-1-1,1 0 0,-1-1 1,4-5-1,-6 8-66,0 0-1,-1 0 0,1 0 1,0-1-1,-1 1 0,0 0 0,0 0 1,0-6-1,0 8 80,0 1 0,0-1 0,0 0 0,0 1 0,0-1 0,0 0 0,-1 1 0,1-1 0,0 0 0,0 1 0,0-1 0,-1 1 0,1-1 0,0 0 0,-1 1 0,1-1 0,-1 1 0,1-1 0,0 1 0,-1-1 0,1 1 0,-1-1 0,0 1 0,1 0 0,-1-1 0,1 1 0,-1 0 0,1-1 0,-1 1 0,0 0 0,1 0 0,-1 0 1,0 0-1,1-1 0,-1 1 0,0 0 0,1 0 0,-1 0 0,0 0 0,1 0 0,-1 1 0,0-1 0,1 0 0,-1 0 0,0 1 0,-3 0 32,0 1 1,0 0 0,0 0 0,0 1 0,1-1-1,-1 1 1,1 0 0,0-1 0,-1 2-1,1-1 1,-3 4 0,-4 7 114,-12 21 1,21-33-140,-1 2 91,0 1-1,0 0 0,0 0 1,0 0-1,1 0 0,0 0 1,0 0-1,1 1 0,-1-1 0,1 0 1,0 0-1,0 1 0,1-1 1,0 0-1,0 0 0,0 0 1,4 10-1,-3-8-17,1 0 0,0-1 0,1 1 1,-1-1-1,1 1 0,1-1 0,-1-1 0,1 1 0,0 0 0,0-1 1,1 0-1,7 5 0,-8-7-64,-1-1 1,1 0-1,-1 0 1,1 0-1,0-1 0,0 0 1,0 0-1,0 0 1,0-1-1,0 1 0,0-1 1,9-1-1,7-1-213,37-10 1,-41 8 24,122-29-2964,-2-7-3347,-86 20-369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12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2656,'0'-2'90,"0"1"0,0-1 0,0 0 0,0 1 0,0-1-1,0 1 1,0-1 0,0 0 0,1 1 0,-1-1 0,1 1 0,-1-1 0,1 1 0,1-3 0,17-17 6689,-15 25-6534,-1-1 1,1 0 0,-1 1 0,0-1-1,0 1 1,-1 0 0,1 0 0,-1 0-1,3 8 1,7 10 219,31 50 157,-3 2 1,33 88-1,-31-50-69,66 149 376,-82-218 26,-26-43-943,0 0 0,0 1 0,1-1-1,-1 0 1,0 0 0,0 0 0,0 1 0,1-1-1,-1 0 1,0 0 0,0 0 0,0 0 0,1 0 0,-1 0-1,0 0 1,0 1 0,1-1 0,-1 0 0,0 0-1,0 0 1,1 0 0,-1 0 0,0 0 0,0 0-1,1 0 1,-1 0 0,0 0 0,0 0 0,1 0 0,-1-1-1,0 1 1,0 0 0,1 0 0,-1 0 0,0 0-1,0 0 1,0 0 0,1 0 0,-1-1 0,0 1-1,0 0 1,0 0 0,1 0 0,-1-1 0,0 1 0,0 0-1,0 0 1,0 0 0,0-1 0,0 1 0,7-11 217,-5 5-123,0 1 0,-1-1 0,0 0-1,0-11 1,2-5 106,10-87-404,-9 67 144,1 1 0,2-1 0,20-61 0,-22 89 8,-4 10-16,0 0 0,0 1 0,0 0 0,1-1 0,-1 1 0,1 0 0,0-1 0,0 1 0,0 0 0,0 1 0,1-1 0,3-4 0,-5 7 63,-1 0-1,0 0 0,1 0 0,-1 0 0,0 0 0,1 0 0,-1 0 0,0 0 0,1 0 0,-1 0 0,0 0 0,1 0 0,-1 0 0,1 0 0,-1 0 0,0 0 0,1 0 0,-1 1 0,0-1 1,0 0-1,1 0 0,-1 0 0,0 1 0,1-1 0,-1 0 0,0 0 0,0 1 0,1-1 0,-1 0 0,0 0 0,0 1 0,0-1 0,0 0 0,1 1 0,-1-1 0,0 0 0,0 1 0,0-1 0,0 0 1,0 1-1,0-1 0,0 1 0,9 22-45,-7-14-145,10 30 254,-2 0-1,-2 0 1,4 41 0,-1-2 131,-6-49-105,16 52 0,-9-54 304,-11-27-359,0-1 0,-1 1 1,1 0-1,-1 0 0,1 0 1,0 0-1,-1 0 0,1-1 1,-1 1-1,1 0 0,0 0 1,-1-1-1,1 1 0,-1-1 1,1 1-1,2-3-35,0-1 0,-1 1 0,1 0 1,-1-1-1,0 1 0,0-1 0,0 0 0,0 1 0,0-1 0,-1 0 1,1-4-1,4-10 80,54-109 391,-47 102-403,1 2 0,2 0 0,21-24 0,86-73 28,2-3-140,-102 96-136,-1-1 1,-1-1-1,-1-1 0,30-61 0,-36 62-407,-9 20-754,0-1 1,-1 0-1,3-12 0,-6 20 762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13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94 4480,'-4'-8'2466,"3"8"-2252,1-1 1,0 1-1,0-1 1,0 0-1,0 1 1,0-1-1,0 1 1,0-1-1,0 1 1,0-1-1,0 0 0,0 0 213,0 1-303,0-1-1,1 1 0,-1-1 0,0 1 0,0-1 0,0 1 1,0 0-1,1-1 0,-1 1 0,0 0 0,0-1 1,1 1-1,-1 0 0,0-1 0,1 1 0,-1 0 0,0-1 1,1 1-1,-1 0 0,1 0 0,-1 0 0,0-1 0,1 1 1,-1 0-1,1 0 0,13-4 732,-10 3-321,5-1-63,1 1-1,-1 0 1,11-1-1,8 0-171,49-13 470,-1 0-380,-39 11-375,100-15-279,-126 15-3858,-25 8-660,-5 3 2489,-10 4-1220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13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0 194 6880,'3'-19'2229,"-3"19"-2197,0-1 0,0 1 0,1 0 0,-1 0 0,0-1 0,0 1 0,0 0 0,1 0 0,-1-1 0,0 1 0,0 0 0,0 0 0,1 0 0,-1-1 0,0 1 0,1 0 0,-1 0 0,0 0 0,0 0 0,1 0 1,-1 0-1,0 0 0,1-1 0,-1 1 0,0 0 0,1 0 0,-1 0 0,0 0 0,1 0 0,-1 0 0,0 1 0,0-1 0,1 0 0,-1 0 0,0 0 0,1 0 0,0 0 100,3 0 45,0 0-1,1-1 0,-1 0 1,0 0-1,0 0 0,0 0 1,0-1-1,6-2 0,30-21 2307,-13 9-1267,4-1-575,2 1 1,39-13 0,73-16-3906,-113 36 747,-25 6-767,-14 7 680,-5 6-740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17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388 202 1568,'0'-1'27,"-1"1"0,1 0 1,0 0-1,-1-1 0,1 1 1,-1 0-1,1-1 0,0 1 0,-1-1 1,1 1-1,0 0 0,-1-1 0,1 1 1,0-1-1,0 1 0,0-1 0,-1 1 1,1-1-1,0 1 0,0-1 0,0 1 1,0-1-1,0 1 0,0-1 1,0 1-1,0-1 0,0 1 0,0-1 1,0 1-1,0-1 0,0 1 0,0-1 1,0 1-1,1-1 0,-1 1 0,0-1 1,0 1-1,1-1 0,0-1 569,-1 1-1,1 0 1,0-1-1,-1 1 1,0-1-1,1 0 1,-1 1-1,0-1 1,0-2 917,-8 9 817,0 9-2095,1-1-1,0 1 1,1 0-1,0 1 0,-5 22 1,5-16-63,-52 139 980,-39 36-299,71-147-757,-25 71 0,-9 56 644,49-141-536,5-15-15,-3 26 0,5-23-50,-1-9 148,4-12 420,3-10-298,29-94-246,-19 55-303,3 0 1,32-68-1,-21 66 175,35-53-1,-37 62-122,-1-1-1,-2-2 1,18-53-1,-30 75 107,40-131 43,-29 85-180,-14 44 7,-4 16 114,0 0-1,0 0 0,3-8 0,-2 7 88,0 1 0,3-16 0,-4 16-92,-1 1-1,1 0 0,0 0 1,1 0-1,3-7 0,3 8-18,-2 2-30,-5 4 46,0 0 1,1 0 0,-1-1-1,0 1 1,0 0 0,3 3-1,-3-2 5,-1 1-1,1-1 0,0 1 0,-1 0 0,0 0 0,1 0 1,-1 0-1,0 0 0,0 0 0,0 5 0,3 8-63,2 3 264,4 38 0,-1-6-42,1 1 13,-7-33-148,1 0 0,0 0 1,2-1-1,0 1 0,14 29 1,-19-47-2,-1-1-1,0 1 1,0-1 0,0 1 0,1 0 0,-1-1 0,0 1-1,1-1 1,-1 0 0,0 1 0,1-1 0,-1 1-1,1-1 1,-1 1 0,1-1 0,-1 0 0,1 1 0,-1-1-1,1 0 1,-1 0 0,1 1 0,-1-1 0,1 0-1,0 0 1,-1 0 0,1 0 0,-1 0 0,1 0 0,-1 0-1,1 0 1,0 0 0,-1 0 0,1 0 0,-1 0 0,1 0-1,0 0 1,-1 0 0,1-1 0,-1 1 0,1 0-1,-1 0 1,1-1 0,-1 1 0,1 0 0,-1-1 0,1 1-1,-1 0 1,1-1 0,-1 1 0,0-1 0,1 1-1,-1-1 1,3-3 56,0 0 0,-1 0 0,1 0 0,-1 0 0,0 0 0,1-5 0,66-225-389,-63 214 235,-2 5 36,0 0 0,1 1 0,0 0 1,1 0-1,1 0 0,0 1 0,1 0 0,12-16 0,-19 27-20,1 1 0,-1-1 0,0 1 0,1-1 0,-1 1 0,1 0 1,-1-1-1,1 1 0,0 0 0,-1 0 0,1 0 0,0 0 0,4-1 0,-5 2 55,0 1 0,0-1 0,0 0 0,0 0-1,0 0 1,0 1 0,0-1 0,0 0 0,0 1 0,0-1 0,0 1 0,-1-1 0,1 1 0,0 0-1,0-1 1,0 1 0,-1 0 0,1-1 0,0 1 0,0 0 0,-1 0 0,1 0 0,-1 0 0,1 0-1,-1 0 1,1 0 0,0 1 0,8 18 109,-1 0-1,-1 0 1,8 36-1,5 63 21,0 4 80,-9-73-187,35 135 965,-25-106-661,14 94 0,-35-163-178,1-3-39,-1-6-103,0-1 1,0 0-1,0 0 1,0 0-1,0 0 1,0 0-1,0 0 1,0 0-1,0 0 1,0 0-1,0 0 1,0 0-1,0 0 1,0 0-1,0 0 1,0 1-1,0-1 1,0 0-1,0 0 1,0 0-1,0 0 1,0 0-1,0 0 1,0 0-1,0 0 1,0 0-1,0 0 1,0 0-1,0 0 1,0 0-1,1 0 1,-1 0-1,0 0 1,0 0-1,0 0 1,0 0-1,0 0 0,0 0 1,0 0-1,0 0 1,0 0-1,0 0 1,0 0-1,0 0 1,0 0-1,0 0 1,0 0-1,1 0 1,-1 0-1,0 0 1,0 0-1,0 0 1,0 0-1,0 0 1,0 0-1,0 0 1,0 0-1,0 0 1,0 0-1,0 0 1,0 0-1,0 0 1,0 0-1,0 0 1,0 0-1,0-1 1,10 5-2273,-9-2 2202,0 0 0,0 0 1,0 0-1,0 0 0,0 0 0,0 0 1,0 0-1,-1 0 0,1 0 1,-1 0-1,0 0 0,1 1 0,-1 2 1,4 16 207,13 22 684,-4-20-150,-13-21-304,1-2-427,0 0 0,-1-1 0,1 1 1,-1 0-1,1 0 0,-1 0 0,1 0 0,-1-1 1,1 1-1,-1 0 0,1 0 0,-1-1 0,1 1 0,-1 0 1,0-1-1,1 1 0,-1-1 0,1 1 0,-1-1 1,0 1-1,0 0 0,1-1 0,-1 1 0,0-1 1,0 1-1,1-1 0,-1 1 0,0-1 0,0 0 1,0 1-1,0-1 0,1-20-4245,-1 18 3290,0-16-2138,0-1-2101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18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489 57 2656,'0'-5'262,"1"0"1622,3 2-403,-4 3-1273,1-1 0,-1 1 1,0-1-1,0 1 0,0-1 0,0 1 0,0-1 0,1 1 1,-1-1-1,0 1 0,0-1 0,0 0 0,-1 1 0,1-1 1,0 1-1,0-1 0,0 1 0,0-1 0,-1 0 0,-4-10 2311,-5 6-1193,7 3-1125,-1 0-1,1 0 0,0 1 0,-1 0 1,-5-2-1,3 2-1,2-1-108,0 1 0,-1 1 0,1-1 0,-1 1 0,1-1 0,-1 1 0,1 1 0,-7 0 1,-23 6 119,0 1 0,1 2 1,0 1-1,1 1 0,-37 21 1,55-25-138,0 1 0,1 0 0,0 1 1,1 1-1,-18 18 0,22-20-24,1 0-1,0 1 1,1 0 0,0 0-1,1 1 1,0-1-1,0 1 1,-4 18-1,5-18-2,2 1-1,-1-1 0,2 1 1,0 0-1,0 18 0,1-25-18,1-1 0,-1 1 0,1 0-1,0-1 1,1 0 0,-1 1 0,1-1 0,-1 0 0,1 1-1,1-1 1,-1 0 0,1-1 0,-1 1 0,1 0 0,0-1-1,0 1 1,5 3 0,0-1 76,1-1 0,-1 0 0,1 0 1,0-1-1,0 0 0,0-1 0,1 1 0,-1-2 0,1 0 0,-1 0 1,1 0-1,0-1 0,0-1 0,14 0 0,1-2-12,0-1 0,-1-1 0,1-1 0,37-13-1,59-33-1080,-114 47 730,-4 3 78,31-16-1700,-15 4-2595,1-15-4761,-4 13 6613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18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44 5408,'-20'-11'1967,"19"10"-1666,0 1 0,0-1 1,-2-1 903,3 1-904,-1 0 0,1 0 0,-1 1 0,1-1 1,-1 0-1,1 0 0,-1 0 0,1 0 1,0 1-1,-1-1 0,1-2 0,1 2-105,0 0-1,0 1 1,0-1-1,0 0 1,0 0 0,0 1-1,0-1 1,0 0-1,0 1 1,0 0-1,2-1 1,3-1 139,1 1 1,0 0-1,12-1 0,3 0-119,-20 2-217,1 0 0,0 0 0,-1 0 0,1 0 0,0 0 0,-1 0 0,1 1 0,0-1 0,-1 1 0,1 0 0,-1 0 0,1 0 0,-1 0 0,1 0 0,-1 1 0,0-1 0,0 1 0,0-1 0,0 1 0,0 0 0,0 0 1,0 0-1,0 0 0,2 4 0,-2-3 5,-1-1 0,1 1 0,-1 0 0,0 0 0,0 0 0,0 0 0,0 0 0,-1 0 0,1 0 0,-1 0 0,0 0 0,0 0 0,0 0 0,0 0 0,0 0 0,-1 1 0,1-1 0,-1 0 0,0 0 0,0 0 0,-2 4 0,-4 6 198,-2-1 0,1 0 1,-20 20-1,2-1 98,14-17-197,2-1 143,0 0 1,0 0-1,-9 19 0,19-31-217,-1-1 0,1 1-1,-1 0 1,1-1 0,0 1 0,0 0-1,-1 0 1,1 0 0,0-1-1,0 1 1,0 0 0,0 0-1,0 0 1,0-1 0,0 1-1,0 0 1,0 0 0,0 0-1,0-1 1,1 1 0,-1 0-1,0 0 1,1-1 0,-1 1 0,0 0-1,1 0 1,-1-1 0,1 1-1,-1-1 1,1 1 0,-1 0-1,1-1 1,0 1 0,-1-1-1,1 1 1,-1-1 0,1 1-1,0-1 1,0 0 0,-1 1-1,1-1 1,1 0 0,4 2 83,-1 0 1,1-1 0,0 0-1,11 0 1,-10 0-32,66-2 342,-59 0-746,0 0 0,-1 1 0,1 1 0,0 0 0,0 1 1,0 0-1,20 7 0,-29-7-335,0 0 1,0 1-1,-1 0 0,1 0 1,-1 0-1,0 0 1,0 1-1,0 0 1,4 5-1,7 10-3811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20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24 277 3904,'-14'-11'8186,"13"9"-7689,0 0 0,0 0 0,1-1 0,-1 1 0,1 0 0,0 0 0,0 0 0,0 0 0,0-3 0,-1-1-107,1 4-330,-1-1 0,0 1 0,0 0 0,1 0 0,-1-1 0,1 1 0,0 0 0,-1 0 0,1-1 0,0 1 0,1 0 0,-1-1 0,0 1 0,1 0 0,-1 0 0,1-1 0,0 1 0,-1 0 0,1 0 0,0 0 0,0 0 0,1 0 0,-1 0 0,0 0 0,1 0 0,-1 0 0,1 1 0,-1-1 0,1 1 0,0-1 0,0 1 0,3-2 0,6-4-69,0 1 0,1 0-1,0 0 1,19-5-1,-23 9 130,379-102 414,-294 81-268,-86 22-245,35 13-16180,-24-4 13658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25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23 7872,'-30'0'3584,"34"-4"-3104,4 0 0,7 0-352,14-4-2432,7 5 1248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21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18 2656,'4'-17'8413,"-3"23"-6058,-2 10-1406,-1 0 0,0-1 0,-7 24-1,-3 25-34,3 3-365,-8 136-160,7-75-581,6-91-780,3-31 143,0 0 0,0 0 0,0 0 0,1 1 0,1 9 0,2-5-1864,6-3 901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22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20 4384,'-13'-20'7413,"9"28"-6522,-3 39 958,-1 61 1,8 51-155,1-71-951,2 138 168,-3-218-1277,-1 1-1,-1 0 1,0 0-1,0-1 1,-4 11-1,3-11-1014,1 0 0,-1 0-1,2 0 1,-1 1 0,0 9 0,1-9-1090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2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8 106 3968,'-8'-16'11863,"10"16"-11540,2-4-103,1 1 1,-1 0-1,1 0 0,0 0 0,0 1 0,0-1 0,1 1 1,8-2-1,49-7 299,-56 10-417,300-23 2021,-103 12-1782,-39 2-1147,-129 9-988,4 0-4070,-30-1 1619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26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0 2144,'5'8'5970,"-6"-8"-5840,-5 16 534,3-8 156,-7 22 221,-19 37 1,15-37-725,-58 108 620,14-31-248,40-67-456,2 0-1,2 1 0,1 1 0,3 0 1,1 1-1,2 0 0,2 0 1,1 45-1,5-68-100,1 0 1,1 0 0,1-1-1,0 1 1,1-1-1,2 0 1,0 0-1,0-1 1,2 1 0,0-2-1,2 1 1,0-2-1,22 28 1,-25-35-120,-1 0 0,1 0 0,0-1 0,1 0 0,0 0 0,1-1 0,-1 0 0,15 7 0,-23-14-246,0 1-1,1-1 1,-1 1-1,1-1 1,-1 0-1,0 1 1,1-1-1,-1 0 0,1 0 1,-1 0-1,1 0 1,-1 0-1,1 0 1,-1-1-1,1 1 1,-1 0-1,0-1 1,1 1-1,-1-1 1,0 0-1,1 1 1,-1-1-1,0 0 1,0 0-1,1 1 1,-1-1-1,1-2 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28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0 796 4064,'3'-4'1587,"2"2"-1361,11-9 764,1-2 1,-1 0-1,26-28 0,-34 33-871,183-212 2090,-124 138-1453,-66 81-714,0 0 0,1 0-1,-1 0 1,0 0 0,0 0-1,1 0 1,-1 0 0,0 0 0,1 0-1,1 0 1,-2 2-1,0 0 0,-1 0 0,1 0 0,-1 0 0,0 0 0,1 0 0,-1 0 0,0 1 0,1-1 0,-1 0 0,0 0 0,0 2 0,15 158 1314,-14-147-1302,1-1 1,1 1-1,0-1 0,1 0 1,0 0-1,12 24 0,-14-32-27,1-1-1,0 1 1,0-1-1,0 0 0,1 1 1,-1-2-1,1 1 0,0 0 1,0-1-1,0 1 1,1-1-1,-1 0 0,1-1 1,0 1-1,0-1 1,0 0-1,0 0 0,0-1 1,0 1-1,7 0 1,-4-1 69,-1 0 0,1-1 0,-1 0 0,1-1 0,-1 1 0,1-1 0,-1-1 0,1 1 0,-1-1 0,0-1 1,0 1-1,8-5 0,-6 2-67,-1-1 1,1 1-1,-1-2 1,0 1-1,-1-1 1,0 0-1,0-1 1,7-8-1,-1-4-109,-1 1-1,0-2 1,-2 0-1,0 0 1,-2-1 0,12-45-1,-18 63 40,-1-1 0,0 0 1,0 0-1,0 0 0,-1 0 0,1 0 0,-1 0 0,-1-1 1,1 1-1,-1 0 0,1 0 0,-3-5 0,3 9 31,0 1 0,0-1 0,0 1 0,-1 0-1,1-1 1,0 1 0,0-1 0,0 1 0,0 0 0,-1-1-1,1 1 1,0 0 0,0-1 0,-1 1 0,1 0 0,0 0-1,0-1 1,-1 1 0,1 0 0,0 0 0,-1-1 0,1 1 0,0 0-1,-1 0 1,1 0 0,-1 0 0,1-1 0,0 1 0,-1 0-1,1 0 1,-1 0 0,1 0 0,0 0 0,-1 0 0,1 0-1,-1 0 1,1 0 0,0 0 0,-1 0 0,1 1 0,-1-1 0,1 0-1,0 0 1,-1 0 0,1 0 0,0 1 0,-1-1 0,1 0-1,0 0 1,-1 1 0,1-1 0,0 0 0,0 0 0,-1 1-1,1-1 1,0 0 0,0 1 0,-1 0 0,-1 1-22,0 1-1,0 0 1,1 0 0,-1 0 0,1 0 0,-2 3 0,0 7 46,0 1 1,0 0-1,2-1 1,0 1 0,0 0-1,1 0 1,1-1 0,0 1-1,1 0 1,0-1 0,6 18-1,-5-21 44,0-1-1,0 1 1,1-1 0,1 0-1,-1 0 1,1 0-1,1-1 1,0 1-1,0-1 1,0-1-1,1 1 1,0-1 0,1 0-1,0-1 1,0 0-1,11 7 1,-16-12-16,-1 1 1,1-1-1,0 0 1,0 0-1,0 0 1,0 0-1,0-1 0,0 1 1,0-1-1,0 0 1,0 0-1,0 0 1,0 0-1,0 0 1,1-1-1,-1 1 1,0-1-1,-1 0 1,1 0-1,0 0 0,0 0 1,0 0-1,0-1 1,-1 0-1,1 1 1,-1-1-1,1 0 1,-1 0-1,0 0 1,0 0-1,3-4 0,2-3 37,0 0 0,-1-1 0,0 0 0,-1 0 0,0 0 0,6-22 0,11-41-307,-13 40-228,1 0 0,21-45 0,-31 78 453,0 0 0,0 0-1,0 0 1,0-1 0,0 1 0,0 0 0,0 0 0,0 0 0,0 0 0,0 0-1,0 0 1,0 0 0,0-1 0,0 1 0,0 0 0,0 0 0,0 0 0,1 0-1,-1 0 1,0 0 0,0 0 0,0 0 0,0 0 0,0 0 0,0 0 0,0 0-1,0-1 1,1 1 0,-1 0 0,0 0 0,0 0 0,0 0 0,0 0 0,0 0 0,0 0-1,0 0 1,1 0 0,-1 0 0,0 0 0,0 0 0,0 0 0,0 0 0,3 6-31,-1 11 65,-3 29 158,-2 0 0,-2 0 0,-2-1-1,-21 75 1,26-113 33,-4 16 273,6-23-537,8 0-5,-4 0 52,0 0 0,-1-1 0,1 1 0,0-1 0,-1 0 0,1-1 1,-1 1-1,7-4 0,26-18-132,-18 11 102,27-18 192,-1-2 1,-2-2 0,72-73-1,-67 56 38,51-73-1,-80 99-169,-2-1 1,-1 0-1,-2-1 1,0-1-1,13-42 1,-23 58-66,4-9 21,-1-1 0,-1 1 1,-1-1-1,2-33 0,-10 61-126,-1 9-59,-9 59 408,2 1 1,-2 121-1,9-6-309,5-174 217,-1 36-1194,1-48 238,-1 1-1,1-1 0,-1 0 0,-3 8 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28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35 6240,'-13'-12'2304,"18"12"-1792,3-3-160,2 3 1376,8 0-1024,8-5 1184,13 2-1056,9 0 192,6-2-608,-2 5-32,1 0-225,-9 0 33,-5-3-96,-4 3-1887,4 0 959,-8 0-3808,0 3 2592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33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0 284 2912,'1'8'1296,"0"-6"-1084,0 1 1,0-1-1,0 1 1,1-1-1,-1 0 0,1 1 1,-1-1-1,1 0 1,0 0-1,0 0 0,0 0 1,0-1-1,0 1 1,1 0-1,-1-1 0,0 1 1,1-1-1,-1 0 1,1 0-1,-1 0 1,1 0-1,-1-1 0,1 1 1,0 0-1,0-1 1,-1 0-1,1 0 0,0 0 1,0 0-1,-1 0 1,1 0-1,0-1 0,-1 0 1,6-1-1,-3-1-123,0 0-1,0 0 1,0-1-1,-1 0 1,1 0 0,-1 0-1,0 0 1,0 0-1,-1-1 1,1 0-1,-1 0 1,0 0-1,0 0 1,-1 0-1,1-1 1,-1 1-1,0-1 1,-1 0 0,2-10-1,-1 6-91,-1-1 1,0 0-1,0 0 0,-1 0 1,-1 0-1,0 0 0,-1 0 1,0 0-1,-5-18 0,5 26-8,1-1-1,0 0 1,-1 1-1,0-1 0,0 1 1,0 0-1,-5-6 1,7 8 29,-1 0 1,0 0-1,0 1 0,0-1 1,-1 0-1,1 1 0,0-1 1,0 1-1,0-1 0,0 1 1,0-1-1,-1 1 0,1 0 1,0 0-1,0 0 0,-1-1 1,1 1-1,0 0 0,0 1 1,-1-1-1,1 0 0,0 0 1,0 0-1,-1 1 1,1-1-1,0 1 0,-2 0 1,-1 1 13,0 0 1,0 1-1,0 0 1,0 0-1,1 0 1,-1 0 0,1 0-1,0 1 1,0 0-1,0-1 1,0 1 0,1 0-1,-1 0 1,1 1-1,0-1 1,0 0-1,-1 6 1,-1 4 24,0 0-1,1 1 1,0-1-1,0 20 1,2-22 84,1 1 0,1-1 0,0 0 0,0 0 0,1 1 0,1-1 0,0-1-1,1 1 1,0 0 0,1-1 0,0 0 0,0 0 0,13 17 0,-16-25-111,-1-1-1,1 1 1,1-1-1,-1 0 1,0 1-1,1-1 1,-1 0-1,1-1 1,-1 1-1,1 0 1,0-1-1,0 1 1,-1-1-1,1 0 1,0 0-1,0 0 1,1-1-1,-1 1 0,3 0 1,0-1 38,0-1 0,0 0 0,0 0 0,0 0 0,0-1 0,-1 1 0,1-1 0,-1-1 0,7-3-1,28-13-7,-1-2 0,-2-1-1,0-2 1,-1-2-1,59-55 1,-2-8-386,-92 88 333,-1 0 0,1 1 0,0-1 0,0 0 0,0 1 0,0-1 0,0 0 0,0 1 0,0-1-1,0 1 1,0-1 0,0 1 0,0 0 0,0-1 0,0 1 0,0 0 0,0 0 0,2 0-1,-2 0 4,-1 0 0,1 0 0,-1 1-1,1-1 1,-1 0 0,1 1-1,-1-1 1,1 1 0,-1-1 0,1 1-1,-1-1 1,0 1 0,1-1-1,-1 1 1,0-1 0,0 1 0,1-1-1,-1 1 1,0-1 0,0 1-1,0 0 1,0-1 0,0 1 0,1 0-1,-1 4 35,0 1 1,0-1-1,0 1 0,-1-1 0,1 0 0,-3 7 0,-1 5-73,-1 0-1,0 0 1,-11 20 0,-14 29 29,29-64 30,1 0 0,-1 0 0,0 0 1,1 0-1,0 0 0,-1 1 0,1-1 1,0 2-1,1-3-31,0-1 0,0 0 0,0 0 0,0 0 1,0 0-1,0 0 0,-1-1 0,1 1 0,0 0 1,0 0-1,0-1 0,2 0 0,6-3 35,-1-2 1,1 1-1,-1-1 0,0 0 0,0-1 1,-1 0-1,10-11 0,0 1-68,9-10 37,-16 16-104,-1 1 1,2 1-1,20-16 0,-30 24 80,0 0 0,0 0-1,0 1 1,0-1 0,0 0-1,1 1 1,-1-1 0,0 1 0,0 0-1,0-1 1,1 1 0,-1 0-1,0-1 1,1 1 0,-1 0 0,0 0-1,0 0 1,1 0 0,-1 1-1,0-1 1,0 0 0,1 0 0,-1 1-1,0-1 1,0 1 0,1-1-1,-1 1 1,0 0 0,0-1 0,0 1-1,0 0 1,0 0 0,0-1-1,0 1 1,0 0 0,0 0 0,-1 0-1,1 0 1,0 0 0,0 2-1,3 4 94,-1 0-1,0 1 0,0 0 0,-1-1 1,2 11-1,-3-16-15,5 24 325,15 37 0,-21-63-373,0 1 0,1 0 0,-1-1-1,0 1 1,1 0 0,-1-1-1,0 1 1,1-1 0,-1 1-1,1 0 1,-1-1 0,1 1 0,-1-1-1,1 0 1,-1 1 0,1-1-1,0 1 1,-1-1 0,1 0-1,0 0 1,-1 1 0,1-1 0,0 0-1,-1 0 1,1 0 0,0 1-1,-1-1 1,1 0 0,0 0-1,0 0 1,-1 0 0,1-1 0,0 1-1,-1 0 1,1 0 0,1-1-1,2 0 16,0-1-1,-1 0 1,1 0-1,0 0 1,3-3-1,-2 1 12,10-8-13,0 0 1,0-1 0,-1 0 0,-1-1-1,0-1 1,-1 0 0,-1-1 0,0 0-1,-2 0 1,1-1 0,-2-1 0,12-34-1,-17 44-11,-1-1 0,2-15 0,-4 22-33,0-1 0,0 1 0,0 0 1,0-1-1,0 1 0,-1-1 0,0-1 0,1 3 6,0 0 0,0 1-1,-1-1 1,1 0 0,0 1 0,-1-1-1,1 0 1,-1 1 0,1-1-1,-1 1 1,1-1 0,-1 1 0,1-1-1,-1 1 1,1-1 0,-1 1 0,0-1-1,1 1 1,-1 0 0,0-1-1,0 1 1,0 0-15,0 0 1,0 0-1,0 0 0,0 0 1,0 1-1,0-1 1,0 0-1,0 1 0,0-1 1,0 0-1,0 1 0,0-1 1,0 1-1,1 0 0,-1-1 1,0 1-1,0 0 0,1-1 1,-1 1-1,0 0 0,0 1 1,-16 21-70,14-18 55,-5 8 72,1 0 0,0 1-1,1-1 1,0 1-1,1 1 1,1-1 0,0 1-1,1-1 1,-2 27-1,5-37-8,0-1 0,0 1-1,0 0 1,1-1-1,0 1 1,0-1-1,0 1 1,0-1-1,0 1 1,1-1 0,-1 1-1,1-1 1,0 0-1,0 0 1,0 0-1,0 0 1,1 0-1,-1-1 1,1 1 0,0-1-1,0 0 1,0 1-1,0-1 1,0 0-1,0-1 1,0 1-1,1-1 1,-1 1 0,1-1-1,-1 0 1,5 0-1,6 2 24,-1-1 0,1 0 1,0-1-1,1-1 0,-1-1 0,23-3 0,-22 2-37,-1-1 0,1-1 1,-1-1-1,-1 0 0,1-1 0,0 0 0,-1-1 0,-1 0 0,1-1 1,20-17-1,1-6 1,0-2 1,29-39-1,-48 55-4,-7 5 11,-6 10-4,-1 0-1,0 0 1,1 0 0,-1 0 0,1 0-1,0 0 1,-1 0 0,1 1 0,0-1-1,0 0 1,0 1 0,1 0 0,-1-1-1,5-1 1,-7 15 30,-4 47-4,1 11 231,4-61-198,-1 0 0,1 1 1,1-1-1,0 0 0,4 13 0,-5-19-66,0 0 0,0 0 0,1 0 0,-1 0 1,1-1-1,0 1 0,0-1 0,0 1 0,0-1 0,0 1 1,0-1-1,1 0 0,-1 0 0,1 0 0,3 2 0,-2-2 8,0-1-1,0 1 0,0-1 1,0 0-1,0 0 0,1 0 1,-1-1-1,0 0 0,0 1 1,6-2-1,7-1 71,0-1-1,0 0 1,0-2 0,24-9 0,-29 9-6,19-7-93,-1-1 1,0-2-1,-1-1 0,-1-1 1,0-2-1,49-43 1,-23 16-157,36-33 183,-87 76-2,12-9 72,-14 12-154,-2 3-20,-21 41 4,-2-1 0,-57 77-1,35-63 85,15-22-6,29-32 40,0 1 0,0-1 0,0 0 0,0 0 0,0 1 0,1-1 0,-3 7 0,4-9-25,0-1 0,0 1 0,0 0 0,-1-1-1,1 1 1,0 0 0,0 0 0,0-1 0,0 1-1,0 0 1,0-1 0,1 1 0,-1 0 0,0 0-1,0-1 1,0 1 0,1 0 0,-1-1 0,0 1-1,1 0 1,-1-1 0,1 1 0,-1-1 0,0 1-1,1-1 1,-1 1 0,1-1 0,0 1 0,-1-1-1,1 1 1,-1-1 0,1 1 0,0-1 0,-1 0-1,1 1 1,0-1 0,-1 0 0,1 0 0,0 0-1,-1 0 1,1 1 0,0-1 0,0 0 0,0 0-1,3 0 0,0 0 0,0 0 0,0 0 0,0-1 0,0 0 0,0 1 0,0-1 0,0 0 0,0-1 0,0 1 0,4-3 0,-2 0-14,1 0 1,-1 0 0,0-1-1,0 0 1,7-7 0,2-5-5,-2 0 0,24-38 0,-32 47 39,-3 3-94,1 0-1,0 0 1,0 0-1,1 1 0,-1-1 1,1 1-1,0 0 1,8-6-1,-12 10 67,1-1 0,-1 1-1,0 0 1,0 0 0,0 0 0,1 0-1,-1 0 1,0 0 0,0 0 0,1 0 0,-1 0-1,0 0 1,1 0 0,-1 0 0,0 0-1,0 0 1,1 0 0,-1 0 0,0 0 0,0 0-1,1 0 1,-1 0 0,0 0 0,0 0-1,1 0 1,-1 0 0,0 1 0,0-1-1,1 0 1,-1 0 0,0 0 0,4 10-80,-2 16 179,-2-23-79,-3 52 350,-3 0 0,-23 104 0,22-130-302,1-1 36,-1 0 1,-22 50 0,24-67-34,0-1 1,0 1-1,-2-1 1,1 0-1,-1-1 1,-1 1-1,0-1 1,0-1-1,-17 15 1,19-20-38,1 0 0,-1 0 0,0 0 1,0-1-1,0 0 0,0 0 1,0 0-1,0-1 0,0 0 0,-1 0 1,1-1-1,0 0 0,-1 0 0,1 0 1,0-1-1,-1 0 0,-7-2 0,6 1-31,-1 0 0,1-1 0,0 0-1,-1-1 1,2 0 0,-1 0 0,0-1-1,1 1 1,0-2 0,0 1 0,0-1-1,-6-7 1,11 11-30,0-1 1,0 1-1,1-1 0,-1 1 1,0-1-1,1 1 0,0-1 1,0 0-1,0 0 0,0 1 1,0-1-1,0 0 0,1 0 0,-1 0 1,1 0-1,0 0 0,0 0 1,0 0-1,1-6 0,0 5-15,1-1-1,-1 1 0,1 0 0,0 0 1,0 0-1,1 0 0,-1 0 0,1 1 0,0-1 1,0 1-1,0-1 0,7-4 0,1-2-15,2 2 0,-1 0 1,1 0-1,23-10 0,61-17 151,-65 24 118,149-66 417,-112 45-715,-13 6 266,67-42 0,-90 47-147,-1-2 0,-1-2 0,31-30 0,-18 3-78,-34 38 94,0 1 0,1 1 0,18-16 0,-29 40-103,-4 10 94,-1-1 0,-15 41-1,16-49-27,-10 22-77,8-21 157,1 0 1,0 0-1,1 0 0,-2 16 0,6-28-47,-1 0 1,1 0-1,0 0 0,0 0 1,0 0-1,0 0 0,0 0 1,1 0-1,-1 0 0,0 0 1,1 0-1,0 0 0,-1 0 1,1 0-1,0 0 0,0 0 1,0-1-1,0 1 0,0 0 1,2 1-1,-1-2-25,-1 0 0,1 0 0,-1 0 0,1-1 0,0 1 0,-1-1 0,1 1 0,0-1 0,0 0 0,-1 0 0,1 1 0,0-1 0,-1 0 0,1-1 0,0 1 0,0 0 0,-1 0 0,1-1 0,0 1 0,-1-1 0,1 1 0,0-1 0,-1 0 0,2-1 0,6-2-16,0-1-1,-1 0 1,0 0 0,0-1-1,0 0 1,-1-1 0,9-9-1,42-59-48,-2 4 252,-53 68-215,0 0 1,0 0 0,0 0-1,1 0 1,-1 1 0,1 0-1,0 0 1,7-3 0,-10 4 12,0 1 1,0-1 0,0 1 0,0 0-1,1 0 1,-1 0 0,0 0 0,0 0 0,0 0-1,1 0 1,-1 0 0,0 0 0,0 0-1,0 0 1,1 1 0,-1-1 0,0 1-1,0-1 1,0 1 0,0-1 0,0 1 0,0-1-1,0 1 1,0 0 0,0 0 0,0 0-1,0-1 1,-1 1 0,1 0 0,0 0 0,0 0-1,-1 0 1,1 0 0,0 2 0,2 3-27,-1 1 0,1 0 0,-1 0 0,-1 0 0,1 0 1,-1 0-1,-1 0 0,1 1 0,-1-1 0,0 0 0,-3 14 1,-2 7 177,-14 46 1,13-57-127,-7 29 86,-50 151-62,51-164 25,-3-1 0,0-1 0,-38 56 0,46-78-20,0 0 0,0 0 0,-1-1 0,0-1 0,-1 1-1,0-1 1,0 0 0,0-1 0,-1 0 0,0-1 0,-15 6 0,17-8-43,0 0 0,0-1 0,-1 0 1,1-1-1,-1 1 0,1-2 1,-1 1-1,1-1 0,-1-1 0,1 1 1,-1-1-1,1-1 0,-1 0 0,1 0 1,-12-5-1,15 5-19,0 0 1,1 0-1,-1-1 0,1 0 0,-1 0 1,1 0-1,0 0 0,0-1 0,0 1 1,1-1-1,-1 0 0,1 0 1,0 0-1,0-1 0,1 1 0,-1-1 1,1 0-1,0 0 0,0 1 1,0-1-1,1 0 0,0-1 0,0 1 1,0 0-1,0 0 0,1-8 0,0 5 15,1 0-1,0 0 0,0 1 1,1-1-1,0 0 0,1 1 1,-1-1-1,1 1 0,0 0 0,1 0 1,0 0-1,0 0 0,1 1 1,0-1-1,0 1 0,10-10 1,14-5 48,1 0 1,0 1 0,60-27 0,-64 34-83,27-12-810,2 2 1,69-20 0,38 6-7940,-113 29 2348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34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35 2976,'1'-1'107,"-1"0"0,1 0 1,-1-1-1,0 1 0,1 0 1,-1 0-1,0-1 0,0 1 1,0 0-1,0 0 0,0-1 0,8-16 7740,-5 16-7035,-2 3-649,0 0 0,-1 1 0,1-1-1,-1 0 1,1 0 0,-1 0 0,0 1 0,1-1-1,-1 0 1,0 0 0,0 1 0,0-1 0,0 0-1,0 0 1,0 1 0,0-1 0,-1 3 0,-6 27 840,4-20-596,-26 145 827,20-98-1059,-2 0 1,-22 66-1,29-110-441,-6 16-1098,10-29 1074,-1 0 0,1 0 0,-1 1 0,0-1 0,1 0-1,-1 0 1,0 0 0,0 0 0,0 0 0,0 0 0,0 0-1,0 0 1,0 0 0,0-1 0,0 1 0,0 0-1,-2 1 1,2-2 87,0 0-1,1 0 1,-1 0-1,0 0 1,1 0-1,-1 0 1,0 0-1,1 0 1,-1 0-1,0-1 1,1 1-1,-1 0 1,1 0-1,-1 0 1,0-1-1,1 1 1,-1 0-1,1-1 1,-1 1 0,1 0-1,-2-2 1,-2-1-739,-13-5-2770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34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1 245 6816,'0'-42'2528,"5"34"-1984,3-8-128,5 9 384,9-9-512,14-3 2144,11-1-1344,10 1 639,9-1-991,-4 4-288,-5 5-288,-9-1 96,-4 4-160,-8 0-1312,-6 0 672,-9 5-2751,2-5 1823,-7 5-3552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36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136 258 5472,'-8'-9'3034,"11"19"-804,-2 3-1597,0 0 1,-1 0-1,-3 20 0,1-5-153,-4 60 389,-3-1 1,-24 100-1,-15 19 37,42-178-669,5-21-82,-1 0 1,1-1-1,-1 1 0,-1-1 0,-4 11 0,7-17-141,0 0 0,0 1-1,0-1 1,0 0-1,0 1 1,-1-1-1,1 0 1,0 0-1,0 1 1,0-1-1,0 0 1,-1 0-1,1 1 1,0-1-1,0 0 1,-1 0-1,1 0 1,0 0 0,-1 1-1,1-1 1,0 0-1,0 0 1,-1 0-1,1 0 1,-3-5 79,2-14-242,3 6-70,0 1 1,1-1-1,1 1 1,0-1-1,1 1 0,0 0 1,12-18-1,-3 8 4,1 0 0,31-34 0,-44 54 223,0 0 0,0 0 0,0 1 1,0-1-1,0 1 0,1-1 1,-1 1-1,0 0 0,1-1 1,-1 1-1,1 0 0,0 1 1,-1-1-1,1 0 0,-1 1 0,1-1 1,0 1-1,-1 0 0,1 0 1,0 0-1,0 0 0,-1 1 1,1-1-1,-1 1 0,1-1 1,0 1-1,-1 0 0,1 0 0,-1 0 1,1 1-1,-1-1 0,0 0 1,0 1-1,0 0 0,1-1 1,-1 1-1,-1 0 0,1 0 1,0 0-1,0 0 0,-1 0 1,2 3-1,-2-2 13,1-1 1,-1 1 0,0-1-1,0 1 1,-1 0 0,1 0-1,-1-1 1,1 1 0,-1 0-1,0 0 1,0-1 0,0 1-1,0 0 1,-1 0 0,1-1-1,-1 1 1,1 0 0,-1-1-1,0 1 1,-2 4 0,-3 5 263,0 0 1,-17 21 0,22-31-228,-4 5 19,0 0 0,-1-1-1,0 0 1,0 0 0,-1 0-1,1-1 1,-12 7-1,15-10-95,1 0 0,-1-1-1,0 0 1,0 1 0,0-1 0,0 0-1,0 0 1,0-1 0,0 1-1,0 0 1,0-1 0,0 0-1,0 0 1,0 0 0,0 0-1,0 0 1,-1-1 0,1 0-1,0 1 1,0-1 0,0 0-1,1 0 1,-6-3 0,8 4 0,-1 0 0,1 0 1,0 0-1,-1-1 0,1 1 1,-1 0-1,1 0 0,0-1 1,-1 1-1,1 0 0,0 0 0,-1-1 1,1 1-1,0 0 0,-1-1 1,1 1-1,0-1 0,0 1 1,-1 0-1,1-1 0,0 1 0,0-1 1,0 1-1,0 0 0,0-1 1,-1 1-1,1-1 0,0 1 1,0-1-1,0 1 0,0-1 0,1 0 10,0 1-1,-1-1 1,1 1-1,0-1 1,-1 1 0,1 0-1,0-1 1,0 1-1,0 0 1,-1 0-1,1-1 1,0 1-1,0 0 1,0 0-1,0 0 1,-1 0-1,1 0 1,2 0-1,4 1 82,0 0 0,1 1 1,-1 0-1,0 0 0,0 1 0,0 0 0,-1 0 0,11 6 0,-5-2 278,21 7 0,-24-11-267,-1-1 0,1-1-1,0 1 1,0-1-1,0-1 1,-1 0 0,1 0-1,0-1 1,0 0-1,0 0 1,8-3 0,12-4 156,53-25 0,-44 17-215,-10 4 48,-1-1 0,0-1 0,48-36 0,-61 40 19,0 0-144,-1 0-1,0-1 1,12-13-1,-10 11-285,-16 13 335,1 0 0,0 0 0,0 0 0,0 0 0,0 1 0,0-1 0,0 0 0,0 0-1,0 0 1,0 0 0,0 1 0,0-1 0,0 0 0,0 0 0,0 0 0,0 1 0,0-1 0,0 0 0,0 0 0,0 0 0,1 0-1,-1 1 1,0-1 0,0 0 0,0 0 0,0 0 0,0 0 0,0 0 0,0 1 0,1-1 0,-1 0 0,0 0 0,0 0 0,0 0-1,0 0 1,0 0 0,1 0 0,-1 0 0,0 1 0,0-1 0,0 0 0,0 0 0,1 0 0,-1 0 0,0 0 0,0 0 0,0 0-1,1 0 1,-1 0 0,0 0 0,0 0 0,0 0 0,1 0 0,-1 0 0,0-1 0,0 1 0,0 0 0,0 0 0,1 0 0,-1 0-1,0 0 1,0 0 0,0 0 0,0 0 0,1-1 0,-4 22 317,3-13-209,-1 0-1,-3 14 1,3-15-112,0 1 0,0-1 0,1 1 0,0 0 0,0-1 0,1 1 0,0 0 0,1-1 0,3 14 0,-4-19 26,-1-1 0,0 1 0,1-1 0,-1 1 0,1-1 0,0 1 0,0-1 0,-1 0 0,1 1 0,0-1-1,0 0 1,0 0 0,0 0 0,0 0 0,1 1 0,-1-2 0,0 1 0,0 0 0,1 0 0,-1 0 0,0 0 0,1-1 0,-1 1 0,3 0 0,-2-1 2,0 0 0,-1 0 1,1 0-1,0 0 0,0 0 1,-1 0-1,1-1 0,0 1 1,0 0-1,-1-1 0,1 0 1,-1 1-1,1-1 0,0 0 1,-1 0-1,1 0 0,-1 0 1,0 0-1,1 0 0,-1 0 1,2-2-1,8-9-76,2 1 0,-1 0 0,1 1 0,1 0 0,0 1 0,0 0 0,1 2 0,0-1 0,0 2 0,1 0 0,0 1 0,0 1 0,20-4 0,-34 8 63,-1 0 0,1-1 0,-1 1 0,1 0 0,0 0 0,-1 0 0,1 0 0,-1 1 0,1-1 0,0 0 0,-1 1 0,1-1 0,-1 1 0,1-1 1,-1 1-1,1 0 0,-1-1 0,0 1 0,1 0 0,-1 0 0,0 0 0,0 0 0,0 1 0,2 1 0,-2-2 14,0 1-1,0 0 1,-1-1 0,1 1 0,-1 0 0,1 0 0,-1 0-1,0 0 1,1-1 0,-1 1 0,0 0 0,0 0 0,0 0-1,-1 0 1,1 0 0,0-1 0,-1 1 0,1 0 0,-1 0-1,-1 3 1,-2 3 10,-4 6 115,9-12-133,6-4-107,27-17-241,1 2 0,68-22 0,-23 9-68,-74 28 344,0 0 1,0 0-1,0 0 0,0 1 0,0 0 0,0 0 0,0 0 0,0 1 0,1 0 0,8 1 0,-13 0 112,1-1-1,0 1 0,0 0 1,0 0-1,-1 0 0,1 0 1,0 0-1,-1 1 0,1-1 1,-1 1-1,0 0 0,1 0 1,-1 0-1,0 0 0,0 0 1,0 0-1,0 1 0,-1-1 1,1 0-1,-1 1 0,1 0 1,-1-1-1,2 5 0,-2-2-5,1 0-1,-1 0 0,1-1 0,1 0 0,-1 1 1,0-1-1,1 0 0,5 6 0,-6-9-15,-1-1-1,1 1 1,0-1-1,-1 0 1,1 1-1,0-1 1,-1 0-1,1 0 1,0 0-1,-1 0 1,1 0-1,0-1 1,2 0-1,-1 1-9,6-2-72,0 0 0,0 0-1,0-1 1,0 0 0,0-1-1,0 0 1,-1 0 0,0-1-1,0 0 1,0 0 0,0-1-1,-1 0 1,0-1 0,0 1-1,8-12 1,-14 17 48,0-1-1,0 1 0,-1-1 1,1 0-1,0 1 1,-1-1-1,1 1 1,-1-1-1,0 0 1,1 0-1,-1 1 1,0-1-1,0 0 1,0 1-1,0-1 1,-1 0-1,1 0 1,0 1-1,-1-1 1,1 0-1,-1 1 1,1-1-1,-1 0 1,0 1-1,0-1 1,0 1-1,0 0 1,0-1-1,0 1 0,-1-2 1,1 2-16,0 0 0,0 0 1,0 0-1,0 1 0,0-1 0,-1 0 1,1 0-1,0 1 0,0-1 1,-1 1-1,1-1 0,0 1 0,0 0 1,-1-1-1,1 1 0,-1 0 0,1 0 1,0 0-1,-1 0 0,1 0 0,0 0 1,-1 0-1,1 1 0,0-1 0,-1 0 1,1 1-1,0-1 0,0 1 0,-1-1 1,1 1-1,0 0 0,0-1 0,0 1 1,0 0-1,0 0 0,0 0 0,-2 1 1,-5 7 23,0 0 53,0-1-1,0 1 1,-9 15 0,15-21-18,1 1 0,-1-1 1,0 1-1,1 0 1,0-1-1,0 1 1,0 0-1,0 0 1,1 0-1,-1 0 1,1 0-1,0 0 0,0 0 1,1 5-1,0-7-32,-1 0 0,1 0 0,0 0 0,-1-1 0,1 1 0,0 0 0,0 0 0,0-1 0,0 1 1,0 0-1,0-1 0,1 1 0,-1-1 0,1 1 0,-1-1 0,1 0 0,-1 0 0,1 0 0,0 0 0,-1 0 0,1 0 0,0 0 0,0 0 0,3 0 0,1 1 52,1-1 1,-1 0-1,1 0 1,-1 0-1,1-1 1,7 0-1,29-4 10,-1-2-1,0-1 0,71-23 1,-93 23-111,-1 0-1,1-1 1,-2-1 0,1-1 0,17-12 0,-25 14 49,0-1-1,-1 0 1,-1 0-1,1-1 1,-2 0 0,1-1-1,-1 0 1,-1 0-1,6-13 1,11-28 13,-3-2-1,23-90 1,-27 84-62,-3 15-89,39-160-321,-45 167 438,-4 21 111,0 1 1,1-33 0,-5 49-97,0 0 0,0 0 0,0 0 1,0 0-1,0 0 0,0 0 0,0 0 1,0 0-1,0 0 0,0 0 0,0 0 1,0 0-1,0 0 0,0 0 0,0 0 1,0 0-1,-1 0 0,1 0 0,0 0 0,0 0 1,0 0-1,0 0 0,0 0 0,0 0 1,0 0-1,0 0 0,0 0 0,0 0 1,0 0-1,0 0 0,0 0 0,0 0 1,0 0-1,0 0 0,0 0 0,0 0 1,0 0-1,0 0 0,0 0 0,0 0 0,0 0 1,0 0-1,-1 0 0,1 0 0,0 0 1,0 0-1,0 0 0,0-1 0,0 1 1,0 0-1,0 0 0,0 0 0,0 0 1,0 0-1,0 0 0,0 0 0,0 0 1,0 0-1,0 0 0,0 0 0,0 0 0,0 0 1,0 0-1,0 0 0,1 0 0,-5 5 39,-4 10-37,3 2-52,1 0 0,-4 22 1,3-8 19,-5 35 227,-2 95-1,8-74-35,0-15-632,12 137-1,-7-178-1498,-2-17-2501,-17-40-5184,-19-42 8625,-17-37 7971,51 100-6150,0-1 1,1 0 0,0 1-1,0-1 1,-3-12 0,5 17-711,0-1 1,0 1-1,0-1 0,0 1 1,0-1-1,1 0 1,-1 1-1,0-1 1,1 1-1,-1-1 1,1 1-1,-1 0 0,1-1 1,0 1-1,0 0 1,0-1-1,-1 1 1,1 0-1,0 0 1,0 0-1,1-1 0,-1 1 1,0 0-1,0 1 1,0-1-1,1 0 1,2-1-1,11-5 17,0 1 0,1 0-1,0 1 1,0 1 0,0 0 0,1 2-1,-1-1 1,1 2 0,31 1-1,-33 1-166,-1 1 0,0 1 0,1 0 0,-1 1 0,0 0 0,-1 1 0,1 1 0,24 13 0,-33-16 81,-1 0 0,1 0 0,0 1 0,-1 0-1,0 0 1,0 0 0,0 0 0,0 1 0,-1-1 0,1 1 0,-1 0 0,0 0 0,-1 0 0,1 1-1,-1-1 1,0 0 0,-1 1 0,1 0 0,-1-1 0,0 1 0,0 0 0,-1 0 0,0 0 0,0 10-1,-2-9 89,1 0 0,-1 0-1,1-1 1,-2 1-1,1-1 1,-1 0 0,0 1-1,0-1 1,-1-1 0,0 1-1,0 0 1,-9 9-1,-4 1 32,0-1-1,-28 20 1,31-25-262,-5 1-278,11-9-490,8-3 849,0 1-1,0 0 1,-1 0-1,1 0 1,0-1-1,0 1 0,0 0 1,0 0-1,0 0 1,0-1-1,0 1 1,0 0-1,0 0 1,0 0-1,0-1 1,0 1-1,0 0 1,0 0-1,0-1 1,0 1-1,0 0 1,0 0-1,0 0 0,0-1 1,0 1-1,0 0 1,0 0-1,0 0 1,0-1-1,1 1 1,-1 0-1,0 0 1,0 0-1,0-1 1,1 1-1,1-5-621,1 1-1,1-1 1,-1 1 0,1 0-1,0-1 1,0 2 0,0-1-1,6-4 1,40-24-2865,-6 9 1094,50-20-1,51-7 5923,-123 44-967,34-4 1,-55 10-2359,0-1 0,1 1 0,-1 0-1,0 0 1,1 0 0,-1 0 0,0 0 0,1 0 0,-1 0 0,0 1-1,0-1 1,1 0 0,-1 1 0,0-1 0,0 1 0,1-1 0,-1 1-1,0-1 1,0 1 0,0 0 0,0 0 0,0 0 0,0 0 0,0-1-1,0 1 1,0 0 0,-1 0 0,1 1 0,0-1 0,-1 0 0,1 0-1,0 2 1,0 0 116,0 1-1,0-1 0,-1 0 1,0 1-1,1-1 0,-1 0 0,0 1 1,-1-1-1,1 1 0,-2 5 1,-8 24 1240,5-21-1135,2 0 1,-1 0-1,2 0 0,-2 14 1,3-24-353,1 1 0,0 0 0,0-1 0,0 1 0,1 0 0,-1-1 1,1 1-1,-1-1 0,1 1 0,0-1 0,0 1 0,0-1 0,0 1 0,0-1 0,1 0 0,-1 1 1,1-1-1,-1 0 0,1 0 0,0 0 0,0 0 0,0-1 0,0 1 0,3 1 0,-3-2-194,1 1-1,-1-2 1,0 1 0,1 0-1,-1 0 1,1-1-1,0 1 1,-1-1-1,1 0 1,-1 0-1,6 0 1,31-7-3004,-26 4 1686,-4 2 44,0-1-1,0-1 1,9-3 0,-15 5 934,0-1 0,0 1 1,0-1-1,0 0 0,0 0 1,0 0-1,-1 0 1,1 0-1,-1-1 0,1 1 1,2-5-1,-1-1-431,0 1-1,5-15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32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0 898 1888,'7'-3'13423,"0"1"-15129,2-3 1877,0-1 0,-1 0 0,1 0 0,-1-1 0,0 1 0,6-10 1,42-51 40,-20 21 42,56-52 5,26-33-283,-105 114 33,56-80 72,-36 36-6,-18 34-64,-1-1-1,0 0 1,11-40 0,-19 48-123,5-30 1,-10 45 65,0 0-1,-1-1 1,1 1 0,-1 0-1,-1-1 1,1 1 0,-1 0-1,0-1 1,0 1 0,0 0-1,-3-6 1,3 9 16,0 0 0,1 0 1,-1 0-1,-1 1 0,1-1 1,0 0-1,0 0 0,-1 1 1,1-1-1,0 1 0,-1-1 0,0 1 1,1-1-1,-1 1 0,0 0 1,0 0-1,0 0 0,0 0 1,0 0-1,0 0 0,0 1 0,0-1 1,0 1-1,0-1 0,0 1 1,0 0-1,0 0 0,0 0 1,-1 0-1,1 0 0,0 0 1,0 1-1,0-1 0,0 1 0,0-1 1,-3 2-1,-1 1-4,-1 0 0,1 0 0,0 1 0,0 0-1,0 0 1,1 1 0,-1-1 0,1 1 0,-6 7 0,-1 4 52,0 1 0,0 0 0,-8 20 0,-24 58 117,36-77-145,-9 19 16,-21 53-6,27-56 46,-2 1 141,-16 72 0,27-96-142,1-1 0,0 1 0,0 0 0,1-1 0,1 1 0,0 0 0,0-1 0,1 1 0,0-1 0,1 1 0,6 15 0,-6-20-4,0 0 1,0-1 0,0 0-1,1 0 1,0 0 0,0 0-1,0-1 1,1 1 0,-1-1-1,8 5 1,-4-4 0,0 0 0,1-1 0,0 1 0,0-1 0,0-1-1,10 3 1,0-2 13,0-1 1,0 0-1,1-1 0,0-1 0,37-4 0,-42 3 57,0-2 0,0 0 0,0-1 0,0 0 0,0-1 0,-1-1 0,23-11 0,-27 11-58,0-1-1,0-1 0,-1 0 1,0 0-1,0 0 0,10-13 1,-16 17-48,-1 0 0,0 0 0,0-1 0,0 1 0,0 0 0,0-1 0,-1 1 0,0-1 0,1 0 0,-1 1 0,-1-1 0,1 0 0,0 0 0,-1 0 0,0 1 0,0-1 0,0 0 0,-1 0 0,1 0 0,-1 0 0,0 1 0,-2-8 0,3 10-35,-1 0 1,1 0-1,-1 0 0,1-1 1,-1 1-1,0 0 0,0 0 1,0 0-1,1 0 0,-1 0 1,0 0-1,0 0 0,0 0 1,0 0-1,-1 1 0,1-1 0,0 0 1,0 1-1,0-1 0,-1 1 1,1-1-1,0 1 0,-1 0 1,1-1-1,0 1 0,0 0 1,-1 0-1,1 0 0,-1 0 0,1 0 1,0 0-1,-1 0 0,1 1 1,-2-1-1,-1 1-18,0 1-1,0-1 1,-1 1 0,1 0-1,0 0 1,0 0 0,1 0-1,-1 1 1,-5 3 0,6-2 51,-1-1 1,1 1-1,0 0 1,0-1-1,0 1 1,1 1-1,-1-1 1,1 0-1,0 0 1,0 1-1,1 0 1,-1-1-1,1 1 1,0 0-1,0-1 1,0 1-1,1 0 1,0 6-1,0-3 34,1-1-1,0 1 0,1 0 0,0-1 0,0 1 0,0-1 0,1 0 0,0 0 0,1 0 0,-1 0 0,6 7 0,-4-7 9,0 0 1,1-1-1,0 1 0,0-1 1,0 0-1,1-1 1,0 1-1,0-1 0,0-1 1,8 5-1,-10-7-29,0 0-1,1 0 1,-1 0 0,0 0-1,0-1 1,1 0-1,-1 0 1,1-1 0,-1 1-1,1-1 1,-1 0-1,1-1 1,-1 0 0,1 1-1,-1-2 1,7-1-1,21-11 170,50-27-1,-20 8-172,219-102 195,-211 97 0,-69 38-178,-1 0 0,0-1-1,0 1 1,0-1 0,0 0-1,0 1 1,0-1-1,0 0 1,0 0 0,0 0-1,0 0 1,0 0 0,0 0-1,-1 0 1,1 0 0,0 0-1,0-1 1,-1 1-22,0 1 0,0 0 0,0-1 0,0 1 1,0 0-1,0-1 0,0 1 0,0 0 0,0-1 1,0 1-1,0 0 0,0 0 0,-1-1 0,1 1 0,0 0 1,0 0-1,0-1 0,0 1 0,-1 0 0,1 0 0,0-1 1,0 1-1,-1 0 0,1 0 0,0 0 0,0-1 1,-1 1-1,1 0 0,0 0 0,-1 0 0,1 0 0,0 0 1,0 0-1,-1 0 0,1 0 0,0 0 0,-1 0 0,0 0 1,-15-2 13,4 3-29,0 0 0,0 1 0,0 0 0,0 1 0,0 1 0,1 0 0,-17 7-1,10-2-40,1 0-1,0 1 1,-30 24-1,35-24 54,1 1 0,1 0 0,0 0 0,0 1 0,-14 24 0,20-30 12,1 0-1,0 1 1,0 0-1,0 0 1,0 0-1,1 0 1,1 0-1,-1 0 1,1 0 0,0 1-1,1-1 1,0 0-1,1 15 1,-1-19 5,1-1 0,-1 1 1,1-1-1,0 1 1,0-1-1,0 0 0,0 1 1,0-1-1,1 0 0,-1 0 1,1 0-1,-1 0 1,1 0-1,0 0 0,0 0 1,0-1-1,0 1 0,0-1 1,0 1-1,0-1 0,0 0 1,1 0-1,-1 0 1,3 1-1,-1-1 9,1 0 1,-1 0-1,1-1 0,-1 1 0,0-1 1,1 0-1,-1-1 0,1 1 1,-1-1-1,1 0 0,-1 0 0,0 0 1,7-3-1,2-2 17,0-1 0,0-1 0,-1 0 0,-1 0 0,1-1 1,-1-1-1,-1 1 0,0-2 0,12-15 0,0-3-47,-2-1 1,26-49-1,-45 76-49,1 0-1,-1 0 1,0 0-1,0 0 1,2-7-1,-3 10 42,0 0 0,0 0 1,0 1-1,0-1 0,-1 0 0,1 0 0,0 0 0,0 0 0,0 0 0,0 0 0,0 0 0,0 0 0,0 0 0,0 0 0,0 0 0,0 0 0,0 0 0,0 0 0,0 0 1,0 0-1,0 0 0,0 0 0,0 0 0,0 0 0,0 0 0,0 0 0,0 0 0,0 0 0,-1 0 0,1 0 0,0 0 0,0 0 0,0 0 0,0 0 0,0 0 0,0 0 1,0 0-1,0 0 0,0 0 0,0 0 0,0 0 0,0 0 0,0-1 0,0 1 0,0 0 0,0 0 0,0 0 0,0 0 0,0 0 0,0 0 0,-6 13-110,3-4 110,0-1 0,1 1 1,0 0-1,1 0 0,0 0 1,1 0-1,0 13 0,1-2 135,2 1 0,5 22 0,-7-36-77,1 0-1,0-1 0,1 0 0,-1 1 0,1-1 0,0 0 0,1-1 0,0 1 0,6 8 1,-8-13-19,-1 0-1,0 1 1,1-1 0,-1 0 0,1 0 0,-1 0 0,1 0 0,0 0 0,-1 0 0,1 0 0,0-1 0,0 1 0,0-1 0,-1 1 0,1-1 0,2 0 0,-2 0 2,0 0-1,0 0 1,0-1 0,0 1 0,0-1 0,0 0 0,0 0-1,0 1 1,0-1 0,0-1 0,0 1 0,0 0 0,-1 0-1,1-1 1,-1 1 0,1 0 0,2-4 0,16-20 79,-1 0 1,30-55-1,-31 49-139,43-57 0,-37 59-444,-28 35 411,-1 0-1,1 0 0,0 0 0,1 1 1,0-1-1,0 1 0,0 0 1,1 0-1,-3 11 0,2-1 88,0 0 0,0 0 0,1 24 0,2-35-5,0 0 0,1 0 0,0 0 0,0 0 0,1-1 0,-1 1 0,1 0 0,0-1 0,1 1 0,-1-1 0,1 1 0,5 6 0,-7-11-8,0-1 0,0 1 0,0 0 1,0 0-1,0 0 0,0-1 0,0 1 1,0 0-1,0-1 0,1 1 0,-1-1 1,0 0-1,0 1 0,1-1 0,-1 0 1,0 1-1,0-1 0,1 0 1,-1 0-1,0 0 0,1 0 0,-1-1 1,0 1-1,0 0 0,1 0 0,-1-1 1,0 1-1,0-1 0,0 1 0,1-1 1,-1 0-1,0 1 0,0-1 0,1-1 1,5-3 19,0 0 0,-1 0 0,0 0 0,6-7 0,23-29 112,53-81-1,-83 116-165,-1 0-1,0-1 0,-1 0 1,1 0-1,-1 0 0,-1 0 0,1 0 1,-1-1-1,-1 1 0,1-1 1,-1 1-1,0-12 0,-1 19 19,1-1-1,-1 1 0,0 0 0,0-1 0,1 1 1,-1 0-1,0-1 0,1 1 0,-1 0 1,1 0-1,-1-1 0,0 1 0,1 0 0,-1 0 1,1-1-1,-1 1 0,1 0 0,-1 0 1,0 0-1,1 0 0,-1 0 0,1 0 0,-1 0 1,1 0-1,-1 0 0,1 0 0,-1 0 1,1 0-1,17 1-92,-17-1 90,33 2-193,-19-1 136,28 5-1,-41-6 61,10 2-27,0 1-1,0 0 1,0 1 0,-1 0 0,16 8-1,-26-11 24,0 0 0,1 0 0,-1 0-1,0 0 1,0 1 0,0-1 0,1 0-1,-1 1 1,-1-1 0,1 1 0,0-1-1,0 1 1,-1 0 0,1-1 0,0 1-1,-1 0 1,0-1 0,1 1 0,-1 0-1,0-1 1,0 1 0,0 3 0,-1 4-8,0 0 0,-1 1 0,-3 11 0,-3 13-188,8-26 206,-2 7 29,2 1-1,1 20 1,-1-32-11,1 0 1,-1 0 0,1 0-1,0 0 1,1 0-1,-1 0 1,0-1-1,1 1 1,0-1-1,0 1 1,0-1-1,0 1 1,1-1-1,4 4 1,-7-6-12,1 0 0,0-1 0,-1 1 1,1 0-1,0-1 0,0 1 0,-1-1 1,1 1-1,0-1 0,0 0 0,0 1 1,0-1-1,0 0 0,-1 0 0,1 1 1,0-1-1,0 0 0,0 0 0,0 0 1,0 0-1,0 0 0,0 0 0,0-1 1,0 1-1,0 0 0,0 0 0,-1-1 1,1 1-1,0 0 0,0-1 0,0 1 1,0-1-1,-1 1 0,1-1 0,0 1 1,1-2-1,2-3 55,0 0-1,0 0 1,-1 0 0,6-10 0,0 0-1,75-100-189,-80 111 113,-1 0-1,1 1 0,0-1 0,0 1 1,6-4-1,9-7 70,-11 8-366,-10 12-23,-2 5 284,-42 188-5,37-154-10,2-21 90,5-21 14,1 1-1,0 0 1,0 0-1,0 0 1,0 0-1,1 1 1,-1-1-1,1 0 1,0 0-1,0 0 1,1 5-1,-1-9-31,1 0 0,-1 1 0,0-1 0,0 0 0,0 0 0,1 0 0,-1 0 0,0 0 0,0 1 0,1-1 0,-1 0 0,0 0 0,0 0 0,1 0 0,-1 0 1,0 0-1,0 0 0,1 0 0,-1 0 0,0 0 0,0 0 0,1 0 0,-1 0 0,0 0 0,0 0 0,1 0 0,-1 0 0,0 0 0,0 0 0,1 0 0,-1-1 0,0 1 0,0 0 0,0 0 0,1 0 0,-1 0 0,0-1 0,0 1 0,0 0 0,0 0 0,1 0 0,-1-1 0,0 1 0,14-15 107,0 0 0,12-21-1,17-19-102,-28 40-37,0 0 0,0 1 0,1 1 0,1 0 0,1 1 0,21-11 0,-37 21-3,1 1 1,-1 0 0,1 0-1,-1 1 1,1-1 0,0 0-1,-1 1 1,1 0 0,4-1-1,-6 1 9,0 0 1,0 1-1,0-1 0,0 0 1,0 0-1,0 1 0,0-1 1,0 1-1,0-1 0,-1 1 1,1-1-1,0 1 0,0-1 0,0 1 1,-1 0-1,1-1 0,0 1 1,-1 0-1,1 0 0,0 0 1,-1-1-1,1 1 0,-1 0 1,1 0-1,-1 0 0,0 0 0,1 0 1,-1 2-1,1 2 16,0 1 1,-1 0-1,1-1 1,-1 1-1,-1-1 1,1 1-1,-1 0 1,0-1-1,0 1 0,-3 8 1,-4 7-27,-12 26 0,12-31 62,-2 4 57,-2 0-1,-14 18 0,11-14-235,-2-6 219,9-12 137,8-6-209,0 0-1,0 1 1,-1-1 0,1 0-1,0 0 1,0 0 0,0 0-1,0 0 1,0 0 0,0 0-1,0 0 1,0 0 0,0 0-1,0 0 1,0 0-1,0 0 1,0 0 0,-1 0-1,1 0 1,0 0 0,0 0-1,0 0 1,0 0 0,0 0-1,0 0 1,0 0 0,0 0-1,0 0 1,0 0 0,-1 0-1,1 0 1,0 0 0,0 0-1,0 0 1,0 0 0,0 0-1,0 0 1,0 0 0,0 0-1,0 0 1,0 0-1,0 0 1,0 0 0,-1 0-1,1 0 1,0 0 0,0 0-1,0-1 1,0 1 0,0 0-1,0 0 1,0 0 0,0 0-1,0 0 1,0 0 0,0 0-1,0 0 1,3-15 188,-3 12-186,1-1 0,-1 1 1,1-1-1,0 1 0,0 0 0,0-1 0,0 1 1,1 0-1,1-4 0,21-29 60,-23 35-66,29-45 22,-19 28-39,1-1-1,1 2 1,22-24-1,-20 26-24,-4 3-26,1 2 1,24-19-1,-35 28 55,0 0 0,0 1 0,-1-1 0,1 1 0,0-1 0,0 1 0,0-1 0,0 1 1,0 0-1,1-1 0,-1 1 0,0 0 0,0 0 0,0 0 0,0-1 0,0 1 0,0 1 1,0-1-1,0 0 0,0 0 0,0 0 0,2 1 0,-2 0 4,0-1 0,0 1 0,0 0 0,-1 0 0,1 0 0,0 0 0,0 0 0,-1 0 0,1 0 0,-1 0 0,1 0 0,-1 0 0,1 0 0,-1 0 0,0 0 0,1 0 0,-1 2 0,1 6 4,0 0 1,-1 0 0,0 0 0,-1 10-1,0-15 22,-6 35-84,0-8 150,-7 23 146,13-53-218,1 0-1,-1 1 1,1-1-1,-1 0 1,0 0-1,0 0 1,1 0-1,-1 1 1,0-1-1,0 0 1,-2 1-1,3-2-5,0 0 0,0 0 0,0 1-1,0-1 1,0 0 0,0 0 0,0 0 0,0 0 0,0 0 0,-1 1-1,1-1 1,0 0 0,0 0 0,0 0 0,0 0 0,0 0-1,0 0 1,-1 0 0,1 1 0,0-1 0,0 0 0,0 0 0,0 0-1,-1 0 1,1 0 0,0 0 0,0 0 0,0 0 0,0 0 0,-1 0-1,1 0 1,0 0 0,0 0 0,0 0 0,0 0 0,-1 0-1,1 0 1,0 0 0,0-1 0,0 1 0,0 0 0,-1 0 0,1 0-1,0 0 1,0 0 0,0 0 0,0 0 0,0 0 0,0-1-1,-1 1 1,-2-2 7,2 2-82,1 0 1,0 0-1,-1 0 0,1 0 1,0 0-1,0 0 1,-1 0-1,1-1 1,0 1-1,0 0 1,-1 0-1,1 0 0,0 0 1,0 0-1,-1 0 1,1-1-1,0 1 1,0 0-1,0 0 1,-1 0-1,1 0 1,0-1-1,0 1 0,0 0 1,0 0-1,-1-1 1,1 1-1,0 0 1,0 0-1,0-1 1,0 1-1,0 0 1,0 0-1,0-1 0,0 1 1,0 0-1,0-1 1,0 1-1,0 0 1,0 0-1,0-1 1,0 1-1,0 0 0,0 0 1,0-1-1,0 1 1,0 0-1,1 0 1,-1-1-1,0 1 1,0 0-1,3-22-8495,5 13 6224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37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 7136,'-26'-20'2656,"39"23"-2080,21-3-160,2 0-2592,8 4 1088,4 1-2112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40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2 187 4320,'-2'0'1531,"5"4"-458,5 8 248,-8-11-1166,1 1 1,-1-1-1,1 0 0,0 1 1,0-1-1,0 1 0,0-1 1,0 0-1,0 0 0,0 0 1,0 0-1,1 0 0,-1 0 1,0 0-1,1 0 0,-1 0 1,1 0-1,-1-1 0,0 1 0,3 0 1,-1-1-16,0 1 1,0-1 0,0 0 0,0 0-1,-1 0 1,1 0 0,0 0-1,0-1 1,0 0 0,4-1 0,2-1-12,0-1 1,-1 0 0,1 0-1,-1-1 1,0 0 0,7-7-1,-6 5-98,-1-1-1,0 0 1,0 0 0,-1-1-1,0 0 1,0 0-1,5-11 1,-10 17-13,0 0-1,-1-1 1,1 1 0,-1-1 0,0 1-1,1-1 1,-2 0 0,1 1-1,0-1 1,-1 0 0,0 0 0,0 1-1,0-1 1,0 0 0,0 0 0,-1 1-1,0-1 1,1 0 0,-2 1 0,1-1-1,0 1 1,-1-1 0,1 1-1,-4-6 1,4 8 5,0 0 0,1 0 0,-1 0 0,0 1 0,0-1 0,0 0 0,0 0-1,0 1 1,0-1 0,0 0 0,0 1 0,0-1 0,0 1 0,0-1 0,0 1 0,0 0 0,0-1-1,0 1 1,-1 0 0,1 0 0,0 0 0,-2 0 0,0 0-3,1 1 0,0-1-1,-1 1 1,1 0 0,0 0 0,0 0 0,-1 0 0,1 0-1,0 0 1,-3 3 0,-1 1 14,0 1 0,0 0 0,0 0 0,1 0 0,-8 12 1,3-1 222,1 1 0,1-1 0,1 1 1,0 1-1,1 0 0,1-1 1,-4 35-1,8-50-197,1 0 0,0 0-1,0 1 1,1-1 0,-1 0-1,1 1 1,-1-1 0,1 0-1,0 0 1,2 4 0,-3-5-49,1-1 0,0 0 1,0 1-1,-1-1 0,1 0 0,0 0 1,0 1-1,1-1 0,-1 0 0,0 0 1,0 0-1,0-1 0,1 1 0,-1 0 1,0 0-1,1-1 0,-1 1 0,1 0 1,-1-1-1,1 0 0,-1 1 0,1-1 1,-1 0-1,1 0 0,1 0 0,15-1 43,0-1 0,0-1 1,29-9-1,1 1-68,158-46 257,-85 21-315,-118 35 100,0 0 0,1 0 0,-1 1 0,1-1 0,-1 1 0,1 0 0,-1 0 0,0 0 0,1 0 0,5 2 0,-8-2-1,0 1 1,0-1 0,0 1 0,0 0 0,0-1-1,1 1 1,-1 0 0,0 0 0,0-1-1,-1 1 1,1 0 0,0 0 0,0 0 0,0 0-1,-1 0 1,1 0 0,0 1 0,-1-1-1,1 0 1,-1 0 0,1 0 0,-1 1 0,0-1-1,1 0 1,-1 0 0,0 1 0,0-1-1,0 0 1,0 3 0,-1 4 19,0 1-1,-1 0 1,0-1-1,0 1 1,-1-1-1,-5 13 1,2-5 59,6-16-103,0 0 1,0 1-1,0-1 0,0 0 1,0 0-1,0 0 1,0 1-1,0-1 0,0 0 1,0 0-1,0 0 0,0 0 1,0 1-1,0-1 0,0 0 1,1 0-1,-1 0 0,0 0 1,0 1-1,0-1 1,0 0-1,0 0 0,1 0 1,-1 0-1,0 0 0,0 0 1,0 0-1,1 0 0,-1 0 1,0 1-1,0-1 0,0 0 1,0 0-1,1 0 1,-1 0-1,0 0 0,0 0 1,0 0-1,1 0 0,-1 0 1,0 0-1,0 0 0,0-1 1,1 1-1,-1 0 0,0 0 1,0 0-1,0 0 1,1 0-1,8-2 64,-2-2-173,0-1 0,0 1 0,-1-1 0,1 0 0,-1-1 0,10-12 0,-1 2-187,36-30-533,-46 42 741,0 0 1,0 1 0,0 0 0,0 0-1,0 0 1,1 1 0,0 0-1,-1 0 1,9-2 0,-13 4 91,0 0 0,0 0 1,0 0-1,-1 0 0,1 0 0,0 0 1,0 0-1,0 0 0,0 1 0,0-1 0,0 0 1,0 1-1,0-1 0,0 1 0,-1-1 1,1 1-1,0-1 0,0 1 0,-1-1 1,1 1-1,0 0 0,0-1 0,-1 1 1,1 0-1,-1 0 0,1-1 0,-1 1 1,1 0-1,-1 0 0,0 0 0,1 0 1,-1 0-1,1 2 0,0 2 113,0 0 1,0 0-1,-1 0 0,0 9 1,-1 13 423,1-17-409,-1-1 0,1 1 0,1-1 0,0 1 0,3 15 0,-4-23-112,1-1-1,-1 0 1,1 1-1,0-1 0,-1 0 1,1 0-1,0 0 1,0 1-1,0-1 0,0 0 1,0 0-1,0 0 1,0 0-1,0-1 0,1 1 1,-1 0-1,0 0 1,0-1-1,1 1 0,-1-1 1,0 1-1,1-1 1,-1 1-1,1-1 1,-1 0-1,1 0 0,-1 0 1,3 0-1,4 0 17,0-1 1,0 0-1,0 0 0,9-3 1,-3 0-17,18-2-298,0-1 1,0-2-1,37-17 1,-58 22 251,-1-1 0,0 0 0,0-1 0,-1-1 0,0 1 0,0-1 0,0-1 0,-1 1 1,0-2-1,0 1 0,-1-1 0,0 0 0,6-11 0,-11 15 10,0 0 0,0 1 0,0-1 0,-1 0 0,1 0 0,0-6 0,-2 10-7,0 1 1,0-1-1,0 0 1,1 0-1,-1 1 0,0-1 1,0 0-1,0 0 1,0 0-1,-1 1 1,1-1-1,0 0 0,0 0 1,0 1-1,0-1 1,-1 0-1,1 0 0,0 1 1,-1-1-1,1 0 1,-1 1-1,1-1 1,-1 0-1,1 1 0,-1-1 1,1 1-1,-1-1 1,1 1-1,-1-1 1,0 1-1,1-1 0,-1 1 1,0 0-1,0-1 1,1 1-1,-1 0 0,0 0 1,0-1-1,1 1 1,-1 0-1,0 0 1,0 0-1,1 0 0,-1 0 1,0 0-1,0 0 1,0 0-1,0 1 0,-9 1 12,0 0-1,1 1 1,-1 0 0,1 1-1,0 0 1,0 0-1,-15 11 1,9-5 166,1 1 0,0 1 0,-18 18 1,29-27-101,1 0 0,-1 0 1,1 0-1,0 0 0,-1 1 1,2-1-1,-1 0 1,0 1-1,1 0 0,-3 7 1,4-10-55,0 1 0,0-1 0,0 1 1,0-1-1,0 1 0,1-1 0,-1 1 1,0-1-1,1 1 0,-1-1 0,1 0 0,-1 1 1,1-1-1,0 1 0,-1-1 0,1 0 1,0 0-1,0 0 0,0 1 0,0-1 1,0 0-1,0 0 0,1 0 0,-1 0 1,0-1-1,0 1 0,1 0 0,-1 0 1,0-1-1,4 2 0,4 1 35,0 0 0,0-1 1,1 1-1,-1-2 0,1 1 0,0-2 0,-1 1 0,1-1 1,0 0-1,10-3 0,3 0-104,0-2 0,0 0 0,23-10 0,57-23-213,44-16 38,-138 51 278,8-3-13,1 1 1,-1 1-1,1 0 1,29-2 0,-47 6-13,0 1 0,0-1-1,1 1 1,-1-1 0,0 0 0,0 1 0,0-1 0,1 1 0,-1-1 0,0 1 0,0-1 0,0 1-1,0-1 1,0 1 0,0-1 0,0 1 0,0-1 0,0 0 0,0 1 0,0-1 0,0 1-1,-1-1 1,1 1 0,0 0 3,-1 2 38,-1 1 1,1-1-1,-1 1 0,0-1 0,0 0 1,0 0-1,-1 0 0,1 0 1,-1 0-1,1 0 0,-4 2 0,-14 17 228,18-18-198,-1-1-1,1 1 0,0 0 0,0 0 0,1 1 0,-3 5 0,4-9-86,0 0 0,0 0 0,0 0 0,0 0 0,0 0 0,0 0 1,0 0-1,0 0 0,0 0 0,0 0 0,0 0 0,1 0 0,-1 0 0,0 0 0,1-1 0,-1 1 0,1 0 0,-1 0 0,1 0 0,-1 0 0,1-1 0,-1 1 0,1 0 0,0-1 0,-1 1 0,1 0 0,0-1 0,0 1 0,0-1 0,0 1 0,-1-1 0,1 1 0,0-1 0,0 0 0,2 1 0,6 1 26,1 0 0,-1-1 0,1 0 0,0-1 0,15 0 0,-3-1-92,158-11-171,-140 4 88,-1-1-1,-1-2 1,59-25-1,8-2 289,-95 35-231,-10 3 88,0 0 1,0 0 0,0 0-1,0 0 1,0 0 0,0 0-1,0 0 1,0 0 0,0 0-1,0 0 1,0 0 0,0 0 0,0 0-1,0 0 1,0 0 0,0 0-1,0 0 1,0 0 0,0 0-1,0 1 1,0-1 0,0 0-1,0 0 1,0 0 0,0 0-1,0 0 1,0 0 0,0 0-1,0 0 1,0 0 0,0 0-1,0 0 1,0 0 0,0 0-1,0 0 1,0 0 0,0 0-1,0 0 1,0 0 0,0 0-1,0 0 1,0 0 0,0 0 0,0 0-1,-18 10-297,17-9 321,-18 9 51,0 0 1,0 2-1,2 1 1,-1 0-1,1 1 0,1 0 1,1 2-1,0 0 0,1 0 1,-21 33-1,34-47-74,0 0 1,0 0-1,0 1 1,0-1-1,0 0 0,1 1 1,-1-1-1,1 1 1,-1-1-1,1 1 0,0 3 1,0-6 2,0 1 1,0-1-1,0 1 1,0-1 0,1 1-1,-1-1 1,0 1-1,0-1 1,0 0-1,1 1 1,-1-1-1,0 1 1,0-1-1,1 0 1,-1 1-1,0-1 1,1 0-1,-1 1 1,0-1-1,1 0 1,-1 0 0,0 1-1,1-1 1,0 0-1,0 1 12,0-1 0,1 0 0,-1 0 0,0 0 0,0 0 0,0-1 0,0 1 0,1 0 0,-1 0 0,0-1 0,0 1 0,0 0-1,0-1 1,2-1 0,3-1 2,0-1 0,-1 0 0,0 0 0,1-1 0,5-7 0,6-4-66,0 1 38,-5 2-85,2 2-1,-1 0 1,23-13-1,-23 20-307,-13 4 406,0 0 0,0 0 1,1 0-1,-1 0 0,0 0 0,0 0 1,1 1-1,-1-1 0,0 0 0,0 0 1,1 0-1,-1 0 0,0 0 1,0 1-1,1-1 0,-1 0 0,0 0 1,0 1-1,0-1 0,0 0 0,1 0 1,-1 0-1,0 1 0,0-1 0,0 0 1,0 1-1,0 1 16,1 0 0,-1 0 1,0 0-1,0 0 0,0 0 0,-1 1 0,1-1 1,-1 0-1,0 2 0,-64 243 537,49-192-447,-2-1 1,-40 79-1,44-106-45,0-1 1,-3 0-1,0-2 1,-1 0 0,-1-1-1,-35 32 1,46-47-14,0-1 1,-1-1 0,0 0 0,0 0-1,-1-1 1,0 0 0,0-1 0,0 0-1,-18 5 1,23-8-76,-1 0-1,1 0 1,-1-1-1,0 0 1,1 0-1,-1 0 1,1-1-1,-1 1 1,1-2 0,-1 1-1,1 0 1,-1-1-1,1 0 1,0 0-1,0-1 1,0 1-1,0-1 1,0 0-1,1-1 1,-7-4-1,9 6-1,1 0-1,-1 1 1,0-1-1,1 0 1,-1 0-1,1 0 1,-1 0-1,1 0 1,0 0-1,0 0 1,0 0-1,0-1 1,0 1-1,0 0 1,1-1-1,-1 1 1,1 0-1,0-1 1,0 1-1,0-1 1,0 1-1,0 0 1,0-1-1,0 1 1,1-1-1,-1 1 1,1 0-1,0-1 1,0 1-1,0 0 1,2-4-1,1 1-7,0-1-1,0 2 1,0-1-1,1 0 0,0 1 1,0 0-1,5-4 0,43-23-307,-41 25 290,69-37-192,60-33 299,-97 51 58,79-49 108,-91 54-120,34-21 54,-2-3 1,68-62-1,-99 76-23,-3 3-81,30-35 0,-28 26-184,10-11 222,-30 31 33,1 0 1,20-18-1,-33 33-121,0 1-1,1-1 0,-1 1 0,0 0 0,1-1 0,-1 1 0,0 0 1,1-1-1,-1 1 0,1 0 0,-1 0 0,1-1 0,-1 1 0,1 0 1,-1 0-1,1 0 0,-1 0 0,1-1 0,-1 1 0,1 0 0,-1 0 1,1 0-1,-1 0 0,1 0 0,-1 0 0,1 1 0,-1-1 0,1 0 1,-1 0-1,1 0 0,-1 0 0,1 1 0,-1-1 0,1 0 0,-1 0 1,1 1-1,-1-1 0,0 0 0,1 1 0,-1-1 0,0 0 0,1 1 1,-1-1-1,0 1 0,1-1 0,-1 1 0,0-1 0,0 0 0,1 1 1,-1-1-1,0 1 0,0 0 0,2 3 5,-1 0 0,0 0 0,0 0 0,0 7 0,1 18 526,-2 29 1,-1-32-266,4 38 1,-3-61-251,0-1 0,1 0 0,0 1 0,0-1-1,-1 0 1,1 0 0,0 0 0,1 0 0,-1 0 0,0 0 0,2 2 0,-2-4 5,-1 1 0,0-1 1,1 0-1,-1 0 0,1 1 1,-1-1-1,0 0 0,1 0 1,-1 0-1,1 0 0,-1 1 1,1-1-1,-1 0 0,1 0 1,-1 0-1,1 0 0,-1 0 1,0 0-1,1 0 0,-1 0 1,1 0-1,-1-1 0,1 1 1,-1 0-1,1 0 0,-1 0 1,0 0-1,1-1 0,-1 1 1,1 0-1,-1 0 0,0-1 1,1 0-1,16-13 167,-12 10-97,41-38-95,2 3 0,61-38 1,-89 65-164,19-12 112,-37 22 31,1 1 0,0 0 0,0-1 0,0 1 0,0 1 0,1-1 0,-1 0 0,0 1 1,0 0-1,6-1 0,-8 1 32,0 1 1,-1-1 0,1 0 0,0 0-1,0 0 1,0 1 0,0-1-1,-1 0 1,1 1 0,0-1 0,0 1-1,-1-1 1,1 1 0,0-1 0,0 1-1,-1-1 1,1 1 0,-1 0-1,1-1 1,-1 1 0,1 0 0,-1 0-1,1-1 1,-1 1 0,1 0 0,-1 0-1,0 0 1,0-1 0,1 3-1,-1 0 28,1 0 0,-1 0 0,0 1 0,-1-1 0,1 0 0,0 0-1,-2 6 1,-16 54 54,-48 116 0,-46 52 413,88-187-177,-39 53 0,48-77-240,-1 0-1,-1-1 0,-1 0 0,-26 20 0,39-35-85,-1 0 0,1 0 0,-1 0 0,0-1 1,0 0-1,0 0 0,-1-1 0,1 0 0,-1 0 0,1 0 0,-1-1 0,0 0 0,1 0 1,-1-1-1,0 0 0,0 0 0,1 0 0,-1-1 0,0 0 0,1-1 0,-1 1 1,1-1-1,-1 0 0,1-1 0,0 1 0,0-1 0,0-1 0,0 1 0,0-1 1,-6-5-1,10 7 5,0 0 1,0 0 0,0 0 0,0 0 0,0-1 0,0 1 0,1 0-1,-1-1 1,1 1 0,0-1 0,0 0 0,-1 1 0,2-1 0,-1 0 0,0 0-1,1 1 1,-1-1 0,1 0 0,0 0 0,0 0 0,0 0 0,0 0-1,0 1 1,1-1 0,-1 0 0,1 0 0,0 0 0,0 1 0,0-1-1,0 0 1,3-4 0,3-5-9,1 1 0,0 0 0,1 1 0,0-1 1,14-10-1,-7 7 73,1 1 1,0 1 0,1 0 0,0 2 0,1 0-1,0 0 1,36-10 0,-5 5 70,100-17 0,102-3-3515,-194 28-550,-13 6 1212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7:45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28 5216,'-1'-6'545,"0"5"-463,1 1 0,-1-1 0,1 0 0,0 0 0,0 0 0,-1 0 1,1 0-1,0 0 0,0 0 0,0 0 0,0 0 0,0 0 0,0 0 1,0 0-1,1 0 0,-1 0 0,0 1 0,0-1 0,1 0 0,-1 0 1,1-1-1,9 9 446,-1-1 163,1 0-1,18 9 1,14 7 863,-10-2-614,36 31 0,-54-39-707,-1 0 1,0 1-1,-1 0 0,-1 1 1,11 18-1,-4-1 30,-1 1 0,-2 0 0,-2 2-1,0-1 1,8 43 0,-10-24 274,-1 0 1,3 104-1,-13-126-375,-2 0 0,0 0 0,-3-1-1,0 0 1,-2 1 0,0-2-1,-22 50 1,9-35-118,-2-1 0,-1-1 1,-2-2-1,-36 44 0,-4-4-174,-52 69-608,69-69-2358,38-60-170,-16 44 0,17-27-600,9-34 3450,0 0 0,0 0 0,0 0 0,0 0 0,0 0 0,1 0 0,0 3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06.7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79 1824,'5'-7'12968,"6"2"-10683,12 1-3085,79-5 1594,-48 3-335,114-16 218,29-2 150,-148 23-539,-48 1-294,-1 0-1,1 0 0,-1 0 1,1 0-1,-1 0 1,1 0-1,-1 0 1,1 0-1,-1 0 0,1 0 1,-1 1-1,1-1 1,-1 0-1,0 0 1,1 0-1,-1 1 0,1-1 1,-1 0-1,1 1 1,-2 6-110,-8 2-346,-3-3-1114,11-6 843,-1 1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07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1 101 1824,'4'-8'16997,"20"8"-18222,-10 0 2530,415-52 965,-335 38-2279,-39 8-310,19-3-1504,-63 7 104,0-1-1,11-4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09.5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350 115 2976,'0'0'37,"0"-1"0,0 1 0,-1 0 0,1 0-1,0-1 1,0 1 0,0 0 0,0 0 0,0-1 0,0 1 0,0 0 0,0 0 0,-1 0 0,1-1 0,0 1 0,0 0 0,0 0-1,0 0 1,-1-1 0,1 1 0,0 0 0,0 0 0,-1 0 0,1 0 0,0 0 0,0 0 0,0 0 0,-1-1 0,1 1-1,0 0 1,0 0 0,-1 0 0,1 0 0,0 0 0,0 0 0,-1 0 0,1 0 0,-7 2 2096,-2 15-919,2-1-1,-8 24 1,-3 5-77,-103 199 1797,90-182-2360,-36 101 0,51-123-421,-20 82 804,20-59 112,24-72-967,13-30-370,18-51 1,-2 5 108,-4 17 223,1 0 55,-3-1 0,23-77 1,-43 107-199,5-23 594,4 1 0,35-77 0,-52 133-467,-1 0 0,0-1 0,0 1 0,0 0 0,1-8 0,1 4-185,-4 9 134,0-1 0,0 1 0,1 0 0,-1 0 0,0 0 0,0 0 0,0 0 0,0 0 0,1 0 0,-1 1 0,0-1 0,0 0 0,0 0 0,1 0 0,-1 0 0,0 0 0,0 0 0,0 0 0,0 0 0,1 0 0,-1 0 0,0 1 0,0-1 0,0 0 0,0 0 0,0 0 0,0 0 0,1 0 0,-1 1 0,0-1 0,1 2 24,0 0 0,0 0-1,0 0 1,0 0 0,0 0 0,0 1 0,0 2-1,28 212 295,-11-60-400,-14-138 565,5 23 0,-9-42-465,1 1 0,-1 0 1,0 0-1,0-1 1,0 1-1,1 0 0,-1-1 1,0 1-1,1 0 0,-1-1 1,0 1-1,1 0 0,-1-1 1,1 1-1,-1-1 0,1 1 1,-1-1-1,1 1 1,0-1-1,-1 1 0,1-1 1,-1 0-1,2 1 0,-1-1-11,-1 0 0,1 0-1,0 0 1,-1 0 0,1-1-1,0 1 1,-1 0-1,1 0 1,0-1 0,-1 1-1,1 0 1,0-1 0,-1 1-1,1 0 1,-1-1 0,1 1-1,-1-1 1,1 1 0,0-2-1,2-2-43,0 0-1,0-1 0,0 1 0,0-1 1,1-5-1,8-22-176,12-63 0,-1 5 160,-10 44-36,-8 25-199,11-28 0,-12 39 127,-1 3-180,-1 22 535,10 166 872,-2-19-513,-7-132-416,-1 0-90,1 1 0,2-1-1,13 49 1,-13-70-2593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10.3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91 3552,'-7'-44'1611,"9"26"-455,-1 17-840,-1-1-1,1 1 1,-1 0 0,0 0 0,0-1-1,1 1 1,-1 0 0,0 0-1,0-1 1,0 1 0,0 0 0,0 0-1,-1-1 1,1 1 0,0 0-1,-1 0 1,1-1 0,-1 1-1,1 0 1,-3-3 757,3 18 378,2 130 808,-4 163-700,-5-200-868,-26 133 0,30-221-564,-1-1 0,0 0 0,-2-1 0,0 1 0,-10 19 0,15-36-141,1 1-1,-1-1 1,0 1 0,0-1-1,0 0 1,0 0-1,0 1 1,-1-1-1,1 0 1,0 0-1,0 0 1,-1 0-1,1-1 1,-1 1-1,1 0 1,-1-1 0,-2 2-1,3-2 6,0 0 1,0 0-1,0 0 1,0 0-1,0 0 0,0-1 1,0 1-1,0 0 1,0 0-1,0-1 0,0 1 1,0-1-1,0 1 1,0-1-1,0 1 0,1-1 1,-1 1-1,0-1 1,0 0-1,0 0 0,1 1 1,-1-1-1,0 0 0,1 0 1,-1 0-1,1 0 1,-1-1-1,-7-15-14,1 0 0,1-1 0,1 0 0,0 0-1,-4-33 1,7 37-1,1-1 1,0 1-1,1 0 0,2-23 0,-1 28 39,1 0 1,0 1 0,1-1-1,0 1 1,0-1 0,1 1-1,0 0 1,7-11 0,-2 5 125,1 0-1,1 0 1,0 1 0,15-14 0,39-27 443,1 2 0,3 4 0,129-69 0,-2 19-1934,-168 88-286,-3 0-4461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11.1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298 20 1408,'0'-12'8427,"0"12"-8332,-5-2 157,0 1 0,0 0 0,0-1 0,0 2 0,0-1 0,0 1 0,0 0 0,-1 0 0,1 0 0,-6 1 0,-10 0 518,3 1-281,1 0 1,-1 1 0,-17 5-1,24-6-319,0 1 30,0 0 1,0 0-1,0 1 1,1 0-1,-13 7 1,20-9-140,0-1 0,1 1 1,-1 0-1,1 0 0,-1 0 1,1 1-1,0-1 0,0 1 0,0-1 1,0 1-1,0-1 0,0 1 1,1 0-1,0 0 0,-1 0 1,1 0-1,0 0 0,0 0 1,1 0-1,-1 1 0,1-1 0,-1 6 1,1 1 37,1-1 0,0 1 0,1-1 0,0 1 0,0-1-1,1 0 1,0 0 0,0 0 0,7 12 0,-7-16-24,0 0 0,0-1 0,0 1 1,0-1-1,1 0 0,0 0 0,0 0 0,0 0 0,0-1 0,0 0 0,1 0 0,0 0 0,-1 0 0,1 0 0,0-1 0,0 0 1,1 0-1,4 1 0,6-1 11,1 0 0,-1-1 1,0-1-1,21-1 1,65-13-959,-88 12 613,17-4-801,39-11 0,-57 13-40,1-1-1,-1-1 0,0 0 0,0 0 0,13-11 0,-8 6-728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11.7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29 5888,'-1'0'135,"0"-1"0,1 0 0,-1 0 1,1 1-1,0-1 0,-1 0 0,1 0 0,-1 0 0,1 1 1,0-1-1,0 0 0,0 0 0,-1 0 0,1 0 0,0 0 1,0 1-1,0-3 0,1-3 648,17 5 2817,-4-1-2481,-11 1-908,0 0-1,0 1 0,0-1 1,1 1-1,-1 0 1,0 0-1,0 0 0,7 2 1,-8-2-128,0 0-30,1 1-1,-2-1 0,1 1 1,0-1-1,0 1 0,0 0 1,0 0-1,2 1 1,-4-2-44,1 1 1,-1 0 0,1-1-1,0 1 1,-1 0 0,1 0 0,-1 0-1,0-1 1,1 1 0,-1 0 0,0 0-1,1 0 1,-1 0 0,0 0 0,0-1-1,0 1 1,0 0 0,0 0 0,0 0-1,0 0 1,0 0 0,0 1-1,-3 13 203,-1-1 0,0 1-1,-1-1 1,-1 0 0,-13 25-1,4-11 194,7-9-198,0-1-1,1 1 1,-5 21-1,10-35-143,1 0-1,1 0 0,-1 0 0,1 0 1,-1 0-1,1 1 0,1-1 0,-1 0 1,1 0-1,0 0 0,0 0 0,0 0 0,1-1 1,0 1-1,0 0 0,0 0 0,5 6 1,-1-3 33,0-1-1,1 0 1,0 0 0,0-1 0,1 0 0,0 0 0,0-1 0,0 0-1,1 0 1,14 5 0,-13-6-643,0-1-1,0 0 0,11 1 1,-11-2-1565,1 0 0,16 6 0,-26-8 1977,20 5-3213,1-10-1750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13.0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95 4320,'-10'-11'3479,"17"2"50,-4 6-2900,1 1 1,-1-1 0,1 1-1,0 0 1,0 0 0,5-2-1,-4 2-335,0-1 0,0 1 0,0-1 0,6-5 0,-3 3-93,0 0 1,0 1-1,1 0 1,-1 0-1,1 1 0,0 0 1,0 0-1,0 1 1,0 0-1,0 1 1,1 0-1,11 0 0,-4 1-128,8 0-109,46 5-1,-38-2-371,56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32.7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579 25 3328,'8'-6'624,"10"-12"5626,-18 17-6209,-12 7 990,2 0-559,1 0 1,0 1-1,0 0 0,-10 11 0,-32 37 867,32-33-1012,0-1-22,0 1 1,2 0-1,-20 33 0,35-52-286,1-1 0,0 1 0,0 0-1,0-1 1,0 1 0,0 0 0,1 0 0,-1-1 0,1 1-1,0 4 1,0-5 2,0-1-1,0 0 1,0 0-1,1 0 1,-1 0-1,0 0 1,1 0-1,-1 0 1,1 0-1,-1 0 1,1 0-1,-1 0 1,1 0-1,0 0 1,-1 0-1,1-1 1,0 1-1,0 0 1,0 0-1,0-1 1,-1 1-1,1-1 1,0 1-1,0-1 1,0 1-1,0-1 1,0 1-1,0-1 1,1 0-1,0 1 1,3-1 22,-1 1 1,1-1-1,0 0 1,0 0-1,0 0 1,0-1-1,0 0 1,0 0-1,-1 0 1,1-1-1,0 1 1,-1-1-1,1 0 1,-1 0-1,0-1 1,0 1-1,6-5 1,0-1 115,-1 0 0,0 0 1,0-1-1,-1 0 0,14-20 0,-14 18-26,-7 11-134,-1 0 0,0 0 0,0 0 1,0 0-1,0 0 0,0 0 1,0 0-1,0 0 0,0 0 0,0 0 1,0 0-1,0 0 0,0 0 0,0 0 1,1 0-1,-1 0 0,0 0 0,0 0 1,0 0-1,0 0 0,0 0 1,0 0-1,0 0 0,0 0 0,0 0 1,0 0-1,0 0 0,0 0 0,0 0 1,0 0-1,1 0 0,-1 0 0,0 0 1,0 0-1,0 0 0,0 1 1,0-1-1,0 0 0,0 0 0,0 0 1,0 0-1,0 0 0,0 0 0,0 0 1,0 0-1,0 0 0,0 0 0,0 0 1,0 0-1,0 0 0,0 1 1,0-1-1,0 0 0,0 0 0,0 0 1,0 0-1,0 0 0,0 0 0,0 0 1,0 0-1,0 0 0,0 0 0,0 0 1,0 0-1,0 1 0,-6 23-265,3-10 235,-10 33 61,-22 53 1,-26 44 45,42-101-122,-60 129 135,56-126 211,-49 68-1,57-93 30,-35 37-1,43-52-200,0 1 0,0-1 0,0-1 0,-1 1-1,0-1 1,0-1 0,-1 1 0,-10 3 0,17-8-102,0 1 0,0 0 0,0-1 1,0 1-1,0-1 0,0 0 0,0 0 1,0 0-1,-1 0 0,1 0 0,0 0 0,0-1 1,0 1-1,0 0 0,0-1 0,0 0 1,0 0-1,0 1 0,0-1 0,0 0 1,0-1-1,0 1 0,1 0 0,-1 0 1,0-1-1,1 1 0,-3-4 0,0 0 0,0-1 1,1 1-1,0-1 0,0 0 0,0 0 0,1-1 0,-3-8 1,0-8-25,1-1 1,1 1 0,1-1-1,1 1 1,1-1 0,2 1-1,6-42 1,-6 50-23,1 2-1,1-1 1,0 0-1,0 0 1,1 1-1,12-21 1,-12 26-2,1 0 1,-1 0 0,1 1-1,1 0 1,-1 0-1,1 0 1,0 1 0,1 0-1,0 1 1,0-1-1,9-3 1,9-4-287,0 2 0,50-13-1,60-5-6243,-91 25 3923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13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21 6976,'0'-1'94,"-1"1"0,1-1 0,0 1 0,-1-1 0,1 1 0,0-1 0,-1 1 1,1-1-1,0 0 0,0 1 0,-1-1 0,1 1 0,0-1 0,0 0 0,0 1 0,0-1 0,0 0 0,0 1 1,0-1-1,0 0 0,0 1 0,0-1 0,0 0 0,1 1 0,-1-1 0,0 1 0,1-2 0,0 2 59,1-1 0,-1 1 0,0-1 0,1 1 0,-1 0 0,1 0 0,-1 0 0,1 0-1,-1 0 1,4 0 0,5 0 613,51 0 2923,66 0-115,-108 2-3719,1 0 0,-1 1 1,0 1-1,26 8 0,-36-8-1402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16.2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18 289 3648,'-18'-28'2837,"19"28"-2692,-1 0 0,1 0 0,-1-1 0,1 1 0,-1 0 0,0 0 0,1-1 0,-1 1 0,1 0 0,-1-1 0,0 1 0,0 0 0,1-1 0,-1 1 0,0-1 0,1 1 0,-1 0 0,0-1 0,0 1 0,1-2 0,1-2 1381,8-6-669,1 0 1,14-10 0,2-2-423,-12 8-58,-7 6-316,0 1 0,16-11 0,-22 18-3,-3 20 454,-12 177-337,6-59-8,-2 34 648,0 8 321,1 182-418,8-277 596,8-130-1636,-4 26 99,1-20 0,100-710-33,-97 707 257,2 0-1,23-62 1,-25 84-110,1 0 0,0 1 0,2 1 0,0-1 1,1 2-1,1-1 0,16-15 0,-12 16-108,2 0 0,38-27 0,-51 39 153,-5 4 64,-1 1-1,1-1 1,-1 1 0,1-1 0,0 1-1,-1-1 1,1 1 0,0-1-1,-1 1 1,1 0 0,0-1 0,0 1-1,-1 0 1,1 0 0,0-1-1,0 1 1,0 0 0,-1 0-1,1 0 1,0 0 0,0 0 0,0 0-1,-1 0 1,1 1 0,0-1-1,0 0 1,-1 0 0,1 0 0,0 1-1,0-1 1,-1 0 0,1 1-1,0-1 1,0 1 0,9 4-36,0-1 0,0 0 0,14 2 0,0 1 110,-18-5-60,0-1 0,0 1 0,1-2 0,6 1 0,11 2 39,2 0 47,0-2-1,32-1 1,-17-1-79,261-4 189,8-1 631,-155 5-1009,135 2 229,-223-1 34,65 4 194,105 2 260,3 0-442,-101-1-35,-66-4-128,103-2 202,-63 0-297,185 4 796,-50-10-976,53-1 507,-113 8-186,-34-8-49,-68 7 74,135 6-105,-6 6 282,-105-8-189,-27-2-102,-13 0 88,-39-1-3337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19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155 148 1472,'0'-5'3140,"1"5"-3091,-1 0 16,0 0 0,0 0 1,0-1-1,1 1 0,-1 0 0,0 0 0,0 0 1,1 0-1,-1 0 0,0 0 0,0 0 0,1 0 1,-1 0-1,0 0 0,0 0 0,0 0 0,1 0 1,-1 0-1,0 0 0,0 1 0,1-1 0,-1 0 1,0 0-1,0 0 0,0 0 0,1 0 0,-1 0 1,0 1-1,0-1 0,0 0 0,0 0 0,1 0 1,-1 0-1,0 1 0,0-1 0,0 0 0,0 0 1,0 0-1,0 1 0,0-1 0,0 0 0,1 0 1,-1 1-1,0-1 0,0 0 0,0 0 0,0 1 1,0-1-1,0 6 159,1 0 0,0-1 1,-1 1-1,0 0 0,-1 0 0,1 0 1,-1-1-1,0 1 0,-1 0 0,1-1 1,-5 9-1,-3 8 220,-17 29 0,23-46-301,-97 198 1057,96-190-1095,3-10-60,1-1 0,-1 1 0,0-1 0,1 0 0,-1 1 0,0-1 0,0 0 0,-1 0 0,-1 2 0,3-3 8,1-2-186,3 0 168,-1-1 1,0 1-1,0-1 1,0 0-1,0 0 0,-1 0 1,1 0-1,0 0 1,-1-1-1,1 1 0,-1-1 1,0 0-1,2-3 1,4-7-79,11-26-1,-3 5 40,7-8-21,-2 0 0,-2-2-1,24-79 1,-28 75 260,-10 34-51,0-1 0,-2 0 0,1 1 0,-2-2 0,2-21 0,-4 36-170,0 0-3,0 1 0,0-1 1,0 0-1,0 1 0,0-1 0,0 0 1,0 1-1,0-1 0,0 1 0,0-1 0,1 0 1,-1 1-1,0-1 0,0 1 0,1-1 1,-1 1-1,0-1 0,1 1 0,-1-1 0,0 1 1,2-2 458,-2 10-278,0 43-374,-1-4 634,2-1-1,8 58 1,-9-103-441,0 1 0,1-1 0,-1 0 0,1 1 0,-1-1 0,1 0 0,-1 1 0,1-1 1,-1 0-1,1 0 0,0 0 0,1 2 0,-1-2-2,-1-1 0,1 0 0,-1 1-1,1-1 1,-1 0 0,1 1 0,-1-1 0,1 0 0,0 0 0,-1 1 0,1-1-1,-1 0 1,1 0 0,0 0 0,-1 0 0,1 0 0,0 0 0,-1 0 0,1 0-1,0 0 1,1-1-14,0 0 0,0 1-1,0-1 1,0 0 0,-1 0-1,1 0 1,0-1 0,-1 1-1,1 0 1,-1-1 0,1 1-1,-1-1 1,0 1 0,0-1-1,0 1 1,2-3 0,45-73-747,-30 48 568,-9 16 247,-1-1 0,9-18 0,-14 24-36,-2 6-69,0 0 0,0 1-1,0-1 1,-1 1 0,1-1 0,-1 0 0,0 1 0,1-1 0,-1-3 0,0 5-145,1 11 550,0 10-212,0 0 1,-2-1 0,0 1 0,-6 31 0,4-29-85,-6 74 557,4-39-200,4 82 0,2-66-584,-2-67-409,-11-24-4840,10 11 4610,1 0 0,-1-1 0,1 1 0,0-1 0,1 1 0,0-1 0,0 1 0,0-1 0,1-6 1,10-20-1773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0.1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70 2496,'0'-1'243,"-1"0"1,0 1-1,0-1 1,0 0-1,1 0 0,-1 0 1,0 0-1,1 0 1,-1 0-1,1 0 1,-1 0-1,1 0 0,0 0 1,-1 0-1,1 0 1,0 0-1,0 0 0,0 0 1,-1 0-1,1-1 1,0 1-1,1 0 1,-1 0-1,0 0 0,1-2 1,-1 1 25,1 0 0,1 1 0,-1-1 1,0 0-1,0 1 0,1-1 0,-1 0 1,1 1-1,-1 0 0,1-1 0,-1 1 0,5-2 1,-1 0-42,1 0 1,-1 0 0,1 1 0,0 0-1,0 0 1,0 0 0,0 1 0,9-1 0,-15 2-216,1 1 1,0-1 0,-1 0-1,1 1 1,-1-1 0,1 1 0,0-1-1,-1 1 1,1-1 0,-1 1 0,0-1-1,1 1 1,-1 0 0,1-1-1,-1 1 1,0-1 0,1 1 0,-1 0-1,0 0 1,1 0 21,0 3-17,0 0-1,0 0 1,0 0 0,-1 0-1,1-1 1,-1 1 0,0 0-1,0 0 1,-1 0 0,1 0-1,-1 0 1,0 0 0,0 0-1,-1 4 1,-1 0 4,0-1 1,0 1-1,0-1 0,-1 0 1,-1 0-1,-4 7 0,0-4 183,0 0 0,-17 13 0,5-5 498,20-17-684,0-1 0,1 1 0,-1 0 1,0 0-1,0 0 0,0 0 1,1 0-1,-1 0 0,1-1 1,-1 1-1,1 1 0,-1-1 0,1 0 1,-1 0-1,1 0 0,0 0 1,-1 0-1,1 0 0,0 2 1,0-2-6,1-1 1,-1 1-1,0 0 1,1 0-1,-1 0 1,1-1 0,-1 1-1,1 0 1,-1 0-1,1-1 1,0 1 0,-1 0-1,1-1 1,0 1-1,-1-1 1,1 1-1,0-1 1,0 1 0,0-1-1,-1 0 1,1 1-1,0-1 1,1 0-1,14 6 160,0-1 0,1-1 0,-1-1-1,1 0 1,0-2 0,18 1-1,-14 0-809,-18-1 258,1 0 0,0-1 0,-1 0 1,1 1-1,6-2 0,-8 1-246,0-1 0,-1 1 1,1-1-1,0 1 0,-1-1 0,1 0 0,-1 1 1,0-1-1,4-3-624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0.6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342 34 2560,'0'-2'233,"0"1"0,0 0 0,0-1 1,0 1-1,0 0 0,0-1 0,0 1 0,-1 0 0,1 0 1,-1-1-1,1 1 0,-1 0 0,1 0 0,-1 0 0,1 0 1,-1 0-1,-1-2 0,1 2 5,-1 0 1,0 0-1,1 1 0,-1-1 1,1 0-1,-1 0 0,0 1 1,0-1-1,1 1 1,-1 0-1,0-1 0,-2 1 1,-12-1 232,0 0 1,0 1-1,1 1 1,-1 0-1,0 1 0,0 1 1,0 1-1,1 0 1,-30 12-1,37-12-298,-1 0 0,1 1 1,0 0-1,0 0 0,1 1 0,-1 0 0,1 0 0,0 1 0,1 0 0,0 0 1,-6 9-1,8-10-78,0 1 0,0 0 0,1 1 0,0-1 0,0 1 0,1-1 0,0 1 0,0 0 0,1 0 0,0 0 0,0 0 0,1 0 0,1 10 0,-1-11-18,1-1 0,0 0 1,0 1-1,1-1 0,-1 0 0,1 0 0,1 0 0,5 11 1,-6-13-40,1-1 0,0 0-1,-1 1 1,1-1 0,0 0 0,1 0 0,-1-1 0,0 1 0,1-1 0,-1 0 0,1 0 0,0 0 0,0 0 0,7 2 0,2-1-113,1 0-1,-1-1 0,0 0 1,1-1-1,-1 0 1,1-1-1,17-3 1,-13 1-739,-1-1 0,1-1 0,-1-1 0,0 0 0,18-9 0,-26 10-246,0-1 1,0 0-1,-1 0 0,0-1 0,0-1 1,8-7-1,-2-1-2428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1.2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111 4 5408,'-3'-4'2448,"5"17"432,-36 201 2938,29-192-5465,-7 41 36,-24 69 0,13-46-1962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1.6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252 12 3136,'-2'-4'415,"1"4"-362,1-1-1,0 1 1,-1-1 0,1 1 0,0-1 0,-1 1 0,1 0 0,0-1 0,-1 1 0,1 0 0,-1-1 0,1 1 0,-1 0 0,1-1 0,0 1 0,-1 0 0,1 0 0,-1-1-1,0 1 1,1 0 0,-1 0 0,1 0 0,-2 0 406,-50 40 5242,26-16-4104,-23 29 1,-25 24 460,67-71-1797,1 0 0,0 0 1,0 0-1,-4 8 0,9-13 86,2 0-268,1 0 0,-1-1 1,1 1-1,-1-1 0,1 1 0,-1-1 0,1 1 1,0-1-1,-1 0 0,1 0 0,-1 0 0,4 0 0,10-1 221,0 0-1,18-5 0,-16 3-126,22-2-1,27 1-303,25-1-2167,-68 5-1092,46 5-1,-43-1 1327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4.0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21 2720,'-5'0'13690,"14"-1"-13329,0 0 1,-1 0-1,16-4 0,19-4 407,-13 7-963,0 0-1,53 6 1,-79-4-457,5 2 1641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4.4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11 2496,'-8'0'589,"7"-4"-173,2-3 371,4 18 1389,-3-2-1643,-1-1 0,0 1-1,0 0 1,-1-1 0,0 1 0,0 0 0,-4 14 0,2-1 41,-12 119 1117,8-84-1587,3-35-1466,-1 26 1,4-39-1620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5.3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 3072,'-3'-3'1188,"8"9"-315,10 11 730,-13-13-1341,-1 0 1,1 0-1,-1 0 0,0 0 1,0 0-1,0 0 1,-1 0-1,1 5 0,-1 39 533,-1-23-437,-11 272 1792,11-278-2332,2-16-186,-1-1-1,0 1 1,0 0-1,-1-1 1,1 1-1,0 0 1,-1-1-1,0 1 1,-1 4-1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33.1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92 5408,'-48'-64'2432,"32"44"-2112,6 12-448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5.8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44 5152,'0'-3'167,"1"1"0,1-1 0,-1 1 0,0-1 0,1 1 0,-1 0 0,1 0 0,-1-1 0,1 1 0,0 0 0,0 0 0,0 1 0,0-1 1,0 0-1,1 1 0,-1-1 0,1 1 0,-1 0 0,0 0 0,1 0 0,0 0 0,-1 0 0,1 1 0,0-1 0,-1 1 0,1-1 0,0 1 0,-1 0 0,1 0 0,4 1 0,-1 0 29,-1 0-1,1 0 1,-1 1-1,1 0 1,-1 0-1,0 0 1,0 1-1,0 0 1,0 0-1,-1 0 1,5 4-1,-6-4-65,0 0 0,0 0 1,0 0-1,0 0 0,-1 0 0,0 1 1,1-1-1,-1 1 0,-1-1 0,1 1 1,0 0-1,-1 0 0,0 0 0,0 0 1,0 0-1,0 4 0,0-2 16,-1 0 0,0-1-1,0 1 1,-1 0 0,0-1-1,0 1 1,0-1 0,0 1-1,-1-1 1,0 0 0,0 1-1,0-1 1,-1 0 0,0 0-1,0 0 1,0-1 0,-1 1-1,-6 6 1,4-5-72,-1 0 0,1-1 0,-1 0 0,0 0 0,-1 0 0,1-1 0,-1 0 0,-12 4 0,14-6-414,-1 0 0,1-1 1,0 0-1,0 0 0,0-1 0,-1 1 0,-8-2 0,14 1 98,0 0 1,0 0-1,0 0 1,0 0-1,0 0 0,0 0 1,0-1-1,0 1 1,0 0-1,0-1 1,0 1-1,0-1 1,0 1-1,0-1 0,1 1 1,-1-1-1,0 0 1,0 1-1,0-1 1,1 0-1,-1 0 1,0 0-1,1 1 0,-1-1 1,1 0-1,-1 0 1,1 0-1,-1 0 1,1 0-1,0 0 0,-1 0 1,1 0-1,0-1 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6.5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64 3552,'0'-1'74,"-1"1"0,1 0 0,-1-1 0,1 1-1,0-1 1,-1 1 0,1 0 0,-1-1 0,1 1 0,0-1 0,0 1 0,-1-1 0,1 1 0,0-1 0,0 1-1,-1-1 1,1 1 0,0-1 0,0 0 0,0 1 0,0-1 0,0 1 0,0-1 0,0 1 0,0-1 0,0 1-1,0-1 1,0 0 0,0 1 0,1-1 0,-1 1 0,0-1 0,0 1 0,0-1 0,1 1 0,-1-1 0,0 1-1,1-1 1,-1 1 0,0 0 0,1-1 0,-1 1 0,1-1 0,-1 1 0,2-1 0,2-1 563,0-1 0,0 1-1,1 0 1,7-2 0,-2 1-395,5-3 272,0 1-1,26-5 1,-33 9-448,1-1 1,-1 2-1,1-1 1,0 1-1,-1 1 0,14 1 1,-21-2-54,0 0 0,0 1 0,0-1 0,-1 0 0,1 0 0,0 1 0,0-1 0,-1 1 0,1-1 0,0 1 0,0-1 0,-1 1 1,1-1-1,0 1 0,-1-1 0,1 1 0,-1 0 0,1 0 0,-1-1 0,1 1 0,-1 0 0,0 0 0,1-1 0,-1 1 0,0 0 1,1 0-1,-1 0 0,0 0 0,0-1 0,0 1 0,0 0 0,0 0 0,0 0 0,0 0 0,0 0 0,0-1 0,0 1 0,0 0 0,-1 0 1,1 0-1,0 0 0,-1 1 0,-2 3 65,1 1 1,-1 0-1,0-1 1,-6 9-1,-5 6 225,-2-1 1,-31 30-1,-41 27 982,9-8 424,78-67-1674,0-1 0,1 1 0,-1-1 0,1 1 0,-1-1 0,1 1 0,-1-1 0,1 1 0,0 0 0,-1-1 0,1 1 0,0 0 0,-1-1 0,1 1 0,0 0 1,0-1-1,0 1 0,-1 0 0,1 0 0,0-1 0,0 1 0,0 0 0,0 0 0,1 0 0,-1 1-9,1-1 0,-1 0 0,1 0 0,-1 0 0,1 0 0,0 0 0,0 0 0,-1 0 0,1-1 0,0 1 0,0 0 0,0 0 0,2 0 0,2 2-3,0 0-1,0-1 1,1 1 0,-1-1-1,8 1 1,20 4-191,57 4 1,-8-9-6858,-56 1 994,-17-2 3044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7.1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327 7 2560,'0'0'136,"0"-1"1,0 1-1,-1 0 1,1-1-1,0 1 0,0 0 1,-1-1-1,1 1 1,0 0-1,-1-1 0,1 1 1,-1 0-1,1-1 1,0 1-1,-1 0 0,1 0 1,-1 0-1,1 0 1,0-1-1,-1 1 0,1 0 1,-1 0-1,1 0 1,-1 0-1,1 0 0,-1 0 1,1 0-1,-1 0 1,1 0-1,-1 0 1,0 1-1,-20 1 4081,16-1-4671,1-1 808,-1 1-1,0 1 1,1-1 0,-8 4 0,-12 4 415,2-5-256,-1 2 0,1 1 0,0 0-1,1 2 1,-1 1 0,-23 14-1,39-20-455,1 1-1,0-1 0,0 0 1,1 1-1,-1 0 0,1 0 1,0 1-1,-4 6 0,7-9-9,-1-1-1,1 1 1,0 0-1,-1-1 1,1 1-1,1 0 1,-1 0-1,0 0 1,1 0-1,-1 0 0,1 0 1,0 0-1,0-1 1,0 1-1,1 0 1,-1 0-1,1 0 1,-1 0-1,1 0 1,1 3-1,1 0 17,1-1-1,-1 0 0,1 1 1,0-1-1,1-1 1,-1 1-1,1-1 0,-1 0 1,2 0-1,-1 0 1,0 0-1,1-1 1,-1 0-1,1 0 0,0-1 1,7 3-1,2-1-57,0 0-1,0-1 1,1 0-1,-1-1 1,26 0-1,-12-3-844,0-1-1,0-1 1,0-2-1,46-13 1,-68 16 122,-1 0 0,1-1 0,-1 0 1,0-1-1,0 1 0,-1-1 1,1 0-1,-1-1 0,0 1 1,0-1-1,0 0 0,-1 0 1,7-10-1,-2 2-2242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7.6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33 3808,'-19'-14'1227,"19"14"-1161,-1 0 1,1 0 0,0 0 0,0 0 0,0 0 0,-1 0 0,1 0 0,0 0 0,0 0 0,0-1 0,0 1 0,-1 0 133,1 0-133,0 0 0,0-1 0,0 1 0,-1 0 0,1 0 0,0 0 0,0 0 0,0-1 0,0 1 0,0 0 0,0 0 0,0 0-1,0-1 1,0 1 0,0 0 0,0 0 0,0-1 0,0 1 0,0 0 0,0 0 0,0 0 0,0-1 0,0 1 0,0 0 0,0 0 0,0 0-1,0-1 1,0 1 0,0 0 0,1 0 0,6-2 3120,-5 2-3842,13-3 1521,1 0 0,28 0 0,-40 2-790,-1 1 1,1 0-1,0 0 1,-1 1 0,1-1-1,0 1 1,-1 0-1,1 0 1,-1 0 0,0 0-1,1 1 1,-1-1 0,0 1-1,0 0 1,0 0-1,0 0 1,0 1 0,4 3-1,-6-4-61,0-1-1,0 1 1,0-1-1,0 1 1,0 0-1,0 0 1,-1-1-1,1 1 1,-1 0-1,1 0 1,-1 0-1,0 0 0,0 0 1,0-1-1,0 1 1,0 0-1,-1 3 1,1-1 64,-2 0 1,1 0-1,0 0 1,-1 0-1,0-1 1,0 1-1,-4 6 0,-2-1 136,1 0-1,-1-1 0,0 0 1,-18 13-1,-9 2 400,27-19-505,-1 1 0,1 1 0,1 0-1,-1 0 1,1 0 0,-11 12 0,17-17-88,1 0 0,-1-1 0,1 1 0,-1-1-1,1 1 1,0 0 0,-1-1 0,1 1 0,0 0 0,0-1 0,-1 1-1,1 0 1,0 0 0,0-1 0,0 1 0,0 0 0,0 0 0,0-1-1,0 1 1,0 0 0,0 0 0,0-1 0,0 1 0,0 0-1,1 0 1,-1-1 0,0 1 0,1 0 0,-1-1 0,0 1 0,1 0-1,-1-1 1,1 1 0,-1-1 0,1 1 0,-1-1 0,1 1 0,-1-1-1,1 1 1,0-1 0,-1 1 0,1-1 0,0 0 0,-1 1 0,2-1-1,3 3 69,0-1-1,1-1 0,-1 1 0,0-1 0,6 1 0,1 0-168,93 11-111,-86-11-2807,32-3 1,-37-2 933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9.3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197 8 1472,'-4'0'460,"0"1"-1,0 0 1,0 0 0,0 0-1,0 0 1,1 1 0,-1-1 0,-6 5-1,-19 6 1233,28-11-1648,0-1 0,0 0 0,0 0 0,0 0 0,-1 0 0,1 0 0,0-1 1,0 1-1,0 0 0,-2-1 0,2 0 0,0 1 1,0 0 0,0-1-1,0 1 1,0 0-1,0 0 1,0 0 0,0 0-1,0 0 1,0 0 0,-1 0-1,1 0 1,-1 0-1,0 1 87,0-1-1,0 0 0,0 1 0,0-1 1,0 0-1,-1-1 0,1 1 1,-3-1-1,2 1 13,0-1-1,0 1 1,0 0 0,0 0 0,0 0-1,0 0 1,-3 1 0,5-1-142,-19 5 815,19-5-676,0 0 0,0 0 0,0 0-1,0 0 1,0 0 0,0 0 0,0 0-1,0 0 1,0-1 0,-15-6 6755,23 5-6725,9-1-14,1 1 0,0 0 0,26 1 0,13-1 292,-4-5-111,42-2 99,180 13-367,-235 1-182,-20-2-622,29 1-1,-74-12-5749,10 7 3701,2-3-2330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29.7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34 1888,'11'-1'15838,"-2"4"-13821,-2-1-4449,21 2 3221,1-1 0,-1-2 0,54-4 0,-76 2-739,127-16 339,-42 4-1050,67 2-6720,-119 12 4138,-7 8-2026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48.0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322 432 2144,'1'0'89,"-1"-1"1,1 1-1,0-1 1,-1 1-1,1-1 1,-1 0-1,1 1 1,-1-1-1,1 0 0,-1 1 1,1-1-1,-1 0 1,0 0-1,1 1 1,-1-1-1,0 0 1,0 0-1,1 0 0,-1 1 1,0-1-1,0 0 1,0 0-1,0 0 1,0 0-1,0 1 1,0-1-1,-1 0 0,1 0 1,0 0-1,0 1 1,-1-2-1,0 1 12,0 0 0,0 0 1,0 0-1,0 1 0,0-1 0,0 0 0,0 1 0,0-1 1,-1 0-1,1 1 0,0-1 0,0 1 0,-1 0 0,1 0 0,0-1 1,-1 1-1,1 0 0,0 0 0,-3 0 0,-6 1 91,0 0-1,-1 1 1,1 0 0,0 0-1,0 1 1,0 1 0,0 0-1,1 0 1,0 1 0,0 0-1,0 0 1,0 1 0,-14 12-1,4-1-88,1 1-1,0 1 0,1 1 0,-20 30 1,30-40-45,0 1 28,-1 0 1,-6 16 0,12-24-63,1 1 1,-1-1-1,1 1 1,0-1-1,1 1 1,-1-1-1,1 1 1,-1 0-1,1-1 1,0 1-1,0-1 1,1 1-1,0 5 1,-1-9-10,1 1 1,-1 0-1,0 0 1,1 0-1,-1 0 0,1 0 1,-1-1-1,1 1 1,-1 0-1,1 0 0,0-1 1,-1 1-1,1 0 1,0-1-1,0 1 0,-1-1 1,1 1-1,0-1 1,0 1-1,0-1 0,0 0 1,0 1-1,0-1 1,0 0-1,-1 0 0,1 0 1,0 1-1,0-1 1,0 0-1,0 0 0,0-1 1,0 1-1,0 0 1,2 0-1,3-2 69,0 1 1,0-1-1,12-4 0,-16 5-32,16-8 47,-1-1-1,0 0 1,-1-2-1,30-25 1,-42 33-69,15-13-24,0-2 0,-1 0 0,-1-1 0,-1-1 0,21-36 1,55-123 28,-69 129 122,-18 41-78,32-73 5,-32 70-152,-1 1 0,0-1 1,-1 0-1,2-22 0,-2 18-76,1-5-73,-4 21 202,0 0-1,0 0 1,0 1 0,0-1-1,0 0 1,-1 0-1,1 1 1,0-1 0,0 0-1,0 0 1,-1 1-1,1-1 1,0 0-1,-1 1 1,1-1 0,-1 0-1,1 1 1,-1-1-1,1 1 1,-1-1 0,1 1-1,-1-1 1,0 0-1,0 1 12,1 0 0,-1 0-1,0 0 1,1 0-1,-1 0 1,1 1 0,-1-1-1,0 0 1,1 0 0,-1 0-1,1 1 1,-1-1-1,1 0 1,-1 1 0,1-1-1,-1 0 1,1 1 0,-1-1-1,0 1 1,-11 11 34,9-10-53,-85 89 407,76-76-312,0 1 0,1 0-1,1 0 1,1 1 0,0 1 0,1 0-1,-8 26 1,11-28-72,1 0-1,1 0 1,0 1 0,1-1-1,1 1 1,1-1 0,0 1 0,1-1-1,3 18 1,-3-28 56,1 0 0,-1-1 0,1 0-1,0 1 1,0-1 0,1 0 0,0 0 0,0 0 0,0-1 0,0 1-1,1-1 1,0 1 0,0-1 0,5 4 0,-3-3-13,0-1 1,0 0 0,0-1-1,1 0 1,0 0-1,-1 0 1,1 0-1,0-1 1,0-1 0,13 3-1,-7-3-17,0 0 0,0-1 1,0 0-1,20-3 0,-26 2-14,-1 0 0,0-1 0,0 1 1,0-1-1,0 0 0,0-1 0,0 0 1,-1 0-1,1 0 0,-1 0 0,7-6 1,-4 2 33,-7 6-59,1 0-1,-1 0 1,1 0 0,-1-1-1,0 1 1,0 0-1,0 0 1,1-1 0,-1 1-1,0-1 1,-1 1-1,1-1 1,0 1 0,0-1-1,-1 0 1,1 1-1,-1-1 1,1 0 0,-1 1-1,0-3 1,1 4 5,-1 0 1,0 0-1,0-1 1,0 1-1,0 0 0,0 0 1,0 0-1,0 0 0,0 0 1,0 0-1,0 0 1,0 0-1,0-1 0,0 1 1,0 0-1,0 0 1,0 0-1,0 0 0,0 0 1,0 0-1,0 0 1,0 0-1,0 0 0,-1-1 1,1 1-1,0 0 1,0 0-1,0 0 0,0 0 1,0 0-1,0 0 1,0 0-1,0 0 0,0 0 1,0 0-1,0 0 1,0 0-1,-1 0 0,1-1 1,0 1-1,0 0 1,0 0-1,0 0 0,0 0 1,0 0-1,0 0 1,0 0-1,-1 0 0,1 0 1,-5 5-217,-3 6 55,-6 13 8,10-18 162,0 0 0,1 1 0,-1 0 0,1-1 0,-3 12 0,4-11-20,1 0-1,0 1 1,0-1 0,0 1 0,1-1-1,1 1 1,-1-1 0,4 15 0,-4-20 56,1 1 1,-1-1 0,1 1 0,0-1-1,0 0 1,0 0 0,0 1 0,1-1-1,-1 0 1,1 0 0,-1 0 0,1-1-1,-1 1 1,1 0 0,0 0 0,0-1 0,0 1-1,0-1 1,0 0 0,0 0 0,1 0-1,-1 0 1,0 0 0,1 0 0,-1 0-1,0-1 1,1 1 0,-1-1 0,1 0-1,4 1 1,-5-2-14,0 1-1,1-1 1,-1 0 0,0 1-1,1-1 1,-1 0-1,0 0 1,0-1 0,0 1-1,0 0 1,0-1-1,0 1 1,0-1 0,0 1-1,-1-1 1,1 0-1,-1 0 1,1 0 0,-1 0-1,0 0 1,1 0-1,-1 0 1,0-1 0,-1 1-1,1 0 1,0 0-1,-1-1 1,1 1-1,-1-1 1,0 1 0,1 0-1,-1-4 1,-1 0-53,-1-1 1,1 1-1,-1-1 1,0 1-1,-1-1 1,-4-8-1,5 12-14,0-1 0,-1 1 1,1 0-1,-1 0 0,0 0 0,0 0 0,0 0 0,0 1 0,0-1 0,0 1 0,-1 0 0,-5-2 1,-4-4 24,11 6-429,8 4 240,25 14 226,-28-14 0,1 1-1,-1-1 1,1 0-1,-1 0 1,1-1 0,0 1-1,0-1 1,0 0 0,0 0-1,0 0 1,0 0-1,4-1 1,8 0 100,0-1 0,0-1 0,0-1 0,0 0 0,19-8 0,-7 1 57,52-27 1,-72 33-150,-1-1 0,0 0 0,0 0 1,-1 0-1,1-1 0,-1 0 1,0 0-1,-1-1 0,1 0 1,-1 0-1,-1 0 0,8-14 0,-10 15-31,1 0 0,-1 1 0,0-2 0,-1 1 0,0 0 0,1 0 0,-2 0 0,1-1 0,-1 1 0,0 0 0,0 0-1,-1-1 1,0 1 0,0 0 0,0 0 0,-1 0 0,0 0 0,-3-7 0,4 11-22,0 1 1,0-1 0,0 0-1,0 1 1,0-1-1,0 1 1,-1-1-1,1 1 1,-1 0-1,1-1 1,-1 1 0,1 0-1,-1 0 1,0 0-1,1 0 1,-1 0-1,0 1 1,0-1-1,0 0 1,1 1-1,-1 0 1,0-1 0,0 1-1,0 0 1,0 0-1,0 0 1,0 0-1,0 0 1,0 0-1,0 1 1,0-1 0,0 1-1,1-1 1,-3 2-1,-4 1 23,0 0 0,0 0 0,1 1 0,-1 1 0,1-1 0,-9 9 0,11-9 36,0 1 0,0 0 1,1 0-1,-1 0 0,1 0 0,1 1 0,-1 0 1,1 0-1,0 0 0,-3 7 0,1 4-9,0 0 0,-4 29 0,8-39 6,0 1 0,1-1-1,-1 0 1,2 0 0,-1 1-1,1-1 1,0 0 0,1 0-1,0 0 1,0 0 0,0 0-1,7 11 1,-7-13-6,1-1-1,0 1 1,0 0-1,0-1 1,1 0 0,0 0-1,0 0 1,0 0-1,0-1 1,0 1 0,1-1-1,0 0 1,-1-1-1,1 1 1,0-1 0,0 0-1,7 2 1,4-1 131,1 0 1,0-2-1,0 0 1,-1-1-1,1 0 0,27-5 1,-29 2-56,0-1 1,-1-1-1,0 0 1,24-12-1,-28 12-85,-2 1-8,0-1 0,0 0 0,0 0 0,-1-1 0,0 0 0,0-1 0,0 0 0,-1 0 0,0 0 0,9-15 0,-3 2 75,-1 0 0,-1-2 0,9-25 0,-1 0-631,-12 94-837,-7-7 1490,-1-1 1,-13 72 0,13-100-6,-1-1 0,0 0 0,0 0-1,-9 17 1,10-24-65,0 1 0,0-1 0,0 0 0,0 0 0,-1 0 0,0 0 0,1 0 0,-1-1 0,0 1 0,0-1 0,-1 1 0,1-1 0,0 0 0,-1-1 0,1 1 0,-5 1 0,4-3 17,0 1 0,-1-1 0,1 0 1,0 0-1,0 0 0,-1-1 0,1 1 0,0-1 0,0 0 0,0 0 0,0-1 0,0 1 1,-7-5-1,-6-1 161,16 7-200,0 0 0,0-1-1,-1 1 1,1 0 0,0-1-1,0 0 1,0 1 0,0-1 0,0 0-1,0 1 1,1-1 0,-1 0-1,0 0 1,0 0 0,0 0 0,1 0-1,-1 1 1,0-2 0,1 1-1,-1 0 1,1 0 0,-1-2 0,1 3-21,0-1 0,0 1 0,0-1 0,0 1 0,0-1 0,0 1 0,0 0 0,0-1 1,0 1-1,1-1 0,-1 1 0,0-1 0,0 1 0,1-1 0,-1 1 0,0 0 0,0-1 1,1 1-1,-1 0 0,1-1 0,0 0-46,0 0 1,1 0-1,-1 1 1,0-1-1,0 1 1,1-1-1,-1 1 0,0-1 1,1 1-1,1 0 1,6-1 28,1 1 1,-1 1 0,0 0-1,0 0 1,0 1-1,0 0 1,9 3 0,-5-2 190,25 9-4,-20-7-369,26 6-1,-25-6-353,-2-1-2450,-15-3 2223,0-1 1,0 0-1,0 0 1,0-1-1,0 1 1,0 0 0,3-1-1,12-5-1792,4-8 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48.7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1 164 2720,'0'0'16,"0"0"0,0 0 0,0 0-1,0 0 1,0 0 0,0 0 0,0 0 0,0 1 0,0-1 0,0 0 0,0 0 0,0 0 0,0 0-1,0 0 1,0 0 0,0 0 0,0 0 0,0 0 0,0 0 0,0 0 0,0 0 0,1 0 0,-1 0-1,0 0 1,0 0 0,0 0 0,0 0 0,0 0 0,0 0 0,0 0 0,0 0 0,0 0-1,0 0 1,0 0 0,0 0 0,0 0 0,0 0 0,0 0 0,0 0 0,0 0 0,0 0 0,1 0-1,-1 0 1,0 0 0,0 0 0,0 0 0,0 0 0,0 0 0,0 0 0,0 0 0,0 0-1,0 0 1,0 0 0,0 0 0,0 0 0,0 0 0,0 0 0,0 0 0,0 0 0,0 0 0,0-1-1,0 1 1,0 0 0,0 0 0,0 0 0,0 0 0,6 7 993,4 14 970,-8-12-1494,-1 1-1,0 0 1,0 0-1,0 0 1,-2 0-1,0 11 1,1-14-411,0 0-1,1 0 1,1 10 0,-1-14 202,0 0 1,-1 0-1,1 0 1,-1 0-1,0 0 1,0 0-1,-1 4 1,12-30-161,-2 0 0,0 0 1,8-38-1,2-6-283,-17 60 161,23-61-179,-21 61 156,-1-1 0,2 1 0,-1-1 0,1 1 0,0 1 0,7-9 0,-12 15 41,0-1 0,1 1 0,-1-1 1,1 1-1,-1-1 0,1 1 1,-1-1-1,1 1 0,-1-1 0,1 1 1,0 0-1,-1-1 0,1 1 0,0 0 1,-1 0-1,1-1 0,0 1 0,-1 0 1,1 0-1,0 0 0,-1 0 1,1 0-1,0 0 0,-1 0 0,1 0 1,0 0-1,0 0 0,-1 0 0,1 0 1,0 1-1,-1-1 0,1 0 1,-1 0-1,1 1 0,0-1 0,-1 1 1,1-1-1,-1 0 0,1 1 0,-1-1 1,1 1-1,-1-1 0,1 1 1,-1-1-1,1 2 0,1 1 73,0 0 0,-1 0-1,1 0 1,-1 1 0,0-1 0,0 0-1,1 7 1,0 6 161,0 1-1,-2 0 1,0 0-1,-1 0 1,-4 23-1,-23 84 346,20-103-643,6-17-222,0 1-1,0-1 0,0 1 0,1 0 0,0-1 1,0 1-1,0 0 0,0 0 0,1 9 0,0-13 87,1-1 0,-1 1 0,0 0-1,1-1 1,-1 1 0,1-1 0,-1 1 0,0-1-1,1 1 1,0-1 0,-1 1 0,1-1 0,-1 1-1,1-1 1,-1 0 0,1 1 0,0-1 0,-1 0-1,1 0 1,0 1 0,-1-1 0,1 0 0,0 0-1,-1 0 1,1 0 0,0 0 0,0 0 0,-1 0-1,1 0 1,0 0 0,-1 0 0,1 0 0,0 0-1,1-1 1,24-9-3416,0-4 1769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49.2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55 4992,'-6'1'234,"1"0"-1,-1 0 1,0 1-1,1 0 1,-1 0 0,1 0-1,0 1 1,0 0 0,0 0-1,0 0 1,0 0 0,1 1-1,-1 0 1,1 0 0,-4 5-1,-9 7 1021,14-13-1071,-1 0-1,1 0 1,0 0 0,0 1 0,0-1 0,0 1 0,0 0 0,1-1-1,0 1 1,0 0 0,0 1 0,0-1 0,-1 6 0,3-9-167,-1 1 0,1-1 0,0 0 0,0 0 0,0 0 0,0 0 0,0 0 0,0 0 0,1 0 0,-1 0 0,0 0 0,0 0 0,1 0 0,-1 0 0,1 0 0,-1 0 0,1 0 0,-1 0 0,1-1 0,-1 1 0,1 0 0,0 0 0,0 0 0,-1-1 1,1 1-1,0 0 0,0-1 0,0 1 0,0-1 0,0 1 0,0-1 0,0 1 0,0-1 0,0 0 0,0 0 0,0 1 0,1-1 0,5 1 77,0 0-1,0-1 1,0 1 0,10-2 0,-14 1 28,6-1-63,-1 0-1,1-1 0,-1 0 0,0 0 1,0 0-1,0-1 0,0 0 0,0-1 1,-1 0-1,1 0 0,-1-1 0,0 0 1,0 0-1,-1 0 0,0-1 0,0 0 1,0 0-1,7-11 0,-11 14-70,0 0 0,0 0 0,-1 0 0,1 0 0,-1 0 0,0-1 0,0 1 0,0 0 0,-1-1 0,1 1 0,-1-1 0,0 1 0,1 0 0,-2-1 0,1 1 0,0-1 0,-1 1 0,1 0 0,-1-1 0,0 1 0,0 0 0,-1-1 0,1 1 0,0 0 0,-1 0 0,0 0 0,0 0 0,0 1-1,0-1 1,0 0 0,-1 1 0,1 0 0,-1-1 0,0 1 0,1 0 0,-1 0 0,0 0 0,0 1 0,0-1 0,0 1 0,-1 0 0,1 0 0,0 0 0,-1 0 0,1 0 0,0 1 0,-1-1 0,1 1 0,-1 0 0,1 0 0,-5 1 0,-3 1-143,1 0 1,-1 1-1,-13 6 0,20-8-94,1 0 0,-1 1 0,1-1 0,0 1 0,0 0 0,0 0 0,0 1 0,0-1 0,0 1 0,1-1 0,-1 1 0,1 0 0,-4 4 0,6-7 156,0 1-1,0-1 0,0 1 0,0-1 0,0 0 1,0 1-1,0-1 0,0 1 0,0-1 1,0 1-1,0-1 0,0 0 0,0 1 0,0-1 1,0 1-1,0-1 0,0 1 0,0-1 0,1 0 1,-1 1-1,0-1 0,0 0 0,1 1 1,-1-1-1,0 1 0,0-1 0,1 0 0,-1 0 1,0 1-1,1-1 0,-1 0 0,0 0 0,1 1 1,-1-1-1,1 0 0,-1 0 0,0 0 1,1 1-1,-1-1 0,1 0 0,-1 0 0,0 0 1,2 0-1,13 1-3073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49.6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93 18 4736,'-4'-7'572,"-2"-4"447,4 13-128,1 7 531,-4 139 2427,-16 74-2445,17-174-1367,-16 119-322,-5-59-7110,20-95 3961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36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36 2976,'3'-26'2035,"3"17"193,-6 9-2150,1 0 0,-1 0 0,0 0 0,0 0 0,1 0-1,-1 0 1,0 0 0,1 0 0,-1 0 0,0 0 0,1 0 0,-1 0 0,0 0 0,0 0 0,1 0-1,-1 0 1,0 1 0,1-1 0,-1 0 0,0 0 0,0 0 0,1 0 0,-1 1 0,0-1 0,0 0 0,0 0-1,1 0 1,-1 1 0,0-1 0,0 0 0,0 0 0,0 1 0,1-1 0,1 5 181,-1-1 0,1 1 0,-1 0 0,0-1-1,0 1 1,0 0 0,0 0 0,-1 8 0,-1 1 96,-1 0-1,0 0 1,-4 13-1,-2 8 180,-37 160 1051,5-28-914,31-119-525,-11 59 647,21-95-267,-1-12-517,0 0 0,0 0 0,0 0 0,0 0 0,0 0 0,0 0 0,0 0-1,0 0 1,1 0 0,-1 0 0,0 1 0,0-1 0,0 0 0,0 0 0,0 0-1,0 0 1,0 0 0,1 0 0,-1 0 0,0 0 0,0 0 0,0 0 0,0 0-1,0 0 1,0 0 0,1 0 0,-1 0 0,0 0 0,0 0 0,0 0 0,0 0-1,0 0 1,0 0 0,0-1 0,1 1 0,-1 0 0,0 0 0,0 0 0,0 0-1,0 0 1,0 0 0,0 0 0,13-15 309,-13 15-318,26-34 100,47-50 0,-59 70-189,2 0 0,-1 1-1,2 1 1,0 0 0,27-13-1,-40 23 52,0 0-1,0 0 1,1 1 0,-1-1-1,0 1 1,0 0-1,1 1 1,-1-1-1,1 1 1,8 0-1,-11 0 20,1 1-1,-1 0 1,1-1-1,-1 1 1,1 0-1,-1 0 1,1 0-1,-1 0 1,0 1 0,0-1-1,0 1 1,0-1-1,0 1 1,0 0-1,0 0 1,0-1-1,0 1 1,-1 1-1,1-1 1,1 3-1,0 1 24,-1 0 0,1 1 0,-1-1 0,0 1 0,-1 0 0,1 0 0,-1-1 0,-1 1 0,1 0 0,-2 12 0,0-5 98,-1 0 0,0-1 1,-1 1-1,-7 20 0,6-22 14,-1 1 0,-1-1 0,0 0 0,-1-1 0,0 1 0,0-1 1,-15 15-1,18-22-87,1 0 1,-1 0-1,-1 0 1,1-1-1,-1 0 1,1 0-1,-1 0 1,0-1 0,0 1-1,0-1 1,0 0-1,-1-1 1,1 1-1,0-1 1,-1 0-1,1 0 1,-1-1 0,1 0-1,-1 0 1,1 0-1,-7-1 1,4-1-9,1 0 0,-1 0 0,0-1-1,1 0 1,0 0 0,0-1 0,-10-5 0,14 7-38,0 0 0,1 0 0,-1 0 0,0 0 0,1-1 0,0 1-1,-1-1 1,1 1 0,0-1 0,0 0 0,0 0 0,1 0 0,-1 0 0,1 0-1,0 0 1,0 0 0,0 0 0,0-1 0,0 1 0,0-5 0,1 8 6,0-1 1,0 1-1,0-1 1,0 1-1,1-1 1,-1 1 0,0-1-1,0 1 1,0-1-1,1 1 1,-1-1-1,0 1 1,1-1-1,-1 1 1,0-1-1,1 1 1,-1 0 0,1-1-1,-1 1 1,1 0-1,-1-1 1,0 1-1,1 0 1,-1 0-1,1-1 1,0 1-1,-1 0 1,1 0 0,-1 0-1,1 0 1,-1 0-1,1-1 1,-1 1-1,1 0 1,-1 0-1,1 0 1,0 1-1,26 2-18,-24-2 18,34 8-68,-22-4 88,1-2 0,23 4-1,-8-6 53,0 0 0,0-2 0,43-6-1,-53 3-26,-1-1 0,-1 0 0,1-1 0,-1-1-1,0-1 1,22-12 0,-17 5-9,-1 0 0,-1-1 1,-1-1-1,0-1 0,-1-1 0,32-38 0,-48 52-10,-1-1 0,1 1 1,-1-1-1,-1 0 0,4-6 0,-6 10-24,1 0-1,-1 0 1,1 0-1,-1 0 0,1 0 1,-1 0-1,0 0 1,0 0-1,0 0 1,0 0-1,-1 0 0,1 0 1,0 0-1,-1 0 1,1 0-1,-1 0 1,0 0-1,-1-3 0,1 5 2,1-1 0,-1 1 0,1-1 0,-1 1 0,0-1 0,1 1 0,-1 0 0,0-1-1,1 1 1,-1 0 0,0-1 0,0 1 0,1 0 0,-1 0 0,0 0 0,0 0 0,1 0 0,-1 0-1,0 0 1,0 0 0,1 0 0,-1 0 0,0 0 0,0 0 0,1 1 0,-1-1 0,0 0-1,1 0 1,-1 1 0,0-1 0,1 0 0,-2 1 0,-1 1-34,-3 1 11,-1 0-1,1 0 0,0 1 1,1-1-1,-1 2 1,1-1-1,-1 0 1,1 1-1,1 0 1,-1 1-1,-6 8 1,-1 4 4,1 1 0,-12 28 0,17-35 24,2 0 0,-1 0-1,1 1 1,1-1-1,0 1 1,1 0 0,0 0-1,1 14 1,1-23 16,0 0 0,0 0 0,0 1 0,1-1 0,0 0 0,0 0 0,0 0 0,1 0 0,-1 0 0,1 0 0,0 0 0,0-1 0,0 1 0,0-1 0,1 1 0,-1-1 0,1 0 0,0 0 0,0 0 0,0 0 0,1-1 0,-1 1 0,1-1 0,-1 0 0,1 0 0,0 0 0,0 0 0,6 2 0,1-2 33,-1 1 1,1-2-1,-1 1 0,1-2 1,0 1-1,-1-1 1,1-1-1,14-2 0,11-4-18,36-12-1,-51 13 61,20-7-223,-25 7 130,-1 1 0,24-4 1,-38 9 29,1-1 1,-1 0 0,1 0-1,-1 0 1,1 0 0,-1 0-1,1 0 1,-1 0-1,0-1 1,0 1 0,1 0-1,-1-1 1,0 1 0,1-3-1,17-28 113,25-64 8,-26 56-113,1 0 0,27-40 1,30-23-86,26-42 2,-85 118 52,0 0-142,27-57 1,-42 75-108,-6 9-5,-9 13 31,-138 227-211,115-173 691,-45 123-1,19 1 95,59-181-306,2-7-14,-1 3 85,0 0 1,1 0-1,-1 0 0,0 8 0,2-14-111,0 0 1,0 0-1,0 0 0,0 1 0,0-1 0,0 0 0,0 0 0,0 0 0,0 0 1,1 0-1,-1 0 0,0 1 0,0-1 0,0 0 0,0 0 0,0 0 0,0 0 0,0 0 1,0 0-1,0 0 0,0 1 0,0-1 0,0 0 0,0 0 0,1 0 0,-1 0 0,0 0 1,0 0-1,0 0 0,0 0 0,0 0 0,0 0 0,0 0 0,1 0 0,-1 0 0,0 0 1,0 0-1,0 0 0,0 1 0,0-1 0,0 0 0,1-1 0,-1 1 0,0 0 0,0 0 1,0 0-1,0 0 0,0 0 0,0 0 0,1 0 0,-1 0 0,0 0 0,0 0 0,0 0 1,6-4 59,9-13 49,-1-1 0,21-35-1,1-1-137,-24 38-21,0 0-1,1 1 0,1 1 0,26-23 1,-39 37 25,0-1 0,-1 1 0,1-1 0,0 1 0,-1-1 0,1 1 0,0-1 0,0 1 1,-1 0-1,1-1 0,0 1 0,0 0 0,0 0 0,0 0 0,0-1 0,-1 1 0,1 0 0,0 0 1,0 0-1,0 1 0,0-1 0,1 0 0,-1 1 4,0-1 1,0 1-1,-1 0 0,1-1 1,0 1-1,-1 0 1,1-1-1,-1 1 0,1 0 1,0 0-1,-1 0 0,0 0 1,1-1-1,-1 1 1,1 0-1,-1 0 0,0 1 1,2 6-45,-1 0 1,0 0-1,-1 15 1,0-18 32,-4 44-138,2-30 213,1-1 0,1 24 0,0-37-14,0-1 1,1 0-1,0 1 0,0-1 0,0 1 0,0-1 0,1 0 0,0 0 0,0 0 0,0 0 0,0 0 0,0 0 0,1 0 0,4 4 0,-5-6-4,0 0 1,0-1 0,1 1-1,-1 0 1,0-1 0,1 1-1,0-1 1,-1 0 0,1 0-1,0 0 1,-1 0-1,1-1 1,0 1 0,0-1-1,0 1 1,0-1 0,3 0-1,2-1 38,0 0-1,0 0 0,0-1 0,14-5 0,-10 2-31,0 0-1,-1-1 1,0 0-1,0-1 1,-1 0-1,1-1 1,-2 0 0,1 0-1,-1-1 1,0 0-1,7-12 1,10-14-43,38-72 0,-62 104 1,29-52-369,-31 55 366,0 0 0,0 0-1,0 0 1,0 0 0,0 0 0,0 0-1,0 0 1,0 0 0,0 1 0,0-1-1,0 0 1,0 0 0,0 0 0,0 0-1,0 0 1,0 0 0,0 0 0,0 0-1,0 0 1,0 0 0,0 0 0,0 0-1,0 0 1,0 0 0,0 0 0,0 0 0,0 0-1,0 0 1,1 0 0,-1 0 0,0 0-1,0 0 1,0 0 0,0 0 0,0 0-1,0 0 1,0 0 0,0 0 0,0 0-1,0 0 1,0 0 0,0 0 0,0 0-1,0 0 1,0 0 0,0 0 0,0 0-1,0 0 1,0 0 0,0 0 0,0 0 0,1 0-1,-1-1 1,0 1 0,0 0 0,0 0-1,0 0 1,0 0 0,0 0 0,0 8-105,-1 11 109,-21 110-102,19-100 186,1 0 0,3 44 0,0-71-48,-1-1-1,0 1 1,0 0-1,1 0 1,-1 0-1,0-1 1,1 1-1,0 0 1,0 0 0,-1-1-1,1 1 1,0 0-1,0-1 1,0 1-1,3 1 1,-3-2-9,0 0 1,0-1-1,0 0 1,0 1-1,0-1 1,0 1-1,0-1 1,0 0-1,0 0 1,0 0-1,0 0 1,0 0-1,0 0 1,0 0-1,0 0 1,0 0-1,0 0 1,1-1-1,-1 1 1,0 0-1,0-1 1,0 1-1,0 0 1,0-1-1,-1 0 1,1 1-1,0-1 1,0 0-1,0 1 1,1-2-1,9-9 40,1 0 0,-1-1 0,-1-1 0,0 0-1,10-18 1,6-7-159,-17 26 30,1 1-1,1-1 1,0 2-1,0-1 1,1 2-1,20-14 1,-31 22 57,0 1 1,0-1-1,-1 1 1,1-1 0,0 1-1,0-1 1,0 1 0,0 0-1,0-1 1,0 1-1,-1 0 1,1 0 0,0-1-1,0 1 1,0 0-1,0 0 1,0 0 0,0 0-1,0 1 1,0-1-1,0 0 1,0 0 0,0 0-1,0 1 1,0-1-1,0 1 1,0-1 0,-1 1-1,1-1 1,0 1-1,0-1 1,-1 1 0,1-1-1,0 1 1,0 0-1,-1 0 1,1-1 0,-1 1-1,1 0 1,-1 0-1,1 1 1,1 1 11,-1 0 0,0 1 0,0-1 0,0 1-1,-1-1 1,1 1 0,-1-1 0,0 1 0,0 6 0,-2 7-4,-1-1 0,-1 0 0,-8 21 0,-21 49 677,28-76-506,-3 4 37,7-13-45,5-7-44,7-9-11,25-24-1,-22 24-140,-7 6 7,1 1 1,0 0-1,0 1 1,1 0-1,0 0 1,0 1-1,1 0 1,14-7-1,-23 12 21,0 1 0,0-1-1,0 1 1,0-1 0,1 1 0,-1-1-1,0 1 1,0 0 0,0 0-1,0-1 1,1 1 0,-1 0 0,0 0-1,0 0 1,1 0 0,-1 1-1,0-1 1,0 0 0,0 0 0,0 1-1,1-1 1,-1 1 0,0-1 0,0 1-1,0-1 1,0 1 0,0 0-1,0-1 1,0 1 0,0 0 0,0 0-1,-1 0 1,1 0 0,0 0-1,0 0 1,-1 0 0,1 0 0,-1 0-1,1 0 1,-1 0 0,1 0-1,-1 0 1,0 1 0,1-1 0,-1 1-1,1 5-47,0 0 0,0 0 1,-1 0-1,0 0 0,0 0 0,-2 8 0,1-13 15,1 2 33,-1 0 1,1 0 0,-1 1 0,1-1 0,1 0 0,-1 5 0,1-7 16,-1-1 0,1 0 0,-1 0 1,1 0-1,-1 1 0,1-1 0,-1 0 1,1 0-1,0 0 0,0 0 0,0 0 0,-1 0 1,1 0-1,0-1 0,0 1 0,0 0 1,0 0-1,1-1 0,-1 1 0,0-1 0,0 1 1,0-1-1,0 1 0,1-1 0,1 1 1,6 0 33,-1 0 0,1 0 0,0-1 0,-1 0 1,1-1-1,16-2 0,-4-2 62,33-11-1,-34 9-73,-1-2 0,0 0 0,31-21 0,48-45-116,-80 55 71,-13 13-42,-8 7-257,-18 20 186,1 1 0,-35 46 0,36-43 171,13-17-19,-20 30 32,24-35-61,1 1 0,-1-1 0,1 1 0,0 0 0,0-1 0,0 1 0,0 0 0,1 0 0,-1 0 0,1 0 0,0 0 0,0 5 0,0-8 11,0 1 1,0 0 0,0-1 0,0 1 0,0-1 0,0 1 0,1 0-1,-1-1 1,0 1 0,0-1 0,1 1 0,-1-1 0,0 1-1,1 0 1,-1-1 0,1 0 0,-1 1 0,1-1 0,-1 1-1,1-1 1,-1 1 0,1-1 0,-1 0 0,1 1 0,-1-1-1,1 0 1,0 0 0,-1 0 0,1 1 0,-1-1 0,1 0-1,0 0 1,-1 0 0,1 0 0,0 0 0,-1 0 0,1 0-1,-1 0 1,1 0 0,0 0 0,-1 0 0,1-1 0,0 1-1,-1 0 1,1 0 0,0-1 0,3-1 17,-1 1 1,0-1-1,0 1 0,0-1 1,0 0-1,0 0 0,4-5 1,2-4-2,-1 0 0,0 0 0,-1 0 0,0-1 0,7-18 0,25-71 103,-39 101-129,133-438-60,-106 347-234,-25 69-107,-2 22 393,0 0 1,0 0-1,0 0 1,0 0-1,0 0 1,0 0-1,0 1 1,0-1-1,0 0 1,0 0-1,0 0 1,0 0-1,0 0 1,0 0-1,0 0 1,0 0 0,0 0-1,0 0 1,0 0-1,0 0 1,0 0-1,0 0 1,-1 0-1,1 0 1,0 0-1,0 0 1,0 0-1,0 0 1,0 0-1,0 0 1,0 0-1,0 0 1,0 0-1,0 0 1,0 0-1,0 0 1,-1 0-1,1 0 1,0 0-1,0 0 1,0 0-1,0 0 1,0 0-1,0 0 1,0 0-1,0 0 1,0 0-1,0 0 1,0 0-1,0 0 1,0 0-1,0 0 1,-1 0-1,1 0 1,0 0-1,0 0 1,0 0-1,0-1 1,0 1-1,0 0 1,0 0-1,0 0 1,0 0-1,0 0 1,0 0-1,0 0 1,-8 10-191,-9 16 61,2 3 128,1 1 1,1 0-1,-12 45 1,-15 98 144,-4 96-948,32-193-3050,11-53 1888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50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0 106 8544,'0'-63'3168,"5"63"-2464,8 0-192,-5 0-768,10 0 32,8-8 1024,14-3-448,17 2-160,18 3-160,7-2-2304,6 8 1248,-4 11-4864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52.9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5 829 3072,'-4'-1'4581,"17"2"-2112,-7-3-2221,0 1-1,0-1 0,-1 0 0,1 0 1,-1-1-1,7-4 0,31-21 172,-10 4-64,51-40 532,-2-17-638,-72 69-234,0 0-1,-1 0 1,0-1-1,-1-1 1,8-18-1,-16 32-10,0 0 0,0 1 0,0-1-1,0 0 1,0 0 0,0 0 0,-1 0 0,1 0-1,0 0 1,0 0 0,0 0 0,0 0-1,0 0 1,0 0 0,0 0 0,-1 0 0,1 0-1,0 0 1,0 0 0,0-1 0,0 1-1,0 0 1,0 0 0,0 0 0,0 0 0,-1 0-1,1 0 1,0 0 0,0 0 0,0 0 0,0 0-1,0 0 1,0 0 0,0-1 0,0 1-1,0 0 1,0 0 0,0 0 0,0 0 0,0 0-1,0 0 1,0 0 0,0 0 0,0-1-1,0 1 1,0 0 0,0 0 0,0 0 0,0 0-1,0 0 1,0 0 0,0 0 0,0-1 0,0 1-1,-10 8 88,-13 19-155,-30 46 0,46-63 176,1 2 1,0-1 0,1 0-1,0 1 1,0 0 0,2 1 0,-5 22-1,7-34-90,1 1 0,0-1 0,0 1 0,0 0 0,-1-1 0,2 1-1,-1-1 1,0 1 0,0 0 0,0-1 0,1 1 0,-1-1 0,1 1 0,-1-1 0,1 1-1,0-1 1,0 1 0,-1-1 0,1 0 0,0 1 0,0-1 0,0 0 0,1 0 0,-1 0-1,0 0 1,0 0 0,0 0 0,1 0 0,-1 0 0,1 0 0,-1 0 0,1-1 0,-1 1-1,1-1 1,-1 1 0,1-1 0,1 1 0,6 0 76,1-1 0,-1 1 1,0-1-1,0-1 0,12-1 0,-10 0-31,15-1-8,0-1-1,0-2 1,0 0 0,-1-2-1,0-1 1,0-1 0,32-18-1,-47 23-104,31-17-101,-36 20 37,-1 1 1,0-1-1,1 1 1,0-1-1,-1 1 1,10-1 0,-13 3 102,-1-1 1,1 0 0,-1 0-1,1 0 1,-1 0 0,1 1 0,-1-1-1,1 0 1,-1 1 0,1-1-1,-1 0 1,0 1 0,1-1 0,-1 0-1,0 1 1,1-1 0,-1 1 0,0-1-1,1 0 1,-1 1 0,0-1-1,0 1 1,0-1 0,1 1 0,-1-1-1,0 1 1,0-1 0,0 1-1,0-1 1,0 1 0,0-1 0,0 1-1,0-1 1,0 1 0,0-1 0,-1 2-1,-3 24-65,3-18 73,0-6-32,1 0 0,-1 0 0,1 0 0,-1 1 1,0-1-1,0 0 0,0-1 0,-2 3 1,3-2 97,-1-1 0,0 1 1,0-1-1,0 0 0,1 1 1,-1 0-1,1-1 0,-1 1 1,1-1-1,-1 4 1,10-11 491,77-55-948,-85 61 374,-1-1 0,1 1 0,0-1 0,-1 1 0,1 0 0,0-1 0,-1 1 0,1 0 0,0 0 0,0 0 0,-1-1 0,1 1 0,0 0-1,0 0 1,-1 0 0,1 0 0,0 0 0,0 0 0,-1 0 0,1 1 0,0-1 0,0 0 0,-1 0 0,1 0 0,0 1 0,0-1 0,-1 1 0,1-1 0,0 0 0,-1 1 0,1-1 0,-1 1-1,1-1 1,-1 1 0,1-1 0,-1 1 0,1 0 0,-1-1 0,1 1 0,-1 0 0,1 0 0,0 1-12,0 0 0,0 0 0,0 0 1,0 1-1,0-1 0,-1 0 0,1 0 0,-1 1 0,1-1 1,-1 0-1,0 0 0,0 1 0,0 3 0,-2 5 40,1 0-1,0 12 1,1-22 22,0 0 1,0 0-1,0-1 1,0 1-1,0 0 1,0-1-1,0 1 1,0 0-1,0 0 1,1-1-1,-1 1 1,0 0 0,0-1-1,1 1 1,-1-1-1,0 1 1,1 0-1,-1-1 1,1 1-1,-1-1 1,1 1-1,-1-1 1,1 1 0,0-1-1,-1 0 1,1 1-1,-1-1 1,1 0-1,0 1 1,-1-1-1,1 0 1,0 0-1,-1 1 1,1-1-1,0 0 1,-1 0 0,1 0-1,0 0 1,0 0-1,0 0 1,4-1 35,0 1 0,0-1 0,-1 0 0,9-3 1,-6 2-131,351-113 32,-330 106-53,-21 7 94,0 0 0,-1 0 0,1-1 0,8-4 0,-8 5-28,-5 2-107,-5 2-27,-70 33-293,-52 27 221,89-39 1,33-21 194,1 0 0,-1 1 0,0-1-1,1 0 1,0 1 0,-1-1 0,1 1 0,0 0-1,0 0 1,-1 4 0,2-6 38,1-1 0,0 1 0,0 0 1,0 0-1,0-1 0,0 1 0,0 0 0,0 0 1,0 0-1,0-1 0,0 1 0,0 0 0,1 0 0,-1-1 1,0 1-1,0 0 0,1 0 0,-1-1 0,1 1 1,-1 0-1,0-1 0,1 1 0,-1 0 0,1-1 0,0 1 1,-1-1-1,1 1 0,-1-1 0,1 1 0,0-1 1,-1 0-1,1 1 0,0-1 0,0 0 0,0 1 0,3 0 76,0 1 0,0-1 0,-1 0 0,1 0 0,8 0 0,10 0 15,0-1 0,0 0 1,1-2-1,-1-1 0,28-6 1,-35 4-38,1 0 0,-1 0 1,0-2-1,0 1 0,-1-2 1,0 0-1,0-1 0,13-11 1,0-4-30,-2 0 1,39-48-1,35-65-419,6-5 199,65-85 235,-160 212-110,1 0-147,-1-1 0,0 0 0,-1-1 0,7-20 0,-16 37 190,0 0 1,0 0-1,0 0 0,0 0 1,0 0-1,0 0 1,-1 0-1,1 0 0,0 1 1,0-1-1,0 0 1,0 0-1,0 0 0,0 0 1,0 0-1,-1 0 1,1 0-1,0 0 0,0 0 1,0 0-1,0 0 0,0 0 1,0 0-1,0-1 1,-1 1-1,1 0 0,0 0 1,0 0-1,0 0 1,0 0-1,0 0 0,0 0 1,0 0-1,0 0 1,0 0-1,-1 0 0,1 0 1,0 0-1,0-1 1,0 1-1,0 0 0,0 0 1,0 0-1,0 0 1,0 0-1,0 0 0,0 0 1,0-1-1,0 1 1,0 0-1,0 0 0,0 0 1,0 0-1,0 0 0,0 0 1,0 0-1,0-1 1,0 1-1,0 0 0,0 0 1,0 0-1,0 0 1,-10 7-223,-17 20 197,1 2 1,2 1 0,0 1 0,2 0 0,2 2 0,-25 51 0,12-3 299,-42 151 1,71-214-161,-3 24 1,7-37-38,-1 1-1,1-1 0,0 1 0,1 0 1,-1-1-1,1 1 0,0-1 1,3 10-1,-3-14-39,0 0 0,-1 1 0,1-1 0,0 1 0,0-1 0,0 0 0,0 1 0,0-1 0,0 0 0,0 0 0,0 0 0,1 0 0,-1 0 0,0 0 0,1 0 0,-1 0 0,3 1 0,-1-2 16,0 1 0,0 0 0,-1-1 0,1 0 0,0 1 0,0-1 0,0 0 0,0-1 0,4 0 0,5-1 42,-1-2 0,1 1 0,20-11 0,-27 12-106,17-9-28,0-2 0,0-1 0,-1 0 1,-1-1-1,-1-2 0,26-26 0,-15 8-1,-23 24 56,1 1-1,1 1 1,10-10-1,-17 18-375,-3 3 59,-5 19 8,-4 33 0,1-1 646,7-44-183,0 0 0,1 0 1,0 17-1,1-23-113,0 0 1,0-1-1,1 1 0,-1-1 0,1 1 0,0 0 1,2 4-1,-3-6-28,1 0 0,-1 0 0,1 0 0,0 0 1,0 0-1,-1-1 0,1 1 0,0 0 0,0 0 1,0-1-1,0 1 0,0 0 0,0-1 0,0 1 0,0-1 1,0 1-1,0-1 0,2 1 0,-1-1 24,0 0-1,0 0 1,1-1-1,-1 1 0,0-1 1,0 1-1,0-1 1,0 1-1,-1-1 1,1 0-1,0 0 1,0 0-1,0 0 1,-1-1-1,3-1 1,24-22 117,-19 14-96,0 0 0,-1-1 0,-1 0 0,8-16-1,6-10-406,-9 13 33,-10 22-344,-5 14 87,1-5 462,0 5 135,-1 0-1,1 0 1,1 0-1,0 0 1,1 0 0,0 1-1,2 15 1,-2-25-3,0 0-1,1-1 0,-1 1 1,0-1-1,1 1 1,0-1-1,-1 1 0,1-1 1,0 1-1,0-1 1,0 1-1,0-1 0,0 0 1,0 0-1,0 1 1,0-1-1,0 0 1,1 0-1,-1 0 0,0 0 1,1 0-1,-1-1 1,1 1-1,-1 0 0,1-1 1,-1 1-1,1-1 1,0 1-1,1-1 0,5 1 108,0-1-1,-1 0 0,1-1 0,0 1 0,8-3 0,-11 2-88,63-13-171,-1-3-1,114-44 0,-143 47 124,26-11 311,-55 19-276,5-2-216,-12 8-141,-5 6-237,-2 1 516,-1-2 0,0 1-1,0-1 1,-1 1 0,1-2-1,-1 1 1,-1-1 0,-8 4-1,-4 4 46,-133 85 84,149-94-69,1 0 0,-1 0 0,1 1 0,0 0 0,-6 6 1,9-9 0,-1 0 1,1-1-1,0 1 1,-1 0-1,1-1 1,0 1-1,0 0 1,-1-1-1,1 1 1,0 0-1,0 0 1,0-1-1,0 1 1,0 0-1,0 0 1,0-1-1,0 1 1,1 1-1,-1-1 8,0-1-1,1 1 1,0 0 0,-1-1-1,1 1 1,-1-1 0,1 1-1,0-1 1,-1 1 0,1-1-1,0 1 1,-1-1-1,1 0 1,0 1 0,0-1-1,0 0 1,-1 0 0,1 1-1,0-1 1,0 0 0,1 0-1,6 0 77,-1 1-1,1-2 1,-1 1-1,1-1 1,-1 0 0,11-3-1,-2 0 130,-1-1 0,15-8 0,-19 8-258,0-1-1,-1 0 0,0-1 1,-1 0-1,1-1 1,-1 0-1,-1-1 1,0 1-1,0-1 1,0-1-1,10-17 1,1-9-3,-1 0 1,15-45 0,6-13 26,-12 40-22,-4 9-279,-2-1 1,27-87-1,-48 132 278,1 1 0,-1-1 0,0 0 0,1 0 0,-1 0 0,0 0 1,0 0-1,0 0 0,0 0 0,0 0 0,0 0 0,0 0 0,-1-1 0,1 2 14,0-1 0,0 1-1,-1 0 1,1 0 0,0 0-1,0 0 1,-1 0 0,1 0-1,0 0 1,0 0 0,-1 0 0,1 0-1,0 0 1,0 0 0,0 0-1,-1 0 1,1 0 0,0 0-1,0 1 1,-1-1 0,1 0-1,0 0 1,0 0 0,0 0-1,-1 0 1,1 0 0,0 1 0,0-1-1,0 0 1,0 0 0,-1 0-1,1 1 1,-21 24-280,14-15 348,0 1 0,1 1 1,1-1-1,0 1 1,0 0-1,-3 13 1,-13 78 76,17-81-111,-3 18 165,3 1 0,1 0 0,2 0 1,6 58-1,-5-91-143,2-1-1,-1 0 1,1 1-1,0-1 1,0 0 0,1 0-1,0 0 1,5 9-1,-6-14-16,-1 0 0,1 1 0,-1-1 0,1 0 0,0 0 1,0-1-1,0 1 0,0 0 0,0-1 0,1 1 0,-1-1 0,0 0 0,1 1 0,-1-1 0,1-1 0,-1 1 0,1 0 0,-1 0 0,1-1 0,0 0 0,-1 1 0,1-1 0,0 0 0,-1 0 0,6-1 0,2-1 31,-1 0-1,1-1 1,-1 0-1,0 0 1,0-1-1,0 0 1,-1-1-1,1 0 1,-1 0-1,0-1 0,-1 0 1,1 0-1,-1-1 1,0 0-1,10-13 1,0-5-197,-1 0 1,-2 0-1,22-51 1,-31 65 83,10-26-191,-14 35 220,0-1 0,0 1 1,-1-1-1,1 1 0,-1 0 0,0-1 1,0 1-1,0-1 0,0 1 1,0-1-1,0 1 0,-1-3 0,0 4 19,1 1-1,0-1 1,-1 0-1,1 1 0,0-1 1,-1 1-1,1-1 1,-1 0-1,1 1 0,-1-1 1,1 1-1,-1 0 1,1-1-1,-1 1 0,1-1 1,-1 1-1,0 0 0,1-1 1,-1 1-1,1 0 1,-1 0-1,0 0 0,0-1 1,1 1-1,-1 0 1,0 0-1,1 0 0,-1 0 1,0 0-1,1 0 1,-1 0-1,0 0 0,1 1 1,-1-1-1,0 0 0,1 0 1,-2 1-1,-1 0 12,-1 0 1,1 1-1,0 0 0,-1 0 0,-4 3 0,-1 3 76,1 0 0,0 0 0,0 1 0,1 0-1,0 0 1,1 1 0,0 0 0,0 0-1,1 0 1,0 1 0,1 0 0,0 0 0,1 0-1,0 0 1,1 0 0,0 1 0,0 15-1,2-24-56,0 0-1,1 1 0,0-1 0,-1 0 1,1 0-1,0 1 0,0-1 0,1 0 0,-1 0 1,1 0-1,-1 0 0,1 0 0,0-1 0,0 1 1,0-1-1,1 1 0,-1-1 0,1 1 1,3 1-1,3 2 75,-1 0-1,2 0 1,-1-1 0,18 6 0,1-2-583,0-1 0,51 7 0,8 1-5872,-65-8 258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53.2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91 7232,'-28'-63'2656,"28"59"-2048,18-4-192,0 5-1760,13-5 640,8 3-1824,9 10 1440,-4 6-1888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54.7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23 388 1568,'-5'2'248,"4"-1"-203,0-1 0,1 1-1,-1-1 1,0 1-1,0-1 1,0 0-1,0 0 1,0 1-1,1-1 1,-1 0 0,0 0-1,0 0 1,0 0-1,-5-1 2257,8 1-1943,1 0-1,-1 0 0,0 0 1,0 0-1,1 0 0,-1 0 1,3 1-1,10 1 309,-7-3-487,1-1-1,0 1 1,-1-2-1,1 1 1,-1-1-1,0 0 1,1-1-1,-2 0 0,9-5 1,-5 2-23,-1-1 0,0 0 0,0-1-1,-1 0 1,12-15 0,-2-2-14,-2 0 0,-1-2 0,-1 1 0,13-37 0,-22 51-80,-1 1-1,0 1 1,0 0-1,-1-1 0,-1 0 0,0 0 0,2-22 0,-5 34-55,0-1-1,0 0 0,0 1 0,0-1 1,0 1-1,0-1 0,0 1 0,0-1 1,0 1-1,0-1 0,0 1 0,-1-1 1,1 1-1,0-1 0,0 1 0,0-1 1,-1 1-1,0-1 0,1 1 3,0 0 1,0 0-1,-1 0 0,1 0 0,0 0 1,0 0-1,-1 0 0,1 0 0,0 0 1,0 0-1,0 0 0,-1 0 0,1 0 1,0 0-1,0 0 0,-1 0 0,1 0 1,0 0-1,0 0 0,-1 1 0,1-1 1,0 0-1,0 0 0,0 0 0,-1 0 1,1 1-1,-12 15 272,-2 13-225,2 0-1,-17 57 1,25-71 51,1 1 1,0 0 0,1 0 0,1 0 0,0 0 0,1 0 0,4 24 0,-4-38-80,1 1 0,-1-1 0,1 0 0,-1 1-1,1-1 1,0 0 0,0 1 0,0-1 0,0 0 0,0 0 0,1 0 0,-1 0 0,1 0 0,-1 0 0,1-1 0,0 1 0,-1 0 0,1-1 0,0 1 0,0-1 0,4 2 0,-3-2 5,1 0 1,-1 0-1,0 0 0,1-1 0,-1 0 1,0 0-1,1 1 0,-1-2 0,0 1 0,1 0 1,-1-1-1,0 0 0,0 1 0,1-1 1,3-2-1,43-19 153,-1-2 1,0-2-1,81-60 0,-125 82-161,18-10-345,-23 14 315,1-1 0,0 1-1,-1 0 1,1 0-1,0 0 1,-1-1-1,1 1 1,-1 0-1,1 0 1,0 0-1,-1 0 1,1 0 0,0 0-1,-1 0 1,1 0-1,0 1 1,-1-1-1,1 0 1,0 0-1,-1 0 1,1 1-1,0-1 1,-1 0 0,1 1-1,-1-1 1,1 0-1,-1 1 1,1-1-1,-1 1 1,1-1-1,-1 1 1,0-1-1,1 1 1,0 0 0,0 1 19,0 1 0,-1-1 1,1 0-1,0 0 1,-1 1-1,1-1 1,-1 1-1,0-1 0,0 0 1,0 1-1,0-1 1,0 0-1,-1 1 1,1-1-1,-2 4 0,-1 5 16,-10 22 0,5-14-61,1 1 67,4-10 95,-1 0 1,-8 15-1,25-28 937,3-4-931,0-2 1,-1 0-1,-1 0 1,27-23-1,-4-2-501,-21 19 228,26-20-1,-40 34 107,-1 0 0,0 0 0,0 1-1,1-1 1,-1 0 0,1 1-1,-1-1 1,0 0 0,1 1-1,-1 0 1,1-1 0,0 1-1,-1 0 1,1 0 0,-1 0-1,2 0 1,-1 0 19,-1 1 1,0-1-1,0 1 0,0-1 1,0 1-1,0 0 0,0-1 0,0 1 1,0 0-1,0 0 0,0 0 0,0 0 1,-1 0-1,1 0 0,0 0 1,-1 0-1,1 0 0,0 0 0,-1 0 1,1 2-1,3 5 8,-2-3 33,0 0 0,0 0 1,0 0-1,-1 0 0,0 0 0,0 0 0,1 10 0,-1 4 33,5 32-1,-1-19 104,1-2-2082,2-10-2144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55.2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32 5216,'-49'-31'2368,"36"31"-2048,9 0-64,4 6-800,9 7 288,4-1-1152,8 7 768,2 1-2304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55.5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294 5 3904,'-1'-4'1420,"-2"9"-991,-2 9-102,1 10 1844,-14 41 0,-33 63 117,10-31-1468,-1 33-847,6-16 369,-6-5 466,5-12-3824,31-81 765,-1-4 737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55.9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56 6048,'-10'-39'2752,"10"34"-2400,5 5 800,5-3-704,6-2 896,6 2-768,9 3 64,13 0-384,13 3-96,4 5-96,-4 0 32,-3 0-64,-11 0-96,-9-1 32,2 6-2432,-5-2 1344,-5 5-2592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8:57.5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1 668 4576,'0'0'60,"0"0"0,0 0 1,0 1-1,0-1 0,0 0 1,0 0-1,0 0 0,1 1 1,-1-1-1,0 0 0,0 0 0,0 0 1,0 0-1,0 0 0,1 1 1,-1-1-1,0 0 0,0 0 0,0 0 1,1 0-1,-1 0 0,0 0 1,0 0-1,0 0 0,1 0 1,-1 0-1,0 1 0,0-1 0,0 0 1,1 0-1,-1 0 0,0-1 1,8-5 1617,-3 1-1192,0-1-329,-1 0-1,1 0 1,-1-1-1,0 1 1,0-1 0,-1 0-1,0 0 1,4-14-1,-1 0 204,5-40-1,-12 53-372,-4 9 76,-6 12 250,0 8 11,2 1 1,0 0-1,2 0 1,0 1-1,-6 43 1,12-62-245,1 0 1,0 1 0,0-1-1,0 0 1,1 0 0,0 0-1,0 0 1,0 0 0,2 7-1,-2-10-42,0 1 0,0 0 0,0-1 0,0 1 0,0-1 0,0 1 0,0-1 0,1 1 0,-1-1 0,0 0 0,1 0 0,-1 1-1,1-1 1,0 0 0,-1-1 0,1 1 0,0 0 0,-1 0 0,1-1 0,0 1 0,0-1 0,0 1 0,3-1 0,6 0 49,-1 0 0,1-1-1,-1 0 1,0-1 0,0 0 0,1-1 0,15-6-1,3-3 122,36-20-1,-17 2-422,-1-2-1,-1-2 1,-2-2-1,53-56 1,-95 103 455,-2 10 127,-1 5 49,6 40 0,-4-59-378,0 1 1,1 0-1,0-1 1,0 1-1,1-1 1,0 0-1,0 0 1,1 0-1,7 11 1,-9-16 2,0 0 1,0 0-1,-1 0 1,1 0-1,0 0 1,1-1-1,-1 1 1,0-1-1,0 0 1,1 0-1,-1 0 1,1 0 0,-1 0-1,1 0 1,-1 0-1,1-1 1,0 1-1,-1-1 1,1 0-1,-1 0 1,1 0-1,0 0 1,-1 0-1,1-1 1,0 1-1,2-2 1,8-2-61,0 0 1,0-1 0,-1-1-1,13-8 1,4 0-121,35-16-134,-1-3-1,92-64 0,-116 71-30,-38 23 120,-6 3 90,-8 4-44,-4 4 67,1 2 0,-21 14 1,3-1 85,-130 101 625,132-98-400,23-19-123,1-1-34,1 0 1,0 0-1,0 0 1,1 1 0,-7 9-1,21-19 563,6-7-647,0 1 0,0 1 1,17-8-1,-24 13-84,-1 1 0,0 0 0,1 0 0,0 0 0,-1 1-1,1 0 1,0 0 0,-1 1 0,1 0 0,11 1 0,-15 0 66,0-1-1,0 1 1,0 1 0,0-1-1,0 0 1,0 1-1,0-1 1,0 1 0,-1 0-1,1 0 1,-1 0-1,1 0 1,-1 0 0,3 4-1,0 0-1,-1 0 1,0 1-1,0-1 0,5 14 0,-8-19 39,0 1 0,0-1 0,-1 1-1,1-1 1,0 0 0,0 1-1,0-1 1,0 0 0,1 0 0,-1 1-1,0-1 1,0 0 0,1 0-1,-1 0 1,1-1 0,-1 1 0,1 0-1,2 0 1,-1 0 33,0 0 0,0-1 1,0 0-1,0 1 0,0-1 0,1 0 0,-1-1 1,0 1-1,4-1 0,4-2 79,1-1 0,-1 0 0,0 0 0,13-8 0,-12 6-133,-1-1 0,0 0 1,0-1-1,-1 0 0,0-1 0,0 1 0,-1-2 0,0 0 0,0 0 0,-1 0 1,-1-1-1,7-12 0,5-15-105,27-72 0,4-48 183,-39 124-78,51-219-531,-55 226 42,-6 24 223,-5 17 241,-7 29 145,2 0 1,-3 49-1,4-27-26,-38 291-70,42-314 37,3-27-292,-4 24-1,5-37 180,-1-1-1,1 0 0,0 0 0,0 0 1,-1 0-1,1 0 0,-1-1 0,1 1 1,-1 0-1,1 0 0,-1 0 0,-1 1 1,2-2 16,0 0 1,0 1 0,0-1-1,-1 0 1,1 0-1,0 0 1,0 0 0,-1 0-1,1 0 1,0 0 0,0 0-1,-1 0 1,1 0-1,0 0 1,0 0 0,0 0-1,-1 0 1,1 0 0,0 0-1,0 0 1,-1 0-1,1 0 1,0 0 0,0-1-1,0 1 1,-1 0 0,1 0-1,0 0 1,0 0-1,0 0 1,-1-1 0,1 1-1,-2-2-160,1 0-1,-1-1 1,1 1-1,0 0 1,-1-1-1,1 1 1,0-1-1,0-2 1,-10-37 162,2 0-1,2-1 1,2 0 0,1-80-1,4 117 229,0 0 0,1 0-1,-1 1 1,1-1 0,1 0-1,-1 1 1,1-1 0,0 1 0,3-6-1,-4 8-149,1 0 0,-1 1 0,1-1 0,0 1-1,0 0 1,0-1 0,0 1 0,0 0 0,1 0-1,-1 1 1,1-1 0,-1 0 0,1 1 0,-1 0 0,1-1-1,0 1 1,0 0 0,5-1 0,2 1 36,0 0 1,0 0 0,0 1-1,0 0 1,-1 1-1,1 0 1,0 1 0,0 0-1,10 4 1,-1 0-28,0 2 0,0 0 0,25 16 0,-34-18-69,0 1 0,-1 0 0,0 1 0,0 0 0,-1 0 0,0 1 0,0 0 0,-1 0 0,0 1 0,0 0 0,8 20 0,-12-24 65,0 0 0,-1 0 0,0 1 0,0-1-1,-1 1 1,0 0 0,0-1 0,0 1 0,-1 0 0,0 0-1,0-1 1,-1 1 0,0 0 0,0-1 0,0 1 0,-1-1-1,0 1 1,0-1 0,-1 0 0,0 1 0,0-1 0,-4 6-1,-1-1 42,-1-1 0,-19 20 0,24-26-63,-1 0 1,1-1 0,-1 1 0,0-1 0,1 0 0,-1 0-1,0-1 1,-1 1 0,1-1 0,-7 1 0,12-2-70,-1-1 0,1 0 0,-1 0 0,1 0 0,0 0 0,-1 0 0,1 0 0,-1 0 0,1 0 0,0 0 0,-1 0 0,1 0 0,-1 0 0,1 0 0,0 0 0,-1 0 0,1 0 0,-1 0 0,1 0 0,0 0 0,-1-1 0,1 1 0,0 0 0,-1 0 0,1-1 0,0 1 0,-1 0 0,1 0-1,0-1 1,-1 1 0,1 0 0,0-1 0,-1 0-70,1 0 0,0 0 0,0 0 0,0 0 0,0 0-1,1 0 1,-1 0 0,0 0 0,0 0 0,0 0-1,1 0 1,-1 0 0,1-1 0,2-3-675,0-1 1,1 1-1,5-8 1,-2 6 215,1 0 0,0 0 0,0 0 0,0 1 1,1 0-1,0 1 0,0 0 0,0 0 0,12-3 0,3 0 199,1 0 0,39-5 0,-55 11 754,-1 1-1,0 0 1,1 0-1,0 1 1,-1 1-1,14 1 1,-19-2-217,-1 1 0,0 0 0,1-1 0,-1 1 0,0 0 0,0 0 1,0 0-1,0 1 0,0-1 0,0 0 0,0 1 0,0-1 0,0 1 0,-1 0 1,1-1-1,-1 1 0,1 0 0,-1 0 0,0 0 0,0 0 0,1 0 1,-1 1-1,-1-1 0,1 0 0,0 0 0,-1 1 0,2 3 0,0 24 1113,-2-23-896,0 0-1,1 1 1,3 10 0,-4-16-290,1 0 0,0-1 0,-1 1 0,1-1 0,0 1 1,0-1-1,0 1 0,0-1 0,1 0 0,-1 1 0,0-1 1,1 0-1,-1 0 0,0 0 0,1 0 0,-1 0 1,1-1-1,2 2 0,-3-1-60,0-1-1,0 0 1,0 0 0,0 1-1,0-1 1,0 0-1,0 0 1,0 0 0,0 0-1,0 0 1,0 0 0,0 0-1,0 0 1,0-1 0,0 1-1,0 0 1,0-1 0,0 1-1,0-1 1,0 1 0,0-1-1,0 1 1,0-1 0,0 1-1,0-1 1,-1 0 0,1 0-1,0 1 1,0-1-1,-1 0 1,1 0 0,0-1-1,5-9 71,0 0-1,-1 0 1,0-1-1,-1 0 0,0 1 1,-1-1-1,-1-1 0,2-12 1,-1 5-233,-2 0 1,0 0 0,-1 0-1,-1 0 1,-7-36 0,0 43-330,5 12-11,2 8 115,4 0 298,-1 1 0,1-1 1,0 1-1,1-1 0,0 0 0,0 0 1,1-1-1,0 1 0,6 6 1,9 14 38,-15-20 29,4 6-77,0 1 0,-1 0 0,9 22 1,-12-25 133,-1 0 1,2 0 0,-1 0 0,2-1 0,11 15 0,-17-24-17,-1-1-1,1 1 1,0 0 0,-1-1-1,1 1 1,0-1 0,0 1-1,-1-1 1,1 0 0,0 1 0,0-1-1,0 0 1,0 0 0,0 1-1,0-1 1,-1 0 0,1 0 0,0 0-1,0 0 1,0 0 0,0 0-1,0-1 1,1 1 0,22-9 348,-19 7-284,37-16-53,70-28 131,-88 38 255,-1 1 0,44-8 0,-61 14-344,-1 1-1,0-1 1,0 1 0,0 0 0,1 1-1,-1-1 1,0 1 0,0 0-1,0 0 1,0 1 0,0 0-1,5 2 1,-7-2-38,1 0-1,-1 0 1,0 0-1,1 1 1,-1 0-1,-1-1 1,1 1-1,0 0 1,-1 1-1,1-1 1,-1 0-1,0 1 1,0-1-1,0 1 1,1 4-1,4 11-27,-4-9-88,1 0 0,9 18 0,-11-24-463,1-1 1,-1 0-1,1 1 1,0-1-1,0 0 1,4 4-1,20 11-2774,10 2-4182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01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537 0 1984,'-1'3'4176,"1"-3"-4123,-40 23 1422,2 0-1,0 3 1,-59 53 0,92-75-1465,1-1 1,0 1 0,1 0-1,-1 1 1,1-1 0,0 0-1,-3 6 1,5-8-15,0 0 1,1-1-1,-1 1 0,1 0 1,-1 0-1,1-1 0,0 1 1,0 0-1,0 0 1,0-1-1,0 1 0,0 0 1,0 0-1,0 0 1,1-1-1,-1 1 0,1 0 1,-1 0-1,1-1 0,0 1 1,-1 0-1,1-1 1,0 1-1,2 1 0,3 4 96,0 0 0,0-1-1,1 0 1,0 0 0,0-1 0,11 7-1,2 1 425,-19-12-476,0-1 0,0 1 1,0-1-1,0 1 1,-1 0-1,1-1 1,0 1-1,-1-1 0,1 1 1,0 0-1,-1 0 1,1 0-1,-1-1 0,1 1 1,-1 0-1,1 0 1,-1 0-1,1 1 1,-2-1 4,1 0 0,0 0 0,-1-1 0,1 1 1,-1 0-1,1 0 0,-1 0 0,1 0 0,-1-1 0,0 1 1,1 0-1,-1-1 0,0 1 0,1 0 0,-1-1 1,0 1-1,0-1 0,-1 1 0,-4 4 39,-1-1 1,-1-1-1,1 1 0,-1-1 1,1 0-1,-1-1 0,0 1 0,-9 0 1,-8 0-333,-32 1 1,40-3-171,-24 0-377,5 0-2877,-46 7 0,43 2-77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33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23 2240,'8'-22'1253,"-8"69"2470,-14 44-1910,-1 15-800,-12 264 1302,22-276-1734,-6 69 310,8-129-647,2-26-30,1 0-1,-1 0 1,0 0-1,-1 0 1,-4 12-1,4-17 695,3-14-521,7-22-109,14-24-224,49-124-276,-52 138 13,3 1 1,29-44-1,-44 76 127,0 0 0,1 0 0,0 0 0,0 1 0,1 1 0,18-14 1,-24 20 49,0 0 1,0 0 0,0 0-1,0 1 1,1-1 0,-1 1-1,0 0 1,1 0 0,-1 0-1,1 0 1,-1 1 0,1 0-1,0-1 1,-1 1 0,1 0-1,-1 1 1,1-1 0,-1 1-1,1 0 1,-1-1 0,1 1-1,-1 1 1,0-1 0,1 0-1,-1 1 1,0 0 0,4 3-1,-3-2 9,0 0 1,-1 1-1,0-1 0,0 1 0,0 0 0,0 0 0,0 0 1,-1 0-1,1 1 0,-1-1 0,-1 1 0,1-1 0,0 1 1,-1 0-1,0-1 0,0 1 0,-1 0 0,1 0 0,-1 0 1,0 7-1,-1-1 29,0-1-1,0 1 1,-1-1 0,0 0 0,-1 0 0,0 0 0,-1 0 0,-9 18 0,6-16 96,0-1 1,-1 1 0,0-1 0,-1-1 0,-1 1 0,0-2 0,-16 14 0,17-17 7,0 0 0,0 0-1,-1-1 1,1 0 0,-1-1 0,-1 0 0,1 0 0,0-1 0,-1-1 0,-11 2 0,-23 0-398,44-4 74,21 1-511,-9 3 640,21 9 0,7 3 159,-22-11 81,0-1 0,0-1 0,0 0 0,0-1 0,1-1 0,-1-1 1,0 0-1,1-1 0,-1-1 0,0-1 0,33-9 0,-32 5-83,0 0 1,-1-1-1,1-1 0,-2 0 0,1-1 1,-2-1-1,1-1 0,-1 0 0,-1-1 1,20-23-1,-22 22-71,-1 0 0,-1-1 0,0 0 0,14-30 0,-5 11-918,-26 62-160,-7 7 992,-23 59 96,33-80 22,0 0-1,1 0 1,1 0 0,0 0-1,0 15 1,2-27 2,0 0 0,0 0 0,0 1 0,0-1 0,1 0 0,-1 0 0,0 1 0,1-1 0,0 0-1,0 0 1,0 0 0,0 0 0,0 0 0,0 0 0,0 0 0,0 0 0,1 0 0,-1 0 0,1-1 0,0 1 0,-1-1 0,1 1 0,0-1-1,0 0 1,2 2 0,-1-2 10,-1 0 0,1-1 0,0 1 0,-1-1 0,1 0 0,-1 1 0,1-1 0,0 0 1,-1-1-1,1 1 0,0 0 0,-1-1 0,1 1 0,0-1 0,-1 0 0,1 0 0,-1 0 0,0 0 0,1-1 0,-1 1 0,4-3 0,17-14 48,29-30 0,11-8-201,-54 48 43,1 2 1,-1-1-1,2 1 1,-1 1-1,13-5 0,-20 9 17,0 0 0,0 0 0,0 0-1,0 1 1,0-1 0,0 1 0,0 0-1,0 0 1,0 0 0,0 0 0,3 1-1,-5-1 43,0 1 1,0-1-1,0 0 0,1 1 0,-1-1 0,0 1 0,0 0 0,0-1 0,0 1 0,0 0 0,-1-1 1,1 1-1,0 0 0,0 0 0,0 0 0,-1 0 0,1 0 0,0 0 0,-1 0 0,1 0 0,-1 0 1,1 0-1,-1 0 0,0 0 0,1 0 0,-1 0 0,0 0 0,0 1 0,0-1 0,0 0 0,0 2 0,0 3 24,-1 0 0,0-1-1,0 1 1,-1 0-1,1 0 1,-1-1-1,-3 6 1,-20 36 764,61-71-259,4 0-641,67-32 1,-105 54 84,0 1 0,0 1 0,1-1 0,-1 0-1,0 0 1,0 1 0,0-1 0,1 1 0,-1 0 0,0 0 0,0 0 0,1 0-1,-1 0 1,3 1 0,-4-1 16,0 1 1,0-1-1,0 0 0,0 1 1,0 0-1,-1-1 0,1 1 1,0 0-1,0-1 0,0 1 1,-1 0-1,1 0 0,0 0 1,-1 0-1,1 0 0,-1-1 1,1 1-1,-1 0 0,1 0 1,-1 0-1,0 0 0,1 1 1,-1-1-1,0 0 0,0 0 1,0 0-1,0 0 0,0 0 0,0 2 1,-2 20 215,1-19-170,0 0 0,1 0 0,0 0 0,0 0 0,0 0 0,1 5 0,-1-8-30,1 1 1,-1-1 0,1 0 0,-1 1 0,1-1 0,0 0 0,-1 0 0,1 0 0,0 0 0,0 1 0,0-1 0,0 0 0,0 0-1,0-1 1,0 1 0,0 0 0,1 0 0,-1 0 0,0-1 0,0 1 0,1-1 0,1 1 0,5 2 31,-1-1 0,1-1 0,1 0 0,-1 0 0,0 0 0,0-1 0,0 0 0,0-1 0,0 0 0,9-2 1,-6 1 60,1-1 1,-1 0 0,1-1 0,-1-1 0,-1 0 0,14-7 0,-16 5-70,0 1 1,-1-1-1,0 0 1,0-1-1,0 0 1,-1 0-1,-1 0 1,1 0-1,6-16 0,-10 20-29,-1 0-1,1 1 1,-1-1-1,0 0 0,0-4 1,0 6-29,-1 1 0,0-1 0,0 1 0,0 0 1,0-1-1,0 1 0,0-1 0,0 1 0,0 0 0,-1-1 1,1 1-1,0 0 0,-1-1 0,1 1 0,-1 0 0,1-1 1,-2 0-1,2 2 15,-1-1 1,1 1-1,-1 0 0,0 0 1,1 0-1,-1-1 1,1 1-1,-1 0 0,1 0 1,-1 0-1,1 0 1,-1 0-1,1 0 0,-1 0 1,1 0-1,-1 0 1,0 1-1,1-1 0,-1 0 1,1 0-1,-1 0 1,1 1-1,-1-1 1,1 0-1,-1 0 0,1 1 1,0-1-1,-1 0 1,1 1-1,-1 0 0,-12 11-199,8-5 190,0 1 0,0 0 0,0 0 0,1 0 0,0 0 0,1 1 0,0 0 0,0-1 0,-2 17 0,4-21 45,1-1 0,-1 1 1,1 0-1,0-1 0,0 1 0,1 0 0,-1-1 0,1 1 0,0-1 0,0 1 0,0-1 0,0 1 0,1-1 0,-1 0 0,1 1 0,0-1 0,0 0 1,0 0-1,0 0 0,1-1 0,-1 1 0,1 0 0,0-1 0,0 0 0,0 0 0,5 4 0,-5-5 25,1 1-1,-1-1 1,1 0 0,-1 0-1,1 0 1,0 0-1,-1-1 1,1 1 0,0-1-1,0 0 1,-1 0-1,1 0 1,4-1 0,6-2 76,0 0 1,15-6 0,-26 8-112,15-5 63,0 0 1,0-1-1,-1-1 0,0 0 1,0-2-1,23-17 0,-10 3 20,-2-1-1,-1-1 1,-1-2 0,27-37-1,-21 16-13,-2-1-1,-2-1 1,-2-2 0,25-75-1,-39 95-280,-2-1 0,-1 0 0,-1 0 0,-3-1-1,3-45 1,-9 73-222,-3 10 128,-2 12 164,2-5 121,-1 5-10,0 0-1,1 0 0,-4 30 1,4 11 417,7 97 1,19 54 71,-13-137-401,-3-24-55,-2-26 6,-1 1 0,-1-1 1,-1 0-1,-3 29 1,2-46 36,-4 15-634,4-17 531,0 0 0,-1-1 0,1 1 0,0-1 0,-1 1 1,1-1-1,0 1 0,-1-1 0,1 1 0,-1-1 0,1 0 0,-1 1 0,1-1 0,-1 0 0,1 1 0,-1-1 0,1 0 0,-1 1 0,0-1 0,1 0 0,-1 0 0,1 0 0,-1 0 0,0 0 0,1 0 0,-1 0 0,0 0 0,1 0 0,-2 0 0,-2-1-133,-1 0 0,0 0-1,1-1 1,0 1-1,-1-1 1,1 0 0,0-1-1,0 1 1,-6-5 0,0-1 63,0-1 0,-14-15 1,-64-85 217,83 102-64,-4-4 114,1-1 1,0 0-1,1-1 0,0 1 0,1-1 0,-6-20 1,12 32-123,-1 0 1,1 0 0,0 0-1,0 0 1,0 0 0,-1 0-1,1 0 1,0 0 0,0 0-1,0 0 1,1 0 0,-1 0-1,0 0 1,0 0 0,1 0-1,-1 0 1,0 0 0,1 0-1,-1 0 1,1 0 0,-1 0 0,1 1-1,-1-1 1,2-1 0,0 1-1,-1 0 0,1 0 0,-1 0 0,1 0 0,0 1 0,-1-1 0,1 0 0,0 1 1,0 0-1,-1-1 0,1 1 0,3 0 0,5 0 20,0 1 0,-1 0 0,18 4 0,-26-4-41,117 34 483,-79-22-387,0-1 1,41 6-1,30-8 277,-67-7-102,-41-3-244,0 0-1,1 0 1,-1 1-1,0-1 1,0 1-1,1-1 1,-1 1-1,0 0 1,0 0-1,0 0 1,0 0 0,0 0-1,0 0 1,0 1-1,0-1 1,-1 1-1,1-1 1,-1 1-1,1 0 1,-1-1-1,1 1 1,1 4-1,-1-2 28,-1-1 0,0 1 0,0 0 0,0 0 0,0 0 0,-1 0 0,1 0-1,-1 0 1,0 0 0,0 0 0,-1 0 0,0 5 0,-10 35 169,7-32-73,1-1 0,1 0 0,0 1 1,-1 15-1,3-26-139,0 0 1,0-1-1,0 1 0,0 0 1,0 0-1,0 0 0,0-1 1,0 1-1,0 0 0,1 0 1,-1-1-1,0 1 0,0 0 1,1 0-1,-1-1 0,1 1 1,-1 0-1,0-1 0,1 1 0,-1-1 1,1 1-1,0 0 0,-1-1 1,1 1-1,-1-1 0,1 0 1,0 1-1,-1-1 0,1 1 1,0-1-1,0 0 0,-1 0 1,1 1-1,0-1 0,0 0 1,-1 0-1,1 0 0,0 0 1,1 0-1,2 0 42,-1 0 1,1-1-1,0 0 0,0 0 1,-1 0-1,1 0 1,4-3-1,-4 3-65,-1 0 1,1-1-1,-1 0 1,1 1-1,-1-1 0,0 0 1,0 0-1,0-1 0,0 1 1,0-1-1,-1 1 1,4-5-1,2-3-17,0 0 0,18-15 0,7-8-152,-16 10 240,-1-1 0,-1-1 0,13-28 0,-26 50-54,33-73-477,-40 134 21,5-52 450,-1 2-31,0 1-1,1-1 0,0 0 1,0 0-1,1 1 0,0-1 1,4 13-1,0-4 90,-4-13-38,1 0 1,-1 0-1,0 0 0,1-1 0,0 1 1,0 0-1,0-1 0,0 0 0,5 5 1,-6-5-12,2-1 1,-1 1 0,0-1-1,0 0 1,1 0 0,-1 0-1,1 0 1,-1 0 0,1-1-1,0 1 1,0-1 0,0 0-1,0 0 1,0 0 0,0 0-1,0 0 1,0-1-1,0 1 1,0-1 0,0 0-1,0 0 1,1 0 0,-1 0-1,0-1 1,0 1 0,4-2-1,15-4 95,-1-2-1,0 0 0,35-20 1,-10 5-101,-14 6-194,-21 10 181,1 1 0,21-8 0,-26 12 82,14-6-59,-20 7-18,-1 1 1,0 0 0,0 0-1,0 0 1,0 0-1,1-1 1,-1 1 0,0 0-1,0 0 1,0 0 0,0 0-1,0-1 1,0 1 0,0 0-1,1 0 1,-1-1 0,0 1-1,0 0 1,0 0-1,0 0 1,0-1 0,0 1-1,0 0 1,0 0 0,0-1-1,0 1 1,0 0 0,-1-1-1,-7-7-60,5 7 57,1 0 0,0 0 0,-1 0 0,1 0 0,-1 1-1,1-1 1,-1 1 0,1-1 0,-1 1 0,1 0 0,-1 0 0,0 0 0,-2 1 0,-3 0-110,0 1 1,-14 5-1,10-2 128,0 0 1,-21 11-1,20-10-114,0 0-9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13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5984,'0'5'2688,"23"3"-2336,-5-5 1088,0 5-864,16-8 256,9 4-480,16-4 128,1 0-256,-2-4 224,-6 4-256,-8-4-96,-4 4-64,-11-7-1728,-1 7 928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36.4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25 5472,'-75'-24'2496,"37"29"-2176,25-2-448,4 8 0,0-3-1088,4 0 672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34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51 6560,'-9'-39'2976,"-4"35"-2592,5 0 1216,-2 0-1120,7 4-288,-2 0-704,5 8 288,-5-4-1632,10-1 1056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34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62 6400,'-27'-20'2880,"27"12"-2496,0 0-288,9 5-128,4-5-544,5 4 320,13-4-4544,8 5 2624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37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1 445 3136,'7'-4'4352,"24"-2"-2753,-24 4-1193,37-7 822,-1-3 0,60-23 0,-85 27-1147,-1 0 0,-1-1-1,1 0 1,-1-1 0,-1-1-1,0-1 1,-1 0 0,20-22 0,-18 15 35,-2 0 1,0 0-1,-1-2 1,-1 1-1,-1-1 1,15-43 0,-25 59-155,0 1 0,0-1 0,0 1 0,-1-1 0,0 1 0,0-1 0,-1-5 0,1 8 9,0 0 0,-1-1 0,1 1 0,-1 0 1,1 0-1,-1 0 0,0 0 0,0 0 0,0 0 1,0 0-1,0 0 0,-1 0 0,1 0 0,-2-2 1,2 4 8,-1-1 0,1 0 0,0 1-1,0-1 1,0 1 0,-1-1 0,1 1 0,0 0 0,0-1 0,-1 1 0,1 0 0,0 0 0,-1 0 0,1 0 0,0 0 0,-1 0 0,1 0 0,0 1 0,0-1 0,-2 1 0,-2 0-8,1 1 0,0 0 0,-1 0 0,-5 3 1,0 2 103,0 0-1,1 1 1,0 0 0,0 1 0,1 0 0,0 0 0,-12 18 0,9-10 140,1 1 0,0 1 0,-12 34 1,17-39-62,0-1 1,2 1-1,0 0 1,0 0-1,2 0 1,-1 26-1,2-36-103,0 0-1,0 0 0,1 0 0,0 0 1,0 0-1,0 0 0,0 0 1,0 0-1,1-1 0,0 1 0,-1 0 1,1-1-1,1 1 0,-1-1 1,0 0-1,1 0 0,0 0 0,0 0 1,0 0-1,0-1 0,0 1 1,0-1-1,1 0 0,-1 0 0,1 0 1,-1 0-1,1-1 0,4 2 0,-2-2 19,-1 0-1,0 0 0,1-1 0,-1 0 0,0 0 0,0 0 0,1 0 0,-1-1 1,0 0-1,1 0 0,-1-1 0,0 1 0,0-1 0,6-3 0,4-3 13,0 0 0,-1 0 1,15-14-1,-1-1-104,36-39 1,-45 43 140,0 0-1,1 1 1,40-28 0,-57 44-114,-1 1 1,0 0 0,1 0 0,-1-1-1,1 1 1,0 1 0,-1-1 0,1 0-1,5 0 1,-7 1-5,0 0 0,0 0 0,0 1 0,-1-1 0,1 0 0,0 0 0,0 1 0,0-1 0,0 0 0,0 1 0,0-1 0,-1 1 0,1-1 0,0 1 0,0-1 0,-1 1 0,1 0 0,0-1 0,-1 1 0,1 0 0,0-1 0,-1 1 0,1 0 0,-1 0 0,0 0 0,1 0 0,-1 0 0,0-1 0,1 1 0,-1 0 0,0 0 0,0 1 0,1 4 35,0 0-1,0 0 0,-1 0 0,0 1 0,-1-1 0,1 0 0,-1 0 0,-3 9 0,-17 51 70,13-46-136,4-9 14,-2 5 129,-6 29 1,12-45-95,-1 1 0,1-1 0,0 1 0,0-1 0,0 1 0,0-1 0,0 1 0,0-1 0,0 1 0,0-1 0,0 1 0,0-1 0,0 1-1,0-1 1,0 1 0,0-1 0,1 1 0,-1-1 0,0 1 0,0-1 0,1 1 0,-1-1 0,0 1 0,0-1 0,1 1 0,0-1-8,0 0 0,-1 1-1,1-1 1,0 0 0,-1 0-1,1 0 1,-1 0 0,1 0-1,0 0 1,-1 0 0,1-1-1,0 1 1,-1 0 0,1 0-1,-1 0 1,1-1 0,1 1-1,4-4 24,-1 1 0,1-1 0,7-6 0,50-51 222,-15 14-281,-17 17-22,32-28 64,-55 51-63,1 1 0,0 0 0,0 0 0,0 1 0,15-6 0,-23 10 34,0 0-1,0 1 1,0-1 0,0 1 0,1 0 0,-1-1 0,0 1 0,0 0 0,0 0-1,0 0 1,1 0 0,-1 0 0,0 0 0,0 0 0,0 0 0,1 0-1,-1 1 1,0-1 0,0 0 0,0 1 0,0-1 0,0 1 0,0-1 0,0 1-1,0 0 1,0-1 0,0 1 0,0 0 0,0 0 0,0-1 0,0 1 0,-1 0-1,1 0 1,0 0 0,-1 0 0,1 0 0,0 0 0,-1 0 0,1 0-1,-1 1 1,1 1 0,0 4 1,1 1 0,-1-1 0,0 1 0,-1 0-1,0 9 1,0-9 29,-1 14-121,0-13 132,1-1 0,0 1 0,0-1 1,1 0-1,0 1 0,0-1 0,1 0 0,3 11 0,-4-17-18,1 0 0,-1 0 0,0-1 0,0 1 0,1 0 0,-1-1 0,1 1 0,0-1 0,-1 1 0,1-1-1,0 0 1,0 1 0,0-1 0,0 0 0,0 0 0,0-1 0,0 1 0,0 0 0,0-1 0,0 1 0,1-1 0,-1 0 0,0 1 0,0-1 0,0 0 0,3-1 0,0 1 10,1-1 0,-1 0 0,0 0 0,0 0 1,0-1-1,0 1 0,0-1 0,-1-1 0,1 1 1,6-5-1,2-2 3,0-1 1,-1-1 0,0 0-1,0-1 1,-2 0-1,1-1 1,-1 0 0,-1-1-1,-1 0 1,0 0 0,0-1-1,-2 1 1,9-26-1,-14 35-48,0 1 0,0-1 0,-1 0 0,1 0 0,-1 1 0,0-6 0,0 9 13,0 0-1,0 0 1,-1 0 0,1 0 0,0 0-1,0 0 1,0 0 0,-1 0-1,1 0 1,-1 0 0,1 0-1,0 0 1,-1 0 0,0 0-1,1 0 1,-1 0 0,1 1-1,-1-1 1,0 0 0,0 1-1,0-1 1,1 0 0,-1 1 0,0-1-1,0 1 1,0-1 0,0 1-1,0-1 1,0 1 0,0 0-1,0-1 1,0 1 0,0 0-1,0 0 1,-1 0 0,0 0-12,0 1 1,0-1 0,0 1 0,0-1-1,0 1 1,1 0 0,-1 0 0,0 0-1,0 0 1,1 0 0,-1 0-1,1 0 1,-1 1 0,1-1 0,0 0-1,-1 1 1,1 0 0,-2 2 0,-3 6-73,-11 20 1,17-29 93,-7 13 17,0 1-1,1 0 0,1 0 1,0 0-1,1 1 1,1 0-1,1 0 1,0 0-1,1 0 1,0 0-1,2 0 1,0 0-1,5 30 1,-5-42 6,0-1-1,0 1 1,0-1 0,1 1 0,-1-1 0,1 1 0,0-1 0,0 0-1,0 1 1,0-1 0,0 0 0,1-1 0,-1 1 0,1 0-1,0-1 1,0 1 0,0-1 0,0 0 0,0 0 0,1 0 0,-1 0-1,0-1 1,1 0 0,0 1 0,-1-1 0,1 0 0,0-1-1,-1 1 1,1-1 0,0 1 0,0-1 0,4-1 0,9 0 50,0-2 0,-1 0 1,1-1-1,-1-1 1,1-1-1,-1 0 0,-1-1 1,1 0-1,21-16 0,4-5-22,-2-1-1,37-37 0,-57 49-66,-4 3-192,22-16 1,-37 29 205,1 1-1,-1-1 1,0 1 0,1 0-1,-1 0 1,1-1-1,-1 1 1,1 0 0,-1 0-1,1-1 1,-1 1 0,0 0-1,1 0 1,-1 0-1,1 0 1,0 0 0,-1 0-1,1 0 1,-1 0 0,1 0-1,-1 0 1,1 0-1,-1 0 1,1 0 0,-1 0-1,1 0 1,-1 1 0,0-1-1,1 0 1,-1 0-1,1 0 1,-1 1 0,1-1-1,-1 0 1,0 1 0,1-1-1,-1 0 1,1 1-1,-1-1 1,0 1 0,0-1-1,1 0 1,-1 1 0,0-1-1,0 1 1,1-1 0,-1 1-1,0-1 1,0 1-1,0-1 1,0 2 0,2 3-41,-1 0 1,-1 1-1,1 10 1,-1-10 49,2 30 66,-2-19-43,1 1 1,1-1-1,4 21 1,-5-34-7,0 0 1,0 1-1,1-1 0,0 0 1,0 0-1,0 0 1,0 0-1,0 0 0,1 0 1,0-1-1,0 1 0,0-1 1,0 0-1,0 0 1,1 0-1,7 5 0,-8-7 8,0 1 0,0-1 0,0 0 0,0 0-1,0-1 1,0 1 0,0-1 0,1 0 0,-1 1 0,0-1-1,0-1 1,0 1 0,0 0 0,1-1 0,-1 0 0,0 1-1,4-3 1,6-2-3,0-1 0,19-12 0,-18 11-74,30-18 110,-1-2 0,-1-2 0,-1-2 0,51-50 0,-85 74-59,-6 7-22,0-1 0,0 1 0,-1-1-1,1 1 1,0-1 0,-1 0 0,1 1-1,0-1 1,-1 0 0,1 0 0,-1 0-1,1 1 1,-1-1 0,1 0 0,-1 0-1,0 0 1,0 0 0,1 0 0,-1 0-1,0-1 1,0 2 14,0 0-1,0 0 1,0-1-1,0 1 1,0 0-1,0 0 1,0 0-1,0 0 1,0 0-1,0-1 1,0 1-1,0 0 1,0 0 0,0 0-1,0 0 1,0 0-1,0 0 1,0-1-1,0 1 1,0 0-1,0 0 1,0 0-1,0 0 1,0 0-1,0 0 1,-1 0 0,1-1-1,0 1 1,0 0-1,0 0 1,0 0-1,0 0 1,0 0-1,0 0 1,-1 0-1,1 0 1,0 0 0,0 0-1,0 0 1,0 0-1,0 0 1,-1 0-1,1 0 1,0 0-1,0 0 1,0 0-1,0 0 1,0 0-1,0 0 1,-1 0 0,1 0-1,0 0 1,0 0-1,0 0 1,-6 2-45,0-1 0,0 1 0,0 1 1,0-1-1,0 1 0,-6 4 0,-18 12 4,1 1 0,1 2 0,1 0 0,1 2 0,1 1 0,1 1 0,1 1 0,-34 53 0,55-76 55,0 0 0,0-1 0,0 1 0,-2 7 0,4-10 9,0 1 0,-1-1 0,1 0 0,0 1 0,0-1 0,0 1 0,0-1 0,0 0 0,0 1 0,1-1 0,-1 0 0,0 1 0,1-1 0,-1 0 0,1 0 0,-1 1 0,1-1 0,1 1 0,-2-1-1,1 0 1,0-1 0,0 1 0,0 0 0,0-1-1,0 1 1,0-1 0,0 1 0,0-1-1,0 0 1,0 1 0,0-1 0,0 0 0,0 0-1,0 0 1,0 0 0,1 0 0,-1 0-1,0 0 1,1 0 0,24-4 163,-16 1-131,-1-1 1,1 0 0,-1 0-1,0 0 1,0-2 0,-1 1 0,0-1-1,0 0 1,0 0 0,0-1-1,11-14 1,-5 4-42,-1 0 1,-1-1-1,0 0 0,13-29 1,3-14-337,-27 58 19,-4 6 90,-6 14 5,-70 144-12,52-96 182,-22 85-1,14-12 29,13-41 274,-53 137 1,45-166 17,26-62-210,0 1 0,0-1-1,0 0 1,-1 0 0,0 0 0,0 0 0,-8 5 0,12-10-51,-1 1-1,1-1 1,-1-1-1,1 1 1,-1 0-1,0 0 1,1 0-1,-1-1 1,0 1 0,0-1-1,0 0 1,1 1-1,-1-1 1,0 0-1,0 0 1,0 0-1,0 0 1,0 0 0,1-1-1,-1 1 1,0-1-1,0 1 1,1-1-1,-1 1 1,0-1-1,0 0 1,1 0 0,-1 0-1,1 0 1,-1 0-1,1 0 1,-3-3-1,0 0-31,0 0-1,0-1 0,0 0 1,1 1-1,-1-1 0,1-1 1,1 1-1,-5-10 0,4 5-4,0-1-1,1 0 0,1 0 0,-1 1 1,2-1-1,-1 0 0,2 0 1,-1 0-1,5-21 0,3-2-57,20-56 1,-22 74 29,0 0 1,1 1 0,0 0-1,1 1 1,1-1 0,0 1-1,19-19 1,-24 28 54,10-12 16,0 1 0,1 0 0,1 1-1,1 1 1,21-14 0,-15 16-13,1 0 0,0 2 0,40-11 1,79-13 2,-32 9 24,-98 22-21,-1-2 0,0 1 0,-1-1 0,1-1 0,-1 0 0,0-1 0,-1 0 0,1-1 0,-2 0 0,1 0 0,-1-1 0,0 0 0,-1-1 0,0 0 0,0 0 0,-1-1 0,-1 0 0,0 0 0,0-1 0,7-21 0,-2-1-66,-2-1 0,-1 0 0,-2 0 1,-1 0-1,0-51 0,-2 72-102,-2 13 35,0 9 55,-7 155-119,6-132 272,-1-17-36,1-1-1,0 1 1,1 0 0,1-1 0,0 1 0,5 16 0,-7-29-45,0-1 1,1 1 0,-1 0 0,1-1 0,-1 1 0,1 0-1,-1-1 1,1 1 0,-1-1 0,1 1 0,-1 0 0,1-1-1,0 0 1,-1 1 0,1-1 0,0 1 0,-1-1 0,1 0-1,0 1 1,0-1 0,-1 0 0,1 0 0,0 0 0,0 0-1,-1 0 1,1 0 0,0 0 0,0 0 0,0 0 0,-1 0-1,1 0 1,0 0 0,1-1 0,2 0 55,1 0-1,-1 0 1,0-1 0,0 0 0,5-2-1,4-6-15,1 1-1,-2-2 1,1 0-1,-2 0 1,1-1-1,17-25 1,-17 21-71,1 1-1,0 0 1,1 1 0,21-17-1,-33 30-1,0-1 0,0 1-1,1-1 1,-1 1 0,0 0-1,0 0 1,1 0 0,3-1 0,-5 2 15,0 0 0,0 0 0,0 0 0,0 0 0,0 1 1,0-1-1,0 0 0,0 0 0,0 1 0,0-1 0,0 1 1,0-1-1,-1 1 0,1-1 0,0 1 0,0-1 1,0 1-1,-1 0 0,1-1 0,0 1 0,-1 0 0,1 0 1,-1 0-1,2 1 0,0 2-4,0 0 1,0 1-1,0-1 0,0 1 1,-1-1-1,0 1 1,0-1-1,0 1 0,0 0 1,-1 0-1,0-1 0,0 1 1,-1 9-1,-2 6-8,-10 38-1,11-51 22,-90 295-1,54-185 22,17-50 271,-49 107 0,69-172-262,-17 28 364,18-29-376,-1 0-1,0 0 0,1 0 1,-1 0-1,0 0 1,0-1-1,1 1 1,-1 0-1,0 0 1,0-1-1,0 1 1,0-1-1,0 1 1,0-1-1,0 1 1,0-1-1,0 1 1,0-1-1,0 0 1,-1 0-1,1 1 1,0-1-1,-2 0 1,2 0-13,1-1 1,-1 1-1,1 0 1,-1 0 0,1-1-1,-1 1 1,1 0-1,-1 0 1,1-1 0,-1 1-1,1-1 1,0 1-1,-1 0 1,1-1 0,-1 1-1,1-1 1,0 1-1,0-1 1,-1 1 0,1-1-1,-3-5 22,0-1 1,1 1-1,0-1 0,0 1 0,1-1 0,0 0 1,0 0-1,0-8 0,4-64 38,-1 48 17,2-1 1,12-44-1,-13 66-51,0 0 1,0 0-1,1 0 1,1 0-1,-1 1 1,2-1 0,-1 1-1,1 1 1,1-1-1,-1 1 1,14-13-1,-7 12-8,-1 0 0,1 1-1,0 0 1,1 1 0,0 1 0,0 0-1,1 1 1,16-4 0,2 1-1381,1 3 1,56-3-1,-60 9-1348,-28-1 2039,1 1 0,0-1 0,0 1 0,-1 0 0,1 0 1,-1 1-1,1-1 0,3 3 0,16 14-3147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38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49 3136,'0'-4'507,"0"1"0,1 0 0,0 0 0,-1 0 0,1 0 0,0 0 0,0 0 0,1 0 0,-1 1 0,1-1 0,-1 0 0,1 1 0,0-1 0,0 1 0,3-3 0,-5 9 79,0-1 0,0 1 1,0 0-1,0 0 0,-2 6 1,0 2-212,-8 75 728,-5 47 551,8-13-812,-11 115 369,-19 53-155,36-283-1371,-2 16 1139,3-22-896,0-1 0,0 1 1,0 0-1,0 0 0,0 0 0,0-1 0,0 1 0,0 0 1,-1 0-1,1 0 0,0-1 0,0 1 0,0 0 0,-1-1-287,1 1 287,0 0 1,0 0-1,-1 0 0,1 0 0,0 0 0,0 0 0,0 0 1,-1 0-1,1 0 0,0-1 0,0 1 0,-1 0 0,1 0 1,0 0-1,0 0 0,0 0 0,-1 1 0,1-1 0,0 0 1,0 0-1,-1 0 0,1 0 0,0 0 0,0 0 0,0 0 0,-1 0 1,1 0-1,0 0 0,0 1 0,0-1 0,-1 1-287,1-1 287,0 0 0,0 0 1,0 0-1,0 1 0,-1-1 0,1 0 0,0 0 0,0 0 1,0 1-1,0-1 0,0 0 0,0 0 0,0 1 0,0-3-273,-1 1-1,1 0 1,-1-1 0,1 1-1,0 0 1,0-1-1,-1 1 1,1-1-1,0 1 1,0 0-1,1-1 1,-1 1-1,0-1 1,0 1-1,1 0 1,0-2-1,8-22-3978,3 4 1706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39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71 183 2144,'-5'-1'311,"3"1"-162,0 0 0,0-1 1,0 1-1,1-1 0,-1 1 0,0-1 0,0 0 1,1 1-1,-1-1 0,0 0 0,1 0 0,-3-3 1,4 4-88,-1 0 1,1 0-1,0-1 1,0 1 0,0 0-1,0 0 1,-1 0-1,1-1 1,0 1 0,0 0-1,-1 0 1,1 0-1,0 0 1,0 0 0,-1-1-1,1 1 1,0 0 0,0 0-1,-1 0 1,1 0-1,0 0 1,0 0 0,-1 0-1,1 0 1,0 0-1,-1 0 1,-7-2 1244,6 0-793,-1 1 0,1-1 0,0 1 1,0-1-1,0 0 0,0 0 0,0 0 1,0-1-1,-3-3 0,5 5-404,0 0 0,0 1 1,-1-1-1,1 0 0,0 0 0,0 1 1,0-1-1,0 0 0,0 0 0,0 0 1,0 1-1,0-1 0,0 0 0,0 0 1,0 1-1,0-1 0,1 0 0,-1 0 0,0 1 1,1-1-1,-1 0 0,0 0 0,1 1 1,-1-1-1,1 1 0,-1-1 0,1 0 1,-1 1-1,1-1 0,-1 1 0,1-1 1,0 1-1,-1-1 0,1 1 0,0 0 1,0-1-1,-1 1 0,1 0 0,1-1 0,13-5 281,1 0-1,0 1 0,26-5 0,-10 3-9,254-49 321,-248 49-599,18-2 61,0 3 0,1 1 0,68 5 0,-69 4-150,-1 2 0,96 22 1,-1 17 417,-145-44-628,1 0 1,-1 0-1,0 0 1,0-1-1,1 0 0,-1 0 1,0 0-1,6-2 1,-2 2-883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40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88 2144,'-13'-12'11560,"14"12"-11323,82-24 3896,-31 12-3572,0 2 0,68-5 0,-87 11-495,39-2-87,0 2 0,96 8-1,-125 1-447,-59-3-6526,12-1 6229,0 0-1,0 0 0,1 1 0,-1-1 1,-5 4-1,6-3 240,-10 6-1265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40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12 104 5056,'-11'-1'6570,"83"-15"-659,-1-3-3768,43-9-954,-79 20-1071,135-23 94,-118 30-1240,-29 3-1922,-9 1 1025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45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2304,'0'-2'286,"0"0"0,1 0-1,-1 0 1,1 1 0,-1-1 0,1 0 0,0 1-1,0-1 1,0 0 0,0 1 0,0-1 0,0 1-1,0 0 1,1-1 0,-1 1 0,0 0 0,1-1-1,-1 1 1,1 0 0,-1 0 0,3-1-1,10-9 2409,-13 12-2553,-1-1-1,1 0 1,-1 0-1,1 1 1,-1-1 0,1 1-1,-1-1 1,1 0-1,-1 1 1,1-1 0,-1 1-1,1-1 1,-1 1-1,0 0 1,1-1-1,-1 1 1,0-1 0,1 1-1,-1 0 1,10 19 396,17 41-310,32 88 181,29 118 499,-77-234-686,-2 1 0,-1-1 0,-2 2 1,-1-1-1,0 38 0,-5-69-170,1-1-1,-1 0 0,0 1 0,1-1 0,-1 0 1,1 0-1,0 0 0,0 1 0,0-1 0,1 2 1,3 5 180,-5-8-39,2-8 416,3-2-368,0 1-1,7-18 0,1-1-98,36-76 95,-33 66-221,11-27-74,8-16-229,-29 66 214,-5 11 37,0 0 0,0 0 0,0 1 0,0-1 0,0 1 0,1-1 0,-1 1 0,1 0 0,0-1 0,-1 1 0,1 0 0,0 0 0,4-3 0,-5 5 24,-1 0-1,1 0 1,-1-1 0,1 1-1,-1 0 1,1 0-1,-1 0 1,1 0 0,-1 0-1,1 0 1,-1 0 0,1 0-1,-1 0 1,1 1 0,-1-1-1,1 0 1,-1 0-1,1 0 1,-1 0 0,1 1-1,-1-1 1,1 0 0,-1 1-1,0-1 1,1 0-1,-1 1 1,0-1 0,1 0-1,-1 1 1,0-1 0,1 0-1,-1 1 1,0-1-1,1 1 1,4 17-114,-4-15 103,2 18-108,2 28 0,0 0 124,0-11-98,-4-21 253,1-1 0,0 1 0,2-1 0,0 0 0,1 0 0,7 16 0,-12-31-118,0 0 1,1 0-1,-1 0 0,1 0 0,-1 0 0,1 0 1,-1 0-1,1-1 0,0 1 0,-1 0 1,1 0-1,0-1 0,0 1 0,0-1 0,-1 1 1,1 0-1,0-1 0,0 1 0,0-1 1,0 0-1,0 1 0,0-1 0,0 0 0,0 0 1,0 1-1,1-1 0,1-1 82,0 0-1,0 1 1,-1-1 0,1 0-1,0-1 1,-1 1-1,5-3 1,-5 3-100,14-10 222,0-1-1,0 0 0,26-28 1,-31 30-176,18-21 25,-1-1 0,39-58-1,35-76-185,-88 142 80,83-161-498,-91 173 96,3-8-453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46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 1728,'-4'0'11887,"25"0"-4361,-10-1-10278,256-9 4416,-58 20-1734,-177-4-4175,-24-6 2203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47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167 255 2496,'2'-13'989,"-1"10"-68,0 8-287,-9 54 1979,5-27-2023,-2 0 1,-15 55-1,-30 62 943,34-104-1002,8-23-161,-3 11 460,-2 1-1,-18 34 0,26-61-70,9-20 104,-3 12-847,6-17 199,15-24 0,10-22-48,-10 5-178,30-120 0,-48 157 52,76-299 164,-68 290 35,-12 31-240,0 0 1,0 0 0,0-1-1,0 1 1,0 0 0,0 0-1,1 0 1,-1 0 0,0-1-1,0 1 1,0 0 0,0 0-1,0 0 1,0 0 0,1 0-1,-1 0 1,0-1 0,0 1-1,0 0 1,0 0 0,1 0-1,-1 0 1,0 0 0,0 0-1,0 0 1,0 0 0,1 0-1,-1 0 1,0 0 0,0 0-1,0 0 1,1 0 0,-1 0-1,5 5-53,2 15-28,1 107 40,-3-28 66,31 188 935,-36-286-908,1 1 0,-1-1 0,0 1 1,1 0-1,-1-1 0,1 1 0,-1-1 1,1 1-1,0-1 0,0 0 0,0 1 1,0-1-1,0 0 0,2 3 0,-3-4-21,1 0-1,-1 1 0,1-1 1,-1 0-1,1 0 0,0 0 1,-1 1-1,1-1 0,0 0 1,-1 0-1,1 0 0,-1 0 0,1 0 1,0 0-1,-1 0 0,1 0 1,-1-1-1,1 1 0,0 0 1,-1 0-1,1 0 0,-1-1 1,1 1-1,0 0 0,0-1 1,2-2 44,0 1 1,1-1-1,-1 0 0,0 0 1,-1-1-1,1 1 1,-1 0-1,5-8 0,5-15 13,0 0 0,13-45 0,-4 9-74,35-78-254,-42 112 126,0 1 0,37-50 0,-43 65 53,42-49-408,-43 54 362,0 0 0,0 0 0,0 1 0,0 0 0,1 1-1,9-5 1,-15 9 83,-1 0-1,1 0 1,0 0-1,0 1 1,0-1-1,0 0 0,0 1 1,0 0-1,0-1 1,0 1-1,0 0 0,0 0 1,0 0-1,0 0 1,0 1-1,0-1 0,0 0 1,-1 1-1,1 0 1,0-1-1,0 1 1,0 0-1,0 0 0,-1 0 1,1 0-1,0 0 1,-1 0-1,1 0 0,-1 1 1,2 1-1,1 2 60,0 0-1,0 0 0,-1 1 1,0-1-1,0 1 0,-1 0 0,1 0 1,1 7-1,8 34 470,12 83 1,-8 49-23,-15-168-458,3 26-122,-3 1 0,-5 68 0,4-104 144,-3 10-2354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40.0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325 53 2304,'0'-2'140,"0"1"-1,0 0 1,0 0 0,0 0 0,1 0 0,-1 0-1,0 0 1,1 0 0,-1 0 0,1 0-1,-1 0 1,1 0 0,-1 0 0,1 0-1,1-2 1,-1 2 93,0 0-1,0 0 1,0 0-1,-1 0 1,1 0 0,0 0-1,-1-1 1,1 1-1,-1 0 1,1 0-1,-1-1 1,0 1-1,0 0 1,1-1 0,-1-2-1,0 4-150,0-1 0,0 1 0,0-1 0,-1 1 0,1-1 0,0 1 0,0-1 0,0 1 0,0-1 0,-1 1 0,1-1 0,0 1 0,-1-1 0,1 1 0,0 0 0,-1-1-1,1 1 1,0-1 0,-1 1 0,1 0 0,-1 0 0,1-1 0,0 1 0,-1 0 0,1 0 0,-1-1 0,1 1 0,-1 0 0,1 0 0,-1 0 0,1 0 0,-1 0 0,0 0 0,1-1 0,-1 1 0,0 1 0,-27 1 758,16 0-521,2 0-190,0 0-1,1 0 1,-1 1-1,1 1 1,0-1 0,0 2-1,0-1 1,1 1 0,-1 0-1,-12 12 1,3-2 33,1 1 0,0 1 1,-22 29-1,25-26-108,1 1 1,1 0-1,1 0 0,-13 36 1,22-52-24,1 0 0,-1 0 0,1 0 0,0 0 0,0 0 0,1 0 0,-1 0 0,1 0 0,0 0 0,1 0 0,-1 0-1,1 0 1,2 6 0,-2-8 13,0 0 0,0-1 0,0 1 0,1 0 0,0-1 0,-1 1 0,1-1 0,0 1 0,0-1 0,0 0 0,1 0 0,-1 0 0,0 0 0,1 0-1,-1-1 1,1 1 0,0-1 0,-1 1 0,1-1 0,0 0 0,0 0 0,0-1 0,4 2 0,2-1 75,-1 0 0,1-1 0,-1 1-1,1-2 1,-1 1 0,0-1 0,1-1 0,15-4 0,-10 2-39,-1-1 1,0-1-1,1 0 0,15-10 1,-20 9-42,1 0 0,-1 0 1,-1 0-1,1-1 0,-1 0 0,-1-1 1,0 0-1,0 0 0,0-1 1,8-18-1,0-3-31,16-49 0,-16 39-355,-9 16-282,-6 25 619,0 0-1,0 0 1,0 0 0,0 0-1,0 0 1,0 0 0,0 0-1,0 0 1,0 0-1,0 0 1,0 0 0,0 0-1,0 0 1,0 0 0,0 0-1,0 0 1,0 0-1,0 0 1,0 0 0,0 0-1,0 0 1,-1 0 0,1 0-1,0 0 1,0 0-1,0 0 1,0 0 0,0 0-1,0 0 1,-4 14-69,1 4 291,1-1 0,0 0 0,1 1-1,1-1 1,0 1 0,2-1 0,0 1-1,1-1 1,7 26 0,-8-38-175,-1 0 0,1 0 1,0-1-1,1 1 0,-1 0 1,1-1-1,0 1 0,0-1 1,0 0-1,1 0 0,-1 0 1,1-1-1,0 1 0,0-1 1,0 0-1,1 0 0,-1 0 1,1-1-1,-1 1 0,1-1 1,0 0-1,0 0 0,0-1 1,0 0-1,0 0 0,0 0 1,1 0-1,-1-1 0,7 0 1,19-2-929,4-3 208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4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21 2496,'0'-1'77,"0"1"1,-1-1-1,1 0 1,0 1-1,0-1 1,-1 1-1,1-1 1,0 0-1,0 1 1,0-1-1,0 0 1,0 1-1,0-1 1,0 0-1,0 1 0,0-1 1,0 0-1,0 1 1,1-1-1,-1 1 1,0-1-1,0 0 1,1 1-1,-1-1 1,0 1-1,2-5 1705,-11 6 326,-7 2-1556,0 2 0,0 0 0,0 1 0,-18 9 0,4-1 37,-14 6 776,-73 46 1,110-62-1222,1 1 1,-1 0 0,1 0 0,1 0-1,-1 1 1,1 0 0,-7 9 0,11-13-86,-1 0 0,1 0 0,0 0 1,0 1-1,0-1 0,0 0 0,0 1 1,0-1-1,0 0 0,1 1 0,-1-1 0,1 1 1,0-1-1,0 1 0,0-1 0,0 1 1,0-1-1,0 1 0,1-1 0,-1 1 0,1-1 1,0 1-1,-1-1 0,1 0 0,0 1 1,3 3-1,0-1 60,1 0 0,-1-1 0,1 1 1,0-1-1,0 0 0,1 0 0,-1-1 0,1 1 1,0-1-1,0 0 0,0-1 0,0 0 0,13 3 1,3 0 166,1-1 0,38 1 1,-42-4-277,-1-1 1,1-1 0,0-1 0,0 0-1,0-1 1,22-8 0,-27 7-1321,-1-2-1,20-10 1,-30 14 659,0 0 0,-1 0 0,1 0-1,-1-1 1,1 1 0,-1-1 0,0 1 0,0-1 0,0 0 0,-1 0 0,2-3 0,5-3-1493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48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4480,'0'-1'258,"7"-14"1328,-7 14-1487,0 0 0,1 1 1,-1-1-1,0 1 0,1-1 0,-1 1 1,1-1-1,-1 1 0,1-1 1,-1 1-1,1-1 0,-1 1 1,1 0-1,-1-1 0,1 1 1,-1 0-1,1-1 0,0 1 0,-1 0 1,1 0-1,0 0 0,0-1 1,51 5 3772,-52-4-3867,10 0 457,1 0 0,0 1 0,10 2 0,-18-3-409,0 1 0,-1 0 0,1 0 1,0 0-1,-1 0 0,1 0 0,0 0 0,-1 1 0,0 0 1,1-1-1,-1 1 0,0 0 0,0 0 0,0 0 1,0 0-1,2 3 0,-3-3-30,0 0 0,-1-1 0,1 1 0,-1 0 0,1-1 0,-1 1 0,1 0 0,-1-1 0,0 1 0,0 0 0,0 0 0,0 0 0,0-1 0,0 1 0,-1 0 0,1 0 0,-1-1 0,1 1 0,-1 0-1,0 2 1,-3 4 102,-1 0 0,-9 14-1,10-16-84,-27 38 617,18-28-89,1 0-1,1 1 1,-13 28 0,23-43-504,0 0 0,0 0 0,1 0 0,-1 0 0,0 0 0,1 0 0,0 1 0,0-1 0,-1 0 0,1 0 0,0 0 0,1 0 0,-1 0 0,0 1 0,1-1 0,-1 0 0,1 0 0,-1 0 0,1 0 0,0 0 0,0 0 0,0 0 0,0 0 0,1-1 0,-1 1 0,0 0 0,1-1 0,-1 1 0,1-1 0,-1 1 0,1-1-1,0 0 1,0 1 0,-1-1 0,3 1 0,8 3 98,-1 0 0,1 0-1,0-1 1,22 5-1,-25-7-190,37 7 45,-30-6-112,0 0 0,-1 1 0,1 1 0,23 9 0,-26-7-1477,6 2-745,-6 1-2468,0 0 1832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49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37 1248,'-7'-8'18805,"26"5"-18693,1 1 1,0 0-1,0 2 0,0 0 1,23 3-1,25 1-269,212-14 306,-262 9-106,28-4 122,13 0-181,-58 5 5,0 0 0,0 0 0,0 0 1,1 0-1,-1 0 0,0 0 0,0-1 0,0 1 0,0 0 0,1-1 0,-1 1 0,0-1 0,0 1 0,0-1 0,0 0 0,0 1 0,1-2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50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3232,'0'0'99,"0"1"-1,0-1 1,0 1 0,0-1-1,0 0 1,0 1 0,0-1-1,0 0 1,0 1 0,0-1-1,0 0 1,0 1 0,0-1-1,0 0 1,0 1-1,0-1 1,1 0 0,-1 1-1,0-1 1,0 0 0,0 1-1,1-1 1,-1 0 0,0 0-1,0 1 1,1-1 0,-1 0-1,0 0 1,0 1 0,1-1-1,-1 0 1,0 0 0,1 0-1,-1 0 1,0 1 0,1-1-1,-1 0 1,0 0 0,1 0-1,-1 0 1,0 0 0,1 0-1,-1 0 1,0 0 0,1 0-1,24 1 2072,-17-2-1390,84-3 4261,44-19-1885,-102 16-3008,1 0 0,-1 3 1,1 0-1,44 3 0,-17 1-3396,-48 0 1590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54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185 176 1664,'0'-2'174,"0"1"0,0 0 0,0 0-1,1 0 1,-1 0 0,0 0 0,1 0 0,-1 0 0,1 0 0,0 0-1,-1 0 1,1 0 0,0 0 0,-1 0 0,1 0 0,0 0 0,0 1-1,0-1 1,0 0 0,0 0 0,0 1 0,0-1 0,1 0 0,-1 0 52,1 1 1,-1-1 0,0 0-1,0 1 1,0-1 0,0 0 0,0 0-1,0 0 1,0 0 0,0 0-1,-1 0 1,3-7 3221,-2 7-3438,-1 1 0,0 0-1,0 0 1,1-1 0,-1 1 0,0 0 0,1-1 0,-1 1-1,1 0 1,-1 0 0,0 0 0,1-1 0,-1 1 0,1 0-1,-1 0 1,1 0 0,-1 0 0,1 0 0,-1 0 0,0 0-1,1 0 1,0 0 0,5-2 233,5 3-573,-12 10 298,-2-3 71,0 1 0,-2 14 0,3-13 46,-1 0 1,-4 12-1,-38 95 620,-28 64 798,60-145-1342,1 1 1,-12 67-1,13-50-133,1-3 98,6-26 211,-13 40 0,7-24 562,10-36-429,1-7-32,7-22 75,11-62-65,-2 3-331,-14 73-123,38-140-63,144-329-555,-172 446 302,22-37-1,-35 70 322,0 0 0,0 0 0,0 0-1,0-1 1,0 1 0,0 0 0,0 0 0,0 0 0,0 0 0,1 0-1,-1 0 1,0 0 0,0 0 0,0 0 0,0 0 0,0 0-1,0 0 1,1 0 0,-1 0 0,0 0 0,0 0 0,0 0-1,0 0 1,0 0 0,0 0 0,1 0 0,-1 0 0,0 0-1,0 0 1,0 0 0,0 0 0,0 0 0,0 0 0,1 0-1,-1 0 1,0 0 0,0 0 0,0 0 0,0 0 0,0 0-1,0 0 1,0 1 0,0-1 0,0 0 0,1 0 0,-1 0 0,0 0-1,0 0 1,0 0 0,0 0 0,0 1 0,0-1 0,0 0-1,0 0 1,0 0 0,4 11-153,10 89 272,-11-69 74,2 26-24,4 30-123,-5-63 75,2 0 0,1 0 0,18 44 0,-21-60-11,-1-1-1,1 0 0,0 0 1,8 9-1,-11-15-70,1 1-1,-1-1 1,0 0 0,1 0-1,-1 1 1,1-1-1,-1 0 1,1 0 0,-1-1-1,1 1 1,0 0 0,-1 0-1,1-1 1,0 1-1,0-1 1,0 0 0,-1 1-1,1-1 1,0 0 0,0 0-1,0 0 1,0 0-1,0-1 1,3 0 0,1-1 24,0 0 0,0 0 0,-1-1 0,1 0 0,0 0 0,-1 0 0,0-1 0,0 0 0,0 0 0,0 0 0,-1 0 0,1-1 0,3-6 0,5-7-71,-2 0-1,15-31 0,-5 10-109,45-89-580,-66 128 694,0 0 0,0 0 1,0 0-1,0 0 0,0 0 0,0 0 0,0 0 1,0 0-1,0 0 0,0 0 0,0 0 0,0 1 1,0-1-1,0 0 0,0 0 0,0 0 0,0 0 1,0 0-1,0 0 0,0 0 0,0 0 0,0 0 0,1 0 1,-1 0-1,0 0 0,0 0 0,0 0 0,0 0 1,0 0-1,0 0 0,0 1 0,0-1 0,0 0 1,0 0-1,0 0 0,0 0 0,0 0 0,0 0 1,1 0-1,-1 0 0,0 0 0,0 0 0,0 0 0,0 0 1,0 0-1,0 0 0,0 0 0,0 0 0,0 0 1,0 0-1,0 0 0,0-1 0,1 1 0,-1 0 1,0 0-1,0 0 0,0 0 0,0 0 0,0 0 1,0 0-1,0 0 0,0 0 0,0 0 0,0 0 1,0 0-1,0 0 0,0 0 0,3 11-148,0 15 9,-3 514 1024,4-372-283,-2-129-42,0-10-3968,-2-80-6203,0 27 6971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55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230 168 1984,'-1'-5'150,"0"1"-1,1 0 1,-1-1 0,1 1-1,0-1 1,0 1 0,0 0 0,1-1-1,0 1 1,-1 0 0,2-1-1,-1 1 1,3-6 0,-1 1 851,1-1 1,-1 0-1,3-19 1,2-7 2362,-6 29-2057,-2 11-339,-1 12-336,1 41 3,-3 257 1907,-16-1-1175,16-279-1183,-2-1 1,-1 0-1,-2 0 1,-20 56-1,25-85-143,1 1 0,0-1 0,-1 1 0,0-1 0,0 0 0,0 0 0,0-1 0,-1 1 0,1 0 0,-1-1 0,0 0 0,0 0 0,-1 0 0,1-1 0,0 1 0,-1-1 0,1 0-1,-8 2 1,9-3-6,-1-1-1,1 1 1,0-1-1,-1 0 0,1 0 1,0 0-1,-1 0 1,1-1-1,0 1 1,-1-1-1,1 0 0,0 0 1,0 0-1,0 0 1,0-1-1,0 1 0,0-1 1,0 0-1,0 0 1,1 0-1,-1 0 0,1 0 1,-1-1-1,1 1 1,0-1-1,0 1 0,0-1 1,-3-5-1,1 0-31,0 0 0,1-1 0,-1 1 0,1-1 0,1 0 0,0 0 0,0 0 0,1 0-1,0 0 1,0-1 0,2-11 0,0-3-4,2 0 1,1 0-1,7-24 0,-6 33 62,0 1 0,2-1-1,-1 1 1,2 0 0,-1 0 0,2 1-1,0 0 1,21-23 0,8-2 282,52-41 1,-76 68-282,253-180 1032,-195 146-1073,75-52-2112,-139 91 885,0-1-1,-1 0 0,9-11 1,2 0-943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55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229 137 832,'0'-2'61,"-1"0"0,1 1-1,0-1 1,0 0 0,0 0 0,0 1 0,0-1 0,1 0 0,-1 1-1,0-1 1,1 0 0,-1 1 0,1-1 0,1-1 0,14-25 2484,0 1 301,-16 25-2585,1-1 0,0 1 0,0-1 0,-1 1 0,1-1 1,-1 1-1,0 0 0,0-1 0,0 1 0,0-1 0,0 1 1,0-1-1,-2-3 0,2 5-152,-1 0 0,1 0 0,-1 0 1,0 0-1,0 0 0,0 0 0,1 0 1,-1 0-1,0 0 0,0 0 0,0 1 1,0-1-1,0 0 0,-1 1 0,1-1 0,0 0 1,0 1-1,0 0 0,-1-1 0,1 1 1,0 0-1,0-1 0,-1 1 0,1 0 1,0 0-1,0 0 0,-3 1 0,-5-1 178,1 1 0,-1 1 0,0 0 0,1 0 1,-1 1-1,1 0 0,0 0 0,0 1 0,0 0 0,-12 8 0,6-2-26,1-1 0,1 2 1,0-1-1,0 2 0,-10 12 0,17-17-170,-1 0-1,1 1 0,1 0 0,0-1 0,0 1 1,0 1-1,1-1 0,0 0 0,1 1 0,0 0 1,0-1-1,1 1 0,0 0 0,0 15 0,2-17-35,0 0-1,0 1 0,0-1 0,1 0 1,0 0-1,1 0 0,-1 0 1,1 0-1,1-1 0,-1 1 0,1-1 1,0 0-1,0 0 0,1 0 0,0-1 1,0 0-1,0 0 0,8 5 0,-7-4 21,1-2-1,-1 1 0,1-1 0,1 0 0,-1-1 1,0 1-1,1-1 0,0-1 0,0 1 1,0-2-1,9 2 0,-5-1-541,1-1 0,0-1-1,0 0 1,0 0 0,0-1 0,0-1 0,0-1 0,0 0-1,15-5 1,6-6-2727,-2 4 1050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56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46 2816,'-1'-1'292,"1"0"0,0 0 0,0 0 0,0 0 0,0-1 0,0 1 0,0 0 0,0 0 0,0 0 0,0 0-1,0 0 1,1-1 0,-1 1 0,1 0 0,-1 0 0,0 0 0,1 0 0,0 0 0,-1 0 0,1 0 0,0 0 0,-1 0 0,1 0 0,0 1 0,0-1 0,0 0 0,1-1 0,5-4 1965,-7 5-2178,1 0 0,0 0 0,0 1 1,0-1-1,0 0 0,0 1 0,0-1 1,0 0-1,0 1 0,0-1 0,0 1 1,0 0-1,0-1 0,0 1 0,0 0 1,0 0-1,0-1 0,1 1 0,-1 0 1,0 0-1,0 0 0,0 1 0,0-1 1,0 0-1,1 0 0,-1 0 0,0 1 1,0-1-1,0 1 0,0-1 0,0 1 1,0-1-1,0 1 0,0 0 0,0-1 1,0 1-1,0 1 0,3 1-30,-1 0 1,0 0-1,0 0 0,0 1 0,-1-1 1,1 1-1,-1-1 0,0 1 0,2 4 0,-1 2 4,0-1 0,-1 1 0,0-1 0,0 1 0,-1 0 0,-1 14 0,-1 1 290,-5 33-1,-8 3 619,10-47-561,1 1 0,0-1 0,-2 31-1,5-44-338,0 0-1,0 1 0,0-1 0,0 1 1,0-1-1,1 1 0,-1-1 0,0 1 1,1-1-1,-1 0 0,2 3 0,-1-3-34,-1-1-1,1 1 1,0-1-1,-1 1 1,1-1-1,-1 1 0,1-1 1,0 0-1,-1 1 1,1-1-1,0 0 1,0 0-1,-1 1 0,1-1 1,0 0-1,0 0 1,-1 0-1,1 0 1,0 0-1,0 0 0,-1 0 1,1 0-1,1 0 1,62-16-2533,-46 15 1040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56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86 3136,'-4'-13'5582,"15"4"-1100,1 2-3427,0 1 0,1 0 1,0 1-1,26-6 0,55-8 842,-46 14-1903,1 2 1,0 2 0,49 6-1,-72 0-754,-22-4-264,1 1-1,-1-1 1,1-1-1,5 1 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57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34 4800,'-3'3'576,"2"-2"-454,0 0 0,0 0 0,0 1-1,0-1 1,0 0 0,0 0 0,1 0 0,-1 1 0,0-1-1,1 0 1,-1 1 0,0 1 0,-1 1-95,-7 15 615,1 1-1,-6 22 1,-128 411 5006,142-451-5638,-30 97 668,-9 28 1327,32-115-1341,7-13-620,0 0 1,0 1-1,0-1 1,0 0-1,-1 1 1,1-1-1,0 0 1,0 0-1,0 1 1,0-1-1,0 0 1,1 0-1,-1 1 1,0-1-1,0 0 1,0 1-1,1-1 1,-1-1-1,21-76 295,37-90-1,-22 69-322,40-114 81,-49 147-185,40-69-1,-60 122 134,1 1-1,13-17 1,-21 29-45,0 0 0,0-1-1,1 1 1,-1 0 0,0 0 0,0-1 0,0 1 0,0 0 0,1 0 0,-1 0 0,0-1 0,0 1-1,0 0 1,1 0 0,-1 0 0,0 0 0,0-1 0,1 1 0,-1 0 0,0 0 0,0 0 0,1 0 0,-1 0-1,0 0 1,1 0 0,-1 0 0,0 0 0,0 0 0,1 0 0,-1 0 0,0 0 0,1 0 0,-1 0-1,0 0 1,0 0 0,1 0 0,-1 0 0,0 0 0,0 0 0,1 1 0,-1-1 0,0 0 0,0 0 0,1 0-1,-1 0 1,0 1 0,0-1 0,0 0 0,1 0 0,-1 1 0,1 1-4,0-1 1,-1 1-1,1 0 0,0-1 1,-1 1-1,0 0 1,1 0-1,-1 2 0,6 196 109,2 35 142,-5-210-185,5 34 91,-6-52-95,-1 0 1,1 0-1,1-1 1,-1 1-1,1-1 1,4 8-1,-6-13-28,-1 0-1,1 1 0,0-1 0,-1 0 0,1 0 0,0 0 1,0 0-1,0 0 0,0 0 0,0 0 0,0 0 0,0 0 1,0 0-1,1-1 0,-1 1 0,0 0 0,0-1 0,1 1 1,-1-1-1,0 1 0,1-1 0,-1 0 0,0 0 0,1 1 1,-1-1-1,0 0 0,1 0 0,-1 0 0,1-1 0,-1 1 1,0 0-1,1 0 0,-1-1 0,0 1 0,1-1 0,-1 1 1,0-1-1,0 1 0,1-1 0,-1 0 0,0 0 0,0 1 1,0-1-1,0 0 0,0 0 0,0 0 0,0 0 0,0-2 1,4-2 3,-1 0 0,0-1 0,0 0 1,-1 0-1,1 0 0,-1 0 0,-1 0 1,3-7-1,1-2 14,53-177-261,-45 136-20,3 1-1,33-74 1,-46 120 87,-3 6 95,0 0-1,0 0 1,0 0-1,1 1 1,-1-1-1,1 0 1,0 1-1,0-1 1,0 1-1,0 0 1,0-1-1,0 1 1,1 0-1,-1 0 1,4-1-1,-6 3 49,1 0-1,-1 0 0,1 0 0,0 0 1,-1 0-1,1 0 0,-1 0 1,1 0-1,-1 0 0,1 0 0,-1 1 1,1-1-1,-1 0 0,1 0 0,-1 1 1,1-1-1,-1 0 0,1 1 0,-1-1 1,1 0-1,-1 1 0,0-1 1,1 1-1,-1-1 0,0 1 0,1-1 1,-1 1-1,0-1 0,0 1 0,0-1 1,1 1-1,-1-1 0,0 1 0,0 0 1,7 25 84,-7-26-80,27 251 1277,-23-206-1173,1 190 21,-5-166-1023,-2-52-436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44.9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1207 3136,'0'1'103,"0"-1"1,0 0-1,0 1 1,0-1-1,0 0 0,0 1 1,0-1-1,0 0 1,1 1-1,-1-1 0,0 0 1,0 1-1,0-1 1,1 0-1,-1 1 0,0-1 1,0 0-1,1 0 1,-1 1-1,0-1 0,0 0 1,1 0-1,-1 0 1,0 1-1,1-1 0,-1 0 1,0 0-1,1 0 1,-1 0-1,1 0 0,-1 0 1,0 0-1,1 0 1,-1 0-1,1 0 0,22-3 1746,-12 0-1207,0-1 1,15-7-1,5-6-32,-2-2 0,0 0-1,-2-2 1,49-46 0,86-113 236,-124 134-725,143-183 179,-133 160-327,55-106 0,-78 128 36,-8 16-63,-2 0-1,0-1 1,13-48 0,-26 75-7,-1 1 1,-1-1-1,1 0 1,-1 0-1,0 0 1,0 1-1,0-1 1,-1-5 0,0 8 28,1 1 0,0-1 0,-1 1 0,1-1 0,-1 1 1,1-1-1,-1 1 0,0 0 0,0-1 0,0 1 1,0 0-1,0-1 0,0 1 0,0 0 0,0 0 0,0 0 1,0 0-1,-1 0 0,1 0 0,0 0 0,-1 1 0,1-1 1,-1 0-1,1 1 0,-1-1 0,1 1 0,-1-1 1,1 1-1,-2 0 0,-1 0-13,0 0 0,0 0 0,0 1 0,1-1 0,-1 1 0,0 0 0,1 0 0,-1 0 0,1 1 0,-1-1 0,1 1 0,0 0 0,-1 0 0,1 0 0,0 0 0,-5 6 0,-2 1-36,1 1 1,0 0-1,-14 22 0,-29 52 420,-68 155-1,107-208-191,1 0-1,2 1 1,2 0-1,-7 45 1,12-50 34,0 0 1,2 0 0,2 0 0,0 0 0,8 43 0,-4-47 120,13 37-1,-15-51-191,0-1-1,1 1 0,1-1 0,-1 0 1,1 0-1,1 0 0,6 7 1,-10-13-84,0 0 1,1 0-1,-1 0 1,0 0 0,1 0-1,0-1 1,-1 1-1,1-1 1,0 0 0,0 1-1,-1-1 1,1 0 0,0-1-1,0 1 1,0-1-1,1 1 1,-1-1 0,0 0-1,0 0 1,0 0 0,0 0-1,0-1 1,0 1-1,0-1 1,0 0 0,0 0-1,0 0 1,0 0 0,-1 0-1,1-1 1,3-2-1,5-3 63,-1 0 0,0-1-1,0-1 1,-1 0-1,0 0 1,10-13-1,121-149 30,-137 167-119,-3 3-32,1 0-1,0 0 0,0 0 0,0 0 1,0 0-1,-1 0 0,1 0 0,0 0 1,-1-1-1,1 1 0,-1 0 0,0 0 1,1-1-1,-1-1 0,-30 51-542,18-21 654,1-1 0,1 2-1,1-1 1,2 2 0,1-1-1,-3 36 1,8-61-25,1 0-1,0 1 1,0-1 0,0 0-1,0 1 1,1-1 0,-1 0-1,1 0 1,0 1 0,0-1-1,0 0 1,1 0 0,-1 0-1,1 0 1,-1 0 0,1 0-1,2 2 1,-2-3 3,0 0-1,0 0 1,0-1 0,1 1 0,-1-1-1,0 1 1,1-1 0,-1 0-1,1 0 1,-1 0 0,1 0-1,-1 0 1,1-1 0,0 1-1,-1-1 1,1 0 0,0 0-1,-1 0 1,1 0 0,5-1-1,10-2-19,-1-1 0,0-1-1,-1 0 1,1-1-1,16-9 1,-24 9-26,0 1 0,-1-2 0,1 1-1,-1-1 1,10-12 0,-12 13 43,4-4 84,14-23 0,2 0-235,-20 26 102,0 0 0,0 0 1,-1 0-1,1-1 0,-1 0 0,-1 0 1,0 0-1,0 0 0,4-15 0,-6 18-13,-1 1 0,0 0 0,1 0 0,4-8 0,3-6 92,1-2-63,1 0 0,1 0 0,1 1-1,16-19 1,16-23-45,32-65-169,98-211-1,-158 304 121,7-17-108,-22 44 110,0 1-1,0-1 1,0 1 0,-1-1-1,0 0 1,0-9-1,-1 14 56,1 0 0,-1 1-1,0-1 1,0 0 0,0 1-1,-1-1 1,1 0-1,0 1 1,0-1 0,0 1-1,0-1 1,0 0-1,-1 1 1,1-1 0,0 1-1,-1-1 1,1 1 0,0-1-1,-1 1 1,1-1-1,-1 1 1,1-1 0,-1 1-1,1-1 1,-1 1 0,1 0-1,-1-1 1,1 1-1,-1 0 1,1-1 0,-1 1-1,0 0 1,1 0-1,-1 0 1,1-1 0,-1 1-1,0 0 1,1 0 0,-1 0-1,0 0 1,1 0-1,-1 0 1,0 0 0,1 0-1,-1 1 1,1-1 0,-1 0-1,0 0 1,1 0-1,-1 1 1,1-1 0,-2 1-1,-3 1-20,1 0-1,-1 1 1,0-1-1,0 1 1,-5 5-1,0 1 8,0 0 0,0 1 0,2 0 0,-1 1-1,-13 21 1,-27 64-138,41-81 131,-30 63-58,-99 237 63,125-281 50,2 1-1,1 0 1,2 1 0,1 0 0,2 0 0,1 0-1,4 49 1,0-72 80,0 0-1,5 17 0,-4-25-13,-1 1 0,1-1 0,0 0 0,1 0 0,-1 0-1,1-1 1,0 1 0,4 5 0,-6-9-65,0 0 0,0 0 1,0 0-1,1 0 0,-1 0 1,0 0-1,1 0 0,-1 0 1,0 0-1,1 0 0,-1-1 1,1 1-1,-1-1 0,1 1 1,-1-1-1,1 0 0,0 1 1,-1-1-1,1 0 0,-1 0 1,1 0-1,0 0 0,-1-1 1,1 1-1,-1 0 0,1-1 1,0 1-1,-1-1 0,1 1 1,-1-1-1,1 0 0,-1 1 1,2-3-1,5-2 31,0-1 1,-1 0-1,0 0 0,11-13 0,204-216 340,-200 213-336,11-9-92,-2-1 1,-1-2-1,36-53 1,-35 34 52,33-78 0,15-66-132,-64 158 0,-4 12-38,-2-1 0,0 0 0,6-38 0,-15 64 126,0 0 0,0 1 0,0-1 0,0 0 0,0 0 0,0 0 0,0 0 0,-1 1 0,0-4 0,1 4 22,-1 1-1,1 0 1,0-1 0,0 1-1,0 0 1,-1-1 0,1 1 0,0 0-1,0 0 1,-1-1 0,1 1-1,0 0 1,-1 0 0,1-1-1,0 1 1,-1 0 0,1 0-1,0 0 1,-1 0 0,1-1 0,0 1-1,-1 0 1,1 0 0,-1 0-1,1 0 1,0 0 0,-1 0-1,1 0 1,0 0 0,-1 0 0,1 0-1,-1 0 1,1 0 0,0 1-1,-1-1 1,1 0 0,0 0-1,-1 0 1,1 0 0,0 1 0,-1-1-1,1 0 1,0 0 0,-1 1-1,1-1 1,0 0 0,-1 1-1,-4 3-58,0 1-1,0 0 1,0 0 0,1 0-1,0 0 1,-6 10-1,-17 40-119,18-35 169,-37 84-25,21-44 72,-45 76 1,-112 201 157,32 8 735,135-310-250,-23 39 0,56-94-32,1-4-548,41-56-114,97-99 0,-132 153 5,-15 15-57,1 0 0,0 0-1,1 1 1,20-13-1,-31 22 53,16-6-85,-17 7 105,0 0 0,1-1 0,-1 1 0,1 0-1,-1 0 1,0 0 0,1 0 0,-1 0-1,1 0 1,-1 0 0,0 0 0,1 1 0,-1-1-1,1 0 1,-1 0 0,0 0 0,1 0-1,-1 0 1,0 1 0,1-1 0,-1 0 0,0 0-1,1 1 1,-1-1 0,0 0 0,1 0 0,-1 1-1,0-1 1,0 0 0,1 1 0,-1-1-1,0 0 1,0 1 0,0-1 0,0 0 0,1 1-1,-1-1 1,0 1 0,0-1 0,0 0 0,0 1-1,0 0 1,0 16-92,0-1-1,-2 1 1,0-1 0,0 0-1,-10 32 1,5-22 31,1-1 83,0-4 45,1 1 1,-3 40 0,8-56-17,0 1 0,0-1 0,0 0 0,1 0 1,0 1-1,1-1 0,-1 0 0,1 0 0,0 0 0,1 0 1,-1 0-1,1-1 0,0 1 0,6 7 0,-8-11 0,1-1-1,-1 1 0,0-1 0,1 0 0,-1 1 1,1-1-1,-1 0 0,1 0 0,0 0 1,-1 0-1,1 0 0,0 0 0,0-1 0,0 1 1,0-1-1,0 1 0,0-1 0,2 1 0,-1-1 2,1 0-1,-1-1 1,0 1-1,0-1 0,0 0 1,1 0-1,-1 0 0,0 0 1,0 0-1,3-2 1,3-3 25,0 0-1,-1 0 1,0 0 0,0-1 0,-1 0 0,8-9 0,2-5-38,-1-2 0,-1 0 0,14-29 0,31-79-89,-35 76 90,-17 36-56,5-10-380,-13 29 390,0 0 1,0 0 0,0 0-1,0 0 1,0 0 0,0 0-1,0 0 1,0 0 0,0 0 0,0 0-1,0 0 1,0 0 0,0 0-1,0 0 1,0 0 0,0 0-1,0 0 1,0 0 0,0 0-1,0 0 1,1 0 0,-1 0-1,0 0 1,0 0 0,0 0 0,0 0-1,0 0 1,0 0 0,0 0-1,0 0 1,0 0 0,0 0-1,-5 20-177,1-4 146,-34 134-272,31-118 330,2 0 0,-1 56 0,10-42 37,-3-33 16,-1-12-53,0 0 1,0 0-1,1 0 1,-1 0-1,0 0 0,0 0 1,1 0-1,-1 0 1,0-1-1,1 1 1,-1 0-1,1 0 1,-1 0-1,1 0 1,-1-1-1,1 1 0,0 0 1,-1-1-1,1 1 1,0 0-1,0-1 1,-1 1-1,2 0 1,0-1-3,0 1 1,-1-1 0,1 0 0,-1 1 0,1-1 0,-1 0 0,1 0-1,-1 0 1,1-1 0,0 1 0,-1 0 0,1-1 0,1 0-1,5-2 35,0 0-1,0-1 1,14-9-1,-21 13-45,25-18 36,-1-1 0,0-1-1,-2-1 1,34-39 0,71-105 82,-119 153-89,-2 2-153,-1 0 1,11-20 0,-17 29 113,0 1 1,0 0 0,0 0-1,0 0 1,0 0 0,0 0 0,0 0-1,0 0 1,0 0 0,0 0-1,0 0 1,0 0 0,0 0-1,0 0 1,0 0 0,0 0-1,0-1 1,0 1 0,0 0 0,0 0-1,0 0 1,0 0 0,0 0-1,0 0 1,0 0 0,0 0-1,0 0 1,0 0 0,0 0-1,0 0 1,0-1 0,0 1 0,0 0-1,0 0 1,0 0 0,0 0-1,0 0 1,0 0 0,0 0-1,0 0 1,0 0 0,0 0-1,0 0 1,0 0 0,0 0 0,-1 0-1,1 0 1,0 0 0,0 0-1,0 0 1,0 0 0,0 0-1,0 0 1,0 0 0,0 0-1,0 0 1,-7 2-118,-5 6-23,-2 16 14,-18 44-1,29-62 88,2-3 35,-45 110 61,40-97-54,2 1 1,0-1 0,0 1 0,2 0-1,-1 21 1,3-35 14,0-1 1,0 0-1,0 0 0,0 0 0,1 0 1,-1 0-1,1 0 0,-1 1 0,1-1 1,0 0-1,0 0 0,0-1 0,1 4 1,-1-4 1,0-1 0,0 1 0,0 0 1,0-1-1,0 1 0,0 0 1,0-1-1,0 0 0,0 1 1,0-1-1,0 0 0,1 1 0,-1-1 1,0 0-1,0 0 0,0 0 1,0 0-1,0 0 0,1 0 1,-1 0-1,0-1 0,0 1 0,0 0 1,0-1-1,0 1 0,0 0 1,2-2-1,6-2 57,-1 0-1,0 0 1,1-1 0,-2 0-1,1-1 1,0 0 0,11-12 0,-2 0-127,25-37 1,-9 4-9,32-67-1,-62 112 38,7-14 49,10-29 0,-33 91-381,1 1 0,-10 85-1,21-117 371,2 1-1,-1-1 0,2 0 0,-1 1 0,1-1 0,5 14 1,-6-22 18,0-1 0,0 1 1,1 0-1,-1-1 1,1 1-1,-1-1 1,1 0-1,0 1 0,2 1 1,-3-3-15,-1 0-1,1-1 1,-1 1 0,1-1 0,0 1-1,-1-1 1,1 1 0,0-1 0,0 1 0,-1-1-1,1 0 1,0 1 0,0-1 0,-1 0-1,1 0 1,0 0 0,0 1 0,0-1 0,0 0-1,-1 0 1,1 0 0,0 0 0,0-1-1,0 1 1,0 0 0,-1 0 0,1 0 0,0-1-1,0 1 1,0 0 0,-1-1 0,1 1-1,0-1 1,1 0 0,9-9-7,0-1 0,-1-1 1,0 1-1,10-18 0,30-56 6,-32 52-90,31-43 1,-48 74 37,18-18 32,-19 19 2,0 1 0,0 0 0,0 0 0,1 0 0,-1 0 0,0-1 0,0 1 0,1 0 0,-1 0 0,0 0 0,0 0 0,1 0 0,-1 0 0,0 0 0,0 0 0,1 0 0,-1 0 0,0 0 0,0 0 0,1 0 0,-1 0 0,0 0 0,1 0 0,-1 0 0,0 0 0,0 0 0,1 0 0,-1 0 0,1 1-17,-1 0 0,1-1-1,-1 1 1,0 0 0,0-1 0,1 1 0,-1 0-1,0 0 1,0-1 0,0 1 0,1 0 0,-1 0-1,0 0 1,0-1 0,-1 3 0,-1 29-88,-1-1 1,-15 63-1,3-23 101,15-56 236,0-15-222,0 0 0,0 1 0,0-1 1,0 0-1,0 0 0,0 0 0,0 0 0,0 0 0,0 1 0,0-1 1,0 0-1,0 0 0,0 0 0,0 0 0,1 0 0,-1 0 0,0 0 0,0 1 1,0-1-1,0 0 0,0 0 0,0 0 0,0 0 0,1 0 0,-1 0 0,0 0 1,0 0-1,0 0 0,0 0 0,0 0 0,1 0 0,-1 0 0,0 0 0,0 0 1,0 0-1,0 0 0,0 0 0,1 0 0,-1 0 0,0 0 0,0 0 1,0 0-1,3-2 48,0 1 0,-1-1 1,1 0-1,-1 0 1,4-5-1,-3 4-104,34-35 116,31-30-142,-60 61 42,-1 1 0,1 0 0,1 1 0,-1 0 0,12-6 0,-19 23-96,-4-1 146,-1 0-1,0 1 0,-1-2 1,0 1-1,0 0 0,-1-1 1,-9 13-1,28-30 415,3-5-368,1 0 0,14-17 0,-17 17-80,-1 0 0,1 1 0,20-12 0,-32 22 4,-1 0 1,1 0-1,-1 0 0,1 0 1,0 1-1,-1-1 0,1 0 1,0 1-1,0 0 0,-1-1 1,1 1-1,0 0 0,0 0 1,0 0-1,0 0 1,-1 0-1,1 0 0,0 1 1,0-1-1,0 1 0,-1-1 1,1 1-1,0-1 0,-1 1 1,1 0-1,0 0 0,-1 0 1,1 0-1,-1 0 0,0 0 1,1 1-1,-1-1 0,0 0 1,0 1-1,2 1 0,2 6-6,1 0 0,-1 0 0,-1 1-1,0-1 1,3 13 0,4 7 147,-5-18-52,-1 0 1,9 10-1,-12-17-69,0-1-1,0 0 1,1 0-1,0 0 1,-1 0-1,1 0 1,0-1-1,1 1 1,-1-1-1,5 3 1,-28-52-19629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58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18 4224,'7'-17'5152,"-10"20"-3971,-1 0 0,0-1 1,-1 1-1,-7 3 1,-46 16 1305,45-17-2152,0 0 1,0 1-1,0 0 1,1 0-1,0 2 0,1-1 1,-1 2-1,-16 15 0,24-20-279,1-1-1,0 1 0,0 0 1,0 0-1,0 0 0,1 0 1,0 0-1,0 1 1,0-1-1,0 1 0,1-1 1,-1 1-1,1 0 0,0 0 1,1-1-1,-1 1 1,1 0-1,0 0 0,0 0 1,0 0-1,1-1 0,0 1 1,0 0-1,0 0 1,1-1-1,-1 1 0,1-1 1,3 6-1,0-1-6,1 0 1,0 0-1,0-1 0,1 0 1,0 0-1,1 0 0,-1-1 1,1 0-1,10 5 0,-12-7-85,0-1-1,1 0 0,0 0 0,0-1 1,0 0-1,0 0 0,0-1 0,1 0 1,-1 0-1,1-1 0,-1 1 0,1-2 0,8 1 1,-9-2-423,1 0 0,-1-1 0,0 0 0,0 0 0,1-1 0,-1 0 0,-1 0 0,1 0 0,0-1 0,-1 0 0,8-6 0,-2 0-1449,0-1-1,-1 0 1,0-1-1,11-15 0,-1-1-741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49:58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 4800,'0'-1'63,"0"1"1,-1 0-1,1-1 0,0 1 1,0-1-1,0 1 1,0 0-1,0-1 0,0 1 1,0-1-1,0 1 0,0 0 1,0-1-1,0 1 1,0-1-1,0 1 0,0 0 1,0-1-1,0 1 1,0-1-1,0 1 0,1 0 1,-1-1-1,0 1 0,0 0 1,0-1-1,1 1 1,-1 0-1,1-1 0,0 0 124,0 1 0,0-1-1,0 1 1,0-1 0,0 1 0,0-1-1,0 1 1,1 0 0,-1-1-1,2 1 1,38 0 3299,-28 0-2677,-4 0-401,1 1-1,-1 0 0,0 0 0,1 1 1,-1 0-1,0 0 0,0 1 0,-1 0 1,1 1-1,15 8 0,-23-11-363,0 1-1,1-1 1,-1 0-1,0 0 1,0 0-1,0 1 1,0-1-1,0 0 0,0 1 1,0-1-1,0 1 1,0-1-1,-1 1 1,1 0-1,-1-1 1,1 1-1,-1 0 1,0-1-1,1 1 1,-1 0-1,0-1 1,0 1-1,0 0 1,-1 0-1,1-1 1,0 3-1,-2 3 100,-1 0 0,1 0 1,-1 0-1,-6 11 0,8-15-129,-44 75 870,27-50-345,2 0 0,1 2 0,-14 38 0,28-66-477,0 0 0,1 0-1,-1 0 1,1 0 0,-1 0 0,1 0-1,0 0 1,-1 0 0,1 0 0,0 0-1,0-1 1,1 1 0,-1 0 0,0 0-1,1 0 1,-1 0 0,1 0 0,-1 0-1,1 0 1,0 0 0,0-1 0,0 1 0,0 0-1,0-1 1,0 1 0,0 0 0,1-1-1,-1 0 1,1 1 0,1 0 0,3 1-17,-1 0 1,1-1 0,0 0 0,0 0-1,0 0 1,0-1 0,1 0-1,-1 0 1,0-1 0,11 0 0,9-2-215,31-5 0,-49 6 46,79-17-5048,-46 8-1487,-15 5 3272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0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78 2080,'-40'-36'14496,"66"18"-12950,-12 14-1417,-1 0 0,1 0 0,0 2 0,0-1 0,1 2 0,13 0 0,-17 0-115,23 0 139,1 2 0,-1 1 0,0 1 0,0 2 0,42 12 0,-70-16-97,-1 1 9,0-1 0,1 1 1,0-1-1,-1-1 0,8 1 1,-20-10-2610,5 5 1194,0 1 654,-1 1 0,1 0 0,-1 0 0,0 0 0,0 0 0,1 0-1,-1 0 1,0 1 0,-1-1 0,1 1 0,0 0 0,0 0-1,-1 0 1,-5 0 0,-1 0-829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0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 2144,'-23'3'3970,"37"-3"-447,194-8 4333,-101 2-6747,-15 9-917,-22 0-357,-59-1-657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5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87 1984,'13'-20'3977,"-13"20"-3938,-1 13 2174,-4 7-686,-15 34 0,-1 4-709,-20 129 385,13-52-518,13-69-224,-24 94 315,35-150-348,1 1 0,1 0 0,-2 19 0,4-30-416,0 0 0,0 0 0,0 0 0,0 0 0,0 0 0,0 0-1,0 0 1,0 0 0,0 0 0,0 0 0,0 0 0,0 0 0,0 0 0,0 0 0,0 0 0,0-1-1,0 1 1,0 0 0,0 0 0,0 0 0,1 0 0,-1 0 0,0 0 0,0 0 0,0 0 0,0 0-1,0 0 1,0 0 0,0 0 0,0 0 0,0 0 0,0 1 0,0-1 0,0 0 0,0 0 0,0 0-1,0 0 1,0 0 0,0 0 0,0 0 0,1 0 0,-1 0 0,0 0 0,0 0 0,0 0 0,0 0-1,0 0 1,0 0 0,0 0 0,0 0 0,0 0 0,0 0 0,0 0 0,5-8 301,4-14-69,0-10-63,6-39 0,-8 31-202,23-130-128,14-45 157,-26 138 21,30-90-962,-47 166 937,-1-1-1,1 1 1,-1 0-1,1-1 1,0 1-1,-1 0 1,1-1-1,0 1 1,0 0-1,0 0 1,0 0-1,0 0 1,2-2-1,-3 3-5,0 0 1,0 0-1,1 0 1,-1 0-1,0 0 1,1 0-1,-1 0 0,0 0 1,0 0-1,1 0 1,-1 0-1,0 0 0,1 0 1,-1 0-1,0 0 1,0 0-1,1 0 1,-1 0-1,0 0 0,0 0 1,1 1-1,-1-1 1,0 0-1,0 0 0,1 0 1,6 11-18,-1 7 124,-1 0-1,-1 0 1,0 0-1,1 23 1,2 9-20,6 37 17,-6-35 136,2 0 0,19 57 0,-28-107-210,1 0 0,0 1 0,0-1 0,1 0 0,-1 0 0,3 4 0,-4-6-13,1 1 0,-1-1 0,1 1 1,-1-1-1,1 1 0,0-1 0,-1 1 0,1-1 0,-1 1 1,1-1-1,0 0 0,0 0 0,-1 1 0,1-1 1,0 0-1,-1 0 0,1 0 0,0 1 0,0-1 0,-1 0 1,1 0-1,0 0 0,0-1 0,-1 1 0,1 0 0,0 0 1,0 0-1,-1 0 0,2-1 0,1-1 32,1 0-1,-1 0 1,0 0 0,0 0-1,0-1 1,0 0-1,0 1 1,2-5 0,21-27 85,-21 26-113,39-61 109,17-24-54,-36 62-133,67-96-314,-83 112 327,-6 10-18,-1 0 0,2 0-1,-1 0 1,0 0 0,9-8-1,-12 13 51,0 0-1,0-1 0,1 1 1,-1 0-1,0 0 0,0-1 1,1 1-1,-1 0 0,0 0 0,1 0 1,-1-1-1,0 1 0,1 0 1,-1 0-1,1 0 0,-1 0 1,0 0-1,1 0 0,-1 0 0,0 0 1,1 0-1,-1 0 0,0 0 1,1 0-1,-1 0 0,1 0 1,-1 0-1,0 0 0,1 0 0,-1 0 1,0 1-1,1-1 0,0 1-8,0 0 0,-1-1-1,1 1 1,0 0-1,0 0 1,-1 0 0,1 0-1,-1 0 1,1 0-1,0 2 1,6 32-55,-6-33 88,30 313 1483,-23-215-1194,9 83 31,-13-150-5,1 13-2282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6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74 2400,'0'0'74,"0"0"0,0 0 0,1 0 0,-1-1 0,0 1-1,0 0 1,1 0 0,-1 0 0,0 0 0,0-1 0,1 1 0,-1 0 0,0 0 0,0-1 0,0 1 0,0 0 0,1 0 0,-1-1-1,0 1 1,0 0 0,0 0 0,0-1 0,0 1 0,0 0 0,0-1 0,0 1 0,0 0 0,0-1 0,0 1 0,0-1 0,-1-16 2846,1 15-2673,-1-1 1,1 1-1,-1 0 0,0-1 1,1 1-1,-1 0 0,0 0 1,0 0-1,-1 0 1,1 0-1,0 0 0,-1 0 1,1 0-1,-4-2 0,1 2-65,-1-1 0,1 2 0,-1-1 0,1 0 0,-1 1 0,0 0 0,0 0 0,0 0 0,0 1 0,1 0 0,-1 0 0,0 0 0,0 0 0,0 1 0,0 0 0,-5 1 0,-6 2 168,1 1 1,-1 1 0,-25 13-1,29-13-252,1 1-1,0 0 0,0 0 1,1 1-1,0 1 0,0 0 1,1 0-1,0 0 0,1 1 0,0 1 1,-9 15-1,15-23-56,1 0-1,0 0 1,-1 0 0,1 0-1,0 1 1,1-1 0,-1 0-1,0 0 1,1 1 0,0-1-1,0 0 1,0 1 0,0-1-1,0 0 1,1 1 0,1 5-1,0-4 25,0-1-1,0 0 0,1 0 0,-1 0 0,1 0 1,0 0-1,0 0 0,0-1 0,0 1 1,7 4-1,3 1 71,0 0 1,1-1 0,0 0-1,0-1 1,1-1-1,16 5 1,-16-6-18,0-1 0,22 3 0,-31-6-89,1-1 0,0 0-1,0 0 1,-1 0 0,1-1 0,0 1-1,0-2 1,7-1 0,-6 0-742,-1 1-1,0-1 1,0-1-1,0 1 1,10-8-1,-14 8 14,0 1 0,0-1 0,0 0 0,-1 0 0,1 0 0,-1 0 0,0 0 0,0 0 0,0-1 0,0 1 0,-1-1 0,3-7 0,-1-1-1289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6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70 3328,'-5'-16'1061,"5"15"-942,0 0-1,0 0 0,1 0 0,-1 0 1,0 0-1,0 1 0,0-1 1,1 0-1,-1 0 0,0 0 1,1 0-1,-1 0 0,1 1 1,-1-1-1,1 0 0,-1 0 1,1 1-1,-1-1 0,1 0 1,0 1-1,-1-1 0,1 0 0,0 1 1,0-1-1,-1 1 0,2-1 1,6-4 643,1 0 0,0 1 0,0 0 0,0 1 1,10-3-1,-12 4-588,0 1 0,0 0 0,0 0 0,0 0 1,0 1-1,0 0 0,0 1 0,0 0 0,0 0 0,0 0 1,0 1-1,12 4 0,-17-5-143,0 0-1,0 0 1,0-1-1,0 1 1,0 1 0,-1-1-1,1 0 1,0 0 0,0 1-1,-1-1 1,1 1 0,-1-1-1,0 1 1,1 0-1,-1-1 1,0 1 0,0 0-1,0 0 1,0 0 0,0 0-1,0 0 1,-1 0 0,1 0-1,-1 0 1,1 0-1,-1 0 1,0 0 0,0 1-1,0-1 1,0 0 0,0 0-1,0 0 1,-1 0 0,1 0-1,-1 0 1,1 0-1,-1 1 1,0-1 0,0-1-1,0 1 1,0 0 0,0 0-1,0 0 1,-1 0 0,1-1-1,-2 3 1,-9 8 383,0-1 0,-22 16 1,-14 14 768,47-40-1148,0-1 1,0 1-1,1 0 0,-1-1 0,0 1 0,1 0 0,-1 0 0,0 0 0,1-1 0,-1 1 0,1 0 0,0 0 0,-1 0 0,1 0 0,0 0 0,-1 0 0,1 0 0,0 0 0,0 2 0,0-2-3,0-1 0,1 1 0,-1 0 1,0-1-1,1 1 0,-1 0 0,1-1 0,-1 1 0,1-1 0,-1 1 0,1-1 0,-1 1 1,1-1-1,-1 1 0,1-1 0,0 0 0,-1 1 0,1-1 0,0 0 0,0 1 1,6 1 92,-1 0 1,1-1 0,-1 0 0,11 1 0,-13-2-163,73 2 54,11 1 98,-45 5-2966,-34-5 704,1 0-1,13 7 0,-3 1-305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7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9 2912,'0'0'80,"0"0"0,1-1 0,-1 1 0,0 0 0,0-1 0,0 1 0,0 0 0,-1-1 0,1 1 0,0 0 0,0-1 0,0 1 0,0 0 0,0 0 0,0-1 0,0 1 0,-1 0 0,1-1 0,0 1 0,0 0 0,0 0 0,-1-1 0,1 1 0,0 0 0,0 0 0,-1-1 0,1 1 0,0 0 0,0 0 0,-1 0 0,1 0 0,0 0 0,-1-1 0,1 1 0,-1 0 0,-13 4 1720,-13 15 0,-23 24-645,3 1 0,1 2 0,2 2 0,-50 74 1,81-104-1003,1 1 1,1 0 0,1 1-1,0 1 1,2-1 0,0 1-1,2 1 1,0-1 0,1 1-1,-2 26 1,5-18 33,1 1-1,2-1 1,0 1-1,2-1 1,2 0 0,16 59-1,-13-65-97,1 0 0,1-1 0,1 0 0,1 0 0,1-1 0,1-1 0,1 0 0,31 32 0,-35-42-274,28 27-1903,-10-17-3218,-7-9 2592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8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17 2144,'10'-17'13222,"0"30"-11680,-8-9-1629,6 7 240,-1 1 0,0 0 0,-1 0 1,0 0-1,-1 1 0,0-1 0,-1 1 0,-1 1 1,0-1-1,1 15 0,-1 29 197,-3 0 0,-2 0 0,-3 0 0,-16 77-1,18-119-292,-1 0-1,0 0 0,-1-1 1,-1 1-1,-1-1 0,1-1 0,-2 1 1,-12 15-1,15-24-20,0 0-1,0 0 1,0-1-1,-1 1 1,0-2-1,0 1 1,0 0-1,0-1 1,0 0 0,-1-1-1,1 1 1,-1-1-1,0-1 1,0 1-1,0-1 1,0 0-1,0-1 1,0 0 0,0 0-1,0 0 1,0-1-1,0 0 1,1 0-1,-1-1 1,0 0-1,-11-4 1,16 5-30,0 0 1,0 0-1,0-1 1,0 1-1,0-1 0,0 1 1,0-1-1,0 0 1,1 1-1,-1-1 1,1 0-1,-1 0 0,1 0 1,0 0-1,-1-1 1,1 1-1,0 0 0,0 0 1,1-1-1,-1 1 1,1-1-1,-1 1 1,1 0-1,0-1 0,-1 1 1,2-5-1,-1-1 33,1 0-1,0 0 1,1 0-1,0 0 1,0 0-1,5-11 1,7-11 49,2 1 0,1 1 1,1 0-1,1 1 1,1 1-1,38-37 0,-10 20 110,1 2-1,2 2 0,60-34 1,-66 47-92,-24 15-90,22-17 0,-18 12-354,10-8-1872,-17 5-2639,-12 12 2327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8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63 6240,'-2'-6'767,"-1"-8"1255,6 13-1380,0 0 1,0 0-1,-1 0 1,1 0-1,0 0 1,0 0-1,0 1 0,0-1 1,4 1-1,5-2 529,180-29 2151,-189 31-3397,4-1-317,1 1-1,-1-1 1,1 1-1,12 2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45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1405 11 4992,'-18'-4'1824,"18"-3"-1408,-5 7-128,10 7-1568</inkml:trace>
  <inkml:trace contextRef="#ctx0" brushRef="#br0" timeOffset="1">71 54 4160,'-39'-23'1536,"26"18"-1216,0-2-64,8 3 832,5 0-640,5 0-96,8-3-224,5 7-256,8 0 64,8 0-1152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9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15 4320,'11'-12'1392,"-11"12"-1289,1-1 0,0 1 1,-1 0-1,1 0 0,-1-1 0,1 1 1,0 0-1,-1 0 0,1-1 0,0 1 1,-1 0-1,1 0 0,0 0 0,-1 0 1,1 0-1,0 0 0,-1 0 0,1 0 0,0 0 1,-1 1-1,1-1 0,0 0 0,-1 0 1,1 1-1,-1-1 0,1 0 0,0 0 1,-1 1-1,1-1 0,-1 1 0,1-1 1,-1 1-1,1-1 0,-1 1 0,1-1 1,-1 1-1,0-1 0,1 2 0,1 2 299,0 0 0,0 0-1,0 1 1,-1-1-1,1 1 1,-1 0 0,0-1-1,-1 1 1,1 0-1,-1-1 1,0 10 0,-2 2 277,1 0 1,-6 18 0,-24 99 1363,-10 47-1398,23-112-370,5-18-2966,12-33 1182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09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23 2400,'-11'-23'14280,"10"24"-14205,1 0 1,-1-1-1,1 1 1,-1 0-1,1 0 1,0 0-1,-1-1 0,1 1 1,0 0-1,0 0 1,0 0-1,-1 0 0,1 0 1,0 0-1,0-1 1,0 1-1,0 0 1,0 0-1,1 0 0,-1 0 1,0 0-1,0 0 1,1 1-1,3 12 872,-4-13-924,0 0-1,0 1 1,0-1 0,0 0-1,1 0 1,-1 0-1,1 1 1,-1-1 0,1 0-1,-1 0 1,1 0 0,-1 0-1,2 1 1,7 11-11,0 0-1,-1 0 1,-1 1 0,0-1-1,8 23 1,17 77-205,-28-99 172,7 37 14,-2 0-1,-2 0 1,-2 1-1,-3 67 1,-17 120 179,9-192-166,-2 0 1,-2-1-1,-18 50 0,20-76-170,0-1 0,-1 0 0,-1-1 1,-1 0-1,-1-1 0,0 0 0,-2 0 0,1-2 0,-2 0 0,-21 18 0,-1-1-876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49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14 105 2816,'-13'-10'3717,"13"9"-3414,0 0 0,0 1 1,0-1-1,1 0 0,-1 0 0,0 0 0,1 0 0,-1 0 1,1 0-1,-1 0 0,1 1 0,0-3 0,13 0 471,1-1-1,-1 2 0,24-2 1,-10 1-70,116-21 430,14-1-706,-98 19-403,74-4 89,-115 11 131,0 1-2895,-49 5-4310,12-3 5088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49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 5984,'5'0'965,"-1"0"0,1-1 0,-1 0 0,1 0 0,5-2 0,5-3 520,20-11 0,0 0-544,4 3-743,0 1 1,1 2-1,1 2 0,60-7 1,-70 14-2415,49 3 0,-60 0-1859,-3 6 1281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118 176 3392,'-1'0'69,"0"1"1,1 0-1,-1-1 1,1 1-1,-1 0 1,1-1-1,-1 1 1,1 0-1,0 0 1,-1 0-1,1-1 1,0 1-1,0 0 0,-1 0 1,1 0-1,0 0 1,0-1-1,0 1 1,0 0-1,0 0 1,0 0-1,0 0 1,1 1-1,-1 4 211,-48 270 5655,18-84-5026,11-60-266,16-113-506,-2 6 675,-2 45-1,10-73-31,1-13-402,25-149 208,-13 87-564,14-60-182,-3-5 129,8-41-205,-35 183 228,5-37-227,2 1-1,19-60 0,-19 85-14,-7 12 244,0-1 0,0 1 1,1 0-1,-1 0 0,0 0 0,0-1 1,0 1-1,1 0 0,-1 0 1,0 0-1,1 0 0,-1-1 1,0 1-1,0 0 0,1 0 0,-1 0 1,0 0-1,1 0 0,-1 0 1,0 0-1,0 0 0,1 0 0,-1 0 1,1 0-1,0 1 7,0 0 0,0 0 1,0 0-1,0 0 0,0 0 0,0 0 0,0 0 0,0 1 1,0-1-1,-1 0 0,1 1 0,0-1 0,-1 0 0,1 1 1,-1-1-1,1 3 0,39 155 410,-29-104-182,34 96 0,-31-116-73,2-2 0,1 0 0,27 40 0,-42-71-98,0 1-1,-1-1 1,1 0 0,0 0-1,0 0 1,0 0-1,0 0 1,1 0-1,-1-1 1,0 1 0,4 1-1,-4-3-19,-1 1-1,1-1 1,-1 0-1,1 1 0,0-1 1,-1 0-1,1 0 1,-1 0-1,1 0 1,-1 0-1,1-1 0,0 1 1,-1 0-1,1-1 1,-1 1-1,0-1 1,1 0-1,-1 1 0,1-1 1,-1 0-1,2-1 1,2-2-8,0-1-1,0 1 1,-1-1 0,1 0 0,-1 0 0,0-1-1,0 1 1,5-13 0,21-51-254,-27 58 180,14-40-247,18-97 0,-3 8-173,-31 135 321,1-1 0,-1 1 0,2-1 0,-1 1 0,6-9 0,-8 14 132,0 0 0,0 0 0,0-1 0,0 1 0,0 0 0,1 0 0,-1 0 0,0 0 0,0 0 0,0 0 0,0-1 0,1 1 1,-1 0-1,0 0 0,0 0 0,0 0 0,1 0 0,-1 0 0,0 0 0,0 0 0,0 0 0,1 0 0,-1 0 0,0 0 0,0 0 0,0 0 0,1 0 0,-1 0 0,0 0 0,0 0 0,0 0 1,1 0-1,-1 1 0,0-1 0,0 0 0,0 0 0,1 0 0,-1 0 0,0 0 0,0 0 0,0 1 0,0-1 0,0 0 0,1 0 0,-1 0 0,5 9-24,1 12 241,-1 1-1,-1-1 0,2 33 1,0-3 65,21 121 515,19 172 802,-42-313-1556,-3-21-76,0-1 0,0 1 0,-1 0 1,-2 17-1,0-20-1679,-8-31-6052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1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32 1472,'1'-1'271,"0"0"0,-1 0 0,1 0 0,-1 0 0,1 0 0,-1 0 0,0 0 1,1 0-1,-1-1 0,0 1 0,0 0 0,0 0 0,0 0 0,0-1 0,0 1 0,0 0 0,-1-2 0,1 2-126,0 0-1,-1 1 1,1-1-1,0 1 1,-1-1-1,1 1 1,-1-1-1,1 1 1,-1-1-1,1 1 1,-1-1-1,1 1 1,-1 0-1,0-1 1,1 1 0,-1 0-1,1-1 1,-1 1-1,0 0 1,1 0-1,-1 0 1,0 0-1,1-1 1,-1 1-1,0 0 1,1 0-1,-1 0 1,0 0-1,1 1 1,-1-1-1,-1 0 1,-12 4 466,1 0 0,-1 0 0,1 1 1,-13 8-1,5-3-227,12-7-251,1 2 0,-1-1-1,1 1 1,1 0 0,-1 1 0,1 0 0,0 0 0,0 0 0,1 1 0,0 0 0,0 1 0,-5 7 0,8-10-80,0 1-1,0-1 1,1 1-1,0-1 1,0 1-1,1 0 1,-1-1-1,1 1 1,0 0-1,1 0 1,-1 0-1,1 0 1,0 0-1,1 0 1,0 0-1,0 0 1,0 0-1,0-1 1,4 9-1,0-3 61,1 0-1,0 0 1,1 0-1,0-1 1,1 0-1,0-1 1,1 1-1,0-2 0,0 1 1,13 8-1,-11-10-21,1 0 0,0-2 0,0 1 0,14 3 0,-4 0-7,-18-8-135,0 1-1,-1-1 1,1 0 0,0 0-1,0 0 1,0-1 0,0 0-1,0 1 1,0-1-1,-1-1 1,1 1 0,8-2-1,-10 1-281,1 0 0,-1 0 0,1 0 0,-1 0 0,0 0 0,1-1 0,-1 1 0,2-2 0,-2 1-462,0 0 0,0-1 0,0 1-1,0 0 1,0 0 0,-1-1 0,3-4 0,5-5-1877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2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47 4640,'0'0'143,"-1"-1"1,0 1 0,1 0-1,-1-1 1,0 0-1,1 1 1,-1-1-1,1 1 1,-1-1-1,1 0 1,-1 1 0,1-1-1,-1 0 1,1 0-1,0 1 1,0-1-1,-1 0 1,1 0-1,0 0 1,0 1 0,0-1-1,0 0 1,0 0-1,0-1 1,0 1 12,0 0 0,1 0-1,0 1 1,-1-1 0,1 0 0,-1 0 0,1 0 0,0 1-1,-1-1 1,1 0 0,0 1 0,0-1 0,0 0-1,-1 1 1,1-1 0,2 0 0,4-1 228,0-1 1,0 1-1,0 0 0,10-1 1,-8 2-202,0 0-1,0 0 1,0 1 0,0 0 0,0 1 0,0 0 0,16 3 0,-22-3-166,0 0 0,-1 0 0,1 0 0,0 1 0,-1-1 0,1 0 0,-1 1 0,0 0 0,1 0 0,-1 0 0,0 0 0,0 0 0,0 0 0,0 0 1,-1 0-1,1 1 0,-1-1 0,1 1 0,-1 0 0,0-1 0,0 1 0,0 0 0,0-1 0,0 1 0,-1 0 0,1 0 0,-1 0 0,0 4 0,0 5 37,0 1 0,-1 0 1,0-1-1,-6 23 0,-19 47 740,16-54 79,-12 51-1,22-78-829,0 0 0,0 0 0,0 0-1,0-1 1,0 1 0,0 0 0,1 0-1,-1 0 1,0 0 0,0 0 0,0-1-1,1 1 1,-1 0 0,1 0-1,-1 0 1,0-1 0,1 1 0,0 0-1,-1 0 1,1-1 0,-1 1 0,1 0-1,0-1 1,-1 1 0,1-1 0,0 1-1,0-1 1,-1 1 0,1-1 0,0 0-1,0 1 1,0-1 0,-1 0-1,1 0 1,0 0 0,1 1 0,5 0 125,-1 0 0,0-1 0,13 1 0,-15-1-102,19-2 138,-1 0-1,29-7 1,20-2-225,-61 10-445,0 1 0,-1 0-1,1 0 1,0 1 0,11 2-1,-19-2 105,0-1-1,-1 1 0,1 0 1,0 0-1,0-1 1,-1 1-1,1 0 0,-1 0 1,1 1-1,-1-1 0,1 0 1,-1 0-1,0 1 0,1-1 1,1 3-1,9 12-2202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3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512 10 2720,'0'0'107,"0"-1"-1,0 1 1,0 0 0,0-1-1,0 1 1,0 0-1,0 0 1,0-1 0,0 1-1,0 0 1,0-1 0,0 1-1,0 0 1,-3-4 1386,3 4-1386,0 0-1,-1 0 1,1 0 0,0-1-1,0 1 1,-1 0 0,1 0-1,0 0 1,-1 0 0,1 0-1,0 0 1,-1 0 0,1 0-1,0 0 1,0 0 0,-1 0-1,1 0 1,0 0-1,-1 0 1,1 0 0,0 0-1,-1 0 1,-1 2 1173,1-1-1173,-17 14 752,-4 7-63,-2-1 1,-49 33-1,46-37-573,1 2-1,1 1 1,-31 33 0,36-29-13,1 2 1,2 0 0,0 1-1,-14 32 1,-45 124 416,65-148-442,1 0 0,2 0 0,1 1 0,2 1 0,1-1 0,2 1 0,5 72 0,0-84-59,1 0 1,1-1-1,0 0 1,2 0 0,1 0-1,1-1 1,1 0-1,1-1 1,1 0-1,1-1 1,1 0 0,24 28-1,-11-21 19,1 0 0,2-2-1,1-1 1,1-1 0,0-2 0,63 31-1,-73-44-554,-4-1 100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4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29 2976,'5'-29'3594,"-7"86"1639,-17 93-2956,15-104-1956,2-19-194,2-3 96,0-20-466,1-1-1,-1 1 1,-1-1 0,1 1 0,0-1-1,-1 1 1,-1 4 0,1 0-1138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5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48 130 2720,'-46'-7'6678,"45"8"-6338,19-1 2562,28 6-2169,1-2 0,0-2 1,74-7-1,391-49 248,-38-1-496,-93 34-377,1 38 62,-364-15-187,34 4-220,58 14 0,-106-19 63,-3-1 52,0 0 0,0 0 0,0 1 0,0-1 0,0 0 0,0 0 0,0 1 0,0-1 0,0 1 0,-1-1 0,1 0 0,0 1 0,0 0 0,0-1 0,-1 1 0,1-1 0,0 1 0,-1 0 0,1-1 0,0 2 0,-1-2 73,0 0 0,0 0 0,0 1 0,0-1-1,0 0 1,0 0 0,0 0 0,0 0 0,0 0 0,0 0 0,0 0-1,0 1 1,0-1 0,0 0 0,0 0 0,0 0 0,-21 6-5708,-4-2 2803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46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12 3552,'-18'-12'5664,"31"19"-5024,5 1 544,3 0-672,6 0 224,4 0-416,-2 1 96,7-6-256,0 0 128,7-3-160,1 0-2048,0 0 1056,-5-3-3904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5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3392,'13'-19'6592,"-13"39"-4688,0 406 2874,0-398-4537,1 1 1,2-1-1,7 36 0,-8-58-177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6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74 2656,'-1'0'144,"0"-1"0,1 1 0,-1-1 0,1 0 0,-1 1 0,1-1 0,-1 0 0,1 0 0,-1 1 0,1-1 0,-1 0 0,1 0 0,0 1 0,0-1 0,-1 0 0,1 0 0,0 0 0,0 0 0,0 0 0,0 0 0,0 1 0,0-1 0,0 0 0,0 0 0,0 0 0,1-1 0,0 0 188,0 1-1,0-1 1,0 0 0,0 1-1,1-1 1,-1 1-1,0 0 1,1-1 0,-1 1-1,1 0 1,2-2 0,6-2 739,-1 1 1,1 0 0,17-6-1,-12 7-650,0 1-1,1 0 1,-1 0 0,1 2-1,19 1 1,1 0-513,1 2 165,9 0-288,-42-3-389,0 0 0,0-1 0,0 0 1,-1 0-1,6-1 0,-3 1-788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7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1104 2976,'-4'8'580,"2"-5"-203,0 0-1,1 0 1,0 0-1,-1 12 5698,2-15-6003,7-8 989,-2 2-357,-2 3-549,0-1-1,0 0 1,0-1-1,-1 1 0,0 0 1,0-1-1,0 1 1,1-7-1,8-41 122,-9 39-224,14-92 150,3-22 190,-11 87-254,1 0 1,2 1 0,2 1-1,29-61 1,1 16-41,38-75 505,-65 123-556,3 1 0,0 0 0,2 1 0,2 2 1,27-31-1,-44 56-54,0 0 1,1 0-1,0 1 1,0 0-1,0 0 0,0 1 1,15-6-1,-18 8-20,1 0-1,-1 1 0,1-1 1,0 1-1,0 0 0,-1 1 1,1-1-1,0 1 0,0 0 1,0 0-1,0 0 0,0 1 1,-1 0-1,9 2 0,-10-2 23,-1 0 0,1 0 0,-1 0-1,1 1 1,-1-1 0,0 1 0,0 0-1,1-1 1,-1 1 0,0 0 0,-1 0 0,1 1-1,0-1 1,-1 0 0,1 0 0,-1 1-1,1-1 1,-1 1 0,0 0 0,0-1 0,0 1-1,-1 0 1,1-1 0,-1 1 0,1 0 0,-1 0-1,0 4 1,0 4 34,-1 0 0,-1-1 0,0 1 1,0 0-1,-6 15 0,3-12 7,-1 1 0,-1-1-1,-1 0 1,0-1 0,0 0 0,-1 0 0,-1-1 0,0 0 0,-1 0 0,0-1-1,-1-1 1,-19 14 0,30-24-33,0 1-1,-1 0 1,1 0-1,0 0 1,0 0-1,0 0 1,0 0 0,0 0-1,0 0 1,1 1-1,-1-1 1,0 0-1,0 0 1,1 1-1,-1 1 1,1-2 1,0 0-1,0 0 1,0 0 0,0 0-1,1 0 1,-1 0-1,0 0 1,1 0 0,-1 0-1,0 0 1,1-1 0,-1 1-1,1 0 1,0 0-1,-1 0 1,1-1 0,0 1-1,-1 0 1,1 0 0,0-1-1,0 1 1,1 0-1,9 6 0,0-1-1,1 0 0,0-1 0,0 0 0,13 3 0,17 7 94,-33-11-75,40 19 13,-45-21-23,0 1 0,0-1 0,0 1 0,-1 0 0,1 0 1,-1 0-1,0 0 0,5 7 0,-7-9 23,0 0 1,-1 0 0,1 0-1,-1 0 1,0 0 0,1 1-1,-1-1 1,0 0 0,1 0-1,-1 0 1,0 0 0,0 1-1,0-1 1,0 0 0,0 0-1,-1 0 1,1 1 0,0-1-1,0 0 1,-1 0-1,1 0 1,-1 0 0,1 0-1,-1 0 1,1 0 0,-1 0-1,0 0 1,1 0 0,-1 0-1,0 0 1,0 0 0,0 0-1,0-1 1,0 1 0,-1 1-1,-3 1 43,-1 1 0,1-1 0,0 0 1,-1-1-1,0 0 0,-6 2 0,-10 1-58,-1-2 0,0 0 0,-43-1 0,13-1-245,-71 3-5063,109-4 3994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7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49 2656,'-1'0'203,"1"-1"-1,-1 0 1,0 0-1,1 0 1,-1 0 0,1 1-1,0-1 1,-1 0 0,1 0-1,0 0 1,-1 0-1,1 0 1,0 0 0,0 0-1,0 0 1,0 0 0,0 0-1,0 0 1,0 0 0,0 0-1,1 0 1,-1 0-1,0 0 1,0 0 0,1 0-1,-1 0 1,1 0 0,-1 1-1,1-1 1,-1 0-1,1 0 1,-1 0 0,1 1-1,0-1 1,0 0 0,-1 1-1,1-1 1,0 0-1,0 1 1,0-1 0,-1 1-1,2-1 1,2-1 113,0 0 0,-1 0 0,1 1-1,0 0 1,0-1 0,0 1 0,0 1 0,0-1 0,5 0 0,-6 1-278,0 0 1,0 0 0,0 1 0,-1-1 0,1 1-1,0-1 1,-1 1 0,1 0 0,0 0 0,-1 0-1,5 2 1,-6-2-48,0 0-1,0 0 1,1 1-1,-1-1 0,0 0 1,0 0-1,-1 0 1,1 1-1,0-1 0,0 1 1,-1-1-1,1 0 1,0 1-1,-1-1 1,0 1-1,1-1 0,-1 1 1,0-1-1,0 1 1,0 0-1,0-1 0,0 4 1,-1 2 29,0 0 1,-1 0-1,0 0 0,0 0 1,0 0-1,-4 7 0,-24 40 443,21-37-316,-18 26 428,-11 21 791,37-63-1323,1 0-1,-1 0 1,1 0-1,-1 0 1,1 0 0,0 0-1,-1 0 1,1 0-1,0 0 1,0 0-1,0 0 1,0 0-1,0 0 1,0 0 0,0 0-1,0 0 1,0 0-1,1 2 1,-1-3-23,1 1-1,-1-1 1,1 1 0,-1-1-1,1 1 1,-1-1 0,1 1 0,-1-1-1,1 1 1,0-1 0,-1 0-1,1 1 1,0-1 0,-1 0 0,1 0-1,0 1 1,-1-1 0,1 0-1,0 0 1,0 0 0,6 0 19,0 0 0,-1 0-1,1-1 1,11-2 0,-7 1-16,71-13-1031,-41 6 389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9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23 828 2656,'-8'-2'329,"-7"-1"4291,16-5-1815,46-25-778,-38 24-1971,0 0-1,-1 0 1,0-1 0,0 0-1,-1 0 1,0-1 0,-1 0 0,6-16-1,-8 23-212,-2 11-41,-2 16-89,0-21 279,0 324 2386,1-328-1332,19-65 393,9-114-2340,8-47-322,-23 163 1128,30-89 0,-39 141 46,1-1 1,0 1-1,1 0 1,0 0-1,1 1 1,11-15-1,-12 19-5,1 1 0,-1 0 0,1 0 0,0 0 0,1 1 0,-1 0 0,1 1 0,1 0 0,12-5 0,27-10-79,1 3 1,0 2 0,2 2-1,-1 2 1,105-7-1,78 17 88,-110 2 21,-46-1 277,107-14 1,-119 8-382,89 2 0,-11 1 186,-78 1-37,44-4-4,289-20 207,-292 21-400,75 10 5,-165-3 379,1 1 0,-1 0 0,0 2 0,28 10 0,-39-12-68,-1 0-1,1 0 1,-1 1 0,0 0-1,0 0 1,0 0 0,-1 1-1,1 0 1,-1 0 0,0 0-1,-1 0 1,1 0 0,-1 1-1,0 0 1,4 11-1,-5-10-90,-2-1 0,1 0 0,-1 1-1,-1 11 1,0 1-2559,1-15 1049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0:59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91 3968,'-16'-24'9400,"17"24"-9311,13-4 2241,22 1-720,386-13 1574,-418 16-3397,3 0 307,1-1 1,-1 0-1,0 0 1,10-3 0,-16 3-249,1 1 0,-1-1 0,1 0 0,-1 0 1,1 0-1,-1 1 0,1-2 0,-1 1 0,3-2 0,-4 2-220,1 0-1,0 0 0,-1 0 0,1-1 0,0 1 0,-1 0 0,1 0 1,-1 0-1,0-1 0,1 1 0,-1 0 0,0 0 0,0-1 0,0-1 1,0-3-1338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00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 5408,'10'-11'1728,"-4"9"-1046,6 2-42,-11 0-430,0 1 0,0-1-1,0 0 1,0 1 0,0-1 0,0 1-1,0 0 1,0-1 0,0 1-1,0 0 1,0-1 0,0 1-1,-1 0 1,1 0 0,0 0-1,-1 0 1,1-1 0,0 3 0,10 16 1112,-9-10-945,1-1 0,-1 0 0,-1 0 0,1 1 0,-2-1 0,1 12 0,-7 52 770,5-61-997,-43 265 1413,35-224-1532,-5 15-745,11-58-1364,0 0 0,-5 12-1,6-12-411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01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5 3808,'5'-5'5597,"-5"5"-5485,12 7 1702,10 15-985,-10-6-355,0 0 0,-1 1 0,0 1 0,11 27 0,-7-15-220,-2-5-64,13 24 232,-3 1 0,23 73 0,-31-70-279,-4 0 1,-1 1 0,2 63 0,-10-48 296,-2 0-1,-11 80 0,4-100 73,-2 0 0,-3-1 0,-18 52 0,7-39-235,-3 0 0,-42 70 1,-39 37 448,44-90-2622,45-59-2570,-35 29 1,38-33 849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02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1 269 2496,'0'-11'9925,"0"4"-8005,4-7-837,8-5-300,-6 9-548,9-9-134,2 2 0,0 0 1,35-28-1,64-33 130,-114 77-222,5-4-32,1 1-1,-1 0 0,1 1 0,0-1 1,-1 1-1,16-3 0,-20 6 28,0-1-1,0 1 1,0 0-1,0-1 1,0 2-1,0-1 1,0 0-1,0 0 1,0 1-1,0 0 1,0 0-1,0 0 1,0 0-1,0 0 1,0 0-1,-1 1 1,1-1 0,-1 1-1,1 0 1,-1 0-1,1 0 1,1 3-1,2 2 52,0 1 0,-1 0 0,-1 1 0,1-1 0,-1 1 0,-1 0-1,0 0 1,3 15 0,-3-14 135,-1-1-1,1 0 1,1 1 0,0-1-1,0 0 1,0-1-1,11 14 1,-13-19-124,0-1 1,0 0 0,0 0-1,1 1 1,-1-2 0,0 1-1,1 0 1,0 0 0,-1-1-1,1 0 1,0 1 0,0-1-1,0 0 1,0-1 0,5 2-1,-4-2-2,0 0 0,0 0 0,1 0 0,-1 0-1,0-1 1,0 0 0,0 0 0,0 0 0,0 0 0,5-3-1,3-2 35,0-1-1,0-1 0,0 1 0,-1-2 0,17-16 1,-20 17-60,-1 1 1,0-1 0,0-1-1,7-11 1,-12 16-217,0 0 1,0 0-1,0 0 0,-1 0 1,2-6-1,-3 7-303,1 0 1,-1 0-1,0 0 0,0 0 1,0 1-1,0-1 0,0 0 0,-1 0 1,0-3-1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03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13 126 3136,'-12'-4'5678,"16"-1"-4338,1-2-544,0 1-1,1 0 0,0 0 0,0 1 1,0 0-1,1 0 0,11-6 1,55-25 824,-56 29-1294,-8 3-219,1 0 0,-1 1-1,1 0 1,10-1-1,-15 3-94,-1 0-1,0 1 1,0 0-1,0 0 1,0 0-1,0 1 1,1-1 0,-1 1-1,0 0 1,0 0-1,0 0 1,6 3-1,-1 2 291,1 1-1,-1 0 1,0 1 0,-1 0 0,0 0-1,0 0 1,7 12 0,-3-6-49,-10-12-209,0 1 0,1-1 0,0 1 0,-1-1 0,1 0-1,0 0 1,0 0 0,0-1 0,0 1 0,0-1 0,0 1 0,0-1 0,1 0 0,-1 0 0,0 0 0,1-1 0,-1 1 0,1-1 0,-1 0 0,1 0 0,-1 0 0,0-1 0,1 1 0,-1-1 0,4 0 0,8-4-10,0 0-1,-1-1 1,0-1 0,19-11-1,-2 1-315,6-4-1523,-20 12-854,33-15 1,-43 21 1248,1 1-1,-1 0 0,0 1 0,14-2 0,10 3-1975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46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25 5728,'-26'-19'2592,"26"22"-2240,13-6-480,5-2-4512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07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120 187 2912,'3'-22'1659,"-7"54"2703,-9 33-3660,8-38-124,-11 45 245,-19 105 626,-4 131-190,29-216-369,10-72 464,0-20-1335,0-13 592,0-17-465,0-1 0,2 0 1,2 1-1,11-50 0,12-49 14,-10 66-110,5-31-15,-7 6-253,41-200-284,-54 279 306,0 0-1,1 0 0,0 1 1,1-1-1,-1 1 1,11-16-1,-14 24 189,0-1-1,1 1 0,-1 0 1,0-1-1,1 1 1,-1 0-1,0 0 1,1-1-1,-1 1 0,0 0 1,1 0-1,-1-1 1,1 1-1,-1 0 0,0 0 1,1 0-1,-1 0 1,1 0-1,-1-1 1,1 1-1,-1 0 0,1 0 1,-1 0-1,0 0 1,1 0-1,-1 0 0,1 1 1,-1-1-1,1 0 1,-1 0-1,1 0 1,0 1-18,1 0 1,-1 0 0,0 0 0,0 0 0,1 0 0,-1 0 0,0 0 0,0 0 0,1 2 0,15 28-228,1 15 392,20 82 0,-14-43-39,-24-84-100,36 109 85,-27-88 212,0 0 0,23 37 0,-31-58-241,0 1-1,0-1 0,0 1 0,1-1 1,-1 0-1,0 1 0,0-1 1,1 0-1,-1 0 0,1 0 1,-1 0-1,1 0 0,2 1 1,-3-2-35,0 0 1,0 0 0,0 0-1,0 0 1,-1 0 0,1 0-1,0 0 1,0 0 0,0 0-1,0 0 1,0-1 0,0 1-1,-1 0 1,1-1 0,0 1-1,0 0 1,0-1 0,-1 1-1,1-1 1,0 1 0,-1-1-1,1 0 1,0 1 0,-1-1-1,1 0 1,-1 1 0,1-1-1,0-1 1,3-6 83,0 0-1,-1 0 1,0-1 0,0 1-1,-1 0 1,3-16 0,-1 5-140,23-131-289,-24 133 296,6-28-356,2 1 0,1 0 0,26-56 1,-35 96 89,-1 6 91,1 13-8,-2-5 167,28 242 282,-14-96 356,-4-22-234,-5-53 79,-5-73-374,0 1 25,0 1 0,-1 0-1,0-1 1,-1 1 0,-1 11-1,2-21-91,0 0-1,0 1 1,0-1 0,0 0-1,0 0 1,0 0-1,0 0 1,0 0 0,0 0-1,0 0 1,0 0-1,0 1 1,0-1 0,-1 0-1,1 0 1,0 0-1,0 0 1,0 0 0,0 0-1,0 0 1,0 0-1,0 0 1,0 0 0,0 0-1,0 1 1,0-1 0,-1 0-1,1 0 1,0 0-1,0 0 1,0 0 0,0 0-1,0 0 1,0 0-1,0 0 1,-1 0 0,1 0-1,0 0 1,0 0-1,0 0 1,0 0 0,0 0-1,0 0 1,0 0-1,-1 0 1,1 0 0,-5-6-745,-5-12-1454,8 14 1523,1 2 178,-1 0 0,1 0 1,0 0-1,1 0 1,-1-1-1,0 1 1,0 0-1,0-4 1,1-3-1357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07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32 3072,'0'0'47,"11"-1"895,-11 0-911,0 1 0,1 0 0,-1 0 1,0-1-1,1 1 0,-1 0 0,0-1 1,0 1-1,0 0 0,1-1 0,-1 1 1,0 0-1,0-1 0,0 1 0,0-1 1,0 1-1,0 0 0,0-1 0,0 1 1,0 0-1,0-1 0,0 1 0,0-1 1,6-8 2414,-1 1-648,-5 8-1705,-1-1-1,1 1 1,0-1-1,-1 1 1,1 0 0,0 0-1,-1-1 1,1 1-1,-1 0 1,1 0 0,0-1-1,-1 1 1,1 0-1,-1 0 1,1 0 0,-1 0-1,1 0 1,-1-1-1,1 1 1,-1 0 0,1 0-1,-1 0 1,1 0-1,-1 1 1,1-1-1,-1 0 1,0 0 0,-9 1 220,1 0 0,-1 0 0,1 1-1,-1 1 1,1-1 0,-1 2 0,1-1 0,-10 6 0,8-3-163,0 0 0,0 1 0,1 0 0,0 1 0,0 0 0,-9 10 0,14-12-73,1 0 0,-1 0 0,1 1-1,1-1 1,-1 1 0,1 0 0,0 0 0,0 0-1,1 1 1,0-1 0,1 0 0,-1 1 0,1 0-1,1-1 1,-1 1 0,1-1 0,2 14 0,-1-15-31,0 0 0,0-1 0,0 1 1,1-1-1,0 1 0,0-1 0,1 0 1,-1 1-1,1-1 0,0-1 0,0 1 1,1 0-1,-1-1 0,1 0 0,0 1 1,1-1-1,-1-1 0,0 1 0,1-1 1,0 0-1,0 0 0,0 0 0,0-1 1,6 3-1,1-1-40,0-1 1,0 0 0,0-1-1,0-1 1,1 0 0,-1 0-1,16-2 1,-24 1-633,0-1 0,0 0 0,-1 0 0,1-1 1,0 1-1,-1-1 0,1 1 0,-1-1 0,0 0 0,6-5 0,-1-1-1315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08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43 3136,'-5'-8'7539,"6"8"-7405,16-11 2397,-8 8-2368,0 0 0,17-5 0,-10 6-40,11-1 64,37-2 0,-57 5-141,-1 0 0,1 1 0,0 0 0,0 0 0,0 0 0,0 1 0,-1 0 0,1 0 0,-1 1 0,11 5 0,-16-7-44,1 0 1,-1 0-1,1 0 1,-1 0-1,0 0 1,0 0-1,0 1 1,0-1-1,0 0 1,0 1-1,0-1 1,0 1-1,0-1 1,0 1-1,-1 0 1,1-1-1,-1 1 1,1 0 0,-1-1-1,0 1 1,0 0-1,0-1 1,0 1-1,0 0 1,0 0-1,0-1 1,0 1-1,-1 0 1,0 1-1,-1 5 54,-1 0 0,0 0 0,-1-1 0,-8 13 0,8-13 26,-30 46 853,-48 57 0,70-95-517,6-4 479,16-13-140,1-2-651,21-5-93,1 1-1,42-4 1,-62 11-672,1 1 0,-1 0 0,0 0 0,1 1 0,-1 1 0,0 1 0,0 0 0,24 8 0,-2 4-3613,-4 4 1392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12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1 1664,'1'2'2220,"-7"-1"-387,-30 6 1660,-24-5-1710,41-2-1298,-33 3-1,46-2-434,-13 2 99,1 0 0,-1 2 0,-17 6 0,31-10-136,0 1 0,1 0 0,-1 1 0,1-1 1,0 1-1,0 0 0,0 0 0,0 0 0,0 0 0,1 1 1,-1-1-1,1 1 0,0 0 0,0 0 0,0 0 0,-3 8 1,0 4-4,1 1 1,1 0 0,0 0 0,-1 22 0,3-21-7,-16 145 210,4 128 691,13-225-792,-11 300 767,12 94 459,3-257-837,-6-160-307,-2 1 1,-16 67-1,12-68-76,-4 14 412,12-56-527,1 0 0,-1 1 0,1-1 0,0 0 0,0 0 0,-1 0 0,1 1 0,0-1 0,0 0 0,0 0 0,0 1-1,1-1 1,-1 0 0,0 0 0,1 3 0,-1-4 7,1 1 1,-1-1-1,1 1 1,-1-1-1,1 1 0,-1-1 1,1 0-1,-1 1 0,1-1 1,-1 1-1,1-1 1,-1 0-1,1 0 0,0 1 1,-1-1-1,1 0 0,-1 0 1,1 0-1,0 0 1,-1 1-1,2-1 0,4-1 69,0 1 1,0-1-1,-1 0 0,1 0 0,8-4 0,-1 2-84,36-9 62,1 2 1,0 3 0,0 1-1,86 2 1,-124 5-124,-1 1 1,1 0-1,0 1 0,0 0 0,-1 0 1,20 10-1,-33-52-15471,8 23 13419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13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2976,'-4'8'7717,"-2"38"-5626,-4 127 322,-1 5-1424,6 33 687,5-148-1277,-6 14-479,6-77 27,0 1 0,0-1 0,1 0 0,-1 0 0,0 0 0,0 1 0,0-1 0,0 0 0,0 0 0,0 0 0,0 1 0,0-1 0,0 0 0,0 0 0,0 1 0,0-1 0,-1 0 0,1 0 0,0 0 0,0 1 0,0-1 1,0 0-1,0 0 0,0 0 0,0 1 0,-1-1 0,1 0 0,0 0 0,0 0 0,0 0 0,0 0 0,-1 1 0,1-1 0,0 0 0,0 0 0,0 0 0,0 0 0,-1 0 0,1 0 0,0 0 0,0 0 0,-1 0 0,1 0 0,0 0 0,0 0 0,0 0 0,-1 0 0,1 0 0,0 0 0,0 0 0,-1 0 1,1 0-1,0 0 0,0 0 0,0 0 0,-1 0 0,1 0 0,0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06.5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101 111 4384,'0'-44'1424,"0"41"-1141,1 0 1,-1-1-1,1 1 1,0 0 0,-1-1-1,2 1 1,-1 0-1,0 0 1,1 0-1,-1 0 1,1 0-1,0 0 1,0 0-1,4-4 1,2-4 983,-7 10-1228,-1 1 0,1 0 0,-1-1-1,1 1 1,0 0 0,-1-1 0,1 1 0,0 0 0,-1-1 0,1 1 0,0 0 0,-1 0 0,1 0 0,0 0 0,0 0 0,-1 0 0,1 0 0,0 0 0,-1 0 0,1 0 0,0 0 0,0 0 0,-1 1-1,1-1 1,0 0 0,-1 0 0,1 1 0,-1-1 0,1 1 0,1 0 0,21 15 428,1 6-166,-2 1 0,-1 1-1,30 44 1,42 88 495,-49-80-405,-29-47-246,-1 0 1,-1 1-1,-1 1 1,-2 0-1,-1 0 1,6 37 0,-6-4 62,-3 0-1,-1 69 1,-6-93 79,-6 46-1,4-66-319,-1 0-1,-1-1 1,0 1-1,-11 22 0,-5 7 236,-1 5 79,-50 85-1,61-121-269,-10 17 74,-2-1 0,-1-2 1,-35 39-1,-29 23-117,66-72 172,11-12-114,0 0 1,1 1-1,-10 14 0,2 0-31,11-17 76,1 2-1,0-1 1,-8 17 0,13-24-29,0 1-1,0-1 1,0 0 0,0 0 0,0 0 0,0 0 0,-1-1 0,1 1-1,-1 0 1,1 0 0,-1-1 0,-2 3 0,4-4-29,-1 0 0,1 0 0,0 0 0,0 0 0,0 0 0,0 0 0,0 0 0,-1 0 0,1 0 0,0 0 0,0 0 0,0 0 0,0 0 0,0 0 0,-1 0 0,1 0 0,0 0 0,0 0 0,0 0 0,0 0 0,0 0 0,0 0 0,-1 0 0,1 0 0,0-1 0,0 1 0,0 0 0,0 0 0,0 0 0,0 0 0,0 0 0,0 0 0,0 0 0,-1-1 0,1 1 0,0 0 0,0 0 0,0 0 0,0 0 0,0 0 0,0 0 0,0-1 0,0 1 0,0 0 0,0 0 0,0 0 0,0 0 0,0 0 0,0-1 0,0 1 0,0 0 0,0 0 0,0 0 0,0 0 0,0-15 502,1 8-455,0-35 2,9-44 0,-4 44-113,-1-46 0,-5-1-643,-6 105 438,1 5 207,-3 34 0,1-10 67,5-23 6,0 0-1,1 0 0,3 26 1,0 4 240,-2 35 280,1-87-505,0 0 0,1-1 0,-1 1 0,0 0 0,0 0 0,1-1 0,-1 1 0,0-1 0,0 1 0,3-2 0,-4 2-20,32-15 267,6-3-266,55-18-1,-62 27-138,-1 1-1,1 2 1,1 1-1,38-2 1,-46 11-475,-24-4 466,1 0 1,-1 0-1,1 0 1,-1 1-1,1-1 1,-1 0 0,1 0-1,-1 0 1,1 0-1,-1 1 1,1-1-1,-1 0 1,1 0-1,-1 1 1,1-1 0,-1 0-1,0 1 1,1-1-1,-1 0 1,0 1-1,1-1 1,-1 1-1,0-1 1,1 1-1,-1-1 1,0 1 0,0-1-1,0 1 1,1-1-1,-1 1 1,0-1-1,0 1 1,-9 19-6748,-1-1 3777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10.7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46 400 3328,'2'-16'3444,"-1"28"-1075,-12 142 353,2-60-2057,1 18-79,-4 108 396,11-213-724,1 1 1,-1-1 0,-3 14-1,2-18 436,2-7-220,1 1-394,0 1 0,-1 0 0,0-1-1,1 1 1,-1-1 0,0 1 0,-1-5-1,2-6-34,24-161-3,13-41-74,-29 169-96,7-22 144,31-83 0,-40 132-56,2-1 0,0 1 0,1 1-1,1 0 1,1 0 0,1 1-1,0 1 1,16-15 0,-24 26 25,0 0-1,1 1 1,0-1 0,0 1 0,0 1 0,0-1-1,0 1 1,14-5 0,-17 7-5,-1 1-1,0-1 1,1 0 0,-1 1-1,1 0 1,-1-1 0,1 1-1,-1 0 1,1 1 0,-1-1-1,1 0 1,-1 0 0,1 1-1,-1 0 1,0-1 0,1 1-1,-1 0 1,0 0 0,0 0-1,0 1 1,1-1 0,-1 0-1,0 1 1,-1 0 0,1-1-1,0 1 1,0 0 0,-1 0 0,2 2-1,0 1 47,0 1 0,0-1 1,-1 1-1,1 0 0,-1-1 0,-1 1 0,1 0 0,-1 0 0,0 1 0,-1-1 1,1 0-1,-1 0 0,-1 0 0,1 0 0,-1 0 0,0 0 0,-3 11 1,1-6 18,-1-1 0,0 0 0,0 0 0,-1-1 1,-1 1-1,0-1 0,0 0 0,0-1 1,-13 13-1,-117 105 401,133-123-444,0-1-2,0 1 1,1 0 0,-1-1-1,1 1 1,-1 0-1,1 0 1,0 1 0,0-1-1,1 0 1,-1 1-1,0-1 1,1 1 0,0-1-1,0 1 1,0 0-1,1 0 1,-1-1 0,1 1-1,0 5 1,0-2-16,2 0 0,-1 0 0,1-1 0,0 1 0,0-1-1,1 1 1,0-1 0,0 0 0,7 10 0,14 21-74,31 51 165,-46-73-46,-1 1 0,-1 1 0,9 30 0,-15-42-25,0-1 0,-1 0 0,1 0 0,-1 1 0,0-1 0,0 0 0,-1 1 0,1-1 0,-1 0 0,0 1 0,0-1 0,0 0 0,-1 0 0,1 0 0,-1 0 0,0 0 0,0-1 0,-1 1 0,1 0 0,-1-1 1,-5 6-1,-2 1 128,-2 0 1,1 0-1,-1-1 1,-26 15-1,30-20-53,1 0-1,-1 0 0,0-1 0,-1 0 0,1 0 0,-1-1 0,1 0 0,-1-1 0,1 0 1,-1 0-1,0-1 0,0 0 0,1 0 0,-1-1 0,0 0 0,1-1 0,-17-4 0,31 7-230,-1 0 0,0-1 0,0 0 0,0 1 1,0-2-1,0 1 0,0-1 0,7-1 0,54-12 552,-55 12-489,37-10 171,-1-2-1,0-2 1,50-25 0,-68 25-48,-1-1 0,-1-2 0,0-1 0,-1-1 0,-2-1 0,0-1 0,-1-1-1,36-49 1,-50 58-189,-22 41-156,-16 46 1,25-61 344,1 1 0,1 0 0,0 0 1,0 0-1,1 0 0,1 0 0,0 0 0,0 0 0,2 0 0,-1 0 0,5 15 0,-5-23-19,1 0-1,0 0 0,0 0 0,0 0 0,0-1 0,1 1 1,0-1-1,0 1 0,0-1 0,0 0 0,0 0 0,5 3 0,-6-4 2,0 0-1,1-1 0,-1 1 1,1-1-1,-1 0 0,1 0 0,0 0 1,0 0-1,-1 0 0,1 0 1,0-1-1,0 1 0,0-1 0,0 0 1,0 0-1,0 0 0,0 0 1,-1-1-1,6 0 0,0-2 42,-1 0-1,0-1 0,0 0 1,0 0-1,11-8 1,30-30 26,-32 27-118,37-36-74,28-24 71,-71 68 1,-1 0 1,1 0 0,0 1 0,1 0 0,-1 1-1,1 1 1,12-5 0,-22 9 27,1-1 0,-1 1 0,0 0 1,1 0-1,-1-1 0,1 1 0,-1 0 0,0 0 0,1 0 0,-1 0 0,1 0 0,-1 1 1,0-1-1,1 0 0,-1 1 0,0-1 0,1 1 0,-1-1 0,0 1 0,0-1 1,1 1-1,-1 0 0,0 0 0,0 0 0,0-1 0,0 1 0,0 0 0,0 1 0,0-1 1,0 0-1,-1 0 0,1 0 0,0 0 0,-1 1 0,1-1 0,-1 0 0,1 0 1,-1 1-1,1-1 0,-1 1 0,0 0 0,1 6 26,0 0 1,0-1-1,-1 1 0,0 0 1,0-1-1,-3 10 0,1-5 9,-1 0-1,-1 0 0,-8 18 1,6-15 171,-6 22 0,12-37-189,0 0 1,0 1-1,-1-1 1,1 0 0,0 1-1,0-1 1,0 0-1,0 1 1,0-1-1,0 1 1,0-1-1,0 0 1,0 1 0,0-1-1,0 0 1,0 1-1,0-1 1,0 0-1,1 1 1,-1-1-1,0 0 1,0 1 0,0-1-1,0 0 1,1 1-1,-1-1 1,0 0-1,0 1 1,1-1-1,0 0-3,-1 1-1,1-1 0,0 0 0,0 0 1,-1 0-1,1 0 0,0 0 0,-1 0 1,1 0-1,0 0 0,-1 0 0,1 0 1,0-1-1,1 1 0,28-15-110,-25 12 90,11-6 12,-1-2-1,-1 0 0,0 0 1,22-24-1,-19 18-32,0 1-1,25-18 0,-40 32 30,1 1-1,0-1 1,0 1 0,0 0 0,0-1-1,0 1 1,0 1 0,7-2-1,-9 2 1,0-1 0,0 1 0,0 0 0,0 0 0,0 0 0,0 0 0,0 1 0,0-1 0,0 0 0,0 0 0,0 0 0,0 1 0,0-1 0,0 1 0,0-1 0,-1 1 0,1-1 0,0 1 0,0-1 0,0 1 0,0 0 0,-1-1 0,1 1 0,0 0 0,-1 0 0,1 0 0,-1-1 0,1 1 0,0 0 0,0 2 0,1 4 14,-1 1-1,0 0 0,0 0 1,0-1-1,-1 1 0,0 0 1,-2 9-1,1-7 21,1-1 0,0 1 1,0 0-1,2 12 0,-2-21-22,0 0 0,1 0 0,-1 1 0,0-1 0,0 0 0,1 0 0,-1 0 0,1 0 1,-1 0-1,1 0 0,-1 0 0,1 0 0,-1 0 0,1 0 0,0 0 0,0 0 0,-1 0 0,1 0 0,0-1 0,0 1 0,0 0 0,0-1 0,0 1 0,0-1 0,0 1 0,0-1 0,0 1 0,0-1 0,1 1 1,-1-1-1,0 0 0,0 0 0,0 0 0,0 0 0,1 0 0,-1 0 0,0 0 0,2 0 0,2-2-16,0 0-1,0 1 1,0-2 0,0 1 0,0 0-1,-1-1 1,8-5 0,163-123 165,-167 127-248,-10 8-35,-11 13 0,11-14 161,-8 10-59,1 0-1,-11 19 0,17-27 23,0 1 0,0 0 0,1 0 0,0 0 0,0 1 0,0-1 0,1 0 0,-1 12 0,2-16 19,0-1-1,0 1 0,0 0 0,0-1 0,1 1 1,-1 0-1,0-1 0,1 1 0,0-1 1,-1 1-1,1-1 0,0 1 0,0-1 0,0 1 1,0-1-1,0 0 0,0 1 0,0-1 1,0 0-1,0 0 0,1 0 0,-1 0 0,0 0 1,1 0-1,-1 0 0,1 0 0,-1-1 0,4 2 1,-2-1-13,0 0-1,1-1 1,0 1 0,-1-1 0,1 1 0,-1-1 0,1-1 0,-1 1 0,1 0-1,0-1 1,-1 0 0,4-1 0,2-1 35,0 0 0,-1 0 0,0-1 0,0 0 0,12-9 0,-17 12-28,-1-1 0,0 0 1,-1 1-1,1-1 0,0 0 0,0 0 0,-1 0 1,1 0-1,-1-1 0,0 1 0,1 0 1,-1-1-1,0 1 0,0 0 0,-1-1 0,1 1 1,-1-1-1,1 0 0,-1 1 0,0-1 1,0 1-1,0-1 0,0 0 0,-1-3 0,1 3-25,-1 0 1,0 0-1,0 0 0,0 0 0,0 0 0,-1 0 0,1 0 0,-1 1 0,0-1 0,1 0 0,-1 1 0,-1 0 0,1-1 0,0 1 0,0 0 0,-1 0 1,1 0-1,-1 0 0,-4-2 0,-2 1-12,1-1 0,-1 1 0,0 0 0,0 1 0,-11-2 0,11 1 64,8 1 4,13-5-26,-1 2-105,19-11 91,1 0 1,1 3-1,0 0 0,1 2 0,0 1 1,37-5-1,-65 15-8,-1-1 1,1 1-1,-1 0 1,1 0-1,0 0 1,-1 1-1,1-1 1,0 1-1,-1 0 1,1 1-1,4 1 1,-7-2 11,1 1-1,-1-1 1,1 1 0,-1-1 0,0 1 0,0 0 0,0 0 0,1 0-1,-2 1 1,1-1 0,0 0 0,0 1 0,-1-1 0,0 1-1,1-1 1,-1 1 0,0 0 0,1 4 0,0 1 7,-1 0-1,-1-1 1,1 1 0,-1 0 0,0-1 0,-1 1-1,0-1 1,0 1 0,-4 13 0,-2 9 265,6-22-163,0-3 173,8-12-119,-4 4-180,13-17 67,25-38 0,-29 38-40,2 1 0,22-25-1,-29 36-36,1 0-1,16-11 1,-21 17 4,0 0 1,0 0 0,1 1 0,-1-1 0,0 1-1,1-1 1,0 1 0,-1 0 0,1 0 0,0 1 0,6-1-1,-8 1 20,-1 0 0,1 0-1,0 1 1,-1-1-1,1 0 1,0 1-1,-1-1 1,1 1-1,-1 0 1,1 0 0,-1-1-1,0 1 1,1 0-1,-1 0 1,0 0-1,1 0 1,-1 1-1,0-1 1,0 0 0,0 1-1,0-1 1,0 0-1,0 1 1,-1-1-1,1 1 1,0-1-1,-1 1 1,1 2 0,1 1 18,-1 1 0,0-1 0,0 1 1,0-1-1,-1 1 0,0 0 0,0 6 1,-3 4 93,0 0 0,-1-1-1,0 1 1,-8 14 0,1 2 65,9-25-153,-10 23 26,62-97 443,-11 18-367,-25 31-181,1 2 0,0 0 0,1 0 0,1 2-1,37-25 1,-52 38 40,0-1 0,1 1 0,-1 0 0,0 0 0,1 0 0,-1 0-1,1 0 1,0 1 0,-1-1 0,1 1 0,-1-1 0,1 1 0,0 0 0,-1 0-1,6 1 1,-7-1 5,1 1-1,0 0 1,-1-1 0,1 1-1,-1 0 1,0 0 0,1 0-1,-1 0 1,0 0-1,1 0 1,-1 0 0,0 0-1,0 0 1,0 1-1,0-1 1,0 0 0,0 1-1,0-1 1,-1 1-1,1-1 1,0 1 0,-1-1-1,1 1 1,-1-1-1,0 1 1,1 2 0,0 8 12,0 1 0,-1 0 0,0 0 0,-3 20 0,1-22 25,1-1 0,0 1 1,1 0-1,0 0 1,0-1-1,2 1 1,3 19-1,-4-28-15,-1 0 0,1 1 0,0-1 0,0 0-1,0 0 1,1 1 0,-1-1 0,0 0 0,1 0 0,-1 0 0,1 0 0,0-1 0,-1 1-1,1 0 1,0-1 0,0 1 0,0-1 0,0 0 0,1 0 0,-1 1 0,0-1 0,0-1-1,1 1 1,-1 0 0,1 0 0,-1-1 0,0 0 0,1 1 0,-1-1 0,1 0 0,-1 0 0,1 0-1,-1-1 1,1 1 0,-1-1 0,1 1 0,2-2 0,3-1 0,-1 1-1,0-1 1,-1 0 0,1-1-1,0 0 1,-1 0 0,0 0-1,0-1 1,0 0 0,-1 0-1,9-10 1,16-29-5,-1-1 0,31-66 0,-57 105-73,-3 7-22,-4 11 66,-12 76-164,14-72 173,1-11 39,0 1 1,0 0-1,1-1 1,0 1-1,0 0 1,0-1-1,1 1 0,-1-1 1,1 1-1,1-1 1,-1 1-1,4 6 0,-5-11-33,1 0 1,0 0-1,0 0 0,0 0 0,0 0 0,0 0 0,0 0 0,0-1 0,0 1 0,0 0 0,0-1 0,0 1 1,0-1-1,0 1 0,1-1 0,-1 1 0,0-1 0,0 0 0,1 0 0,-1 1 0,0-1 0,1 0 0,-1 0 1,2-1-1,6 1 11,-1-2 0,16-3 0,-8 1 23,40-10-22,66-28-1,-58 20-178,87-37 183,-122 46 69,-1-2 0,0-1-1,26-19 1,-37 23 33,-12 8-118,-8 8-188,-51 44 98,-116 97 386,166-141-292,-23 19-25,25-20 101,17-12 130,7-5-102,-6 3-224,0 2 1,21-11 0,-36 20 116,1-1 1,0 1 0,-1-1 0,1 1 0,0-1 0,-1 1-1,1 0 1,0 0 0,0 0 0,-1 0 0,1 0 0,0 0-1,-1 1 1,1-1 0,0 1 0,-1-1 0,1 1-1,0-1 1,-1 1 0,1 0 0,-1 0 0,1 0 0,-1 0-1,0 0 1,1 0 0,-1 0 0,2 2 0,3 4-12,-1 0 0,1 0 0,-2 1 0,6 10 0,2 2-36,-11-18 49,4 6 9,0 0 0,1-1 0,7 9 0,-11-14 1,0 0 0,0-1-1,-1 1 1,1-1-1,0 1 1,0-1-1,1 0 1,-1 0 0,0 0-1,0 0 1,1 0-1,-1 0 1,0-1 0,1 1-1,-1-1 1,0 0-1,1 1 1,2-1 0,5-2 27,0 1-1,0-1 1,-1-1 0,1 0 0,-1 0 0,0-1 0,15-8 0,3-5-68,26-20 0,-44 30 82,43-32-69,-3-2 1,-1-2 0,46-55-1,-72 70-18,0-1 0,-2-1-1,-2-1 1,-1 0 0,21-53-1,42-168 1,-73 226 39,-3 15-124,-1-1 0,0 0 0,0 0 1,-2 0-1,1 0 0,-1-17 0,-5 20-78,0 9 102,-2 8 0,-10 26 33,-19 54 0,24-57 97,-11 24 71,4 2 0,2-1 0,-12 77 0,22-81-221,-10 57-1216,13-92 162,-1 0 0,-1-1 0,-1 0 0,-10 22 0,14-35 747,0 1 0,0-1 0,0 1 1,0-1-1,0 0 0,-1 0 0,0 0 0,1 0 0,-1-1 1,0 1-1,0-1 0,-1 1 0,1-1 0,0 0 0,-1 0 1,1-1-1,-7 3 0,-22 8-2692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11.0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1755 129 9376,'-65'-42'4256,"42"19"-3680,15 15-1024</inkml:trace>
  <inkml:trace contextRef="#ctx0" brushRef="#br0" timeOffset="1">93 31 7232,'-87'-22'3264,"82"25"-2848,18-6-2400,13 3 992,9-5-3392,4 2 2464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12.2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1 222 3552,'0'-1'2883,"34"51"1316,-30-46-4076,-1 0 0,1-1-1,-1 0 1,1 0 0,0 0-1,0 0 1,0 0 0,1-1-1,-1 0 1,1 0 0,-1 0-1,1-1 1,-1 1 0,1-1-1,0 0 1,0 0 0,0-1-1,0 1 1,7-1 0,-1-3-27,0 1 1,0-2 0,-1 1 0,1-2 0,-1 1-1,0-1 1,0-1 0,-1 0 0,1 0 0,-1-1-1,-1 0 1,15-14 0,-13 10-13,0-1 0,0 1 0,-1-2 1,-1 1-1,0-1 0,0 0 0,-2-1 0,11-28 1,-16 38-107,0 1 1,0-1 0,-1 1 0,0-1 0,1 1 0,-1-1-1,-1 0 1,1 1 0,0-1 0,-1 1 0,0-1 0,1 1-1,-2-1 1,1 1 0,0-1 0,-1 1 0,-2-5 0,2 6-3,1 0 0,-1 0 1,1 0-1,-1 1 0,1-1 1,-1 1-1,0-1 0,0 1 1,0 0-1,0 0 1,0 0-1,0 0 0,0 0 1,-1 0-1,1 0 0,0 1 1,0-1-1,-1 1 0,1 0 1,0 0-1,-1-1 0,1 1 1,0 1-1,-1-1 1,1 0-1,0 1 0,0-1 1,-5 2-1,3 0 56,-1 0-1,1 0 1,-1 0 0,1 1 0,0 0 0,0 0-1,0 0 1,0 0 0,1 0 0,-1 1 0,1 0-1,0-1 1,0 1 0,0 1 0,0-1-1,1 0 1,0 1 0,-3 6 0,-1 6 141,0 1 0,1-1 0,-3 32 0,5-30-41,1 1 0,1 1 0,0-1 0,2 0 0,4 28 0,-4-39-79,1 0 0,1 1 0,0-1 1,0 0-1,0-1 0,1 1 0,0 0 0,1-1 0,0 0 0,0 0 0,1 0 1,0-1-1,10 10 0,-9-12 9,-1-1 1,1 1-1,0-1 0,0 0 1,0-1-1,0 0 1,1 0-1,0-1 0,-1 0 1,1 0-1,0 0 1,0-1-1,0 0 0,0-1 1,0 0-1,0 0 0,0-1 1,-1 0-1,11-2 1,-3-1 9,-1 0 0,1 0 0,-1-2 0,1 1 0,-2-2 0,1 0 0,-1-1 0,0 0 0,16-14 0,-5 0-97,-2-2 0,32-41 0,11-12-306,-53 65 300,0 0 1,1 0-1,26-17 1,-27 21 35,0 1 0,1 1 0,0-1 0,0 2 0,26-8 1,-33 12 1,0 0 0,1 0 1,-1 0-1,0 1 1,1 0-1,-1 0 0,0 1 1,0 0-1,1 0 1,-1 0-1,0 1 0,0 0 1,0 0-1,0 0 1,10 6-1,-2 1 85,-2 0 0,1 1 0,19 20-1,30 40 363,-19-21-96,-10-15-89,48 38 0,-77-70-843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12.6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644 8 4800,'2'-8'4532,"-2"8"-4488,0 2 253,-1 1 0,0-1 0,0 0 0,0 0 0,0 1 0,0-1 0,0 0 0,0 0 0,-3 2 0,-3 7 269,-10 20 238,-2-1 0,-1-1 0,-47 53 0,-224 205 571,140-146-1316,89-84-5029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50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386 556 2656,'0'-2'256,"0"-1"0,0 1 0,0 0 1,0 0-1,-1 0 0,1 0 0,0-1 0,-1 1 1,0 0-1,1 0 0,-1 0 0,0 0 0,0 0 1,-1-2-1,0 3-104,1 0 1,-1 0 0,0 0 0,1 0-1,-1 0 1,0 0 0,1 0-1,-1 1 1,0-1 0,0 1 0,0-1-1,1 1 1,-1 0 0,0 0 0,0 0-1,0 0 1,-3 0 0,-4 0 59,0 1 1,0 1 0,0-1-1,0 2 1,1-1 0,-1 1-1,1 0 1,-1 1-1,-13 8 1,-5 4 17,-37 32 0,46-33-102,0 1 0,1 0-1,-28 37 1,39-45-61,0 1 1,0 1-1,0-1 1,1 1-1,1 0 1,-1 0-1,2 0 1,0 1 0,0-1-1,-3 21 1,6-28-28,0 1 0,0-1 0,0 0 0,1 0 0,-1 0 0,1 0 0,0 3 0,0-5-15,-1 0-1,0 0 1,1 0-1,-1 0 0,1 0 1,-1 0-1,1 0 1,0-1-1,-1 1 1,1 0-1,0 0 0,0 0 1,-1-1-1,1 1 1,0 0-1,0-1 0,0 1 1,0-1-1,0 1 1,0-1-1,0 0 0,0 1 1,2-1-1,2 1 81,0-1 0,0 0 0,0 0 0,0-1 0,0 1 1,0-1-1,7-2 0,34-13 435,-44 15-513,19-8 88,0-1 0,-1-1 0,0-1 0,-1 0 0,0-2 0,-1 0 0,-1-1 0,19-20 0,-16 13-306,-2-1 0,0 0-1,-2-1 1,0-1 0,23-52 0,-58 104-1206,12-12 1299,-2 3 35,0 0 1,-5 20-1,13-33 97,-1 0 0,1 1 0,0-1-1,0 0 1,1 1 0,0-1 0,0 0 0,0 1 0,0-1 0,1 0 0,0 1 0,2 8 0,-1-11 10,0 0 0,-1 0 0,1 0 1,0 0-1,0 0 0,0 0 1,1 0-1,-1-1 0,1 1 0,-1-1 1,1 0-1,0 0 0,0 0 1,0 0-1,0 0 0,0-1 0,1 1 1,-1-1-1,0 0 0,1 0 0,-1 0 1,1 0-1,3 0 0,1 0 48,-1-1-1,1 0 1,0 0 0,0 0-1,-1-1 1,1 0-1,-1 0 1,1-1 0,12-5-1,-11 3-26,0 0-1,0-1 1,-1 0-1,0-1 1,0 0-1,0 0 1,8-10-1,48-59 104,-49 57-137,141-189-26,-101 135-23,31-48 247,-74 101-257,-2 1 1,-1-2 0,0 1 0,11-41 0,-18 53-61,0 0 1,-1-1-1,0 1 0,0-1 1,-1 1-1,0-15 1,0 21 69,0 0 0,0 1 0,0-1 0,0 0 0,0 1 0,0-1 1,0 0-1,0 0 0,-1 1 0,1-1 0,0 0 0,0 1 0,-1-1 1,1 0-1,0 1 0,-1-1 0,1 0 0,-1 1 0,1-1 0,-1 1 1,1-1-1,-1 0 0,1 1 0,-1 0 0,1-1 0,-1 1 0,0-1 1,1 1-1,-1 0 0,0-1 0,1 1 0,-1 0 0,0 0 0,1-1 1,-1 1-1,0 0 0,0 0 0,1 0 0,-1 0 0,0 0 0,1 0 1,-1 0-1,0 0 0,0 0 0,1 1 0,-1-1 0,0 0 0,1 0 1,-1 1-1,0-1 0,0 1 0,-5 2-34,1 0 0,0 0 0,0 0-1,-9 9 1,0 1 38,1 0 0,-17 24 0,25-31 14,-9 14 29,1 0 0,0 1 1,-17 42-1,7-9 189,3 2-1,2 0 1,2 1 0,3 0 0,-7 71-1,17-102-23,2 40 0,1-58-150,1 0 0,0-1 0,0 1 0,0 0 0,1-1-1,0 1 1,1-1 0,0 0 0,5 11 0,-5-15-4,-1 1 1,1-1-1,0 0 0,1 0 0,-1 0 0,0-1 1,1 1-1,-1-1 0,1 0 0,0 0 0,0 0 1,0 0-1,0-1 0,0 1 0,0-1 1,0 0-1,0 0 0,1-1 0,5 1 0,5-1 92,-1 0-1,1-1 1,0 0-1,17-5 0,-14 3-101,0-2 0,0 0 0,0-1 0,0 0 0,-1-2 0,0 0 0,30-20 0,-37 20-104,-10 7 72,0 1 0,0 0 0,0 0 0,0 0 0,0 0 1,0 0-1,1-1 0,-1 1 0,0 0 0,0 0 0,0 0 0,0 0 1,0-1-1,0 1 0,0 0 0,0 0 0,0 0 0,0 0 0,0 0 1,0-1-1,0 1 0,0 0 0,-1 0 0,1 0 0,0 0 0,0-1 1,0 1-1,0 0 0,0 0 0,0 0 0,0 0 0,0 0 0,0 0 0,-1-1 1,1 1-1,0 0 0,0 0 0,0 0 0,0 0 0,0 0 0,0 0 1,-1 0-1,-1 0-56,-1 1 1,1 0 0,-1 0 0,1 1-1,0-1 1,0 0 0,-1 1-1,1 0 1,-3 3 0,-3 1-144,2-2 174,0 0 0,0 0 0,0 1 0,1 0-1,0 0 1,0 1 0,1-1 0,-1 1 0,1 0 0,0 0-1,1 1 1,-5 8 0,7-10 28,-1-1 1,1 1-1,0-1 0,0 1 1,0 0-1,1-1 0,0 1 1,0 0-1,0-1 0,0 1 1,1 0-1,-1-1 0,1 1 1,0-1-1,1 1 0,-1-1 1,1 1-1,0-1 0,0 0 1,4 5-1,-3-4 52,0-1 0,1 1-1,-1-1 1,1 0 0,0 0 0,1-1-1,-1 1 1,0-1 0,7 4 0,-8-6-17,1 1 0,-1-1 1,0 0-1,0 0 1,0 0-1,1 0 1,-1 0-1,0-1 0,1 1 1,-1-1-1,0 0 1,1 0-1,-1-1 0,0 1 1,1 0-1,5-3 1,-4 1-11,0 0 1,0-1-1,0 0 1,0 0 0,-1 0-1,1-1 1,-1 1-1,0-1 1,0 0-1,0-1 1,0 1-1,4-7 1,-5 6-17,0-1 0,0 1 0,0 0-1,0-1 1,-1 0 0,0 0 0,0 0 0,0 0 0,-1 0 0,0 0 0,0-7 0,-1 11-27,-1 0 1,1-1-1,-1 1 1,1 0-1,-1 0 1,0 0-1,0 0 1,0 0-1,0 0 1,0 0-1,-1 0 1,1 0-1,-1 0 1,1 1-1,-1-1 1,1 0-1,-1 1 1,0 0-1,0-1 1,0 1-1,0 0 1,0 0-1,0 0 1,-3-1-1,-4-2 0,0 1 1,-1 0-1,1 0 0,-13-1 1,22 4 17,-9-3 14,9 3-17,-1 0 1,1 0 0,0 0-1,0 0 1,0 0 0,0 0-1,0 0 1,-1 0 0,1 0-1,0 0 1,0 0 0,0 0-1,0 0 1,0 0-1,-1 0 1,1 0 0,0 0-1,0 0 1,0-1 0,0 1-1,0 0 1,0 0 0,0 0-1,-1 0 1,1 0 0,0 0-1,0 0 1,0-1-1,0 1 1,0 0 0,0 0-1,0 0 1,0 0 0,0 0-1,0-1 1,0 1 0,0 0-1,0 0 1,0 0-1,0 0 1,0 0 0,0-1-1,0 1 1,0 0 0,0 0-1,0 0 1,0 0 0,0 0-1,0-1 1,0 1 0,0 0-1,0 0 1,1 0-1,-1 0 1,4-3-4,1 0-1,0 1 1,0 0-1,0 0 1,0 0-1,0 1 1,0-1-1,10 0 1,9-3-69,6-2 97,1 1 0,0 1-1,52 0 1,-56 5-20,50 8-1,-76-8 6,0 0-1,0 0 0,0 0 0,0 0 0,0 0 1,0 1-1,0-1 0,0 0 0,0 1 1,0-1-1,0 0 0,-1 1 0,1 0 0,0-1 1,0 1-1,0-1 0,0 1 0,-1 0 0,1 0 1,0-1-1,-1 1 0,1 0 0,-1 0 1,1 0-1,-1 0 0,1-1 0,-1 1 0,1 0 1,-1 0-1,0 0 0,0 0 0,1 0 0,-1 0 1,0 2-1,0-1 19,-1 1 0,0-1 0,1 1 0,-1-1 0,0 0 1,0 1-1,0-1 0,0 0 0,-1 1 0,1-1 0,-1 0 0,-1 2 0,-48 62 977,102-97-395,-23 18-623,1 2-1,0 0 1,0 2 0,1 1-1,0 2 1,0 1 0,55-3-1,-83 8 8,-1 0 1,1 0-1,0 0 0,0 0 0,0 0 0,0 1 0,-1-1 0,1 1 0,0-1 1,0 1-1,-1 0 0,1-1 0,0 1 0,-1 0 0,1 0 0,-1 0 0,1 0 1,-1 1-1,0-1 0,1 0 0,-1 1 0,2 1 0,-2-1 19,-1 0-1,1 0 1,-1 0 0,1-1-1,-1 1 1,0 0 0,1 0-1,-1 0 1,0 0 0,0 0-1,-1 0 1,1 0 0,0 0-1,0-1 1,-1 1 0,0 0-1,1 0 1,-1 0 0,0-1-1,0 1 1,1 0 0,-3 1-1,-12 20 149,10-18-85,1 1-1,0 0 1,-5 12 0,9-18-64,-1 0 1,1 0-1,0 0 0,0 0 1,0 0-1,0 0 1,0 0-1,0 0 0,0 1 1,0-1-1,0 0 1,0 0-1,0 0 1,0 0-1,0 0 0,0 0 1,0 0-1,0 1 1,0-1-1,0 0 1,0 0-1,0 0 0,0 0 1,1 0-1,-1 0 1,0 0-1,0 0 0,0 0 1,0 1-1,0-1 1,0 0-1,0 0 1,0 0-1,0 0 0,0 0 1,0 0-1,1 0 1,-1 0-1,0 0 1,0 0-1,0 0 0,0 0 1,0 0-1,0 0 1,0 0-1,0 0 1,1 0-1,-1 0 0,0 0 1,0 0-1,0 0 1,0 0-1,0 0 0,0 0 1,0 0-1,1 0 1,-1 0-1,0 0 1,0 0-1,0 0 0,0 0 1,0 0-1,0 0 1,0 0-1,0 0 0,1 0 55,34-32 377,-27 27-450,0-1-1,0 2 1,0-1-1,1 1 1,11-3-1,-16 6-10,0 0 0,0 0 0,-1 1 0,1 0 0,0-1-1,0 1 1,0 1 0,-1-1 0,1 1 0,0-1 0,0 1 0,-1 0-1,1 0 1,0 1 0,6 3 0,39 24 501,-37-21-390,0 0 1,0-1-1,0-1 1,1 0-1,0-1 0,0 0 1,17 4-1,-17-8-234,0 1-1,1-2 1,-1 0-1,0 0 1,18-4 0,64-17-7099,-59 14 4329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15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1 484 5632,'0'10'700,"1"20"1144,10 150 2785,-9 8-1988,-3-110-450,3-111-1652,9-51 1,-6 56-457,30-151-24,-18 112-198,43-108 1,-46 140 118,2 0-1,1 2 1,2 0 0,40-53-1,-41 64-51,2 0-1,0 2 0,41-31 1,-48 42 61,0 0 0,0 2 0,1-1 0,0 2 0,1-1 0,-1 2 0,1 0 0,22-4 0,-32 9-8,0-1 0,0 1-1,0-1 1,0 1 0,0 1 0,0-1-1,0 1 1,0 0 0,0 0 0,8 3 0,-11-3 32,0 0 1,0 0 0,0 0 0,0 0 0,0 0-1,0 1 1,0-1 0,0 1 0,0-1 0,-1 1-1,1 0 1,-1 0 0,1 0 0,-1 0-1,0 0 1,1 0 0,-1 0 0,0 0 0,-1 0-1,1 1 1,0-1 0,0 0 0,-1 1 0,1 2-1,-1 3 48,0 0-1,-1 1 0,1-1 0,-2 0 0,1 0 0,-1 0 0,0 0 0,-1 0 0,0 0 0,0-1 0,-1 1 0,0-1 0,0 0 0,0 0 1,-1 0-1,0-1 0,-8 8 0,0 0 80,-1-2 1,0 1-1,-1-2 0,-1 0 1,1-1-1,-29 14 0,37-21-120,0 0 0,0 0 0,0-1 0,0 1-1,0-2 1,-1 1 0,1-1 0,-1 0 0,1-1-1,-1 0 1,1 0 0,-1 0 0,-9-3 0,16 3-31,1 0 0,-1 0 0,1 0 0,-1 0 0,1 0 0,-1 0 1,1 0-1,-1 0 0,1 0 0,-1 0 0,1-1 0,0 1 0,-1 0 0,1 0 0,-1-1 1,1 1-1,-1 0 0,1-1 0,0 1 0,-1 0 0,1-1 0,0 1 0,-1-1 1,1 1-1,0 0 0,0-1 0,-1 1 0,1-1 0,0 1 0,0-1 0,0 1 0,0-1 1,-1 1-1,1-1 0,0 1 0,0-1 0,0 1 0,0-1 0,0 1 0,0-1 1,0 1-1,1-1 0,-1 1 0,0-1 0,0 1 0,0-1 0,0 1 0,1-1 0,-1 1 1,0 0-1,1-1 0,0-2-29,1 1 0,0 0 0,0 0 0,0 1 0,0-1 0,0 0 0,1 1 0,-1-1 0,5-2 0,48-18-608,90-25-1,-52 19 437,184-36 237,-102 27 467,-173 37-463,21-7 449,-19 4-245,-17 2-61,-2 2-133,1 1-1,-1 1 0,1 0 0,0 0 1,0 2-1,0 0 0,0 0 0,1 2 0,0-1 1,0 2-1,-12 8 0,13-6-16,1 0 0,0 0 1,1 1-1,0 0 0,1 1 0,0 0 1,1 0-1,-8 17 0,7-12 26,2 0 1,0 1-1,1 0 1,0 1-1,-5 34 1,11-46-19,-1 0 1,1-1-1,0 1 1,0-1-1,1 1 0,0 0 1,0-1-1,1 0 1,0 1-1,3 7 1,-4-12-24,-1 0 1,1 0 0,0-1-1,0 1 1,0 0 0,1-1-1,-1 1 1,0 0 0,0-1-1,1 0 1,-1 1 0,1-1-1,-1 0 1,1 0 0,0 0-1,-1 0 1,1 0 0,0 0-1,0 0 1,0-1 0,0 1-1,0-1 1,0 1 0,-1-1-1,1 0 1,0 0 0,0 1-1,0-2 1,0 1 0,0 0-1,0 0 1,0 0 0,0-1-1,0 1 1,0-1 0,2-1-1,1 0-29,1-1 0,-1 0 0,-1 0-1,1 0 1,0 0 0,-1-1 0,0 0-1,0 0 1,0 0 0,6-8 0,-4 6-22,20-28-254,-2-1-1,40-76 0,-17 27 91,14-9-1024,-61 93 1230,0 0 0,0 0-1,0 0 1,0 0-1,0 0 1,0 0-1,0 0 1,0 0-1,0 0 1,0 0 0,1 0-1,-1 0 1,0 0-1,0 1 1,0-1-1,0 0 1,0 0-1,0 0 1,0 0 0,0 0-1,0 0 1,0 0-1,0 0 1,0 0-1,0 0 1,0 0 0,0 0-1,0 0 1,0 0-1,0 0 1,1 0-1,-1 0 1,0 0-1,0 0 1,0 0 0,0 0-1,0 0 1,0 0-1,0 0 1,0 0-1,0 0 1,0-1-1,0 1 1,0 0 0,0 0-1,0 0 1,0 0-1,0 0 1,0 0-1,0 0 1,0 0-1,0 0 1,0 0 0,0 0-1,0 0 1,1 0-1,-1 0 1,0 0-1,0 0 1,0 0 0,0 0-1,0 0 1,0 0-1,0-1 1,0 1-1,0 8 6,-1 8 107,-1 23 360,2 54-1,2-31-181,-2-51-204,0 1 0,1 0 1,1-1-1,0 1 0,1-1 0,0 1 0,1-1 0,7 16 0,-11-26-74,1 0-1,-1 0 0,1 1 1,-1-1-1,1 0 0,0 0 1,-1 0-1,1 0 0,0 0 1,0 0-1,0 0 0,0 0 0,0 0 1,0-1-1,0 1 0,0 0 1,0 0-1,1-1 0,-1 1 1,0-1-1,0 1 0,0-1 1,1 0-1,-1 1 0,0-1 0,1 0 1,-1 0-1,0 0 0,1 0 1,-1 0-1,0 0 0,0 0 1,1-1-1,-1 1 0,0 0 1,1-1-1,-1 1 0,0-1 1,2 0-1,3-3-9,0 0 0,0 0 1,0-1-1,0 1 0,7-10 0,-13 14 0,65-76 26,-1 1 23,-56 66-84,1 1 1,0 1 0,0 0-1,1 0 1,0 0 0,12-5-1,-20 11 17,1 0 0,-1 0 0,0 0 0,0 0 0,1 0 0,-1 1 0,0-1 0,1 1 0,-1 0 0,0-1 0,1 1 0,-1 0 0,0 1 0,1-1 0,2 1 0,-4-1 18,1 1 0,-1 0 0,0 0-1,0 0 1,1 0 0,-1 0 0,0 0 0,0 0-1,0 0 1,0 0 0,0 0 0,-1 1 0,1-1-1,0 0 1,0 1 0,-1-1 0,1 0 0,-1 1-1,1-1 1,-1 1 0,0-1 0,0 1 0,1-1-1,-1 1 1,0 1 0,0 10 30,0-1 0,-1 0 1,0 0-1,-1 0 0,-6 22 0,-24 60 466,26-76-394,1-9 52,4-7-125,0-1 0,0 1-1,0-1 1,1 1 0,-1-1-1,0 1 1,1-1 0,-1 1-1,1 0 1,0-1 0,-1 1-1,1-1 1,0 1 0,0 0-1,0 2 1,1-4-26,-1 0-1,0 0 1,0 0-1,0 0 1,0 0 0,0 0-1,0 0 1,0 1-1,1-1 1,-1 0-1,0 0 1,0 0 0,0 0-1,0 0 1,0 0-1,0 0 1,1 0 0,-1 0-1,0 0 1,0 0-1,0 0 1,0 0-1,0 0 1,0 0 0,1 0-1,-1 0 1,0-1-1,0 1 1,0 0 0,0 0-1,0 0 1,0 0-1,0 0 1,1 0 0,-1 0-1,0 0 1,0 0-1,0 0 1,0 0-1,0-1 1,0 1 0,0 0-1,0 0 1,0 0-1,0 0 1,0 0 0,0 0-1,1-1 1,5-8 4,-4 4 8,39-60-292,20-28-106,-49 75 217,2 1 1,31-31-1,-41 44 134,1 1-1,-1-1 1,1 1-1,0 0 1,-1 0-1,7-2 1,-10 4 21,1 1 0,-1-1 1,1 1-1,-1-1 1,1 1-1,-1 0 1,1 0-1,-1-1 1,1 1-1,-1 0 1,1 1-1,0-1 1,-1 0-1,1 0 0,-1 1 1,1-1-1,-1 0 1,1 1-1,-1 0 1,0-1-1,1 1 1,-1 0-1,0 0 1,1-1-1,-1 1 0,0 0 1,1 2-1,2 1 12,0 1 0,-1-1 0,0 1 0,0 0-1,0 0 1,0 1 0,2 8 0,10 43 36,-12-43-6,0-1-1,1 1 0,11 24 1,-12-32 13,1 0 0,0 0 0,0 0 0,1-1 1,0 1-1,0-1 0,0 0 0,0 0 0,11 6 0,-14-9-22,1 0 0,0-1-1,0 1 1,0-1-1,0 0 1,1 0 0,-1 0-1,0 0 1,0 0-1,1-1 1,-1 1 0,1-1-1,-1 0 1,0 0-1,1 0 1,-1-1 0,0 1-1,1-1 1,-1 1 0,0-1-1,0 0 1,5-3-1,-1 0-26,0 0-1,0-1 0,-1 0 0,0 0 0,0 0 0,9-12 0,30-44 227,-34 44-177,21-30 41,-16 20-80,2 1 1,40-44 0,36-19-497,-93 88 471,0 0 1,-1 1-1,1-1 1,0 0-1,0 0 0,0 1 1,-1-1-1,1 1 1,0-1-1,0 1 0,0-1 1,0 1-1,0 0 1,0-1-1,0 1 0,0 0 1,0 0-1,0 0 0,2 0 1,-2 0 14,-1 0 0,0 0 0,1 1 0,-1-1 1,0 0-1,1 0 0,-1 1 0,0-1 0,1 0 0,-1 1 0,0-1 0,0 0 1,0 1-1,1-1 0,-1 0 0,0 1 0,0-1 0,0 1 0,0-1 0,1 1 1,-1 17 23,-6 21 49,-2 1 0,-2-1-1,-16 39 1,19-57-40,5-16 6,-54 147 504,48-134-419,-1 0 1,-1-1-1,-1 0 1,0 0-1,-1-1 1,-16 16-1,26-29-111,1-2 16,-1 0 0,1 1 0,0-1 0,0 0 0,-1 0 0,1 0 0,-1 0 0,-2 1 1,3-2-15,1 0 1,-1 0-1,0 0 1,0 0 0,1 0-1,-1 0 1,0 0 0,0 0-1,1 0 1,-1 0 0,0-1-1,0 1 1,1 0 0,-1 0-1,0-1 1,1 1-1,-1-1 1,0 1 0,1 0-1,-1-1 1,1 1 0,-1-1-1,0 1 1,1-1 0,-1 0-1,0 0 1,-2-4-46,1 1 0,-1-1 1,1 1-1,0-1 0,0 0 0,0 0 0,1 0 1,-1 0-1,1 0 0,0 0 0,0-10 1,0-8-160,3-29 1,-2 47 154,2-22-169,1 1 0,1 0 0,9-33 0,-13 59 200,0-1-1,0 1 1,0-1-1,0 1 1,0-1-1,1 1 0,-1-1 1,0 1-1,0-1 1,1 1-1,-1 0 1,0-1-1,0 1 1,1-1-1,-1 1 1,0 0-1,1-1 0,-1 1 1,1-1-1,-1 1 1,0 0-1,1 0 1,-1-1-1,1 1 1,-1 0-1,1 0 0,0-1 1,0 1-3,0 1 1,-1-1-1,1 0 1,0 0-1,0 1 0,-1-1 1,1 1-1,0-1 1,-1 0-1,1 1 1,0-1-1,-1 1 0,1 0 1,-1-1-1,1 1 1,0 0-1,4 6-16,0 0 0,6 13 1,-9-16 72,5 9 4,1 0 0,0 0 0,1-1 0,16 17 1,-22-25-37,1-1 1,-1 0 0,1 0-1,-1 0 1,1-1 0,0 1-1,0-1 1,0 0 0,1 0-1,-1 0 1,0-1 0,1 0-1,-1 0 1,1 0 0,-1 0-1,1 0 1,-1-1 0,1 0-1,5 0 1,4-3 19,1 0 0,-1-1 0,0 0 0,-1-1 0,1-1 0,-1 0 0,0 0 0,0-2 0,-1 1 0,0-2 0,-1 1 0,17-17 0,8-12-34,-2-1 0,36-52 0,-37 47-133,-1 7 134,-24 27-32,0 1 0,-1-1 0,0 0 0,10-16 0,-17 25 24,0 0-1,0 0 1,0 0 0,0 0 0,0 0 0,0 0 0,1 0 0,-1 0-1,0 0 1,0 0 0,0 0 0,0 0 0,0 0 0,0 0 0,0 0 0,0 0-1,0 0 1,0 0 0,0 0 0,0 0 0,0 0 0,0 0 0,0 0 0,0 0-1,0 0 1,0 0 0,0 0 0,0 0 0,0 0 0,0 0 0,1 0-1,-1 0 1,0 0 0,0 0 0,0 0 0,0 0 0,0 0 0,0 0 0,0 0-1,0 0 1,0 0 0,0 0 0,0 0 0,0 0 0,0 0 0,0 0-1,0 0 1,0 0 0,0 0 0,0 0 0,0-1 0,0 10-95,-2 10 159,-15 76 126,-19 127 316,36-214-439,-2-1 21,1 1 0,1-1 0,0 1 1,0 0-1,0-1 0,1 1 0,3 11 1,-4-18-76,0 0 0,1 0 0,-1 0 1,0-1-1,1 1 0,-1 0 1,1 0-1,0 0 0,-1-1 0,1 1 1,-1 0-1,1-1 0,0 1 0,0-1 1,-1 1-1,1-1 0,0 1 0,0-1 1,0 1-1,-1-1 0,1 1 0,0-1 1,0 0-1,0 0 0,0 0 1,0 1-1,0-1 0,0 0 0,0 0 1,0 0-1,-1 0 0,1-1 0,0 1 1,2 0-1,0-1-20,1 0 0,0 0 0,-1-1 0,1 1 0,-1-1-1,1 0 1,4-3 0,9-9-33,0-1-1,-1-1 1,-1 0-1,22-30 1,14-15 28,59-51-530,-109 114 454,-2 6 51,-4 10-36,-7 18 6,-9 43 0,19-67 107,0 0-1,0 0 1,1 0-1,1-1 1,0 1-1,1 0 0,0 0 1,3 14-1,-3-21-11,1-1-1,0 1 0,-1-1 0,1 1 0,1-1 1,-1 0-1,1 1 0,0-2 0,0 1 0,0 0 0,0 0 1,0-1-1,1 0 0,4 4 0,-6-6-5,1 1 0,0-1-1,0 1 1,-1-1 0,1 0 0,0 0-1,0 0 1,0 0 0,0-1-1,0 1 1,0-1 0,0 0-1,0 0 1,1 0 0,-1 0 0,0 0-1,0-1 1,0 0 0,0 1-1,0-1 1,0 0 0,-1 0 0,5-3-1,1 0 6,0-2-1,0 1 1,-1-1-1,0 0 1,0-1-1,0 1 1,-1-2-1,0 1 0,-1 0 1,1-1-1,-2 0 1,1 0-1,-1-1 1,6-17-1,-6 16-28,0-1-1,-2 0 0,1 1 0,-1-1 1,-1 0-1,0 0 0,0 0 0,-2 0 1,1 0-1,-1 0 0,0 0 0,-6-18 1,5 24-3,0 0 1,0 0-1,-1 0 0,0 0 1,0 0-1,0 1 1,0-1-1,-1 1 1,0 0-1,0 0 1,0 1-1,0-1 0,-1 1 1,1-1-1,-1 1 1,0 1-1,0-1 1,0 1-1,0 0 1,0 0-1,0 0 0,-1 1 1,1 0-1,-1 0 1,1 0-1,-1 1 1,1-1-1,-1 2 1,-10 0-1,152-9-196,-102 6 280,-4 0-25,-1 1 1,1 1-1,35 6 0,-61-6-40,0 1-1,-1 0 0,1 0 1,0 0-1,-1 1 0,1-1 0,-1 1 1,1 0-1,-1 0 0,0 0 1,0 1-1,0-1 0,0 1 1,0-1-1,0 1 0,-1 0 1,1 0-1,-1 0 0,0 1 1,0-1-1,0 0 0,-1 1 0,1-1 1,-1 1-1,2 4 0,-1 1 33,0 1-1,-1-1 0,0 1 0,-1 0 0,0 0 0,0-1 0,-1 1 0,-3 18 0,-14 84 234,18-110-251,-1 0 1,1 0-1,0 0 1,0 0-1,0 0 1,0 0-1,0 0 1,1 0-1,-1 0 1,2 3-1,-2-5-17,0 1 0,0-1 0,1 1 0,-1-1 0,0 0 0,0 0 1,1 1-1,-1-1 0,0 0 0,1 1 0,-1-1 0,0 0 0,1 0 0,-1 0 0,1 1 0,-1-1 0,0 0 0,1 0 0,-1 0 0,1 0 0,-1 0 0,1 0 1,1 0 0,-1 0 0,0 0 0,0 0 0,0 0-1,0-1 1,0 1 0,0 0 0,0-1 0,0 1 0,2-1 0,46-28 247,32-15-269,-48 29 34,-15 6-58,1 1 0,1 0-1,29-7 1,-42 14 34,-1 0 0,1 0 0,0 1 0,-1 0 0,1 0 0,-1 0-1,1 1 1,-1 0 0,1 0 0,-1 1 0,1 0 0,-1 0 0,0 0 0,0 1-1,8 4 1,-3 1-147,1 1 0,-1 0 0,-1 0 0,0 1-1,0 1 1,-1 0 0,0 0 0,-1 1 0,0 0 0,8 17-1,-14-25-267,0 1 0,0-1 0,0 1 0,1 7 0,-3-10 179,1 0 0,-1-1-1,0 1 1,0 0 0,0-1 0,0 1 0,0 0-1,0-1 1,-1 1 0,1 0 0,0-1-1,-1 1 1,0 0 0,1-1 0,-1 1-1,-1 2 1,0-2-198,1-1-1,-1 0 1,0 1-1,0-1 1,1 0-1,-1 0 0,-3 2 1,3-2 37,-19 12-2214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15.6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106 152 8224,'-39'-63'3712,"0"29"-3200,24 18-928,12 5 128,-7-6-3136,10 6 1888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17.0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56 797 2976,'1'-2'3027,"12"0"-470,6-6-1697,0-2 1,0 0-1,-1-1 0,-1 0 1,26-23-1,-9 4-366,-1-1 1,52-64-1,48-84 119,-77 103-418,-11 15 417,56-99 0,-94 149-548,10-23 369,-16 32-436,0 0-1,-1 1 1,1-1-1,-1 0 1,1 0-1,-1 0 1,1 0-1,-1 1 0,0-1 1,0 0-1,0 0 1,0 0-1,-1-3 1,1 5 0,0 0 0,0 0 0,0 0 0,0-1 1,0 1-1,0 0 0,0 0 0,0 0 0,0 0 0,0 0 1,0 0-1,0 0 0,0 0 0,0 0 0,0 0 0,-1 0 0,1 0 1,0-1-1,0 1 0,0 0 0,0 0 0,0 0 0,0 0 1,0 0-1,0 0 0,0 0 0,0 0 0,0 0 0,0 0 0,-1 0 1,1 0-1,0 0 0,0 0 0,0 0 0,0 0 0,0 0 1,0 0-1,0 0 0,0 0 0,0 0 0,0 0 0,-1 0 1,1 0-1,0 0 0,0 0 0,0 0 0,0 0 0,0 0 0,0 0 1,0 0-1,0 0 0,0 1 0,0-1 0,0 0 0,0 0 1,-1 0-1,1 0 0,0 0 0,0 0 0,-4 3-49,-1-1-1,1 1 1,0 0 0,0 0-1,0 1 1,-7 6 0,-23 32-46,30-36 82,-70 91 71,-118 149 336,-15-12 619,164-191-932,3 2 1,-40 58-1,75-91-31,5-12-40,0 0 0,0-1 0,0 1 0,0 0 0,0 0 0,0 0 0,1 0 0,-1 0 0,0 0-1,0 0 1,0 0 0,0 0 0,0 0 0,1 0 0,-1 0 0,0 0 0,0 0 0,0 0 0,0 0 0,0 0 0,0 0 0,1 0 0,-1 0 0,0 0 0,0 0 0,0 0 0,0 0-1,0 0 1,0 0 0,1 0 0,-1 1 0,0-1 0,0 0 0,0 0 0,0 0 0,0 0 0,0 0 0,0 0 0,0 0 0,1 1 0,-1-1 0,0 0 0,0 0 0,0 0 0,0 0-1,0 0 1,0 0 0,0 1 0,0-1 0,0 0 0,0 0 0,0 0 0,0 0 0,0 0 0,0 0 0,0 1 0,0-1 0,0 0 0,0 0 0,21-12 31,1 0 0,42-15 0,53-11-120,-19 6 130,-71 23-90,0-1 0,-1-2 0,0 0 1,-1-2-1,37-27 0,-43 26 169,-2 0-1,0-1 1,27-33 0,-44 49-134,0 0 0,0 0 0,0 0 0,0 0 0,0 0 0,0 0 0,1 0 0,-1 0 0,0 0 0,0 0 0,0 0 0,0 0 0,0 0 0,0 0 1,0 0-1,0 0 0,0 0 0,0 0 0,0 0 0,1 0 0,-1 0 0,0 0 0,0 0 0,0 0 0,0 0 0,0 0 0,0 0 0,0 0 0,0 0 0,0 0 0,0 1 0,0-1 0,0 0 0,0 0 1,0 0-1,0 0 0,0 0 0,0 0 0,1 0 0,-1 0 0,0 0 0,0 0 0,0 0 0,0 0 0,0 1 0,0-1 0,0 0 0,0 0 0,0 0 0,0 0 0,0 0 0,0 0 0,0 0 0,-1 0 1,1 0-1,0 0 0,0 0 0,0 1 0,0-1 0,0 0 0,0 0 0,0 0 0,0 0 0,0 0 0,0 0 0,0 13-98,-2 15 82,0-18 11,1 1 0,1 0 0,0-1 0,0 1-1,1 0 1,0-1 0,1 1 0,1-1 0,-1 1 0,6 11 0,-8-21 26,0 0 1,1 0-1,-1 0 1,0-1-1,1 1 1,-1 0-1,1 0 0,0 0 1,-1 0-1,1-1 1,-1 1-1,1 0 1,0-1-1,0 1 1,-1-1-1,1 1 1,0 0-1,0-1 1,0 0-1,0 1 1,0-1-1,-1 1 0,1-1 1,0 0-1,0 0 1,0 0-1,0 1 1,0-1-1,0 0 1,0 0-1,0 0 1,0-1-1,0 1 1,0 0-1,0 0 1,0 0-1,0-1 0,0 1 1,1-1-1,0 0 20,0 0-1,0-1 0,0 1 0,0-1 0,0 1 0,0-1 1,0 0-1,-1 0 0,1 0 0,0 0 0,-1 0 0,0 0 1,0 0-1,1-1 0,0-3 0,1-4-37,-1 1 0,-1-1 0,0 1 0,0-1 0,-1-15 0,-7-50-68,4 55 37,-1 0-1,-10-32 0,14 51 42,-1-1 0,1 1-1,-1 0 1,1-1 0,0 1-1,-1 0 1,1-1-1,0 1 1,0 0 0,0-1-1,0 1 1,0 0 0,1-1-1,-1 1 1,0 0 0,0-1-1,1 1 1,-1 0-1,1 0 1,-1-1 0,1 1-1,0 0 1,-1 0 0,1 0-1,0 0 1,0 0 0,0 0-1,0 0 1,0 0-1,0 0 1,0 0 0,0 1-1,0-1 1,0 0 0,1 1-1,0-2 1,4 0 56,-1 0 1,1 1-1,0-1 1,0 1-1,0 0 0,8 0 1,2 0 62,-1 2 1,1 0 0,0 1 0,0 0 0,-1 1-1,29 10 1,-16-3 98,-1 1 0,45 26 0,-35-14 49,53 43-1,27 36 188,-114-99-441,39 29-35,-42-32-50,1 1 0,0-1 1,-1 0-1,1 0 0,0 1 1,-1-1-1,1 0 0,0 0 1,-1 0-1,1 0 0,0 0 0,-1 0 1,1 0-1,0 0 0,-1 0 1,1-1-1,0 1 0,-1 0 1,1 0-1,0 0 0,-1-1 1,1 1-1,0 0 0,-1-1 1,1 1-1,-1-1 0,1 1 1,-1-1-1,1 1 0,-1-1 1,1 1-1,-1-1 0,0 1 1,1-1-1,-1 1 0,0-1 0,1 0 1,-1 1-1,0-1 0,0 0 1,1 0-1,8-28-2695,-6 14 1573,-3 11 605,0 0-1,1 0 1,0 0-1,0 1 1,2-7-1,-3 9 440,1 1 0,-1-1 0,1 0 0,-1 1 1,1-1-1,-1 0 0,1 1 0,-1-1 0,1 0 0,0 1 0,-1-1 0,1 1 0,0 0 0,-1-1 0,1 1 0,0-1 0,0 1 0,0 0 0,-1 0 0,1-1 0,0 1 0,0 0 0,0 0 0,-1 0 0,1 0 0,0 0 0,0 0 0,0 0 0,0 0 0,1 1 0,15 3-1189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19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0 629 3072,'0'0'976,"14"3"1472,0-3-566,-4 1-1151,-1-1 1,1-1-1,0 1 1,-1-2-1,1 1 1,15-6-1,-9 1-347,0-1 0,0 0 0,-1-1 0,-1-1 0,1 0 0,-2-1 0,1-1 0,11-12 0,35-42 325,-3-2 1,49-78-1,-89 119-656,8-13 26,-22 37-109,-1-1-1,0 0 1,1 1 0,0 0-1,-1-1 1,1 1-1,0 0 1,0 0-1,1 1 1,2-3-1,-5 4 26,-1 0 0,0 0 0,0 0 0,1 0 0,-1 0 0,0 0 0,0 0-1,1 0 1,-1 0 0,0 0 0,1 0 0,-1 0 0,0 0 0,0 0 0,1 0-1,-1 0 1,0 0 0,0 0 0,1 1 0,-1-1 0,0 0 0,0 0 0,1 0-1,-1 0 1,0 1 0,0-1 0,0 0 0,1 0 0,-1 0 0,0 1 0,0-1-1,0 0 1,0 0 0,1 1 0,-1-1 0,0 0 0,0 0 0,0 1 0,0-1 0,0 0-1,0 1 1,2 17 36,-1-15-12,-1 44 156,-2 1 0,-10 57 0,12-101-167,-1 5 25,-23 146 351,19-130-241,-2 0 0,0 0 0,-2-1-1,-12 26 1,19-46-91,0-1 0,0 1 0,0-1 0,-1 0 0,1 1 0,-1-1-1,-5 5 1,7-7-28,-1 0 0,1-1-1,0 1 1,-1 0-1,1-1 1,0 1 0,-1-1-1,1 1 1,-1-1 0,1 0-1,-1 1 1,1-1-1,-1 0 1,1 0 0,-1 0-1,1 0 1,-1 0-1,1 0 1,-1-1 0,1 1-1,-1-1 1,1 1-1,0-1 1,-1 1 0,-1-2-1,-3-1-54,1-1 0,0 0 0,-1 0 0,1 0 0,1-1 0,-1 1 0,1-1 0,-1 0 0,1-1 0,-6-10 0,-3-8-174,-12-31 0,21 47 156,-14-39-641,-24-90-1,41 133 308,0 6 106,2 8 62,6 11 295,2-1-1,20 36 1,-24-47 3,1-1 0,-1-1-1,1 1 1,1-1 0,0 0 0,0-1 0,0 1-1,1-1 1,10 6 0,-12-8-12,1-1 0,-1 0 1,1 0-1,0 0 0,0-1 0,15 3 0,-18-4-42,0-1-1,1 0 0,-1 0 1,0 0-1,1-1 1,-1 1-1,0-1 1,1 0-1,-1-1 0,0 1 1,0-1-1,0 1 1,6-5-1,11-9 69,-1 0 0,-1-1 0,-1-2-1,25-28 1,4-3-122,-18 22-64,1 2 0,46-30 0,-60 45 39,0 0-1,1 2 1,21-9-1,-28 13 41,0 1-1,0 0 0,0 1 0,0 0 0,0 1 1,0 0-1,17 0 0,-24 1 20,0 1 0,0-1 0,0 1 0,0-1 0,0 1 0,0 0-1,0 0 1,0 1 0,0-1 0,-1 0 0,1 1 0,0 0 0,-1-1 0,1 1 0,-1 0 0,0 0 0,0 1 0,1-1-1,-1 0 1,-1 1 0,1-1 0,0 1 0,-1 0 0,1 0 0,-1-1 0,2 6 0,0 4 48,0 1 1,0 0-1,-1 0 1,1 24 0,-3-32-48,1 15 43,-2 0 1,0 0 0,-1 0 0,0 0 0,-2 0-1,-1 0 1,0-1 0,-1 0 0,-1 0-1,-1 0 1,-13 21 0,20-35 48,5-7 29,10-12-1,1-7-189,20-41 1,-3 5 15,-22 42 3,39-59-133,-43 67 186,0-1-1,1 1 1,0 0-1,0 1 1,0-1 0,1 2-1,8-6 1,-14 10-20,-1 0 0,1 0 0,-1 0 0,1 1 0,0-1 1,-1 1-1,1-1 0,0 1 0,-1 0 0,1 0 0,0-1 0,-1 1 1,1 0-1,0 1 0,-1-1 0,1 0 0,0 0 0,-1 1 0,1-1 1,0 1-1,-1-1 0,1 1 0,-1 0 0,1 0 0,-1-1 0,1 1 1,-1 0-1,0 0 0,1 0 0,-1 1 0,0-1 0,0 0 0,0 0 1,1 2-1,0 1 20,0-1 0,0 1 0,-1-1 1,1 1-1,-1 0 0,0-1 0,0 1 1,-1 0-1,1 5 0,-1 35 114,0-40-114,0 13 29,0-6-27,-1 0 0,0 0 0,0 0 1,-1 0-1,-4 16 0,0-14 77,4-10-49,1-1 1,0 1-1,0 0 0,0 0 0,0 0 0,0 0 0,0 3 0,5-8 37,3-6-72,0-1 0,-1 0-1,0-1 1,8-16 0,7-11 33,-6 14-212,31-36 1,-36 48 113,0 1 0,0 0 0,1 1 0,0 0 1,16-9-1,-26 17 54,0 0 0,1 0 0,-1 0 1,1 1-1,0-1 0,-1 0 0,1 1 0,-1-1 1,1 1-1,0 0 0,-1 0 0,1-1 1,0 1-1,0 0 0,-1 0 0,1 1 1,0-1-1,-1 0 0,3 1 0,-2 0-4,-1 0-1,1 0 1,-1 0-1,1 0 1,-1 0-1,0 0 0,0 0 1,1 1-1,-1-1 1,0 1-1,0-1 1,0 0-1,-1 1 1,1 0-1,1 2 1,1 6 17,0 1 0,-1-1 1,0 1-1,0 20 0,-2-25 51,1 19 31,-1-15-65,1 1 0,-1 0 0,2 0 0,-1-1 1,1 1-1,1-1 0,5 14 0,-7-22-18,0 0 0,0 0 0,0 0 0,1 0 0,-1 0 0,1-1 0,-1 1 0,1-1 0,-1 1 0,1-1 0,0 1 0,0-1 0,0 0 0,0 0 0,-1 0 0,1 0 0,1 0 0,-1-1-1,2 2 1,0-2 3,1 1-1,-1-1 1,1 0-1,-1 0 1,0 0-1,1-1 0,-1 1 1,0-1-1,6-2 1,1 0-74,0-1 0,0-1 0,0 0 1,-1-1-1,0 0 0,12-9 0,80-76-349,-68 58 451,54-40 1,-65 56-37,-13 9-82,0 0 0,15-7 0,-19 14-153,-8 7 231,-11 13 238,9-14-213,-125 187 674,114-169-683,11-17-26,0-1 0,1 0 0,0 1 0,0 0 0,0 0 0,1 0 0,-4 12 0,6-18 13,0 0 0,0 1 0,0-1 0,0 0 0,0 0-1,-1 0 1,1 0 0,0 1 0,0-1 0,0 0 0,0 0 0,0 0 0,0 0 0,0 1 0,0-1-1,0 0 1,0 0 0,0 0 0,0 1 0,0-1 0,0 0 0,1 0 0,-1 0 0,0 0 0,0 1 0,0-1-1,0 0 1,0 0 0,0 0 0,0 0 0,0 0 0,1 1 0,-1-1 0,0 0 0,0 0 0,0 0-1,6-5-48,8-13-207,4-17-335,16-44-1,-12 27 379,-15 35 142,-6 13-25,1 0 0,-1-1 0,1 1 0,0 0 0,0 1 0,6-8-1,-7 24 68,-3 48 339,0-42-123,1 1 1,1-1-1,1 0 1,0 1-1,7 30 1,-7-47-175,0 1-1,1-1 1,-1 0 0,1 0 0,-1 0 0,1 0 0,0 0 0,0 0 0,0-1-1,0 1 1,1 0 0,-1-1 0,1 0 0,-1 1 0,1-1 0,4 2 0,-3-2 0,0 0 1,1 0-1,-1-1 1,0 1-1,1-1 1,0 0 0,-1-1-1,1 1 1,-1-1-1,1 1 1,0-2-1,6 1 1,5-3-34,-1-1 1,1-1-1,0 0 0,-1 0 1,0-2-1,0 0 0,19-13 1,-12 6-2,-2-1 0,0-1 1,0-1-1,-2-1 1,30-36-1,-33 37 1,128-155-313,-47 56 191,-77 95 11,-2-2 0,25-39 0,-41 60 108,0 1 1,-1 0-1,1 0 1,0-1-1,-1 1 1,1-1 0,-1 1-1,1 0 1,-1-1-1,0 1 1,0-1-1,0 1 1,0-1-1,0-1 1,0 3 17,0 0 0,0 0 0,0-1 0,0 1 0,0 0 0,0 0 0,0 0 0,0 0 0,-1 0 0,1-1 0,0 1 0,0 0 0,0 0 0,0 0 0,0 0 0,-1 0 1,1 0-1,0 0 0,0 0 0,0-1 0,0 1 0,-1 0 0,1 0 0,0 0 0,0 0 0,0 0 0,0 0 0,-1 0 0,1 0 0,0 0 0,0 0 0,0 0 0,-1 0 0,-9 6 57,-4 6-40,2 0 1,-1 1-1,2 0 1,0 1-1,0 1 1,-12 22-1,7-7-15,0 1-1,-13 44 0,13-27 88,2 0 0,2 1-1,-5 50 1,16-90-64,1-1-1,-1 1 0,2-1 1,-1 1-1,4 12 1,-4-19-12,0-1 1,1 1-1,-1-1 1,1 1-1,0-1 1,-1 1-1,1-1 0,0 0 1,0 1-1,0-1 1,0 0-1,0 0 1,0 1-1,0-1 1,0 0-1,2 1 0,-2-2 4,0 1-1,0-1 1,1 0-1,-1 0 1,0 1-1,1-1 0,-1 0 1,0 0-1,1 0 1,-1 0-1,0 0 1,1-1-1,-1 1 0,0 0 1,1-1-1,-1 1 1,0-1-1,0 1 1,1-1-1,-1 1 0,0-1 1,2-1-1,9-7-17,0-1 0,-1-1 0,0 1 0,10-14-1,151-159-460,-111 124 335,66-71 58,-99 99 101,-2-1-1,29-46 0,-49 68 0,-1 1-1,8-19 1,-13 28-28,0 0 0,0 0 0,0 0 0,0 0 0,0 0 1,0 0-1,0 0 0,0 0 0,0 0 0,0 0 0,0 0 0,0 0 1,-1 0-1,1 0 0,0 0 0,0 0 0,0 0 0,0 0 0,0 0 1,0 0-1,0 0 0,0 0 0,0 0 0,0 0 0,0 0 0,0 0 1,0 0-1,0 0 0,0 0 0,0 0 0,0 0 0,0-1 0,0 1 0,0 0 1,-1 0-1,1 0 0,0 0 0,0 0 0,0 0 0,0 0 0,0 0 1,0 0-1,0 0 0,0 0 0,0 0 0,0 0 0,0 0 0,0 0 1,0 0-1,0 0 0,0 0 0,0 0 0,0 0 0,0-1 0,0 1 1,0 0-1,0 0 0,0 0 0,0 0 0,0 0 0,0 0 0,0 0 1,0 0-1,0 0 0,0 0 0,0 0 0,1 0 0,-9 4 29,-11 12 10,13-12 5,-13 11 88,0 1 0,1 0 1,1 1-1,1 1 0,0 0 1,-21 35-1,25-31-56,2 1-1,0 0 1,2 0-1,1 1 1,0 0 0,2 0-1,1 1 1,1-1-1,1 1 1,1 43 0,2-57-289,1 1 1,0-1 0,0 0 0,6 14 0,-7-21-328,1 1 0,0-1 1,0 0-1,0 0 0,0 0 1,1-1-1,0 1 0,0 0 1,0-1-1,0 0 1,0 0-1,1 0 0,5 4 1,12 6-2518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2:21.8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1085 4480,'4'-11'2709,"12"-29"3002,3-18-2547,-5 15-1775,23-55 1,-5 21-767,12-62-65,0 2 111,-31 106-548,1 0 0,1 0 1,2 2-1,1 0 1,1 1-1,25-28 0,-15 24-128,1 2-1,1 1 0,2 1 0,51-34 0,-68 52 15,1-1-1,0 2 0,0 1 0,35-13 0,-45 19-16,0 1 0,0 0-1,1 0 1,-1 0 0,0 1-1,0-1 1,9 2 0,-12 0-6,1 0 0,-1 0 0,1 0 1,-1 1-1,0-1 0,0 1 1,1 0-1,-1 0 0,0 1 0,-1-1 1,1 1-1,4 4 0,-5-5 21,-1 0 1,0 1-1,0-1 0,0 1 0,0-1 0,0 1 0,0 0 1,-1 0-1,0 0 0,1 0 0,-1 0 0,0 0 0,0 0 1,-1 0-1,1 0 0,-1 0 0,1 1 0,-1-1 0,0 0 0,0 0 1,0 1-1,-1-1 0,1 0 0,-1 0 0,0 0 0,0 0 1,0 0-1,0 0 0,-3 5 0,-6 6 40,-1-1-1,-1 0 1,0 0 0,-1-1-1,-14 10 1,25-20-36,-103 88 71,103-88-92,-1 0 0,1 0-1,0 0 1,0 0 0,1 0 0,-1 1-1,0-1 1,1 1 0,0 0-1,-1-1 1,1 1 0,0 0-1,0-1 1,1 1 0,-1 0 0,0 4-1,1-3-1,0 0-1,1 0 1,-1 0-1,1 0 0,0 0 1,0 0-1,0 0 1,1 0-1,0-1 1,-1 1-1,5 6 0,6 8 6,1 0 0,1-1 0,1-1 0,32 29 0,-10-15 178,51 33 1,-33-32 19,-36-21 127,0 1 1,-1 1 0,20 15 0,-32-17 81,-6-10-383,0 1 0,0-1 0,0 0-1,0 0 1,0 1 0,0-1 0,0 0-1,0 0 1,0 1 0,0-1 0,0 0-1,-1 0 1,1 1 0,0-1 0,0 0-1,0 0 1,0 0 0,-1 1 0,1-1-1,0 0 1,0 0 0,0 0 0,-1 0-1,1 0 1,0 1 0,0-1 0,0 0-1,-1 0 1,-3 1 61,0 0 1,0-1-1,1 1 0,-1-1 0,0 0 0,-6 0 1,-31-4-92,1-1 1,-43-12 0,57 9-536,0 0-1,1-2 1,0 0-1,-34-22 1,9 3-2042,4 1 805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03.1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6 3072,'-2'-5'4940,"2"5"-4872,0 0 0,1 0 0,-1 0 0,0 0 0,0 0 1,0 0-1,0 0 0,1 0 0,-1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16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28 110 2976,'-8'0'5605,"0"0"-2226,11 0-2587,-4-9 861,1 9-1607,-1 0 0,0-1 0,1 1 0,-1-1 0,1 0 0,-1 1 0,1-1 0,-1 0 0,1 1 0,-1-1 0,1 0 0,0 1 0,-1-1 0,1 0 0,0 0 0,0 1 0,-1-1 0,1 0 0,0 0 0,0 0 0,0 1 0,0-2 0,0 2-39,0 0 0,0-1 0,0 1 0,0 0 0,0 0 0,0-1 0,0 1 0,0 0 0,0 0 0,0 0 0,0-1 0,0 1 0,0 0 0,0 0 0,0 0 0,0-1 0,0 1 0,0 0 0,0 0 0,-1 0 0,1-1 0,0 1 0,0 0 0,0 0 0,0 0-1,0 0 1,-1-1 0,1 1 0,0 0 0,0 0 0,0 0 0,0 0 0,-1 0 0,1 0 0,0 0 0,0-1 0,-1 1 0,1 0 0,0 0 0,-1 0 0,1 0 6,0 0 1,0 0-1,0 0 0,0 0 1,0 0-1,0-1 0,0 1 1,0 0-1,0 0 0,0 0 1,0 0-1,0 0 0,0-1 1,0 1-1,0 0 0,0 0 1,0 0-1,0 0 0,0 0 1,0-1-1,0 1 0,0 0 1,0 0-1,0 0 1,0 0-1,0 0 0,0 0 1,1 0-1,-1-1 0,0 1 1,0 0-1,0 0 0,0 0 1,0 0-1,0 0 0,0 0 1,1 0-1,-1 0 0,0 0 1,0 0-1,0-1 0,0 1 1,0 0-1,0 0 0,1 0 1,0-1 12,1 0 0,0 0 0,0 0-1,-1 0 1,1 0 0,0 0 0,3-1 0,6 1-3,-1-1-1,0 1 1,0 1-1,17 0 1,5 0 109,247-16 562,-209 10-407,31-1 226,-99 7-474,0 0 0,0 0 0,0 0-1,0 0 1,0-1 0,0 1 0,0-1 0,0 1 0,2-2 0,-3 2-74,0-1 0,-1 1 0,1-1 0,-1 1 0,1 0 1,-1-1-1,1 1 0,-1-1 0,1 0 0,-1 1 0,1-1 0,-1 1 0,0-1 0,1 0 1,-1 1-1,0-1 0,0 0 0,1 0 0,-2-15-3656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17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14 2144,'19'-14'5898,"-17"21"-5403,0 1 0,0-1-1,-1 0 1,0 0 0,0 1-1,-1-1 1,0 10-1,-8 55 454,5-48-471,-48 330 2866,50-307-4260,1-45 50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1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 1664,'2'-10'11203,"-2"11"-11177,0-1 0,0 0-1,0 0 1,-1 0-1,1 0 1,0 0-1,0 0 1,0 1-1,0-1 1,0 0-1,-1 0 1,1 0-1,0 1 1,0-1-1,0 0 1,0 0-1,0 0 1,0 1-1,0-1 1,0 0-1,0 0 1,0 0-1,0 1 1,0-1-1,0 0 1,0 0-1,0 0 1,0 1-1,0-1 1,0 0-1,0 36 768,-4 99 900,1-97-1320,4 45 1,0-27 356,-1-56-716,0 1 1,0-1-1,0 0 1,0 1-1,0-1 1,0 0-1,-1 0 1,1 1-1,0-1 1,0 0-1,0 1 1,0-1-1,0 0 0,-1 0 1,1 1-1,0-1 1,0 0-1,0 0 1,-1 1-1,1-1 1,0 0-1,-1 0 1,1 0-1,0 1 1,0-1-1,-1 0 1,1 0-1,0 0 1,-1 0-1,1 0 1,0 0-1,-1 0 1,1 0-1,-1 0 0,1 0 56,-13-15-2417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19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65 109 2080,'-3'-2'285,"0"1"0,-1 0 0,1 0 0,0 0 0,0 0 0,0 1 0,-1-1 0,-5 1 0,7-1 421,0 0 0,-1 0 0,1 1 0,0-1 1,0-1-1,0 1 0,0 0 0,-4-3 0,3 2 272,3 1-927,-1 1 1,1 0-1,0 0 0,0 0 0,-1-1 0,1 1 0,0 0 0,0 0 1,0 0-1,0-1 0,-1 1 0,1 0 0,0 0 0,0-1 0,0 1 1,0 0-1,0 0 0,0-1 0,0 1 0,-1 0 0,1-1 0,0 1 0,0 0 1,0 0-1,0-1 0,0 1 0,1 0 0,-1-1 0,0 1 0,0 0 1,0 0-1,0-1 0,0 1 0,0 0 0,0 0 0,0-1 0,1 1 1,-1 0-1,0 0 0,0-1 0,0 1 0,1 0 0,-1 0 0,0 0 1,0-1-1,0 1 0,1 0 0,-1 0 0,0 0 0,0 0 0,1 0 0,-1-1 1,1 1-1,15-8 825,-3 4-683,0 0 1,1 1-1,0 0 1,20-1-1,60 1 446,0 1 10,-65 0-461,-6 0-52,34-6-1,-38 5-35,15-5 115,-30 6-337,-3 2 70,0 0 0,-1 0 0,1 0 0,0-1 0,0 1 0,-1 0 0,1 0 0,0-1 0,0 1 0,-1 0 0,1-1 0,0 1 0,-1-1 0,1 1 0,-1-1 0,1 1 0,0-1 0,-1 0 0,1 1 0,-1-1 0,0 1-1,1-1 1,-1 0 0,1 0 0,-1 1 0,0-1 0,0 0 0,1 0 0,-1 1 0,0-1 0,0-1 0,-26 43-15302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51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3 4064,'-3'0'336,"-17"-2"4298,27 21 17,-5-17-4428,0 0 0,0-1 0,0 1 1,0-1-1,1 1 0,-1-1 0,1 0 0,-1 0 1,1 0-1,-1-1 0,1 1 0,3 0 0,38 4 1260,228-15 612,-166 3-1833,40-1-177,-79 7-117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21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84 1664,'1'-4'9907,"1"1"-8476,4-2-1261,0 1 0,0 1 0,0-1 0,1 1 0,-1 0 0,1 1 0,10-4 0,10 0-70,-23 4-62,1 1-1,-1 0 1,1 0 0,6 0-1,3-8 502,40-8-331,-45 14-288,19-2-277,-26 5 282,-1 0-48,14 0 139,-14 0-16,1 0-138,30 0 228,-30 0-20,-1 0-60,5 0 6,-5 0 112,18 1-352,-16 2 230,-1 1-1,1-1 1,-1 1 0,0 0-1,0 0 1,0 0 0,0 0-1,-1 0 1,1 0 0,-1 1-1,0-1 1,-1 0 0,1 1-1,-1-1 1,0 1-1,0-1 1,0 0 0,0 1-1,-1-1 1,-2 8 0,1 0 48,-2 0 0,0 0-1,0-1 1,-1 1 0,-1-1 0,-9 16 0,-17 25-69,22-33 97,-1 0 0,-1-1 0,-1-1 0,-18 20 0,7-16 9,-1-1 0,0-1 0,-42 23 1,42-27-260,24-15 175,-4 4 114,0-1-1,-1 0 1,0 0 0,0 0-1,-6 1 1,19-5 62,-1 0 0,0-1 0,0 0-1,0 0 1,7-4 0,24-7 138,-22 9-141,31-8 166,2 1-1,52-4 0,-92 15-306,1 0 0,-1 0 0,14 3 0,-18-2-46,-1 0-1,0-1 0,0 1 1,1 1-1,-1-1 0,0 0 1,0 1-1,0-1 0,-1 1 1,1 0-1,4 3 0,1 6-113,-8-9 3,0 0-123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24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15 996 1472,'9'-2'11923,"-10"-5"-12689,-2-2 1377,-12-48 1952,13 50-2369,1-1-1,0 1 1,1-1 0,-1 0-1,3-13 1,0-16 409,-2 27-444,0 0 0,1 0 0,0 0-1,4-11 1,3-10 175,15-47 148,32-94-49,0 1-151,-27 113-75,-9 20-180,-14 27-37,1 1-1,12-18 1,-3 7 9,-3 2 20,1 0 0,27-30 0,-35 44-34,1-1 0,1 1-1,-1 0 1,0 0-1,1 1 1,0 0-1,0 0 1,1 1 0,-1 0-1,1 0 1,11-3-1,-7 4-18,0 0 0,0 1-1,0 0 1,0 1 0,0 1-1,0-1 1,19 5 0,-23-3 17,0 0 0,-1 0 1,0 0-1,1 1 1,-1 0-1,0 1 0,0 0 1,-1 0-1,1 0 1,-1 1-1,0 0 0,10 10 1,-14-12 17,0-1 1,-1 0 0,1 1 0,-1-1 0,1 1-1,-1 0 1,0 0 0,0-1 0,0 1-1,0 0 1,-1 0 0,1 0 0,-1 0-1,0 0 1,0 0 0,0 0 0,0-1-1,0 1 1,-1 0 0,1 0 0,-1 0-1,0 0 1,1 0 0,-1-1 0,-1 1-1,-1 3 1,-3 6-17,-1-1 0,-1 0-1,0 0 1,-12 13 0,15-18 22,-31 33 113,-64 57 0,11-23 296,83-68-408,3-1-105,10 2 33,-3-4 73,22 15-176,46 38-1,-64-47 160,0 0-1,0 0 1,-1 1 0,0-1-1,0 2 1,-1-1 0,0 1-1,9 20 1,-14-28 26,-1 0 0,1 0 0,0 0 1,-1 0-1,1 0 0,-1 1 0,0-1 1,0 0-1,0 0 0,0 0 0,0 0 1,0 1-1,0-1 0,-1 0 0,1 0 1,-1 0-1,0 0 0,0 0 0,0 0 0,1 0 1,-2 0-1,1 0 0,0 0 0,0-1 1,-1 1-1,1 0 0,-1-1 0,1 1 1,-1-1-1,-3 3 0,-2 1 49,0-1-1,0 0 1,0 0 0,-1 0-1,1-1 1,-1 0 0,0 0 0,-10 1-1,-8 1 122,-32 2 0,47-7-160,0 0 0,0 0 1,1-1-1,-1 0 0,1-1 0,-12-3 0,-60-24-1717,39 12-2669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1:25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53 4320,'0'0'175,"-1"-1"1,0 1-1,0-1 0,1 0 1,-1 1-1,0-1 0,1 0 1,-1 1-1,0-1 0,1 0 1,-1 0-1,1 1 0,-1-1 1,1 0-1,0 0 0,-1 0 1,1 0-1,0 0 0,0 0 1,0 1-1,-1-1 0,1 0 1,0 0-1,0-2 1,1 2 48,0 0 1,-1 0-1,1 0 1,-1 0-1,1 0 1,0 0-1,0 0 1,0 0-1,0 0 1,-1 0-1,1 1 1,0-1-1,0 0 1,0 1-1,1-1 1,0 0-1,6-2 375,-1 0 0,1 0 0,0 1-1,12-2 1,-18 4-579,0-1-1,0 1 0,0 0 1,-1 0-1,1 0 0,0 0 0,0 0 1,0 0-1,0 1 0,-1-1 1,1 1-1,0-1 0,0 1 1,-1 0-1,1-1 0,0 1 1,-1 0-1,1 0 0,-1 0 1,3 2-1,-3-1-24,1 0 0,0 0 0,-1 0 0,0 1 0,1-1 0,-1 0 0,0 1 0,0-1 0,0 1 0,-1 0-1,1-1 1,0 4 0,0 4 6,0 0 0,-1 0 0,-1 0 0,1 0 0,-2 0 0,-2 10 0,1-6 82,-2 0 0,1 0 0,-2-1 0,0 0 0,-10 16 0,-43 56 554,10-19 180,48-64-787,-2 3 138,0 0-1,0 1 0,-3 7 0,5-12-132,1-1 0,-1 1-1,1 0 1,0-1 0,0 1-1,-1 0 1,1-1 0,0 1-1,0 0 1,0-1 0,0 1-1,0 0 1,0 0-1,0-1 1,0 1 0,0 0-1,0-1 1,0 1 0,0 0-1,1-1 1,-1 1 0,0 0-1,0-1 1,1 1-1,-1 0 1,0-1 0,1 1-1,-1-1 1,1 1 0,-1-1-1,1 1 1,-1-1 0,1 1-1,-1-1 1,1 1 0,0-1-1,-1 1 1,1-1-1,0 1 1,9 0 48,-1 0 1,0 0-1,1 0 0,-1-1 0,1-1 0,-1 0 1,0 0-1,10-3 0,14 0-91,22-5-456,16-1-3046,-62 10 2369,-1 0 1,1 0 0,0 1-1,-1 0 1,1 0 0,12 5-1,17 7-1957,0 0-182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07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49 108 576,'0'0'2229,"0"-13"1350,2-4-1351,-2 14-1697,1 0 1,-1 0 0,0-1-1,0 1 1,0 0 0,-1 0 0,1 0-1,-2-6 1,0-5-42,2 12-398,0 0-1,0 1 1,0-1-1,0 0 1,0 0-1,-1 0 0,1 0 1,-1 0-1,0 1 1,1-1-1,-1 0 1,0 0-1,-2-2 1,3 4-77,0 0 0,0 0 0,0 0 0,0-1 0,0 1 0,0 0 0,0 0 0,0 0 0,0 0 0,0 0 0,0 0 0,-1 0 0,1 0 0,0 0 1,0 0-1,0 0 0,0 0 0,0 0 0,0 0 0,0 0 0,0 0 0,0-1 0,-1 1 0,1 0 0,0 0 0,0 0 0,0 0 0,0 0 0,0 0 1,0 0-1,0 0 0,0 0 0,0 1 0,-1-1 0,1 0 0,0 0 0,0 0 0,0 0 0,0 0 0,0 0 0,0 0 0,0 0 0,0 0 0,0 0 1,-1 0-1,1 0 0,0 0 0,0 0 0,0 0 0,0 0 0,0 1 0,0-1 0,0 0 0,0 0 0,-4 10 812,-3 18 205,6-23-1016,-5 20 339,4-14-194,-1-1 0,-1 22 0,0 33 244,1-23 38,2 69-1,2-27-76,-1-46-252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08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5 114 2976,'-4'-11'11402,"13"10"-9604,7-2-963,24-8 0,11-3-250,220-34-71,-159 28-3081,-67 14 1101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26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10 181 2560,'-10'-8'5237,"10"-12"-640,0 17-4466,1 0 0,-1 0 0,1 1 0,-1-1-1,1 0 1,0 0 0,0 0 0,0 1 0,1-1-1,-1 1 1,0-1 0,1 1 0,0-1 0,2-2 0,6-9 120,-5 8-204,-1 1 1,1 0 0,0 0 0,1 0 0,-1 1 0,1-1 0,0 1 0,0 1 0,0-1 0,0 1 0,8-3 0,12-4 119,39-9 0,-55 17-100,1-1-66,1 1 0,0 0 0,-1 0 0,1 2 0,0 0 0,21 2 1,-27-2 22,0 1 0,0 0 0,-1 1 0,1 0 0,0-1 1,-1 2-1,1-1 0,-1 1 0,0 0 0,0 0 0,0 0 1,0 0-1,-1 1 0,1 0 0,5 7 0,-8-9 8,-1 0 1,1 0-1,-1 0 0,1 1 0,-1-1 1,0 1-1,0-1 0,0 1 0,0-1 1,0 1-1,0 0 0,-1 0 0,0-1 0,1 1 1,-1 0-1,0 0 0,-1 5 0,0-4-2,0 0 0,0-1 0,-1 1 0,1 0 0,-1 0 0,0-1 0,0 1 0,0-1 0,-1 1 0,1-1 0,-4 3 0,-4 4 82,-1-1 0,0 0-1,0 0 1,-1-1 0,-25 12 0,-14 0 496,7-3-704,53-13 60,0 0-1,1-1 1,-1 0 0,11 2-1,-7-3 46,16 4-67,35 11 0,-55-14 42,-1 1-1,1-1 1,-1 1-1,0 1 0,0 0 1,0 0-1,-1 0 1,10 10-1,-14-12 39,-1 0-1,1 0 0,0 1 0,-1-1 0,1 1 0,2 7 0,-4-10 7,-1 0 1,1 0-1,-1 0 1,0 0-1,1 1 1,-1-1-1,0 0 0,0 0 1,0 0-1,0 0 1,0 1-1,0-1 1,0 0-1,0 0 1,0 0-1,0 0 0,-1 1 1,1-1-1,-1 0 1,1 0-1,0 0 1,-1 0-1,0 0 1,1 0-1,-1 0 1,0 0-1,1 0 0,-1 0 1,0 0-1,-1 0 1,-3 2 70,-1 0 0,1 0 1,-1 0-1,0-1 1,0 0-1,1 0 0,-1-1 1,0 0-1,-9 1 0,-58 1 405,67-3-465,-62-1-1,-65 3-1762,130-2 1416,0 0-1,0 0 0,0 1 0,0 0 0,0 0 0,1-1 1,-1 1-1,0 1 0,0-1 0,-4 3 0,-2 7-1173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26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65 2560,'-21'-3'4236,"31"4"-784,19 1-532,55-6-1708,120-21 0,-59 5-1215,-126 18-146,167-12-2923,-171 15 741,-2 5 742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27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45 3136,'-14'-9'6961,"1"18"-4440,0 2-1538,9-8-764,-1 1 0,1 0 0,0 0 0,0 0 0,0 0 0,1 1 1,0 0-1,-4 6 0,3-3-87,1 0-1,0 0 1,0 1 0,1-1-1,0 1 1,1 0 0,0-1-1,0 18 1,0-23-100,2 0-1,-1 0 1,0 0 0,1 0-1,-1-1 1,1 1 0,0 0-1,0 0 1,0-1-1,0 1 1,0-1 0,1 1-1,-1-1 1,1 1 0,-1-1-1,1 0 1,0 0-1,0 0 1,0 0 0,0 0-1,1 0 1,-1 0-1,0-1 1,1 1 0,-1-1-1,1 0 1,-1 0 0,1 0-1,0 0 1,0 0-1,3 0 1,-4 0 11,1-1-1,-1 0 1,1 0-1,-1 0 1,1-1-1,-1 1 1,1-1-1,-1 1 1,1-1 0,-1 0-1,0 0 1,5-2-1,24-17 133,-19 11-156,-7 6-19,91-66 273,-86 61-204,-1 0 1,0-1-1,0 0 0,-1-1 0,0 0 0,-1 0 0,7-12 0,-13 20-69,0 0-1,0 0 0,0 0 0,-1 0 1,1 0-1,0-1 0,-1 1 0,0 0 1,1-3-1,-1 4-11,0-1 1,0 1 0,-1 0-1,1 0 1,0 0 0,-1 0-1,1-1 1,-1 1 0,1 0-1,-1 0 1,0 0 0,1 0-1,-1 0 1,0 0 0,0 0-1,0 1 1,0-1-1,1 0 1,-3 0 0,-1-2-33,0 0 1,0 1-1,0 0 0,-1 0 1,1 0-1,-1 1 1,0-1-1,1 1 1,-1 0-1,0 1 0,0-1 1,-5 1-1,3 0-69,1 0-1,-1 0 0,0 1 1,0 0-1,1 0 0,-1 1 1,1 0-1,-11 4 0,9-2-430,0 0-1,1 1 0,-1 0 0,1 0 0,0 0 0,1 1 0,-10 10 1,12-11-44,0-1 1,1 1 0,0 0-1,0 0 1,1 0 0,-1 1-1,1-1 1,0 0 0,0 1-1,1 0 1,0-1 0,-1 11-1,1 7-1161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27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47 2816,'0'0'49,"0"-1"0,-1 1 0,1 0 0,0 0 0,-1 0 0,1-1 0,-1 1 1,1 0-1,0 0 0,-1 0 0,1 0 0,0 0 0,-1 0 0,1-1 0,-1 1 0,1 0 0,0 0 0,-1 0 0,1 0 1,-1 1-1,1-1 0,0 0 0,-1 0 0,1 0 0,-1 0 0,1 0 0,0 0 0,-1 1 0,1-1 0,0 0 0,-1 0 1,1 0-1,-1 1 0,-7 2 1082,7-3-1004,1 0 1,-1 0 0,1 1-1,-1-1 1,1 0 0,-1 0-1,0 0 1,1 1 0,-1-1-1,1 0 1,-1 0 0,1 1-1,-1-1 1,1 0 0,-1 1-1,1-1 1,0 1 0,-1-1-1,0 1 1,-5 5 663,-1-1-119,-1 1 1,1 0-1,0 1 0,0-1 1,-11 16-1,15-18-561,0 0-1,0 0 0,1 0 1,-1 0-1,1 0 1,0 1-1,1-1 0,-1 1 1,1 0-1,0-1 1,0 1-1,0 0 0,1 0 1,-1 5-1,2-8-64,-1 0-1,0 0 1,1 0-1,0 0 0,-1 0 1,1 0-1,0 0 1,0 0-1,0 0 1,0 0-1,1 0 1,-1-1-1,0 1 1,1-1-1,-1 1 0,1-1 1,-1 1-1,1-1 1,0 0-1,0 1 1,0-1-1,-1 0 1,1-1-1,0 1 1,0 0-1,0 0 0,1-1 1,-1 1-1,2-1 1,4 2 83,0-1 0,0-1 0,-1 0 0,1 0 0,0 0 0,15-4 0,-9 1 3,0-1 0,-1-1-1,1 0 1,-1 0 0,-1-2 0,1 0 0,-1 0 0,0-1 0,0 0 0,12-13-1,-21 19-104,-1-1 0,1 0 1,-1 0-1,0 0 0,0 0 0,0 0 0,0 0 0,0-1 0,-1 1 0,1 0 0,-1-1 0,0 1 0,0-1 0,0-7 0,-1 8-44,0 0 0,0-1-1,-1 1 1,1 0 0,-1 0 0,0 0 0,0 0 0,0 0 0,0 0 0,0 0-1,-1 0 1,0 0 0,1 0 0,-1 1 0,0-1 0,0 1 0,0-1 0,-3-1-1,0 0-89,1 0 1,-1 1-1,0-1 0,0 1 0,0 1 0,0-1 0,-1 1 0,1 0 0,-1 0 0,1 0 0,-1 1 0,-11-2 0,12 3-287,0-1 1,0 1-1,0 0 0,0 1 0,0-1 1,0 1-1,0 0 0,0 0 0,1 1 1,-1-1-1,0 1 0,1 0 0,-1 0 1,1 1-1,-7 4 0,-1 6-1627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29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10 894 2144,'-3'7'557,"2"-6"-378,0 1 0,0-1 0,1 1 0,-1 0 1,0-1-1,1 1 0,-1 0 0,2 13 6191,-3-26-3802,2-163 1746,2 160-4185,1 0 0,-1 0 0,2 0 0,0 0 1,9-19-1,-4 10 163,47-103 68,-33 78-347,-2 3 86,1 1 0,3 1 1,1 1-1,38-46 0,-52 73-62,7-7 11,34-32 0,-40 43-106,0 1-1,1 1 0,0 0 0,0 0 0,1 1 0,0 1 1,1 1-1,22-7 0,-30 11 63,1 0 1,0 0-1,0 1 1,0 0-1,1 0 1,-1 1-1,0 1 1,0-1-1,0 1 1,0 1-1,0 0 1,0 0-1,0 1 1,-1 0-1,1 0 1,15 9-1,-6 2 29,-18-13-31,1 0 1,0-1 0,0 1-1,-1 0 1,1 0-1,0 0 1,-1 0 0,1 0-1,-1 0 1,1 0 0,-1 0-1,1 0 1,-1 0 0,0 0-1,0 0 1,1 0 0,-1 0-1,0 0 1,0 2-1,-1 0 15,0 0 0,0 0-1,-1-1 1,1 1-1,-1 0 1,1 0-1,-1-1 1,0 1-1,-3 3 1,-22 20 84,-89 71 259,1-2-197,113-94-179,0 1-1,0 0 1,0 0 0,0 0 0,1 0 0,-1 1 0,1-1 0,-1 0 0,1 1-1,0-1 1,0 1 0,0-1 0,0 1 0,0-1 0,0 1 0,1 0 0,-1 0-1,1-1 1,0 1 0,0 3 0,1-2 4,0 0 0,0-1 0,0 1 0,0 0 0,1-1 0,-1 1 0,1-1 0,0 0 0,0 0 0,0 1 0,1-1 0,-1 0 0,5 4 0,80 68 13,-31-28 14,-52-44-2,0 1 1,0 0-1,0 0 1,-1 0-1,0 0 0,0 1 1,0-1-1,2 6 0,-4-9 9,-1 0 0,1 0-1,-1 1 1,0-1 0,1 0-1,-1 0 1,0 0 0,0 0-1,0 1 1,0-1 0,0 0-1,0 0 1,0 0 0,-1 1-1,1-1 1,0 0 0,-1 0-1,1 0 1,-1 0 0,1 0-1,-1 0 1,1 0 0,-1 0-1,0 0 1,1 0 0,-1 0-1,0 0 1,0 0-1,0 0 1,0 0 0,0-1-1,0 1 1,0 0 0,0-1-1,0 1 1,0-1 0,0 1-1,0-1 1,-2 1 0,-7 2 118,0 0-1,-1 0 1,1-1 0,-1-1 0,1 0 0,-16 0-1,-65-6 15,78 4-156,-149-15-630,58 4-5599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4:55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677 4016 2400,'0'0'3509,"-14"0"-1434,4-3-1825,1 1 0,0-1 1,0-1-1,0 0 1,0 0-1,0-1 0,1 0 1,0 0-1,0-1 0,0 0 1,1 0-1,-10-11 0,-6-9 131,1-1-1,-20-34 1,21 30-25,-25-30 52,-2 2 1,-58-53 0,74 78-348,-50-65 0,69 80-93,1-1 0,0 1 0,2-2 1,0 0-1,-11-37 0,9 10-19,1-2 0,3 1 0,2-1 0,2 0 0,3 0 0,1 0 1,3-1-1,2 1 0,2 1 0,25-90 0,-17 90 68,2 0 0,2 1 0,3 0-1,1 2 1,37-54 0,6 4-5,99-161 174,-125 183 15,83-142 200,-119 211-395,100-155 380,-72 107-192,25-59-1,0-21-28,71-256 1,-113 319-208,7-97 1,-15 98 17,27-194 19,-29 177-59,-1 1 0,-3 80 21,-1 0 1,0 0 0,0 0 0,-2-9 0,-1-18-179,3 32 7,-1 8-279,-1-1 474,0 1 0,0 0 0,-1-1 0,0 0 0,0 0 0,-1 0 0,0 0 0,0 0 0,0-1 0,-1 1 0,0-1 0,-9 8 0,-7 4 51,0 0 1,-37 22-1,8-5 46,14-4 5,-53 57 0,57-55 1122,107-119-496,33-13-520,-15 16-650,-85 75 320,0 0 1,1 0-1,-1 0 0,2 1 1,-1 1-1,1 0 0,19-9 1,-27 14 133,0 1 1,0-1 0,0 1 0,0 0 0,0-1 0,0 1 0,0 0 0,0 0 0,0 1-1,0-1 1,0 0 0,0 1 0,0-1 0,-1 1 0,1-1 0,0 1 0,0 0-1,0 0 1,-1 0 0,1 0 0,0 0 0,-1 0 0,1 1 0,-1-1 0,1 0 0,-1 1-1,2 2 1,4 4-20,-1 1 0,0 0 0,8 19 0,-6-14 19,-2 0-41,0 1-1,-1-1 1,4 22 0,-4-18 28,3 14 123,-6-20 28,1 0 0,5 15 629,-30-39 845,-33-18-1502,34 18-77,-39-17 0,25 17-1623,-60-13-1,54 20-236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30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25 2720,'18'-16'8117,"-14"10"-5503,-4 6-2478,0-1 1,1 1-1,-1 0 1,0 0 0,1 0-1,-1 0 1,3-2 485,-2 12-5,0 0 0,0 20-1,-4 124 888,3-92-1364,-7 67 0,2-74 103,4-47-566,0 1-1,-3 14 1,4-22 50,-1 0 0,1 1 0,0-1-1,-1 0 1,1 0 0,-1 1 0,1-1 0,-1 0 0,1 0 0,-1 0-1,0 0 1,1 0 0,-1 0 0,0 0 0,0 0 0,0 0-1,0 0 1,0 0 0,0 0 0,0-1 0,0 1 0,0 0-1,-1-1 1,1 1 0,0-1 0,0 1 0,-2-1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30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 1472,'4'0'9227,"-4"0"-9020,-8 24 810,-1-1-1,-1 0 1,-1 0-1,-24 36 1,18-35-790,-1-1 0,-32 31 1,29-33-15,2 1 1,-22 31-1,40-52-174,0 0 0,1 0 0,-1 1 0,0-1 0,1 0 0,-1 0-1,1 0 1,0 0 0,-1 0 0,1 0 0,0 1 0,0-1 0,0 0 0,0 2-1,0-2-8,0 0-1,0-1 1,0 1-1,1-1 1,-1 1-1,0-1 0,0 1 1,1-1-1,-1 1 1,1-1-1,-1 1 1,0-1-1,1 0 1,-1 1-1,1-1 0,-1 0 1,1 1-1,-1-1 1,1 0-1,-1 1 1,2-1-1,2 1 121,1 0 1,-1 0-1,1 0 0,0-1 0,9 0 0,-11 0-127,55-3 355,78-13 0,-24 1-3337,-72 14 1568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31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62 113 2144,'0'-13'549,"-1"9"-210,1-1 0,0 1-1,0 0 1,0 0-1,1-1 1,-1 1 0,1 0-1,0 0 1,2-5 0,19-44 5538,-29 87-435,-5 26-5140,-1-12 80,-28 118 596,28-106-1800,12-57 196,-1 6-1131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32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4896,'1'-2'241,"-1"1"0,1-1 0,0 1 0,0 0 0,0-1 0,-1 1 0,1 0 0,0 0 0,1-1 0,-1 1 0,0 0 0,0 0 0,0 0 0,1 1 0,-1-1 0,0 0 0,1 0 0,-1 1 0,1-1 0,-1 1 0,1-1 0,-1 1 0,1 0 0,2-1 0,8-2 923,102-29 3998,-63 22-4404,73-5-1,-119 15-835,43-2-331,-17 5-3600,-23 0 2383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32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6880,'0'-14'7040,"0"20"-9184</inkml:trace>
  <inkml:trace contextRef="#ctx0" brushRef="#br0" timeOffset="1">321 7 6464,'5'-6'2400,"-5"12"-1856,-5 7 96,5-6-608,0 1 64,0-3-64,-4 1-2208,0-1 1184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33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6816,'18'-11'2528,"-13"14"-1984,-1 8 256,0-3-704,-4 1 800,-4-1-480,0 0-544,-1-2 64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34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66 1568,'-39'-5'9324,"28"-1"-6056,5 0-1480,6 6-1708,-1 0 0,1 0 0,0-1 1,-1 1-1,1 0 0,0 0 0,-1 0 0,1-1 0,0 1 0,0 0 0,-1 0 0,1-1 1,0 1-1,0 0 0,-1-1 0,1 1 0,0 0 0,0-1 0,0 1 0,-1 0 0,1-1 0,0 1 1,0 0-1,0-1 0,0 1 0,0 0 0,0-1 0,0 1 0,0-1 0,0 0 379,1 1-418,1 0 1,-1 0-1,0 0 1,1 0-1,-1 0 1,0 0-1,1 0 0,-1 0 1,0 0-1,1-1 1,-1 1-1,2-1 0,2-1 50,20-2 116,1 1 0,0 1 0,48 3 0,-25 0-155,35 0 7,142-7 453,-203 4-450,-9 1-52,-1 0 0,0-1 0,26-8-1,-34 7-440,-23 0-5004,10 6 2096,3 4 1057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34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114 131 3072,'-11'-8'8517,"14"7"-8139,0 1-1,1-1 1,-1 0 0,1 0-1,-1 0 1,0 0-1,0 0 1,1-1 0,-1 1-1,3-3 1,32-24 154,-20 14-301,15-12 91,-19 14-216,18-11-1,-28 17 0,-4 7 66,-1 4-79,1-3-19,-1 0-1,1-1 1,-1 1-1,0 0 1,0 0-1,0-1 1,-2 4-1,-6 13 367,-15 107-75,-8 145-1,23-183-162,4-45-67,-3 53 239,3 3-123,5-97-240,1-1-1,-1 1 0,0-1 0,0 1 0,-1-1 0,1 1 0,0 0 0,0-1 0,0 1 0,0-1 1,0 1-1,-1-1 0,1 1 0,0-1 0,0 1 0,-1-1 0,1 1 0,0-1 0,-1 1 1,1-1-1,0 1 0,-1-1 0,1 0 0,-1 1 0,1-1 0,-1 1 0,1-1 0,-1 0 1,1 0-1,-1 1 0,1-1 0,-1 0 0,1 0 0,-1 0 0,0 0 0,1 0 0,-2 1 1,-1-2 19,-1 1 0,1 0 0,-1-1 0,0 1 0,-4-2 1,-5-1 3,-31 1-168,34 3 103,0-1 1,-1-1-1,-15-2 1,17 2 225,8 1-179,1 0 0,-1 0 0,1 0-1,-1 1 1,0-1 0,1 0 0,-1 0 0,1-1-1,-1 1 1,0 0 0,1 0 0,-1 0-1,1 0 1,-1 0 0,1-1 0,-1 1-1,0 0 1,1 0 0,-1-1 0,1 1 0,-1 0-1,1-1 1,0 1 0,-1-1 0,1 1-1,-1 0 1,1-1 0,0 1 0,-1-1 0,1 1-1,0-1 1,-1 1 0,1-1 0,0 0-1,0 1 1,-1-1 0,11 0-63,4 0 392,26-4 0,-6 0 61,23-3 11,-35 4-624,-1 1 0,1 1 0,0 1 0,43 3 0,-51 1-972,-7-2-1439,0 1-1,0-1 1,8-1-1,1 0-2745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35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8 4160,'-8'-7'1168,"5"6"-275,5 6 400,2-1-666,-1-1-1,1 1 0,0-1 0,0 1 0,0-1 1,1 0-1,-1-1 0,1 1 0,9 3 0,1 2 216,2 1-239,0 1-1,0 0 1,15 14 0,-26-19-570,-1 0 0,0 0 0,-1 1 1,1-1-1,-1 1 0,0 0 0,-1 0 1,1 0-1,-1 1 0,0-1 0,-1 1 1,2 7-1,1 11 83,-2 0 1,-1 0-1,-1 0 1,-4 39-1,2-30-58,-6 118-72,-2 88 161,8-144-110,0-8-2,14 132 0,5-105-45,6 52 702,-23-162-628,-1 0 0,0-1 0,0 1 0,0 0 0,0 0 0,-2 7 0,1-11-38,1 0 0,0 1 1,-1-1-1,1 0 0,-1 0 0,0 0 0,1 0 0,-1 0 1,0 0-1,0 0 0,1 0 0,-1 0 0,0 0 0,0 0 1,0-1-1,0 1 0,0 0 0,0-1 0,0 1 0,0 0 0,-1-1 1,1 0-1,0 1 0,0-1 0,0 0 0,-1 1 0,1-1 1,0 0-1,0 0 0,-3 0 0,-12-1 100,0-1 0,0-1 0,-19-5 0,-17-3-139,4 5-650,-1 1 0,-71 4-1,110 2-113,0-1 0,1 2 0,-11 2 0,18-4 319,0 1 0,0-1 0,0 1 0,0 0 0,0 0 1,0 0-1,0 0 0,0 0 0,0 0 0,0 0 0,0 1 1,1-1-1,-1 1 0,1-1 0,-1 1 0,1 0 0,-1-1 1,0 4-1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40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4 109 2560,'-4'-17'13325,"4"17"-13296,0 0 0,0 0 0,0 0 0,0 0 0,0 0 0,0 0 0,0 0 0,0 0 0,0 0 0,0-1-1,0 1 1,0 0 0,0 0 0,0 0 0,0 0 0,6-4 514,10-2-683,-10 4 134,0 1 0,0-1-1,11 0 1,14-3 42,28-14 25,35-8 107,-41 18 112,1 2-1,92 0 0,-145 7-338,-1 2-169,0-1 122,0 1 1,0-1-1,0 1 1,-1-1-1,1 1 1,0-1-1,-1 1 1,0-1-1,1 1 0,-1-1 1,0 0-1,1 1 1,-1-1-1,0 0 1,0 0-1,-2 3 1,-1-2-925,0 1 0,1 0 1,-1-1-1,-7 3 0,-8 6-2727,9-3 51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05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99 2656,'0'-6'493,"1"1"0,0 0 0,0-1 0,0 1 0,3-8-1,-2 5 114,0 1 0,0 0 0,0 0-1,-1-1 1,0-13 0,4 72 300,-9 30-22,-18 107-1,5-69-436,14-90-333,-12 76 550,15-103-627,-1-1 0,1 1 0,-1 0 0,0-1 0,0 1 0,0-1 0,0 1 0,0-1 0,0 1 0,0-1 0,0 1 0,0-1 0,-1 0 0,1 0 0,0 0 0,-1 0 0,1 0 0,-1 0 0,1 0 0,-1 0 0,0 0 0,-2 0 0,-5 2 14,0-1 0,-1-1 0,-13 2 0,-6 0-130,-116 10-91,188-14 178,75-12 1,41-20 32,-128 26-40,15-4 87,1 2 0,0 2 0,48-1-1,-75 11-1537,-13-3 602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41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50 1568,'-9'0'9706,"61"-3"-5002,35-9-3089,12-1-857,53 1-550,-99 5-1504,-45 4-451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44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1152,'18'-12'15693,"-22"29"-15733,2 14 478,2 1 1,7 53-1,0 20 23,-2 106 56,-5-206-525,-1 0 1,0 0-1,0-1 0,0 1 0,-4 8 0,-1 8-1598,-6 10-5141,8-20 4657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45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17 113 1728,'-16'-3'7333,"16"1"-6774,0 0 1,1 0-1,-1 1 0,0-1 1,1 1-1,0-1 0,1-2 1,8-4-105,1 1 0,0 0 0,1 0 0,-1 2 0,1-1 0,0 1 0,24-5 0,94-14 57,-114 22-339,30-2 187,81 3-1,-1 0 143,-31-5-257,-126 56-15769,24-27 13193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46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99 2912,'0'0'33,"0"0"1,0 0-1,0 0 1,0 0-1,0 0 1,-1 0-1,1 0 1,0 0-1,0 0 0,0 0 1,0 0-1,0 0 1,-1 0-1,1 0 1,0-1-1,0 1 1,0 0-1,0 0 1,0 0-1,-1 0 0,1 0 1,0 0-1,0 0 1,0 0-1,0 0 1,0-1-1,0 1 1,0 0-1,0 0 0,0 0 1,-1 0-1,1 0 1,0-1-1,0 1 1,0 0-1,0 0 1,0 0-1,0 0 1,0-1-1,3-7 2434,8-7 1480,-10 14-3881,4-4 255,0-1-1,1 1 0,0 0 0,0 1 0,0 0 1,1 0-1,0 0 0,-1 0 0,1 1 1,0 0-1,1 1 0,7-2 0,9-2-129,0 1 0,35-1 0,-51 5-136,0 1 1,1 0-1,-1 1 0,0 0 0,1 1 1,-1-1-1,0 1 0,0 1 0,0 0 1,0 0-1,-1 0 0,1 1 0,12 8 1,-19-11-45,-1 0 1,1-1 0,0 1 0,0 0-1,0 0 1,-1 0 0,1 0 0,0-1 0,-1 1-1,1 0 1,-1 0 0,1 0 0,-1 0 0,1 0-1,-1 0 1,0 0 0,0 0 0,1 1 0,-1-1-1,0 0 1,0 0 0,0 0 0,0 0 0,0 0-1,0 0 1,-1 0 0,1 0 0,0 0 0,0 0-1,-1 1 1,1-1 0,-1 0 0,1 0 0,-1-1-1,-1 3 1,-2 3 99,0-1 0,0 0 0,-1 0 0,-9 8 0,9-8-45,-141 120 774,39-33-528,64-53 536,59-48-625,1 0 0,0 1 0,1 1 0,24-7 1,74-13 388,-106 25-684,26-5 319,64-4 1,-89 10-538,0 1-1,-1 1 1,1 0 0,0 0 0,0 1 0,-1 1 0,1 0 0,-1 0 0,0 1 0,14 7 0,-21-10-309,-1 0-1,0 1 1,0-1 0,0 1 0,0-1-1,0 1 1,-1 0 0,1 0-1,0 0 1,1 2 0,5 10-2318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56.5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0 919 3072,'13'-14'1120,"8"-11"-864,33-25-64,-7 6 1088,28-21-736,22-1 640,26-20-704,44-24-320,-2-10-128,-1-2-2912,11 22 1536,-18-17-1056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3:57.5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0 752 2400,'13'-34'896,"5"7"-704,8-24-64,2 11 1792,15-14-1088,40-4 992,40-8-1056,8-12-32,11-8-448,15-5-1536,5 2 672,-13 11-3936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06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105 314 1888,'-1'-1'69,"0"1"1,0-1-1,1 0 1,-1 0-1,1 1 1,-1-1-1,1 0 1,-1 0-1,1 0 1,-1 0-1,1 0 1,0 0-1,-1 0 1,1 0-1,0 0 1,0 0 0,0 0-1,0 0 1,0 0-1,0 0 1,0 0-1,0 0 1,0 0-1,0 0 1,1 0-1,-1 0 1,0 0-1,1 0 1,-1 1-1,1-3 1,4-14 3023,-5 16-2856,0 0 1,0 0 0,1 0 0,-1 0-1,0 0 1,1 0 0,-1 0-1,1 0 1,-1 0 0,1 0 0,-1 1-1,1-1 1,0 0 0,0 0-1,-1 0 1,6-2 1601,-8 31-1063,-2 0-1,0 0 0,-14 47 0,-3 12 7,-5 107 7,8-51-416,9-98-142,5-29-63,1-1-1,1 1 1,-1 17 0,2-21 184,-1-15-105,1-23-206,66-372-639,-25 252 598,-1-2 182,5-36 783,-42 174-791,1 0 1,6-13-1,-2 5-206,-7 18 36,0 0 0,0 0 0,0 0 0,0 0 0,0 0 0,0-1 0,1 1 1,-1 0-1,0 0 0,0 0 0,0 0 0,0 0 0,0 0 0,0-1 0,0 1 0,0 0 0,1 0 1,-1 0-1,0 0 0,0 0 0,0 0 0,0 0 0,0 0 0,0 0 0,1 0 0,-1 0 0,0 0 1,0-1-1,0 1 0,0 0 0,0 0 0,1 0 0,-1 0 0,0 0 0,0 0 0,0 0 0,0 1 1,1-1-1,-1 0 0,0 0 0,0 0 0,0 0 0,0 0 0,0 0 0,0 0 0,1 0 0,-1 0 1,0 0-1,0 0 0,8 10 91,5 13 47,18 54-2,-8-19 75,41 76 1,-49-108-64,-8-12-78,1 0 0,0 0 1,1-1-1,1 0 0,12 12 0,-21-24-61,1 1-1,-1-1 0,1 0 1,0 0-1,-1 0 0,1 0 1,0-1-1,0 1 0,-1 0 1,1-1-1,0 1 0,0-1 1,0 0-1,0 0 0,0 0 1,0 0-1,-1 0 0,1 0 1,0 0-1,0 0 0,0-1 1,0 1-1,0-1 0,0 1 1,-1-1-1,1 0 1,0 0-1,-1 0 0,1 0 1,0 0-1,1-1 0,2-2-49,0 0-1,0 0 1,-1-1 0,0 1-1,0-1 1,0 0 0,0 0-1,4-10 1,45-101-587,-46 99 523,-2 2 56,1 1-1,1-1 1,8-13-1,-14 27 38,-1 1 1,0-1-1,1 0 0,-1 1 0,1-1 0,-1 0 0,1 1 0,0-1 0,-1 0 0,1 1 0,0-1 1,-1 1-1,1 0 0,0-1 0,0 1 0,-1-1 0,3 1 0,-3 0 3,1 0-1,-1 0 1,1 0-1,-1 0 1,0 0-1,1 0 1,-1 0-1,1 1 0,-1-1 1,1 0-1,-1 0 1,0 1-1,1-1 1,-1 0-1,0 1 1,1-1-1,-1 0 1,0 1-1,1-1 1,-1 0-1,0 1 1,0-1-1,1 1 1,1 4-1,0 0 0,0 0 1,0 0-1,1 8 1,0-3 137,3 14 131,4 33-1,4 14 66,-8-40-195,-1-1 1,-1 1-1,-1 36 0,0 3 177,2 25 64,8 63 254,-10-135-1484,-1 40 0,-10-84-8061,11-4 1931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08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2 127 2656,'0'-1'262,"0"1"-131,-1-1 0,1 1 0,0 0 0,0-1 0,0 1 0,0 0 0,0-1 0,0 1 0,-1 0 0,1-1 0,0 1 0,0 0 0,0-1 0,0 1 0,0 0 0,0-1 0,1 1 0,1-5 1965,-1 5-1965,14-17 3446,-6 8-1681,-7 7-1768,-1 1 0,1 0 0,-1 0 0,1-1 0,-1 1 0,1 0 0,-1 1 0,1-1 0,2-1 0,5-2 69,2-4 59,-4 2 22,1 0 1,0 1-1,1 0 0,13-6 1,-20 11-248,0-1 1,0 0 0,1 0 0,-1 1 0,0 0-1,1-1 1,-1 1 0,0 0 0,1 0-1,-1 0 1,0 1 0,1-1 0,-1 0 0,0 1-1,1-1 1,-1 1 0,0 0 0,0 0 0,0 0-1,0 0 1,0 0 0,0 1 0,4 2-1,-5-3-24,0 1-1,1-1 1,-1 1-1,0 0 1,0-1-1,0 1 0,0 0 1,0 0-1,0-1 1,-1 1-1,1 0 1,0 4-1,2 27 173,-2-20-52,1 40 604,-5 55 1,0-11-361,1-32-288,1 31 239,2-82-123,1 0 1,0 0 0,0-1-1,9 24 1,-11-37-181,0 1 0,0-1 0,0 1 0,1 0 1,-1-1-1,0 1 0,1-1 0,-1 0 0,0 1 0,1-1 0,-1 1 0,1-1 0,-1 0 0,1 1 1,-1-1-1,1 0 0,-1 1 0,1-1 0,-1 0 0,1 0 0,-1 1 0,1-1 0,-1 0 1,1 0-1,0 0 0,-1 0 0,1 0 0,-1 0 0,1 0 0,-1 0 0,1 0 0,0 0 0,-1 0 1,1 0-1,-1 0 0,1-1 0,-1 1 0,1 0 0,-1 0 0,1-1 0,0 1 0,0-1 0,2 0 18,0-1 0,-1 0-1,1 0 1,0 0-1,-1 0 1,5-5-1,1-3-33,-1 0-1,-1 0 0,1-1 1,-2 0-1,10-22 0,13-62-327,-17 54 268,7-24-20,-6 17-98,36-90 1,-35 105 182,-8 20-73,1-1 0,12-21-1,-16 31 101,1 1 0,-1 0-1,0 0 1,1 0 0,-1 1 0,1-1-1,0 1 1,0-1 0,0 1-1,0 0 1,1 0 0,-1 0 0,0 1-1,1-1 1,4-1 0,1 1 69,0 1 1,0 0 0,1 0 0,-1 1 0,11 1-1,48 7 320,-66-8-410,94 24 860,-45-10-798,-49-13-354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08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 2816,'-18'-5'10316,"26"5"-7326,41 2-1629,-45-1-1313,0-1 0,1 1 0,-1 0 0,0 0 0,0 0-1,0 1 1,0-1 0,7 5 0,-10-4-63,1-1 1,0 1-1,0 0 0,-1-1 1,1 1-1,-1 0 0,1 0 1,-1 0-1,0 0 0,1 1 1,-1-1-1,-1 0 0,1 0 0,0 1 1,0-1-1,-1 0 0,1 1 1,-1-1-1,0 1 0,0-1 1,0 1-1,0-1 0,0 0 1,-1 5-1,-2 4 129,0 0 0,0 0 0,-1 0-1,-5 10 1,5-11 41,-19 38 436,11-23 242,-9 27-1,20-51-758,1 0 0,-1 0 0,1 0 0,0 0 0,-1 0 0,1 1 0,0-1 0,0 0 0,0 0 0,0 1 0,0-1 0,0 0 0,0 0 0,0 0 0,0 1 0,1-1 0,-1 0 0,0 0 0,1 0 0,-1 0 0,1 0 0,-1 0 0,1 0 0,0 1 0,-1-2 0,1 1 0,0 0 0,2 2 0,-1-2 35,0 0 0,0 0 0,1 0-1,-1 0 1,0 0 0,1-1 0,-1 1 0,1-1-1,-1 1 1,1-1 0,-1 0 0,1 0 0,4-1 0,21-2 13,0-2 0,37-11 1,27-5-2613,-79 20 604,-1 0 0,0 1 0,1 1 0,-1 0 0,1 1-1,-1 0 1,22 7 0,-29-8 1029,14 3-2807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10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613 1 896,'0'0'184,"-1"1"1,1-1-1,-1 1 0,1-1 1,0 1-1,-1-1 0,1 1 1,0-1-1,-1 1 1,1-1-1,0 1 0,0 0 1,0-1-1,-1 1 0,1 0 1,0-1-1,0 1 0,0 0 1,0-1-1,0 1 0,0-1 1,0 1-1,0 0 0,1 0 63,-1 0 0,0 0 0,0 0 0,0-1 0,0 1 0,0 0 0,0 0 0,-1 0 0,1-1 0,0 1 0,0 0 0,0 0 0,-1-1 0,1 1 0,0 0 0,-1-1 0,1 1 0,-1 0-1,1-1 1,-1 2 0,-2-1 49,1 1-1,-1-1 0,1 0 0,-1 1 0,0-1 1,1 0-1,-1-1 0,0 1 0,0 0 1,-3-1-1,-33 3 638,20-2-516,17-1-396,-104 12 1342,89-9-1251,0 1-1,1 0 0,0 1 1,-20 10-1,21-9 27,1 1 1,1 1 0,-1 0-1,1 1 1,-23 20 0,26-19-44,1 0 1,0 1 0,-7 12-1,12-16-70,1-1 0,0 0 0,0 1 0,1-1 1,0 1-1,0 0 0,0 0 0,0 7 0,1 7 247,1 0 1,4 41-1,1-5-161,-2 69-181,3 50 188,-8 143 1039,-4-166-533,-51 575 1200,56-718-1856,-5 45 91,-23 92-1,7-88-223,13-32 390,6-20-212,1-1 0,0 1 0,0 0 1,1 0-1,-1 8 0,1-12-90,0-3 83,1 0-1,0 1 1,0-1-1,0 0 1,-1 0 0,1 0-1,0 0 1,0 1-1,0-1 1,0 0-1,0 0 1,0 0 0,-1 1-1,1-1 1,0 0-1,0 0 1,0 1-1,0-1 1,0 0 0,0 0-1,0 0 1,0 1-1,0-1 1,0 0-1,0 0 1,0 1-1,0-1 1,0 0 0,0 0-1,1 1 1,-1-1-1,0 0 1,0 0-1,0 0 1,0 1 0,0-1-1,0 0 1,0 0-1,1 0 1,-1 1-1,0-1 1,0 0-1,0 0 1,1 0 0,-1 0-1,0 0 1,0 0-1,0 1 1,1-1-1,-1 0 1,0 0 0,0 0-1,1 0 1,-1 0-1,104-8 1846,40 8-2016,-117 2-1179,0 1-5568,-19-3 4203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13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17 5888,'-31'-16'2688,"23"19"-2336,3-3-544,15 5-736,11-2-1696,2 5 1408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06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25 188 4224,'-15'-3'1365,"15"3"-1351,0 1 1,0-1-1,-1 0 0,1 0 0,0-1 0,0 1 0,0 0 1,0 0-1,0 0 0,-1 0 0,1 0 0,0 0 0,0 0 1,0 0-1,0 0 0,0 0 0,0 0 0,-1 0 0,1 0 1,0 0-1,0 0 0,0-1 0,0 1 0,0 0 1,0 0-1,0 0 0,0 0 0,-1 0 0,1 0 0,0-1 1,0 1-1,0 0 0,0 0 0,0 0 0,0 0 0,0 0 1,0-1-1,-3-7-51,1-1 2370,2 9-2232,1-1 0,-1 1-1,0-1 1,1 1 0,-1 0-1,1-1 1,-1 1 0,1 0-1,-1-1 1,1 1 0,-1 0-1,1 0 1,-1 0 0,1-1-1,0 1 1,-1 0 0,1 0-1,-1 0 1,1 0 0,0 0-1,46-11 1574,-15 2-1145,130-40 490,-102 30-849,136-33-461,-153 44-3203,46-3-1,-57 10 781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16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70 129 1984,'9'-7'4858,"-2"-2"-3058,-5 8-1582,-1 0 0,0 0 0,0 0 0,0 0 0,0-1-1,-1 1 1,1 0 0,0-1 0,1-2 0,8-24 1960,-7 21-1697,-1 1 0,0-1 0,0 0 0,0 0 0,-1 0 0,0 0 0,1-9 0,-2 10 748,2 12-972,1 14-260,-8 46 440,-11 176 1113,1-70-1110,-19 278 1186,28-416-1526,3-16 149,-1 32 0,4-50-254,0 0 1,0 1 0,0-1-1,0 1 1,0-1 0,0 1 0,0-1-1,0 1 1,0-1 0,0 1-1,-1-1 1,1 1 0,0-1 0,0 1-1,0-1 1,-1 1 0,1-1-1,0 0 1,-1 1 0,1-1 0,0 1-1,-1-1 1,1 0 0,0 1-1,-1-1 1,1 0 0,-1 0 0,1 1-1,0-1 1,-1 0 0,1 0-1,-1 0 1,1 1 0,-1-1 0,1 0-1,-1 0 1,1 0 0,-1 0-1,1 0 1,-1 0 0,1 0-1,-1 0 1,1 0 0,-1 0 0,1 0-1,-1 0 1,1-1 0,-1 1-1,1 0 1,0 0 0,-1 0 0,1-1-1,-1 1 1,0-1 0,-1 0-693,-1 0 0,1-1 0,-1 1 0,1-1 0,0 0 0,-1 1 0,1-1 0,0 0 0,-1-3 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26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50 1248,'0'0'5893,"-21"0"-2234,11 0-938,18-2-1884,22-3-988,-27 5 328,79-4 212,-18-3 58,45-5 109,87-6-489,2 16 525,-170 2-334,-26 0-365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26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 2144,'-5'-6'3585,"5"7"-3422,0-1 0,1 1 0,-1 0 0,0 0 0,0 0 0,0 0 0,0-1 0,0 1 0,0 0 0,0 0 1,0 0-1,0-1 0,0 1 0,0 0 0,-1 0 0,1 1 0,-14 81 3244,2-6-1219,2-21-955,-6 95 1,12-46-1963,4-2-4183,9-124-1635,-4 15 5623,12-19-1279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28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18 139 1312,'0'-1'17,"0"1"1,0 0-1,0-1 0,0 1 1,0-1-1,0 1 0,0 0 1,0-1-1,0 1 0,0-1 1,0 1-1,0 0 1,0-1-1,0 1 0,0 0 1,-1-1-1,1 1 0,0-1 1,0 1-1,0 0 0,-1-1 1,1 1-1,0 0 0,0 0 1,-1-1-1,1 1 1,0 0-1,0 0 0,-1-1 1,1 1-1,0 0 0,-1 0 1,1 0-1,-1-1 0,1 1 1,0 0-1,-1 0 0,1 0 1,0 0-1,-1 0 0,1 0 1,-1 0-1,1 0 1,0 0-1,-1 0 0,1 0 1,-1 0-1,-3-4 1955,4 4-1765,0-1 1,0 1-1,0-1 0,-2-14 6516,2 15-6630,0 0 1,0-1 0,0 1-1,0 0 1,0 0 0,0-1-1,0 1 1,0 0-1,0 0 1,0 0 0,0-1-1,0 1 1,0 0 0,0 0-1,0-1 1,0 1 0,0 0-1,0 0 1,0-1 0,1 0 655,-1 0-655,11-7 711,16-3-374,33-8-67,-24 6-444,1 2-1,48-8 1,-47 13 147,36-5 78,-65 11-116,1-1 1,-1 1-1,1 1 1,-1 0-1,16 3 1,-24-4-16,0 0 1,0 1-1,0-1 0,0 0 1,0 1-1,0-1 0,0 1 1,0-1-1,-1 1 0,1-1 1,0 1-1,0-1 0,0 1 1,1 1-1,-2-2-9,0 1 1,0-1-1,0 0 1,0 0-1,0 1 0,0-1 1,0 0-1,0 1 1,0-1-1,0 0 1,0 1-1,0-1 1,0 0-1,0 1 0,0-1 1,0 0-1,0 1 1,0-1-1,-1 0 1,1 1-1,0-1 0,0 0 1,0 0-1,0 1 1,-1-1-1,1 0 1,0 0-1,-1 1 0,-3 2 32,0 1 0,0-2-1,-1 1 1,-7 3 0,2 0-1,-51 26 188,31-16-110,1 0-1,-42 31 1,51-32-173,13-10 20,0 0 0,1 0 1,-1 1-1,1-1 0,0 1 0,-9 14 0,14-19 61,0 1 0,1-1 0,-1 1-1,1 0 1,-1 0 0,1-1 0,0 1-1,-1 0 1,1 0 0,0-1-1,0 1 1,1 0 0,-1 0 0,0-1-1,0 1 1,1 0 0,-1-1-1,1 1 1,0 0 0,-1-1 0,1 1-1,0-1 1,0 1 0,0-1-1,0 1 1,0-1 0,0 0 0,1 0-1,1 2 1,5 4-20,0 0 0,0-1 1,15 9-1,-20-13-39,2 1 27,78 51-322,-70-44 329,0 0 0,-1 1 0,0 0 0,11 14 0,-22-23 35,1 0 1,-1-1-1,0 1 0,0 0 0,0 0 1,0-1-1,0 1 0,-1 0 1,1 0-1,0 0 0,-1 0 0,1 0 1,-1 0-1,0 0 0,0 0 0,0 0 1,0 0-1,0 4 0,-1-4 2,0 1 0,0 0 0,0 0 0,0-1 0,-1 1 0,1-1 0,-1 1 0,1-1 0,-1 0 0,0 0 0,-4 4 0,-4 3 55,-1-1 1,0-1-1,-1 0 1,-18 9 0,26-14-71,-11 5 100,-1 0 0,1-1 0,-1-1 1,-1 0-1,1-1 0,-1-1 0,1-1 0,-22 1 0,31-3-445,1-1 0,0 0 0,-10-2 0,7 1-1079,8 37-13709,10-13 13695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28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37 217 2400,'-4'-1'236,"-1"1"0,1-1 0,0 0-1,0 0 1,-12-11 4704,17 11-4713,1-14 1667,1 11-1631,0 0 0,0 1 0,1-1 0,-1 1 0,1 0 1,0 1-1,0-1 0,6-3 0,36-16 850,-45 22-1101,44-16 789,2 2 0,49-9 1,-55 13-502,179-36 62,-176 38-610,0 2-1,56-1 0,-96 7-190,-1 0 1,1 0-1,0 0 0,0 1 1,-1 0-1,6 1 1,-8-2 238,0 1 1,0-1-1,0 1 0,-1-1 1,1 1-1,0-1 1,0 1-1,-1-1 1,1 1-1,0 0 1,-1 0-1,1-1 1,-1 1-1,1 0 0,-1 0 1,1-1-1,-1 1 1,0 0-1,1 0 1,-1 0-1,0 0 1,0 0-1,0 0 0,1 0 1,-1 0-1,0-1 1,0 1-1,0 0 1,-1 0-1,1 0 1,0 1-1,-4 21-3693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29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20 4384,'0'-1'89,"-1"1"1,1-1-1,-1 0 1,1 1-1,0-1 1,-1 0-1,1 1 1,0-1-1,-1 0 1,1 1-1,0-1 1,0 0-1,0 0 1,-1 1-1,1-1 1,0 0-1,0 0 1,0-1-1,1-3 909,8 30 1909,-7-13-2312,0-1 0,-1 1 0,0 0 0,-2 18 0,-9 47 670,6-45-620,-27 133 1206,20-109-1840,9-40-476,-1 1-1,0-1 1,-9 21-1,12-35 243,0-1 52,-1-1 1,1 0-1,0 1 1,0-1 0,0 1-1,0-1 1,-1 1-1,1-1 1,0 1-1,0-1 1,-1 1-1,1-1 1,-3 2-1194,2-1 1194,1-1-1,-1 0 1,-4-2-1686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29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7 2656,'-11'-6'837,"11"6"-820,-1 0 0,1 0 0,0 0 0,0 0 0,-1 0 0,1 0 0,0 0-1,0 0 1,-1 0 0,1 0 0,0 0 0,0 0 0,-1 1 0,1-1 0,0 0 0,0 0-1,0 0 1,-1 0 0,1 0 0,0 1 0,0-1 0,0 0 0,0 0 0,-1 1 0,1-1 0,0 0-1,0 0 1,0 0 0,0 1 0,0-1 0,0 0 0,0 0 0,0 1 0,0-1 0,0 0-1,0 1 1,0-1 0,-2 4 1064,-6 7 953,-16 15 1,10-13-1083,-31 23 0,-30 10 786,-87 40-1,146-78-1553,-28 15 349,70-25 251,-15 0-788,8-2-131,-12 2 236,0 0 1,0 0-1,1 1 0,-1 0 0,8-1 1,-2 1 117,147-8 806,-21 2-802,15-4-799,-139 10-1151,0 1 1,1 1-1,21 3 0,-14-1-603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32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1144 1408,'1'0'39,"-1"0"1,1 1-1,0-1 0,-1 1 0,1-1 1,-1 1-1,1-1 0,-1 1 0,0-1 1,1 1-1,-1 0 0,1-1 0,-1 1 1,0 0-1,0-1 0,1 1 1,-1 0-1,0-1 0,0 4 1551,5 21 4831,-5-18-5971,-4 16 4599,6-25-4961,0 1 0,0-1 0,0 0 0,-1 0 0,1 0 0,-1 0 0,1 0 0,-1 0 0,0-1 0,0 1 0,0 0 0,0-1 0,1-3 0,6-36 406,-7 31-407,15-115 1700,11-61-1358,-21 160-357,1 0 0,1 1 0,1 0 0,24-46 0,38-47 267,20-39-380,28-44 324,-108 186-269,0 1-1,1 0 1,0 0 0,1 2-1,1-1 1,0 2-1,1 0 1,18-12 0,-26 20-38,0 1-1,0 1 1,0-1 0,0 1 0,0 0 0,1 1-1,-1-1 1,0 2 0,1-1 0,-1 1 0,1 0 0,-1 0-1,1 1 1,13 3 0,-18-3 27,0 1 1,0-1-1,1 1 0,-1 0 0,0 0 1,-1 0-1,1 1 0,0-1 1,-1 0-1,1 1 0,-1 0 0,1 0 1,-1 0-1,0 0 0,-1 0 0,1 0 1,0 0-1,-1 0 0,0 1 1,0-1-1,0 1 0,0-1 0,0 1 1,-1-1-1,1 1 0,-1-1 0,0 5 1,-1 6-61,0 0 0,0 0 0,-1 0 0,-1 0-1,-8 21 1,5-18 70,-1 0 0,-1 0 0,0-1 0,-2 0 0,1-1 0,-2 1 0,0-2 0,-1 0 0,-1 0 0,0-1 0,0-1 0,-1 0 0,-20 12 0,-3 0 107,13-9-164,-24 20 0,47-34 30,-1 1 0,1-1 0,-1 0 0,1 1 0,0-1 0,0 1 0,-1-1 0,1 1 0,0 0 1,0-1-1,1 1 0,-2 3 0,2-4 16,-1 0 0,1 0 0,0 0 0,0 0 0,1 0 0,-1 0 0,0 0 0,0 0 1,0 0-1,1 0 0,-1 0 0,0 0 0,1 0 0,-1 0 0,1-1 0,-1 1 0,1 0 0,-1 0 0,1 0 0,0-1 1,-1 1-1,1 0 0,0-1 0,0 1 0,-1-1 0,1 1 0,1 0 0,20 12 55,1-1 0,43 16 0,5 2-180,-63-26 135,0 1 0,-1 0 0,1 0-1,-1 1 1,0 0 0,-1 0 0,1 1 0,5 7 0,-11-12 0,0-1-1,-1 1 1,1-1 0,0 1 0,-1-1 0,1 1 0,-1-1 0,1 1 0,-1-1 0,0 1-1,1 0 1,-1-1 0,0 1 0,0-1 0,0 1 0,0 0 0,-1-1 0,0 3 0,0-1 26,0 1 0,0-1 0,-1 0 0,1-1 0,-1 1 0,0 0 0,0 0 0,-3 4 0,-2-1 4,1 0 1,-1 0-1,0-1 0,0 0 0,-1 0 0,-7 4 1,2-4 7,-1 0 1,1-1 0,-1 0-1,0-1 1,1 0 0,-1-1-1,-1-1 1,1 0 0,-21-2-1,-11-4-25,-67-14-1,112 19-30,-55-13-1151,50 11 614,0-1 1,0 1-1,1-1 1,-1 1-1,1-2 1,-10-5-1,14 8 329,1 1-1,-1-1 1,0 0-1,0 1 0,0-1 1,0 0-1,1 0 0,-1 0 1,0 1-1,1-1 0,-1 0 1,1 0-1,-1 0 0,1 0 1,-1 0-1,1 0 0,0 0 1,-1 0-1,1 0 1,0 0-1,0-1 0,0 1 1,0 0-1,0 0 0,0 0 1,0-2-1,1 2-114,0-1-1,0 1 1,0-1 0,0 1-1,0 0 1,0-1 0,0 1-1,0 0 1,1 0 0,-1 0-1,1 0 1,-1 0 0,1 0-1,2-2 1,24-9-3255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33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46 1664,'0'0'14,"-1"0"0,1 0-1,0 0 1,0 0 0,-1 0 0,1 0 0,0 0 0,0 0-1,0 0 1,-1 0 0,1 0 0,0 0 0,0-1-1,0 1 1,3-23 10035,0 21-9839,1 0 0,-1 0 0,1 0 1,0 0-1,-1 1 0,1 0 0,0-1 1,0 1-1,0 0 0,5 0 0,2-1 43,-6 1-236,1 0 1,-1 1-1,1-1 0,-1 1 1,1 0-1,-1 1 1,1-1-1,-1 1 0,1 0 1,-1 1-1,0-1 1,1 1-1,-1 0 0,5 3 1,-7-4-7,-1 1 0,0-1 1,0 0-1,0 1 0,0-1 1,-1 1-1,1 0 0,0-1 1,0 1-1,-1 0 0,0 0 0,1 0 1,-1 0-1,0 0 0,0 0 1,0 1-1,0-1 0,0 0 1,0 1-1,-1-1 0,1 0 1,-1 1-1,0-1 0,1 1 0,-1-1 1,0 0-1,-1 1 0,1-1 1,0 1-1,-1-1 0,1 1 1,-1-1-1,-1 4 0,-1-1 36,1 0 0,-1 0 0,0 0-1,-1 0 1,1-1 0,-1 1 0,0-1 0,0 0-1,0 0 1,-1-1 0,0 1 0,-9 5 0,-6 2 171,-39 16 0,56-26-207,-136 57 1114,125-53-838,11-4-175,0 0 0,0 0 0,0 0 1,0 0-1,0 1 0,0 0 0,0-1 0,-2 3 0,19 0 683,160-4 1099,-15-2-5932,-157 2 3686,0 0 0,0 0 0,0 0 0,-1 0 0,1 1 0,0-1 0,0 0 0,-1 1 0,1 0 0,0-1 0,-1 1 0,1 0 0,0 0 0,-1 0 0,1 0 0,-1 0 0,1 0 0,-1 0 0,0 1 0,2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37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17 2080,'0'-8'5696,"1"8"-5522,0 1 0,0 0 1,0-1-1,-1 1 1,1 0-1,0-1 0,0 1 1,0-1-1,0 1 0,0-1 1,0 0-1,1 1 0,3 0 20,0-1-1,0 1 1,0-1-1,0 0 1,-1-1-1,1 1 1,0-1-1,0 0 0,0 0 1,8-4-1,-6 3-150,-1 0 0,1 1-1,-1-1 1,12 1 0,-16 0 47,0 1 0,-1 0 1,1 0-1,0 1 0,0-1 0,0 0 1,0 1-1,-1-1 0,1 1 1,3 1-1,-4-1-55,0-1 1,0 1-1,0 0 0,0 0 1,0 1-1,-1-1 0,1 0 1,0 0-1,-1 0 1,1 0-1,-1 1 0,1-1 1,-1 0-1,0 0 0,1 1 1,-1 1-1,3 13 74,-1 1 0,-1 0 0,-1 25 0,-8 50 224,6-66-222,0-9-65,-31 335 660,29-286-651,-17 363 173,30 81 1681,-7-442-1616,3 226 433,-1-48 180,-7-189 582,-30-63-602,-24 2-843,-76-5-44,94 8-47,-117 0-333,108 2-1796,-60 11-1,98-11 913,-1 1-1,1 1 0,0 0 1,0 0-1,-13 7 0,3 2-4115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09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1068 2400,'-1'0'135,"1"-1"1,-1 1-1,0-1 0,0 0 0,0 0 1,1 1-1,-1-1 0,0 0 1,1 0-1,-1 0 0,0 1 1,1-1-1,-1 0 0,1 0 1,0 0-1,-1 0 0,1 0 0,0 0 1,-1 0-1,1-2 0,0 1 126,1 1-1,0-1 1,-1 0-1,1 0 0,0 0 1,0 0-1,0 1 0,0-1 1,1-1-1,7-10-244,39-80 1376,-1-21-745,-1 5-286,-31 78-220,1 2 0,1 0-1,2 1 1,31-37 0,-36 53-116,-14 11-20,0 1 1,1 0-1,-1-1 1,1 1-1,-1-1 0,0 1 1,1 0-1,-1-1 1,1 1-1,-1 0 1,1 0-1,-1-1 0,1 1 1,-1 0-1,1 0 1,-1 0-1,1 0 0,-1 0 1,1-1-1,-1 1 1,1 0-1,0 0 0,-3 26 123,-1-1 0,-1 0 0,-8 27 0,-4 25 128,-8 98 294,24-172-520,-1 0 0,1 0 0,0 0 0,0 0 0,0 0 0,0 0 0,1 5 0,-1-8-16,0 1-1,1-1 1,-1 0 0,0 0 0,0 0 0,0 0 0,1 1 0,-1-1 0,0 0 0,0 0 0,1 0 0,-1 0 0,0 0 0,0 0 0,1 0 0,-1 1 0,0-1 0,0 0-1,1 0 1,-1 0 0,0 0 0,1 0 0,-1 0 0,0 0 0,0-1 0,1 1 0,-1 0 0,0 0 0,0 0 0,1 0 0,-1 0 0,0 0 0,0 0 0,1-1-1,-1 1 1,0 0 0,0 0 0,0 0 0,1 0 0,-1-1 0,0 1 0,0 0 0,0-1 0,15-17 96,-1-1 0,-1-1 0,14-28 1,6-8-51,0 6-63,1 2-1,46-48 1,-74 90-3,1 0 1,0 0-1,1 0 1,8-5-1,-6 5 12,-10 6-5,0 0 0,1 0 0,-1 0 0,0 0 0,0 0 0,0 0 0,1 0 0,-1 0-1,0 0 1,0 0 0,0 0 0,0 0 0,1 0 0,-1 0 0,0 0 0,0 1 0,0-1 0,0 0 0,0 0-1,1 0 1,-1 0 0,0 0 0,0 0 0,0 1 0,0-1 0,0 0 0,0 0 0,0 0 0,0 0 0,1 1-1,-1-1 1,0 0 0,0 0 0,0 0 0,0 1 0,0-1 0,0 0 0,0 0 0,0 0 0,0 1 0,0-1-1,0 0 1,0 0 0,0 0 0,0 0 0,-1 1 0,1-1 0,0 0 0,0 0 0,-1 14 39,-12 52 115,-2 17-22,9-44-30,-2 23-105,8-54 48,0 0 1,0-1-1,1 1 0,-1-1 0,5 14 0,-5-20-36,0 0 0,0-1 0,0 1 0,0 0 0,0 0 0,1-1 0,-1 1-1,0 0 1,0-1 0,1 1 0,-1 0 0,1-1 0,-1 1 0,1 0 0,-1-1 0,1 1 0,-1-1 0,1 1-1,-1-1 1,1 1 0,0-1 0,-1 0 0,1 1 0,0-1 0,-1 0 0,1 1 0,0-1 0,-1 0-1,1 0 1,0 0 0,0 1 0,-1-1 0,1 0 0,0 0 0,0 0 0,-1 0 0,1 0 0,0-1 0,0 1-1,-1 0 1,1 0 0,0 0 0,0-1 0,-1 1 0,1 0 0,0-1 0,-1 1 0,1 0 0,-1-1-1,1 1 1,0-1 0,-1 1 0,1-2 0,6-3 43,-1 0-1,0-1 1,9-12-1,-11 13 35,48-65 18,-33 43-158,24-27 1,10-6-124,-40 41 267,-10 12-40,-3 7-52,0 0 1,0 0-1,0 0 0,0-1 0,0 1 0,0 0 1,0 0-1,0 0 0,0 0 0,0 0 1,0 0-1,0 0 0,-1 0 0,1 0 1,0 0-1,0 0 0,0 0 0,0 0 1,0-1-1,0 1 0,0 0 0,0 0 0,0 0 1,0 0-1,0 0 0,0 0 0,0 0 1,0 0-1,0 0 0,0 0 0,-1 0 1,1 0-1,0 0 0,0 0 0,0 0 1,0 0-1,0 0 0,0 0 0,0 0 0,0 0 1,0 0-1,0 0 0,0 0 0,-1 0 1,1 0-1,0 0 0,0 0 0,0 0 1,0 0-1,0 0 0,0 0 0,0 0 1,-2 1-9,0 0 1,1 0-1,-1 0 1,1 0-1,-1 0 1,1 0-1,-1 0 1,1 1-1,0-1 1,0 0-1,-1 1 1,1-1-1,-1 3 1,-12 24-34,8-16-37,-7 18 69,2 1 0,-12 50 0,22-77-3,1-3 16,-4 16-37,0-1 0,-1 20 0,4-33 41,1 0 1,0 0-1,0 1 1,0-1-1,0 0 1,0 0-1,1 1 1,-1-1-1,1 0 1,0 0-1,0 0 0,0 0 1,0 0-1,1 0 1,-1 0-1,1-1 1,0 1-1,3 4 1,-3-6 0,0 0 1,0 0-1,0 0 1,0 0-1,0 0 1,1 0-1,-1-1 1,0 1-1,0-1 1,1 1-1,-1-1 1,0 0-1,1 0 1,-1 0 0,0 0-1,0-1 1,1 1-1,-1 0 1,0-1-1,0 0 1,1 1-1,-1-1 1,0 0-1,4-2 1,29-26 55,-21 19-131,15-15 1,-26 22 120,-2 2-48,-1 1 0,1 0 0,-1 0 0,0-1 0,1 1 0,-1-1 0,1 1 0,-1 0 0,0-1 0,0 1 0,1 0 0,-1-1-1,0 1 1,0-1 0,1 1 0,-1-1 0,0 1 0,0-1 0,0 1 0,0-1 0,0 1 0,0-1 0,0 0 0,22-25 47,29-83 206,-35 76-304,74-119 214,-58 103-110,34-70 1,-35 46 22,30-108 1,-59 173-148,1 0-1,-1 0 1,-1 0 0,0 0 0,0-1 0,0 1 0,-1 0-1,-1-13 1,1 21 60,0 0 1,0-1-1,0 1 0,0 0 0,0 0 0,0 0 0,0-1 0,0 1 1,0 0-1,0 0 0,0 0 0,-1 0 0,1-1 0,0 1 1,0 0-1,0 0 0,0 0 0,0 0 0,0-1 0,0 1 1,0 0-1,-1 0 0,1 0 0,0 0 0,0 0 0,0-1 0,0 1 1,0 0-1,-1 0 0,1 0 0,0 0 0,0 0 0,0 0 1,-1 0-1,1 0 0,0 0 0,0 0 0,0 0 0,0 0 1,-1 0-1,1 0 0,-7 6-133,-6 15-13,13-21 147,-55 119-93,-8 17 66,36-84 7,1 1 0,4 2 0,-32 111 0,50-145 36,0 0 1,1 1-1,1 0 0,1-1 0,1 1 0,4 25 1,-3-42-12,0 1 0,0-1 0,1 1 0,0-1 0,0 1 1,0-1-1,1 0 0,-1 0 0,6 7 0,-7-11 7,0 1 1,0-1-1,0 1 0,1-1 1,-1 0-1,0 0 0,1 1 0,-1-1 1,0 0-1,1 0 0,-1 0 1,1-1-1,0 1 0,-1 0 0,1-1 1,0 1-1,-1-1 0,1 1 1,0-1-1,0 0 0,-1 1 0,1-1 1,0 0-1,0 0 0,0-1 1,-1 1-1,1 0 0,0 0 0,0-1 1,-1 1-1,1-1 0,0 0 1,1-1-1,7-3 41,-1-2 0,0 1 0,0-1 0,-1 0 0,0-1-1,12-15 1,37-56 30,-57 79-79,67-103-32,-63 98 25,-1 0 0,1 0-1,0 0 1,1 0 0,-1 1-1,6-4 1,5-5-64,-13 11 48,-2 1 17,0 1 0,0 0-1,0 0 1,1-1 0,-1 1-1,0 0 1,0 0 0,0-1 0,1 1-1,-1 0 1,0 0 0,0-1 0,1 1-1,-1 0 1,0 0 0,1 0 0,-1 0-1,0 0 1,1-1 0,-1 1 0,0 0-1,1 0 1,-1 0 0,0 0 0,1 0-1,-1 0 1,0 0 0,1 0 0,5 1 2,-6-1 68,0 5-70,-1 0 16,0-1 1,0 1-1,-1 0 0,1 0 1,-1 0-1,0-1 1,0 1-1,-6 7 0,5-7-19,0 1-1,0-1 1,0 1-1,1-1 1,0 1-1,-2 8 1,2-3-35,1 1-1,0 0 1,1 17 0,0-26 54,1 1 0,-1-1-1,1 1 1,0-1 0,0 0 0,0 0-1,0 1 1,0-1 0,1 0 0,0 0 0,-1 0-1,1-1 1,0 1 0,0 0 0,1-1-1,4 5 1,-5-5 2,1 0 0,0 0 0,0-1 0,0 1 0,0-1-1,0 0 1,0 0 0,0 0 0,0 0 0,0 0 0,1-1 0,-1 1-1,0-1 1,0 0 0,1 0 0,-1 0 0,0-1 0,1 1 0,-1-1-1,0 0 1,0 1 0,0-1 0,0-1 0,0 1 0,4-2 0,7-5 21,0 0 0,-1-1 1,24-21-1,-24 20-5,20-15 102,-18 14-174,25-23 0,72-63 71,-106 93-286,-8 6 275,-10 13 83,-14 28-291,-29 72 0,53-111 203,-26 79 26,25-77-8,1 1 0,1-1-1,-1 0 1,0 12 0,2-17-20,0 1 1,0-1-1,0 0 0,0 1 0,0-1 1,0 0-1,1 1 0,-1-1 0,0 0 1,1 1-1,-1-1 0,2 2 1,-2-3 2,1 1 0,-1-1 1,1 1-1,-1-1 0,1 1 1,-1-1-1,1 1 1,0-1-1,-1 0 0,1 1 1,-1-1-1,1 0 1,0 0-1,-1 0 0,1 1 1,0-1-1,-1 0 0,1 0 1,0 0-1,0 0 1,-1 0-1,1 0 0,0 0 1,-1 0-1,2-1 1,0 0 1,-1 1 0,1-1 0,0 0 0,-1 0 1,1 0-1,-1 0 0,1 0 0,-1-1 1,0 1-1,1 0 0,-1-1 0,0 1 1,0-1-1,1-1 0,15-27 48,-12 21 31,6-13 4,12-32 1,-4 10-85,37-86-157,-56 130 140,1 0 0,-1-1 0,0 1 1,0 0-1,1 0 0,-1-1 1,0 1-1,0 0 0,0-1 1,0 1-1,1 0 0,-1-1 1,0 1-1,0 0 0,0-1 0,0 1 1,0 0-1,0-1 0,0 1 1,0 0-1,0-1 0,0 1 1,0-1-1,0 1 0,0 0 1,0-1-1,0 1 0,-1 0 0,1-1 1,0 1-1,0 0 0,0-1 1,0 1-1,-1 0 0,1 0 1,0-1-1,0 1 0,-1-1 1,-17 25-349,16-20 347,1 0 0,-1 0 1,0 1-1,1-1 1,0 0-1,0 0 1,0 1-1,1-1 1,-1 1-1,1-1 1,0 0-1,0 1 1,1-1-1,-1 1 1,1-1-1,0 0 0,0 1 1,3 6-1,-2-5 15,0-1 0,1 1 0,0-1 0,0 1 0,0-1 0,0 0 0,1 0 0,0-1 0,0 1 0,0-1 0,0 0 0,1 0 0,9 7 0,-7-8-10,0 0 0,0-1 0,0 1 0,0-1 0,0 0 0,1-1 0,-1 0 0,0 0 0,1-1 0,-1 0 0,1 0 0,-1 0 0,1-1 0,-1-1-1,8-1 1,1-1 59,0-1 0,0-1 0,-1-1-1,0 0 1,23-15 0,-15 6 19,0-1-1,35-37 1,-35 32-23,-6 6-38,-1-2 1,-1 0 0,-1 0-1,0-1 1,-1-1 0,-1-1-1,-1 1 1,-1-2 0,-1 1-1,-1-1 1,0-1 0,4-27-1,4-60-55,-15 99-7,-1-1 0,0 1-1,0 0 1,-1-1 0,-1 1 0,0 0-1,-5-14 1,7 25 37,0-1 0,0 1 1,0 0-1,0-1 0,0 1 0,0 0 0,0-1 0,0 1 0,0 0 0,0-1 1,-1 1-1,1 0 0,0-1 0,0 1 0,0 0 0,0 0 0,-1-1 1,1 1-1,0 0 0,0 0 0,-1-1 0,1 1 0,0 0 0,0 0 0,-1 0 1,1 0-1,0-1 0,0 1 0,-1 0 0,1 0 0,0 0 0,-1 0 1,1 0-1,0 0 0,-1 0 0,1 0 0,0 0 0,-1 0 0,1 0 0,0 0 1,-1 0-1,1 0 0,0 0 0,-1 0 0,1 0 0,0 0 0,-1 0 1,1 1-1,0-1 0,0 0 0,-1 0 0,1 0 0,0 0 0,0 1 0,-1-1 1,1 0-1,0 0 0,0 1 0,-1-1 0,1 0 0,0 0 0,0 1 0,0-1 1,0 1-1,-12 21-179,5-1 183,2-1 0,-5 28 1,-3 14-88,-30 121-70,38-149 189,1 1 1,1-1-1,3 48 0,1-38 12,-1-24-425,2 22 0,-1-36-323,0 0 0,1 0-1,-1 1 1,4 6-1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54:38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5 576,'0'-4'180,"-2"4"92,-2 7 453,-1 1 199,-58 40 3123,27-22-2542,19-15-630,0-1 0,-36 16 0,26-14 143,-26 10 1408,94-32 747,36-6-3098,-66 14-244,0 0 1,0 0-1,0 2 0,0-1 1,1 1-1,-1 1 0,0 0 0,0 0 1,0 1-1,15 5 0,-23-6-460,1 1 0,-1-1 0,1 0 0,0 0 1,0 0-1,0-1 0,-1 1 0,1-1 0,0 0 0,0 0 0,0 0 0,0-1 0,5 0 0,30-11-3472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4:50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199 118 2720,'0'-9'1004,"0"12"59,-1 27 795,0-20-1625,-1 0 0,-1 0 1,0 0-1,0 0 0,-1-1 0,-6 13 0,8-18-161,-1 0-1,1 0 1,-1-1-1,0 1 1,0-1-1,0 1 1,-1-1-1,1 0 1,-1 0-1,1-1 1,-1 1-1,0-1 1,0 0-1,0 0 1,0 0 0,-7 2-1,8-4-43,0 1 0,0-1 0,1 0 0,-1 1 0,0-1 0,0-1 0,1 1 0,-1 0-1,0 0 1,1-1 0,-1 0 0,0 0 0,1 1 0,-1-1 0,1-1 0,-1 1 0,1 0 0,-1-1 0,1 1 0,-4-4 0,0 0-40,1-1 1,0 0-1,0 0 1,0 0 0,0-1-1,-3-7 1,6 12 5,1-1 0,0 0 0,0 0 0,0 1 0,0-1 0,0 0 1,1 0-1,-1 0 0,1 0 0,0 0 0,0 0 0,0 0 0,0 0 0,1-4 1,0 1-56,1 1 1,0 0 0,-1 0 0,2 0 0,-1 0 0,1 0-1,4-7 1,-2 5 109,0 0-1,1 1 0,-1 0 1,2 0-1,-1 0 0,0 0 1,1 1-1,0 0 1,0 1-1,10-5 0,-11 7 72,0 0 1,0 1-1,-1-1 0,1 1 0,0 1 0,0-1 0,0 1 0,0 0 0,12 2 1,2 1 399,32 10 0,-14-3-127,58 10 94,88 23 93,-176-40-559,26 8 362,66 14 1,-88-24-265,-1 1 0,1-2 0,-1 1 0,1-2 0,0 0 0,-1 0 0,1-1 0,-1 0 0,21-7 0,-6-1 134,0-2 0,44-26 1,-55 27-179,0 1 0,0-2 0,-1 0 0,-1 0 1,17-21-1,-26 26-595,-20 17-3877,5 1 2167,-2 5 716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4:50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15 4224,'-13'-15'5338,"13"18"-5147,1-1 0,-1 0 0,0 1 0,0-1 0,0 0 0,0 1 0,-1 3 0,1-1 9,13 394 1902,-4-203-1382,-9-194-707,-1 43 361,0-41-251,1-1 1,-1 1-1,0 0 1,0 0-1,0-1 1,0 1-1,-1 0 1,-2 4-1,3-7-68,0 0 0,0 0 1,1 0-1,-1-1 0,0 1 0,0 0 0,0-1 0,-1 1 0,1-1 0,0 1 1,0-1-1,0 1 0,0-1 0,0 0 0,0 0 0,-1 1 0,1-1 0,0 0 1,0 0-1,-2 0 0,-25-4 299,24 3-341,-73-19 137,58 17-147,-16-4-303,-46-14-1,81 21 114,-1 0-1,0-1 1,0 1-1,1 0 0,-1-1 1,0 1-1,1 0 1,-1-1-1,0 1 0,1-1 1,-1 1-1,0-1 0,0-1 1,1 2 101,0 0 0,0-1 0,0 1 0,0 0 1,0 0-1,0-1 0,0 1 0,0 0 0,0 0 0,0-1 1,1 1-1,-1 0 0,0 0 0,0-1 0,0 1 0,0 0 1,1 0-1,-1-1 0,0 1 0,0 0 0,0 0 0,1 0 1,-1 0-1,0-1 0,0 1 0,1 0 0,-1 0 0,0 0 1,0 0-1,1 0 0,-1 0 0,0 0 0,0 0 0,1 0 1,-1 0-1,1 0 0,11-2-1583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4:51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29 108 5728,'-21'-10'1840,"20"10"-1787,1 0 0,0 0 1,-1 0-1,1 0 0,0 0 1,-1 0-1,1 0 0,0 0 1,0 0-1,-1 0 0,1 0 1,0-1-1,-1 1 0,1 0 1,0 0-1,0 0 0,-1 0 1,1-1-1,0 1 0,0 0 1,0 0-1,-1-1 0,1 1 1,0 0-1,0 0 0,0-1 1,0 1-1,0 0 0,-1 0 1,1-1-1,0 1 0,0 0 1,0-1-1,0 1 0,0 0 1,0-1-1,7-3 1280,-5 4-1173,70-25 3074,40-4-2665,21 2-582,-43 21-5329,-63 8 3476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4:52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24 503 896,'-19'7'304,"19"-7"-301,0 0-1,0 0 1,0 0-1,-1 0 1,1 0 0,0 0-1,0 0 1,0 0-1,0 0 1,-1 0 0,1 0-1,0 1 1,0-1-1,0 0 1,0 0 0,-1 0-1,1 0 1,0 0-1,0 0 1,0 1 0,0-1-1,0 0 1,0 0-1,0 0 1,0 0 0,-1 1-1,1-1 1,0 0-1,0 0 1,0 0 0,0 0-1,0 1 1,0-1 0,0 0-1,0 0 1,0 0-1,0 1 1,0-1 0,0 0-1,0 0 1,0 0-1,1 1 1,-2 6-186,1 18 1871,0-24-1541,0 1 0,0-1 1,0 0-1,1 0 0,-1 0 1,0 0-1,1 1 0,-1-1 1,1 0-1,-1 0 0,1 0 1,-1 0-1,1 0 0,0 0 1,0 0-1,-1 0 0,1 0 1,1 0-1,0 0-8,-1 0 1,1 0 0,0-1-1,0 1 1,-1 0 0,1-1-1,0 0 1,0 1 0,0-1-1,0 0 1,0 0-1,0 0 1,0 0 0,-1 0-1,1 0 1,0-1 0,0 1-1,0-1 1,0 1 0,-1-1-1,1 0 1,0 0-1,0 0 1,-1 0 0,1 0-1,-1 0 1,1 0 0,1-2-1,5-3 106,-1-2 1,0 1-1,12-17 0,-13 16 42,20-21 127,42-38 0,-45 46-149,-1 0 0,-2-1 0,28-37 0,-34 35 175,24-53 0,-15 27-269,-17 38-163,0 1 0,1 1 0,1-1 0,-1 1 0,2 0 0,18-17 0,-21 22-40,0-1 1,1 2 0,0-1-1,0 1 1,0 0 0,0 1-1,1-1 1,0 1 0,-1 1-1,1 0 1,15-3 0,-20 5 23,0 0 0,0 0 1,0 0-1,0 0 1,0 0-1,0 0 0,0 1 1,0 0-1,0-1 1,-1 1-1,1 0 0,0 0 1,0 1-1,-1-1 1,1 1-1,4 3 0,-3-2 0,-1 0 0,0 0 0,-1 1 0,1-1-1,0 1 1,-1-1 0,0 1 0,0 0 0,0 0-1,2 6 1,-1 3 10,0 0-1,0 0 1,-1 0 0,-1 0-1,0 0 1,-2 23 0,-8 26 252,6-49-140,0 1-1,2 0 0,-1 0 1,2 25-1,0-37-77,0-1 1,0 0-1,1 0 1,-1 0-1,0 0 0,0 0 1,1 0-1,-1 1 1,1-1-1,-1 0 0,1 0 1,-1 0-1,1 0 1,-1-1-1,1 1 0,0 0 1,0 0-1,0 0 1,-1 0-1,1-1 0,0 1 1,0 0-1,1 0 1,0 0 12,0-1 0,0 0 0,-1 1 0,1-1 0,0 0 0,0 0 0,0 0 0,-1 0 1,1 0-1,0 0 0,0 0 0,0-1 0,1 0 0,7-2 76,-1-1 0,1 0 0,17-11-1,-26 14-136,69-45 57,-13 7 11,44-22-440,-91 56 207,-10 9-108,-16 13-151,11-11 460,-7 7-144,1 0 0,1 0 0,0 2 0,1-1 0,-11 22 0,20-35 133,-1 0 1,1 0 0,-1 1 0,1-1 0,0 0 0,-1 0 0,1 1 0,0-1 0,0 0 0,0 1 0,0-1-1,0 0 1,0 0 0,0 1 0,0-1 0,1 0 0,-1 1 0,0-1 0,1 0 0,-1 0 0,1 0-1,0 0 1,-1 1 0,1-1 0,0 0 0,0 0 0,-1 0 0,1 0 0,0-1 0,0 1 0,0 0-1,0 0 1,0 0 0,0-1 0,1 1 0,-1 0 0,0-1 0,0 1 0,0-1 0,1 0 0,0 1 0,6 1 102,-1 0 0,1-1 0,0 0 0,0 0 0,11 0 0,-2-2 101,0-1 1,0 0-1,-1-1 1,26-8-1,-38 9-179,0 1 0,0 0 0,0-1 0,0 0 0,-1 0 0,1 0 0,-1 0-1,1-1 1,-1 1 0,0-1 0,0 0 0,0 0 0,0 0 0,0 0 0,-1-1-1,1 1 1,2-6 0,-4 6-39,0 0-1,0 1 0,-1-1 1,1 0-1,-1 0 1,1 0-1,-1 1 1,0-1-1,0 0 1,0 0-1,-1 0 1,1 0-1,-1 1 1,1-1-1,-1 0 0,0 0 1,0 1-1,0-1 1,0 1-1,-1-1 1,1 1-1,-1-1 1,0 1-1,1 0 1,-1 0-1,-3-3 0,1 1-35,-1 1-1,1-1 0,-1 1 0,0 0 0,0 0 1,0 0-1,-1 1 0,1 0 0,-1 0 0,1 0 0,-1 1 1,1 0-1,-1 0 0,-6 0 0,-3 0-108,-1 0 0,0 2 0,-29 3-1,24 1-119,80-18 528,68-17-193,-84 16 27,-11 4 206,1 0 1,0 3 0,46-6-1,-76 12-265,0 1 0,0 0 0,0 0-1,0 0 1,0 1 0,0-1 0,-1 1-1,1-1 1,0 1 0,0 0 0,-1 0 0,1 0-1,2 2 1,-3-2-20,0 1-1,0 0 1,0-1-1,0 1 0,-1 0 1,1 0-1,-1 0 1,0 0-1,1 0 1,-1 1-1,0-1 1,0 0-1,0 0 0,-1 1 1,1-1-1,0 4 1,1 9 70,-1 0 1,-1-1 0,0 1-1,-1 0 1,-1-1 0,-5 26-1,3-21 41,0-1-54,3-11 384,14-18-57,5-7-331,19-26-1,-25 29-114,0 1 0,1 0-1,27-22 1,-30 28 15,0 2 0,1-1-1,17-8 1,-25 14 21,-1 0 1,1 0-1,-1 0 0,1 1 0,0-1 0,-1 0 0,1 1 0,0 0 0,-1 0 0,1 0 0,0 0 0,0 0 1,-1 0-1,1 1 0,0-1 0,-1 1 0,1 0 0,-1-1 0,1 1 0,-1 1 0,1-1 0,2 2 0,-3-2 11,-1 1 0,1-1 0,-1 1 0,0-1 0,0 1 0,0 0 0,1-1 0,-1 1 0,-1 0 0,1 0 0,0 0 0,0 0 0,-1 0 0,1 0 0,-1 0 0,0 0 0,1 0 0,-1 0 0,0 0 0,0 0 0,0 0 0,0 0 0,-1 0 0,1 0 0,-2 3 0,0 4 33,-1 1-1,-1-1 1,0 0-1,-4 9 0,0-4 54,4-4-46,-1-1 0,-1 1 0,-6 8 0,12-18-33,0 0-1,0 0 1,0 0-1,0 0 1,0 0-1,0 0 1,0 0-1,0 0 1,0 0-1,1 0 1,-1 0-1,0 0 1,0 0-1,0 1 0,0-1 1,0 0-1,0 0 1,0 0-1,0 0 1,0 0-1,0 0 1,0 0-1,0 0 1,0 0-1,0 0 1,0 0-1,0 0 1,0 0-1,0 0 0,0 0 1,0 0-1,0 1 1,0-1-1,0 0 1,0 0-1,0 0 1,0 0-1,0 0 1,0 0-1,0 0 1,0 0-1,0 0 1,0 0-1,7-4 121,67-69 265,-38 40-424,21-19-77,-50 47 81,0 0 1,0 1-1,1 0 1,-1 0-1,1 0 1,0 1 0,8-2-1,-13 4 3,-1 1 1,1-1-1,-1 1 1,1 0-1,-1 0 1,0 0-1,1 0 0,-1 1 1,1-1-1,-1 0 1,1 1-1,-1 0 0,0 0 1,1 0-1,-1 0 1,0 0-1,0 0 0,0 0 1,0 1-1,0-1 1,0 1-1,0-1 1,2 4-1,4 4 66,-1 1 0,0-1 0,10 21 0,-5-9 146,5 8-537,-6-10 890,1 0-1,25 30 1,-32-43-844,1 0 0,0-1-1,0 0 1,10 6 0,-10-7-539,0-1 1,0 0-1,0 0 1,1-1-1,-1 0 1,8 2 0,7-2-4643,4 2 1782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4:55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41 2240,'0'-1'342,"-1"0"0,0-1 0,1 1-1,-1-1 1,1 1 0,-1-1 0,1 1 0,0-1 0,0 1 0,0-1-1,0-2 987,2-12 2034,-1 11-1619,-4 12-288,2 2-1424,0-1 1,0 1-1,0-1 1,1 1-1,0-1 1,2 10-1,0 15-33,15 503 1613,-16-519-1416,-1 0 0,-1 0 0,0 0 1,-7 32-1,9-49-227,-1 1 0,0-1 0,0 0-1,0 0 1,0 0 0,-1 1 0,1-1 0,0 0 0,0 0 0,0 0 0,0 1 0,0-1-1,0 0 1,0 0 0,0 0 0,0 1 0,0-1 0,-1 0 0,1 0 0,0 0 0,0 0-1,0 1 1,0-1 0,0 0 0,-1 0 0,1 0 0,0 0 0,0 0 0,0 0 0,-1 0 0,1 1-1,0-1 1,0 0 0,-1 0 0,-3-6-2301,-1-17-1410,6 5-161,7 1 1259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4:55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102 135 4480,'-26'-20'1445,"16"14"-885,-52-4 3941,62 10-4454,0 0 0,0 0-1,0 0 1,0 0 0,0 0-1,-1 0 1,1 0 0,0 0-1,0 0 1,0 0 0,0 0-1,0 0 1,-1 0 0,1 0 0,-1-1 559,1 1-559,0-1 0,0 1-1,0 0 1,0 0 0,0 0-1,-1 0 1,1 0 0,0 0-1,0-1 1,0 1 0,0 0-1,0 0 1,0 0 0,0 0-1,0 0 1,0-1 0,7-3 702,18-3-511,-22 6-56,200-33 2060,-129 24-1743,44-7-353,0 5-1,141 3 1,-192 9-240,-21-1-2015,-1 4-3608,-30 0 2080,2 4 1216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4:56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51 6048,'-2'-3'7247,"14"-3"-5422,19-6-1596,10 3-51,-1 1 0,1 2 0,0 2 0,44 2 1,-54 3 301,31 6 1,-16-2-1547,-1-2-5827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4:56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 5728,'-5'0'2592,"18"0"-2240,-5 0 1472,10 0-1056,18-5 1056,3 5-1088,14-3 128,4 0-512,0-5-288,-4 8-64,-9-8 192,-5 8-96,-8-8-2080,-5 8 1088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4:59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2720,'0'0'5626,"11"-11"-3540,-6 8-1810,6-5-67,0 2 1,1-1-1,0 1 0,14-4 0,-23 8-211,0 2-1,0-1 1,1 0-1,-1 0 0,0 1 1,0 0-1,1 0 1,-1 0-1,0 0 1,1 0-1,-1 1 1,0-1-1,0 1 1,1 0-1,-1 0 0,0 0 1,0 0-1,0 1 1,0-1-1,0 1 1,0 0-1,3 2 1,0 2 200,1-1 0,-1 0 0,1-1 1,1 1-1,-1-1 0,0-1 0,1 0 0,0 0 1,0 0-1,0-1 0,16 3 0,1-3 233,34 0 1,-55-2-404,9-4-1004,-5 3 331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10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 4480,'-25'3'2016,"20"0"-1728,1-3 384,8 0-416,1 0-32,8 0-128,4 0 0,1 9-64,0-9 320,3 4-160,2 0-1088,-2-1 480,-8 2-2592,5-2 1664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00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97 3072,'-1'0'77,"0"0"1,0 0-1,0 1 1,0-1-1,0 0 1,0 0-1,1 1 1,-1-1-1,0 0 1,0 1-1,0-1 0,0 1 1,1-1-1,-1 1 1,0 0-1,1-1 1,-1 1-1,0 0 1,1-1-1,-1 1 1,1 0-1,-1 0 1,1-1-1,-2 3 0,-6 25 821,6-20-580,-26 97 1344,-10 39-668,15-25-318,-12 53 1069,29-132-65,8-66-597,20-90-838,31-138-110,-50 239-137,33-96-7,-9 33 258,-26 72-332,1 1-1,-1-1 1,2 1-1,-1 0 0,6-9 1,-8 14 75,0-1 0,0 1 0,0 0 0,0 0 0,1-1 0,-1 1 0,0 0-1,0 0 1,1 0 0,-1-1 0,0 1 0,0 0 0,1 0 0,-1 0 0,0 0 0,1 0 0,-1 0 0,0-1 0,1 1 0,-1 0 0,0 0 0,0 0 0,1 0 0,-1 0 0,0 0 0,1 0-1,-1 0 1,0 0 0,1 0 0,-1 1 0,0-1 0,1 0 0,-1 0 0,0 0 0,0 0 0,1 0 0,-1 0 0,0 1 0,0-1 0,1 0 0,-1 0 0,0 0 0,0 1 0,1-1 0,-1 0-1,0 0 1,0 1 0,0-1 0,0 0 0,1 1 0,-1-1 0,0 0 0,0 0 0,0 1 0,0-1 0,0 1 0,8 21-18,-6-16 18,39 158 181,17 73 142,-55-230-234,0 1 0,0-1-1,7 13 1,-8-18-19,-1 0 0,1 1 0,-1-1 0,1 0 0,0 0 0,0 0 0,-1-1 0,2 1 0,-1 0 0,0-1 0,0 1 0,0-1 0,1 0 0,4 2 0,-6-3-27,0 1 1,0-1-1,0 0 1,1 0-1,-1 0 1,0 0-1,0-1 1,0 1 0,0 0-1,0 0 1,1-1-1,-1 1 1,0-1-1,0 1 1,0-1-1,0 1 1,0-1-1,0 1 1,0-1-1,-1 0 1,3-1-1,-1-1 27,1 0-1,-1 0 0,1 0 1,-1 0-1,0-1 0,2-4 0,12-34 85,-2-1 0,14-70-1,-10 37-368,-11 48 96,27-95-59,-26 100-265,1-1 1,23-42 0,-32 65 388,1 0 1,-1 1-1,0-1 1,1 0-1,-1 0 1,1 0-1,-1 1 0,1-1 1,0 0-1,-1 1 1,1-1-1,0 0 1,-1 1-1,1-1 1,0 1-1,0-1 0,-1 1 1,1-1-1,0 1 1,0 0-1,0-1 1,0 1-1,1-1 0,-1 2 18,0 0 0,0 0 0,0-1 0,0 1 0,0 0 1,0 0-1,0 0 0,-1 0 0,1 0 0,0 0 0,0 0 0,-1 0 0,1 0 0,-1 0 0,1 0 0,-1 0 0,0 1 0,1-1 0,-1 2 0,3 7 48,-1 0 0,1 18 0,-1-16 37,12 186 652,2 11 70,1-45-80,-16-110-29,-1-32-2071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01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27 4224,'-1'-3'756,"0"1"-1,0 0 1,0-1 0,0 1 0,0 0-1,-3-4 1,3 6-658,0-1 0,0 0 0,0 1 1,0-1-1,0 1 0,0-1 0,0 1 0,0-1 0,0 1 0,0 0 0,0-1 0,0 1 0,0 0 0,0 0 0,0 0 1,0 0-1,-2 0 0,-1 0-25,-1 0 1,1 1 0,0 0 0,0 0-1,0 0 1,0 1 0,0-1 0,0 1-1,0 0 1,-3 3 0,-8 2 37,-11 6 212,-40 25 0,60-33-226,0-1-1,0 1 0,0 0 1,1 0-1,-1 0 0,1 1 1,0 0-1,1 0 0,0 0 1,0 1-1,0-1 1,-3 9-1,6-13-63,1 1-1,-1-1 1,1 0-1,0 0 1,0 0 0,0 0-1,0 1 1,0-1-1,1 0 1,-1 0 0,1 0-1,-1 0 1,1 0 0,0 0-1,0 0 1,0 0-1,0 0 1,0 0 0,0 0-1,0 0 1,1-1 0,-1 1-1,3 2 1,2 2 86,0-1 1,1 1 0,0-1 0,13 7-1,-10-6-95,0-2-1,1 1 1,-1-2 0,1 1-1,0-1 1,0-1 0,0 0-1,0-1 1,0 0-1,1 0 1,-1-1 0,0-1-1,19-3 1,-26 3-520,0-1 0,0 1 0,0-1 0,0-1 0,0 1 1,0 0-1,-1-1 0,1 0 0,-1 0 0,0 0 0,0 0 0,0 0 0,0-1 0,3-4 1,-5 7 264,12-13-1865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01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76 3328,'-1'-1'99,"1"0"-1,0 0 1,-1 0 0,1 1 0,0-1 0,0 0-1,0 0 1,-1 0 0,1 0 0,0 0 0,0 1-1,0-1 1,0 0 0,1 0 0,-1 0 0,0 0-1,0 0 1,0 1 0,1-1 0,-1 0-1,0 0 1,1 0 0,-1 1 0,1-1 0,-1 0-1,1 0 1,-1 1 0,1-1 0,-1 0 0,1 1-1,0-1 1,-1 1 0,1-1 0,0 1 0,0-1-1,-1 1 1,1 0 0,0-1 0,0 1 0,0 0-1,1-1 1,12-6 588,0 0 1,0 0-1,1 2 0,0 0 0,0 1 0,29-5 1,-1 7-491,-40 2-181,1 0 0,-1 1 0,0-1 0,1 1 0,-1 0 0,0 0 0,1 0 0,-1 0 0,0 0 0,4 2 0,-6-2-8,0 0 1,0 1-1,0-1 0,0 0 1,-1 0-1,1 0 0,0 1 1,0-1-1,-1 0 0,1 0 1,-1 1-1,1-1 0,-1 1 1,1-1-1,-1 1 0,0-1 1,0 0-1,0 1 0,0-1 1,0 1-1,0-1 1,0 2-1,0 1 19,-1-1 0,0 1 1,1-1-1,-1 1 0,-1-1 0,1 0 1,0 1-1,-3 2 0,-11 17 178,-21 22 0,21-27 16,1 1 0,-14 23-1,26-38-147,0 0 0,0-1-1,0 1 1,1 0-1,0 0 1,0 0 0,-1 7-1,2-10-38,0 0 0,0 0 0,0 0 0,0 1 0,0-1 0,0 0 0,0 0-1,1 0 1,-1 0 0,0 0 0,1 0 0,-1 0 0,1 0 0,-1 0 0,1 0 0,0 0-1,-1-1 1,1 1 0,0 0 0,0 0 0,-1-1 0,1 1 0,0 0 0,0-1 0,0 1-1,0 0 1,0-1 0,0 0 0,0 1 0,0-1 0,0 1 0,0-1 0,2 0 0,9 2 58,1-1 1,-1-1 0,0 0 0,1-1-1,-1 0 1,22-5 0,10-1-39,-5 1 41,-25 4-1188,29-2 1,-41 4 790,0 0-1,-1 0 1,1 0 0,-1 0-1,1 0 1,-1 0 0,1 1-1,-1-1 1,1 1 0,-1-1-1,1 1 1,-1 0 0,0-1-1,1 1 1,1 1 0,2 8-1794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06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8 2496,'0'-7'5264,"-7"14"-4942,1 1 1,0 0-1,1 0 0,-5 9 1,-10 16 209,0-5-127,-31 33 0,37-46-300,1 0 0,0 1 0,2 1-1,0 0 1,0 1 0,2 0-1,0 0 1,1 1 0,1 0 0,-7 32-1,-2 13 129,4 1-1,-6 98 1,16-122-57,2 1 0,2-1 0,2 0 0,1 0 1,14 50-1,0-17 213,22 74 218,-31-118-349,1-1 0,27 51 1,-33-72-202,1 0 1,-1-1 0,1 1 0,1-1-1,9 8 1,-9-12-452,2-3 90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07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25 3232,'2'-19'2435,"0"13"-370,-1 13-133,-9 58-620,-6 111 53,14-6-325,1-82-414,-1-49 844,-10-69-9849,5 20 6625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08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4640,'6'0'3980,"94"-3"397,84-14-2631,-44 3-889,-81 13-839,-24 2-20,-17-3 183,-11 0-1322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08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39 3808,'0'0'33,"0"0"1,0-1-1,-1 1 1,1 0-1,0 0 1,0 0-1,0 0 1,0 0-1,0 0 1,0 0-1,0-1 1,0 1-1,-1 0 1,1 0-1,0 0 1,0 0-1,0 0 1,0-1-1,0 1 1,0 0-1,0 0 1,0 0-1,0 0 1,0-1-1,0 1 1,0 0-1,0 0 1,0 0-1,0 0 1,0 0-1,0-1 1,0 1-1,0 0 1,0 0-1,0 0 1,1 0-1,-1 0 1,0-1-1,0 1 1,0 0-1,0 0 1,0 0-1,0 0 1,0 0-1,0 0 1,1-1-1,-1 1 1,0 0-1,0 0 1,0 0-1,14-6 1296,27-2 578,-33 7-1433,29-6 358,0 2 0,1 2 0,68 2 0,-101 1-812,-1 1 0,1-1 0,-1 2 0,1-1 1,-1 0-1,1 1 0,-1 0 0,0 0 0,7 4 0,-9-5-5,-1 0 1,1 1 0,0-1-1,-1 0 1,1 1 0,-1 0-1,0-1 1,1 1 0,-1 0-1,0 0 1,0 0 0,0 0-1,0 0 1,0 0-1,-1 0 1,1 0 0,-1 0-1,1 0 1,-1 0 0,0 0-1,0 0 1,1 1 0,-2 2-1,-1 14 75,-2 1 0,0-1 0,-2 0 1,0-1-1,0 1 0,-2-1 0,-17 30 0,0-9 111,-2 0-1,-34 38 1,58-74-163,-9 15 470,12-17-491,0-1-1,0 0 1,-1 1 0,1-1-1,0 0 1,0 0 0,0 1-1,0-1 1,0 0 0,0 0-1,0 1 1,0-1 0,0 0 0,0 1-1,0-1 1,1 0 0,-1 0-1,0 1 1,0-1 0,0 0-1,0 0 1,0 1 0,0-1-1,1 0 1,-1 1 0,1-1 19,-1 0 0,1 1 1,0-1-1,-1 0 1,1 1-1,0-1 0,0 0 1,-1 0-1,1 0 0,0 1 1,0-1-1,-1 0 0,1 0 1,1 0-1,26-2 471,1-1 0,-1-2 0,41-10 0,33-7-236,0 10-166,-50 6-3111,-34 5 1358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09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1233 2560,'-7'4'447,"-1"1"0,1 1 0,0 0 0,-8 8 0,13-11-172,1-2 91,0 1-1,0-1 1,0 0-1,0 0 1,-1 0-1,1 1 1,0-1-1,0 0 1,-3 1-1,20-18 4873,5-15-3657,-11 15-1495,-1-1 0,8-20 0,-1-14 136,-2-2 0,8-58-1,-6 28-208,13-57-19,11-1 98,-5 23-141,-18 53 13,33-85 1,-41 128 95,2 0 0,0 1 0,1 0 1,1 1-1,0 1 0,2 0 0,22-23 0,-29 35-67,-1 1 0,1 0 0,1 0 0,-1 1-1,1 0 1,0 1 0,0 0 0,0 0-1,0 0 1,11-1 0,1 1 12,-1 0 0,1 2 1,35 0-1,-50 2-61,1 0 0,-1 1 0,0-1-1,0 2 1,0-1 0,-1 1 0,1 0 0,7 3 0,-12-4 54,1-1 0,0 1 1,-1 0-1,1 0 0,-1 0 0,1 0 0,-1 0 0,0 0 1,1 1-1,-1-1 0,0 0 0,0 1 0,0-1 0,0 1 1,0-1-1,0 1 0,0 0 0,-1-1 0,1 1 0,-1 0 1,1-1-1,-1 1 0,1 0 0,-1 0 0,0 0 0,0-1 1,0 1-1,0 0 0,0 0 0,0 0 0,-1-1 0,0 4 1,-4 7 17,-1-1 0,0 1 0,-1-1 0,0 0 0,-15 18 0,18-24 15,-25 29 172,-3 0 0,-69 56 0,87-78-161,-8 3-8,-5 4-1,25-18-35,1 0 0,0 1 1,-1-1-1,1 0 0,0 1 0,0-1 1,0 0-1,0 1 0,0 0 1,0-1-1,1 1 0,-1-1 1,-1 4-1,2-4-6,0 0 1,0 1 0,0-1 0,0 0-1,0 1 1,1-1 0,-1 0-1,0 1 1,1-1 0,-1 0-1,1 0 1,-1 1 0,1-1-1,-1 0 1,1 0 0,0 0-1,0 0 1,0 0 0,-1 0-1,1 0 1,0 0 0,0 0-1,0 0 1,2 1 0,3 2-4,0-1 0,0 0 0,10 4 0,-8-4-72,23 11 53,1-1 62,0 2-1,52 33 0,-80-45-35,0-1-1,0 2 0,0-1 0,0 0 0,-1 1 0,6 7 0,-9-10 16,1 0 0,-1 0 0,1-1 0,-1 1 0,1 0 0,-1 0 0,0 0 0,0 0 0,1 0 0,-1 0 0,0 0 0,0 0 0,0 0 0,0 0 0,0 0 0,0 0 0,0 0 0,-1 0 0,1 0 0,0 0 0,-1 0 0,1 0 0,0 0 0,-1 0 0,1 0 0,-1 0 0,1 0 0,-1-1-1,0 1 1,1 0 0,-1 0 0,0-1 0,0 1 0,1 0 0,-1-1 0,0 1 0,0-1 0,0 1 0,0-1 0,0 1 0,-1-1 0,-8 5 91,-1 0 0,0-1-1,0-1 1,0 0 0,-13 2 0,-59 5 305,69-9-353,-157 8 170,134-12-144,35 2-89,-1 1-1,0-1 0,1 0 0,-1 0 1,1 1-1,-1-2 0,1 1 1,-1 0-1,1 0 0,-5-4 0,44 9-13477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0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3328,'0'-13'1061,"0"10"-634,2-18 5526,6 6-4074,-7 13-1849,0 1 0,1 0 1,-1 0-1,0 0 1,1 0-1,0 0 1,-1 0-1,1 0 1,-1 1-1,1-1 1,0 1-1,0-1 0,-1 1 1,1-1-1,0 1 1,0 0-1,0 0 1,3 0-1,1 0 20,0 1 1,1-1-1,-1 1 0,0 0 0,0 1 0,0 0 1,0 0-1,0 0 0,9 5 0,-13-6-45,0 0 1,0 0-1,0 1 0,0-1 0,-1 0 0,1 1 0,0 0 0,-1-1 0,0 1 1,1 0-1,-1-1 0,0 1 0,0 0 0,0 0 0,0 0 0,0 0 1,0 0-1,0 0 0,-1 0 0,1 1 0,-1-1 0,1 0 0,-1 0 0,0 0 1,0 1-1,0-1 0,0 0 0,-1 0 0,0 4 0,-2 4 30,-2 0-1,1 0 0,-1-1 1,-1 1-1,1-1 1,-1-1-1,-10 12 0,-4 6 123,-28 36 723,48-61-829,0-1-1,-1 1 1,1-1-1,0 1 0,-1-1 1,1 1-1,0-1 1,0 1-1,-1-1 1,1 1-1,0-1 0,0 1 1,0 0-1,0-1 1,0 1-1,0-1 1,0 1-1,0-1 0,0 2 1,0-2-19,0 1-1,1-1 1,-1 0 0,0 0-1,1 1 1,-1-1 0,0 0-1,0 0 1,1 1 0,-1-1-1,0 0 1,1 0 0,-1 0 0,0 1-1,1-1 1,-1 0 0,1 0-1,-1 0 1,0 0 0,1 0-1,0 0 1,26-2 721,-19 1-604,100-16 426,-7 0-1955,-75 16 543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1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 3392,'0'-3'251,"0"3"-211,1 0-1,-1 0 1,0 0-1,0 0 1,0-1-1,0 1 1,0 0 0,0 0-1,0 0 1,0 0-1,0-1 1,0 1-1,0 0 1,0 0 0,0 0-1,0-1 1,0 1-1,0 0 1,0 0-1,-1 0 1,1 0 0,0-1-1,0 1 1,0 0-1,0 0 1,0 0-1,0 0 1,0 0 0,-1-1-1,1 1 1,0 0-1,0 0 1,0 0 0,0 0-1,0 0 1,-1 0-1,1 0 1,0 0-1,0 0 1,0 0 0,0-1-1,-1 1 1,1 0-1,0 0 1,2 13 4495,-1 26-3662,0 102 462,-4 204 364,2-262-760,1-68-1083,-9-48-9472,5 24 7867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10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206 387 3808,'13'-4'1728,"53"-1"-1504,-22 2 864,0 0-640,26-5 480,-1 8-576,6-8-224,-9 8-128,-9-5 416,-3 5-224,-7-3 192,-7 6-224,-6-6-1344,-3 3 640</inkml:trace>
  <inkml:trace contextRef="#ctx0" brushRef="#br0" timeOffset="1">83 20 4992,'-57'-19'2240,"34"30"-1952,20-6-224,6 1-96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1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69 4224,'-2'-1'280,"0"0"0,0 0-1,0 0 1,0 0 0,0 0 0,0 0 0,1 0 0,-3-2 73,4 2-280,0 1 1,0 0-1,0 0 0,0 0 0,0 0 1,0-1-1,0 1 0,0 0 0,0 0 1,0 0-1,0-1 0,0 1 1,0 0-1,0 0 0,0 0 0,0-1 1,0 1-1,0 0 0,0 0 1,0 0-1,1-2 440,-1 2-440,10-7 1508,8 0-865,1 1 0,-1 1 0,1 1 0,0 0 0,26-1 1,-14 2-326,19-3-281,0 3-1,0 2 0,94 9 1,-121-7-1678,-2-1 416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2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11 102 2496,'-2'-3'395,"1"1"1,0-1-1,0 1 1,0-1-1,0 1 1,0-1-1,0 0 1,0 1-1,1-1 0,0 0 1,-1 0-1,1 0 1,0 1-1,0-1 1,1 0-1,-1 0 1,1 0-1,-1 1 1,1-1-1,2-5 0,-3 6-294,1 0 0,0 0-1,1 1 1,-1-1 0,0 0-1,0 0 1,1 0 0,-1 1-1,1-1 1,0 1 0,-1-1-1,1 1 1,0 0 0,0 0-1,0-1 1,3 0 0,5-1-44,-1 1 1,0 0 0,1 0-1,-1 1 1,1 0 0,13 1-1,58 8 132,-70-7-160,0 0 1,0 2-1,0-1 1,0 1-1,-1 1 1,1 0 0,-1 0-1,0 1 1,0 0-1,11 9 1,-20-13-10,1 1-1,0 0 1,0-1 0,-1 1 0,1 0 0,-1 0-1,0 0 1,1 0 0,-1 0 0,1 4 0,-1-4-8,-1-1 1,0 0-1,0 0 1,1 1-1,-1-1 1,0 0 0,0 1-1,0-1 1,0 0-1,-1 1 1,1-1-1,0 0 1,-1 1-1,1-1 1,0 0 0,-1 0-1,0 1 1,1-1-1,-1 0 1,0 0-1,1 0 1,-3 2 0,-5 5 5,-1 0 0,0 0 0,0 0 0,0-2 0,-18 11 0,-61 25 235,31-16-140,46-21-124,-23 14-40,33-18 51,-1-1 0,1 1-1,0 0 1,-1 0 0,1 0 0,0 1 0,0-1 0,0 0 0,0 0 0,0 0 0,0 1 0,1-1 0,-1 1 0,0-1 0,1 0 0,-1 1-1,1-1 1,-1 1 0,1 2 0,0-3 3,0 0 0,0 0 0,0 0 0,0 0 0,0 0 0,1 0 0,-1 0 0,0 0 0,1-1 0,-1 1 0,1 0-1,-1 0 1,1 0 0,-1-1 0,1 1 0,0 0 0,-1-1 0,1 1 0,0 0 0,1 0 0,18 9-75,-16-9 50,81 28 312,-49-18-8,48 22 0,-77-29-193,0 0 1,13 9 0,-19-12-50,1 0 1,-1 0 0,1 0 0,-1 0-1,0 1 1,0-1 0,1 1 0,-1-1-1,0 1 1,0-1 0,0 1 0,-1 0-1,1 0 1,0-1 0,-1 1 0,1 0-1,0 3 1,-1-3-15,-1 0 1,1-1-1,-1 1 0,1 0 0,-1-1 1,0 1-1,1-1 0,-1 1 0,0-1 1,0 0-1,0 1 0,0-1 0,0 0 0,-1 0 1,1 1-1,0-1 0,-1 0 0,-1 1 1,-31 18 91,27-17-84,-93 43 68,30-15-1436,63-27 605,1-1 1,0 1-1,0 0 1,-10 9-1,2 3-977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2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46 3648,'-3'0'227,"0"-1"0,0 0 0,0 1 0,-1 0 0,1 0 0,-10 2 5232,34 0-3448,15-4-810,69-13 1,-33 4-1051,225-9-2060,-292 21 1180,0-1 0,-1 1 0,1-1 0,0 1 1,7 3-1,1 0-1175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0 4160,'-23'0'1333,"22"0"-1312,1 0-1,0 0 1,-1 0-1,1 0 1,0 0-1,-1 0 1,1 0-1,0 0 0,-1 0 1,1 0-1,0 0 1,-1 1-1,1-1 1,0 0-1,-1 0 1,1 0-1,0 0 1,-1 1-1,1-1 1,0 0-1,0 0 1,-1 1-1,1-1 1,0 0-1,-12 11 712,1 1 0,0 0 0,-15 24 0,8-3 190,-16 39 0,27-56-584,2 0 1,0 0-1,1 1 1,-3 31-1,6-44-247,1-1 0,0 1 0,0 0-1,1-1 1,-1 1 0,1 0 0,-1-1 0,1 1 0,0-1 0,1 1-1,2 4 1,-3-6-37,0 0-1,0 0 1,1 0-1,-1 0 1,1-1-1,-1 1 1,1-1-1,0 1 1,0-1-1,0 0 1,0 1-1,-1-1 1,2 0-1,-1 0 1,0-1-1,0 1 0,0 0 1,0-1-1,4 1 1,1 0 26,1-1 1,-1 0-1,0-1 0,0 1 1,0-1-1,0-1 0,0 1 1,0-1-1,11-6 0,-1 1 88,0-1 0,24-17 0,-23 13-29,0-1 1,31-30 0,-43 36-111,0 1 1,-1-1-1,1 0 0,-1-1 0,-1 1 1,1-1-1,-1 0 0,-1 0 0,1-1 1,2-9-1,-6 16-49,1-1-1,-1 1 1,1-1 0,-1 0 0,0 1-1,0-1 1,0 1 0,0-1-1,-1 0 1,1 1 0,-1-1 0,1 1-1,-1-1 1,0 1 0,0-1 0,0 1-1,0 0 1,0 0 0,-1-1 0,1 1-1,-1 0 1,0 0 0,1 0 0,-1 0-1,0 1 1,0-1 0,0 0 0,0 1-1,0-1 1,-5-1 0,1 0-17,0 1 0,0-1 0,0 1 0,0 1 0,-1-1 0,1 1 0,-1 0 0,1 1 0,-1-1 0,0 1 0,-8 1 0,7 0-171,1 0 1,-1 1-1,0-1 1,1 1-1,0 1 1,-1 0-1,1 0 1,0 0-1,0 1 1,1 0-1,-1 0 1,1 0-1,0 1 0,0 0 1,0 1-1,1-1 1,0 1-1,0 0 1,0 0-1,1 0 1,0 1-1,-6 13 1,-31 105-4846,28-81 4398,-21 51 0,24-76 1294,-20 30 0,-2 4 2046,29-47-2258,0-1 0,0 1 0,1 0 0,0 0 0,-2 9 0,3-13-333,1 0 1,0-1 0,0 1-1,0 0 1,0 0-1,1-1 1,-1 1 0,0 0-1,1-1 1,-1 1 0,1 0-1,-1-1 1,1 1 0,0-1-1,-1 1 1,1-1-1,0 1 1,0-1 0,0 0-1,1 1 1,-1-1 0,0 0-1,0 0 1,3 2 0,0 0 17,0-1 1,1 0 0,-1 0 0,1 0-1,0-1 1,-1 1 0,1-1-1,0 0 1,0 0 0,0-1 0,-1 1-1,1-1 1,0 0 0,0-1 0,0 1-1,0-1 1,0 0 0,-1 0-1,10-4 1,6-2 223,1-2 0,-1 0-1,18-13 1,-27 16-168,-1 0-82,0 0 0,-1-1 0,1 0 0,-1 0 0,0-1 0,-1-1 0,8-8 1,-12 11-59,0 0 1,0 1-1,-1-1 1,0 0-1,0-1 1,0 1-1,-1-1 1,0 1-1,0-1 1,0 0-1,-1 1 1,0-1-1,0-9 1,-2 4-119,1 1-1,-2-1 1,1 1 0,-2 0 0,1 0-1,-2 0 1,1 0 0,-1 0 0,-1 1 0,0-1-1,-7-9 1,-3 4-1403,0 6 448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4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1163 3488,'-3'12'6224,"7"-27"-2262,3-8-2923,-2-1-1,5-35 1,-1 2-630,82-301 477,-67 285-608,52-136-315,-64 183 1,1 1 0,1 0 1,1 1-1,1 1 0,35-40 0,-30 42 76,0 1-1,2 1 0,46-30 1,-53 39-36,0 2 0,1 0 1,0 0-1,0 2 0,0 0 1,1 1-1,23-4 0,-38 9-18,0-1-1,0 1 0,1 0 0,-1 0 0,0 0 0,0 0 0,1 1 0,-1-1 1,0 1-1,0 0 0,5 2 0,-6-3 2,-1 1 0,0 0 1,0 0-1,1 0 0,-1 0 1,0 0-1,0 0 0,0 0 1,0 0-1,0 1 0,0-1 1,-1 0-1,1 0 0,0 1 0,0-1 1,-1 1-1,1-1 0,-1 1 1,0-1-1,1 0 0,-1 1 1,0-1-1,0 1 0,0 3 0,-1 8 4,0 1 0,-1-1 0,-1 0 0,0 0-1,-1 0 1,0 0 0,-1 0 0,-10 18 0,-5 4 79,-35 49 1,-38 28 410,90-110-471,2 0 2,-1-1 1,1 1-1,-1-1 1,1 1-1,0 0 1,0-1-1,0 1 1,0 0 0,0 0-1,0 0 1,0 0-1,1 0 1,-1 0-1,1 0 1,-1 0-1,1 0 1,0 0-1,0 1 1,0 2-1,1-1-12,0-1-1,0 0 1,1 0 0,-1 0-1,1 0 1,0 0-1,0 0 1,0 0-1,0-1 1,0 1 0,3 2-1,4 3-112,1 0 1,16 11-1,-6-4 24,13 6 131,-27-18-19,1 1-1,-1 0 1,0 0 0,0 0-1,-1 1 1,1 0-1,-1 0 1,8 11 0,-12-15-11,-1 0 0,1 0 1,-1 0-1,1 0 1,-1 0-1,0 0 0,1 0 1,-1 0-1,0 0 0,0 0 1,0 0-1,0 0 0,0 1 1,0-1-1,0 0 1,0 0-1,0 0 0,-1 0 1,1 0-1,0 0 0,-1 0 1,1 0-1,-1 0 0,1 0 1,-1 0-1,1 0 0,-1 0 1,0 0-1,1 0 1,-1 0-1,0-1 0,0 1 1,0 0-1,-1 1 0,-3 1 42,1 0-1,-1 0 0,0-1 0,1 1 1,-1-1-1,-11 3 0,-3 0-8,0-2 0,0 0 1,-21 0-1,-60-3 158,73-2-661,-27-4 0,42 4-1023,0-1-1,-15-6 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4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50 3488,'0'-3'250,"0"1"0,1 0 0,-1 0 0,1-1 0,-1 1 0,1 0 1,0 0-1,0 0 0,0-1 0,0 1 0,0 0 0,0 0 0,1 1 0,-1-1 0,0 0 0,1 0 1,0 1-1,-1-1 0,4-2 0,3-3 2294,-7 9-2409,-1-1-1,1 0 1,-1 1-1,1-1 1,-1 1-1,0 0 1,0-1-1,0 1 0,0-1 1,0 1-1,0 1 1,0-3-133,-3 48 1137,-12 70-1,4-44-561,-3 18-230,-2 13-209,16-98-165,-1 7 61,-1 0 0,0-1 0,-1 1 1,-6 19-1,4-26-757,5-7 679,0 0 0,0 0 0,0 0 0,0 0 0,-1 0 0,1 0 0,0 0 1,0 0-1,0 0 0,0 0 0,-1 0 0,1 0 0,0 0 0,0 0 0,0 0 0,0 0 0,-1 0 0,1 0 0,0 0 0,0-1 0,0 1 0,0 0 0,-1 0 0,1 0 0,0 0 0,0 0 0,0 0 0,0 0 0,0-1 0,0 1 0,-1 0 0,1 0 0,0 0 1,0-1-1,-2-6-1156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5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0 4896,'0'0'1584,"0"0"-1515,-1 0 0,1 0 0,0 0 0,0 0-1,-1 1 1,1-1 0,0 0 0,-1 0 0,1 0 0,0 0 0,0 0 0,-1 0 0,1 0 0,0 0 0,0 1 0,0-1 0,-1 0 0,1 0 0,0 0 0,0 1-1,-1-1 1,1 0 0,0 0 0,0 1 0,0-1 0,0 0 0,-1 4 161,1 0 1,0-1-1,-1 1 1,0 0-1,0-1 1,0 1-1,0-1 0,-1 0 1,1 1-1,-1-1 1,-3 5-1,-2 2 247,-2 0-1,-8 9 1,9-10-144,-13 10 259,-1 0 0,0-2 0,-45 27 0,38-25-51,-52 41 0,81-59-542,-18 17 503,18-18-476,-1 1 0,1-1-1,-1 1 1,1-1 0,-1 0-1,1 1 1,0 0 0,-1-1 0,1 1-1,0-1 1,0 1 0,-1-1-1,1 1 1,0-1 0,0 1 0,0 0-1,0-1 1,0 1 0,0 0-1,0-1 1,0 1 0,0-1 0,0 1-1,0 0 1,0-1 0,0 1-1,0-1 1,0 1 0,1 0 0,-1-1-1,0 1 1,1 0 0,3 1 42,0 0 0,0-1 0,0 1 0,0-1 0,1 0 0,-1 0 0,6 1 0,16 0 56,-1 0 1,1-2-1,33-3 1,77-17 145,-94 14-276,69-14-1608,-38 4-6035,-55 15 5457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5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2 4736,'0'0'73,"0"-1"0,1 1 0,-1 0 1,0 0-1,0 0 0,1 0 0,-1 0 1,0 0-1,0-1 0,1 1 0,-1 0 0,0 0 1,1 0-1,-1 0 0,0 0 0,0 0 0,1 0 1,-1 0-1,0 0 0,1 0 0,-1 1 0,0-1 1,0 0-1,1 0 0,-1 0 0,0 0 1,0 0-1,1 0 0,-1 1 0,0-1 0,0 0 1,0 0-1,1 0 0,-1 0 0,0 1 0,0-1 1,0 0-1,1 0 0,-1 1 0,0-1 0,0 0 1,0 0-1,0 1 0,0-1 0,0 1 0,9 18 1742,-5-11-1168,30 57 1048,9 19-446,-12-16-357,-5-11-203,-2 2 1,17 67-1,-32-88-524,-2 0 0,-1 1 0,-3 0 0,0-1-1,-3 1 1,-1 0 0,-2 0 0,-2 0 0,-1-1 0,-2 0 0,-2 0 0,-22 56 0,-57 99 85,78-174-355,0-1 0,-2 0 0,0-1-1,-1 0 1,-1-1 0,0-1 0,-26 20-1,19-19-2640,0 0-1,-49 23 0,38-23-58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8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1 837 2240,'3'7'5845,"12"-5"-5033,-14-2-704,1 0 0,-1 1 0,1-1-1,0 0 1,-1 0 0,1 0 0,0 0-1,-1 0 1,1 0 0,-1 0 0,1-1-1,0 1 1,-1 0 0,1-1 0,-1 0-1,1 1 1,1-2 0,1-1-4,0 0 0,0-1 0,0 1 0,0-1 0,-1 0-1,1 0 1,4-8 0,16-32 298,-22 39-350,52-127 297,-24 53-468,-22 61 216,-1-2 0,-1 1 1,6-30-1,-11 27-74,-2 18-279,-1 16-34,-12 108-72,13-106 441,0 0 0,1 0 1,0 0-1,1 0 1,0 0-1,1 0 0,1-1 1,6 19-1,-9-31-33,1 1 0,-1-1 0,1 0-1,0 1 1,-1-1 0,1 0 0,0 1-1,0-1 1,0 0 0,0 0 0,0 0-1,0 0 1,0 0 0,0 0-1,0 0 1,0 0 0,1 0 0,-1 0-1,0-1 1,1 1 0,1 0 0,-1 0 11,0-1 0,0 0 1,0 0-1,0 0 0,0 0 1,0 0-1,0-1 1,0 1-1,0-1 0,0 1 1,0-1-1,0 0 0,3-1 1,5-4 86,0 0 0,-1-1 0,1 0 0,10-11-1,-15 13-160,120-122 354,-71 68-242,-11 12-82,70-98 0,-90 109-36,-1-2 1,-1 0 0,24-69-1,-37 88-107,-5 14-66,-1 0-1,0 0 1,-1 0 0,1 0 0,-1 0-1,1-6 1,-3 28 84,-2 0 0,0-1 0,0 1 0,-10 23 0,0 7 16,-66 255-21,64-249 249,-2-1 1,-2-1 0,-3 0-1,-1-2 1,-3 0-1,-48 67 1,66-104 129,-1-2 0,0 1 0,-19 16-1,25-24-167,0-1 0,-1 1-1,1-1 1,-1 0 0,0 1-1,0-2 1,0 1 0,0 0-1,0-1 1,0 0 0,0 0-1,-1 0 1,1 0 0,0-1-1,-1 0 1,-3 0 0,6 0-84,1 0-1,0 0 1,0 0 0,0 0 0,0-1 0,-1 1 0,1-1-1,0 1 1,0 0 0,0-1 0,0 0 0,0 1 0,0-1-1,0 0 1,0 1 0,0-1 0,1 0 0,-1 0 0,0 0-1,0 0 1,1 0 0,-1 0 0,0 0 0,1 0-1,-1 0 1,1 0 0,-1 0 0,1 0 0,0 0 0,-1-1-1,1 1 1,0 0 0,0 0 0,0 0 0,0 0 0,0-1-1,0 1 1,0 0 0,1-2 0,0-3-25,0 0 0,1 1 0,-1-1 0,1 1 0,0-1 0,6-8 0,3-3 31,1 2 0,1-1 1,1 1-1,0 1 0,30-22 0,-21 15-17,213-157-2895,-230 174 2489,-2 2-176,-1 0-1,0-1 1,1 2 0,-1-1-1,1 0 1,4-1-1,5 2-1314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19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54 5888,'-38'-27'2688,"29"12"-2336,5 7-416,8 8-32,-4-3-320,4 6 256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14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1214 2816,'-1'-10'345,"1"8"-253,-1 0 1,1 0-1,0 0 0,-1 0 1,0 0-1,1 0 1,-1 0-1,0 0 1,-1-2-1,-3-3 384,3 5 77,4 4 2,-2 0-375,1 0-1,-1 1 1,1-1-1,-1 0 1,0 0-1,0 0 1,0 0-1,0 0 0,-1 4 1,1 2 116,0 380 2488,-5-254 288,4-204-2186,3-112-511,0 126-555,13-67 0,-10 98 55,1 0 0,1 0 1,1 1-1,15-33 0,-16 43 38,0-1 0,1 1 0,1 0 0,1 0 0,0 1 0,0 1 0,1-1 0,1 2 0,0 0 0,0 0 0,1 1 0,27-16 0,-34 24 68,-1-1-1,1 1 1,0 0-1,0 1 0,0 0 1,0 0-1,0 0 1,0 0-1,0 1 1,0 0-1,6 1 0,-10-1 24,0 0 0,0 1 0,0-1 0,0 0-1,0 1 1,0-1 0,0 1 0,-1 0 0,1-1-1,0 1 1,0 0 0,-1 0 0,1 0-1,0 1 1,-1-1 0,1 0 0,-1 0 0,0 1-1,1-1 1,-1 1 0,0 0 0,0-1 0,0 1-1,0 0 1,0-1 0,0 1 0,-1 0 0,1 0-1,-1 0 1,1 0 0,-1 0 0,0-1 0,1 1-1,-1 0 1,0 0 0,0 0 0,-1 3 0,0 1 38,0 1 1,0-1-1,-1 0 1,0 0-1,-1 0 1,1 0-1,-1-1 1,-6 11-1,-4 2 92,-17 19-1,22-27-41,-16 16 64,-1-1-1,-1-1 1,-1-2 0,-38 24 0,62-43-149,-1 0 1,0 0-1,0-1 0,-1 1 1,1-1-1,-1 0 1,1 0-1,-1-1 1,-5 2-1,9-3-6,1 0 0,0 0-1,0 0 1,0 0 0,0 0 0,0 0-1,0 0 1,0 0 0,0 0 0,0 0-1,0 0 1,-1 0 0,1 0-1,0 0 1,0 0 0,0 0 0,0 0-1,0 0 1,0 0 0,0 0 0,0-1-1,0 1 1,0 0 0,0 0-1,0 0 1,0 0 0,-1 0 0,1 0-1,0 0 1,0 0 0,0 0 0,0 0-1,0 0 1,0 0 0,0-1-1,0 1 1,0 0 0,0 0 0,0 0-1,0 0 1,0 0 0,0 0 0,0 0-1,0 0 1,0 0 0,0 0-1,0-1 1,0 1 0,0 0 0,0 0-1,0 0 1,0 0 0,0 0 0,0 0-1,1 0 1,-1 0 0,0 0-1,0 0 1,0 0 0,0 0 0,0-1-1,0 1 1,0 0 0,0 0 0,0 0-1,0 0 1,0 0 0,9-8-33,15-9-39,14 0 77,0 2 1,51-14-1,7-3 60,-70 23-61,59-22 62,107-55 0,-164 72 45,-20 10 80,1 0 0,-1 0 0,0-1 0,0 0 0,12-10 0,-48 51 85,13-16-250,2 1 0,0 0-1,2 1 1,0 0 0,2 1-1,0 0 1,2 1 0,0 0-1,-3 26 1,7-40 276,10-21 39,-2 3-277,0 0 0,-1 0 0,5-15 1,-1 3 126,18-42-98,27-55-252,-28 69 121,-24 43-375,0 16 163,1-4 239,1 0-1,-1 0 1,1 0 0,1 0 0,-1-1-1,1 1 1,7 8 0,-8-12 20,0 0 0,0 0 0,1 0 0,-1 0 0,1 0 0,0-1 0,-1 1 0,1-1 0,1 0 0,-1 0 0,0-1 0,0 1 0,8 1 1,-4-2 23,0 0 0,0-1 0,0 0 0,0 0 0,-1-1 0,15-3 1,45-14-83,-24 3 175,0-1-1,47-27 0,-69 30-275,-21 13 147,0 0 0,0 0 0,0 0 1,0 0-1,1 0 0,-1-1 0,0 1 1,0 0-1,0 0 0,0 0 0,0 0 1,0 0-1,0 0 0,0 0 0,1 0 0,-1-1 1,0 1-1,0 0 0,0 0 0,0 0 1,0 0-1,0 0 0,0 0 0,0-1 0,0 1 1,0 0-1,0 0 0,0 0 0,0 0 1,0 0-1,0 0 0,0-1 0,0 1 1,0 0-1,0 0 0,0 0 0,0 0 0,0 0 1,0-1-1,0 1 0,0 0 0,0 0 1,-1 0-1,1 0 0,0 0 0,0 0 0,0 0 1,0-1-1,0 1 0,0 0 0,0 0 1,0 0-1,-1 0 0,1 0 0,0 0 1,1 0-23,3 19-109,17 66-161,-14-64 294,-4-10 0,0-1 0,1 1 0,0-1 0,0 0 0,2 0 0,-1-1 0,12 16 0,-16-23 9,1 0 0,0 0 0,0 1 0,0-1-1,0 0 1,1-1 0,-1 1 0,1 0-1,-1-1 1,1 1 0,-1-1 0,1 0 0,0 0-1,-1 0 1,1 0 0,0 0 0,0-1-1,0 1 1,0-1 0,0 0 0,-1 0 0,1 0-1,0 0 1,0 0 0,0-1 0,0 1-1,0-1 1,0 0 0,-1 0 0,5-2-1,6-4 39,0-1 0,-1-1 0,21-17-1,-8 5-25,12-7 23,-12 9 47,-1 0-1,36-38 0,-28 20-65,-2-2 1,-1-1-1,31-59 0,-26 34 36,-2-1 0,-4-2 0,-2-1 0,18-81-1,-41 137-42,1-2-81,0 1-1,-2-1 1,1 0-1,-2 0 1,0 0-1,-2-22 1,1 36 42,0 0 1,0 0-1,0 0 1,0 1-1,0-1 1,0 0-1,-1 0 1,1 1-1,0-1 1,0 0-1,-1 0 1,1 1-1,-1-1 1,1 1-1,-1-1 1,1 0-1,-1 0 1,0 1 12,1 0-1,0 0 1,-1 0 0,1 0 0,0 0 0,-1 0-1,1 0 1,0 0 0,-1 0 0,1 0-1,-1 0 1,1 0 0,0 0 0,-1 0 0,1 0-1,0 0 1,-1 0 0,1 0 0,0 1-1,-1-1 1,1 0 0,0 0 0,-1 0 0,1 1-1,0-1 1,-4 4-38,0 0 1,0 1-1,-5 8 0,4-6 1,-7 12-22,0 0 0,2 1 0,0 0 0,1 0 0,1 1 0,-6 27 0,-22 130 174,35-170-118,-9 59-90,-4 88 1,14-133 120,0 1 0,2-1-1,0 1 1,2-1 0,0 0 0,1 0-1,15 37 1,-16-50 5,1 0 1,0 0-1,0 0 0,1 0 0,11 12 0,-16-19 4,1 0-1,0 0 1,-1 0-1,1 0 1,0-1-1,0 1 1,1-1-1,-1 1 1,0-1-1,0 0 1,1 0-1,-1 0 1,0 0-1,1 0 1,-1-1-1,1 1 1,-1-1-1,1 1 1,0-1-1,-1 0 1,1 0-1,-1 0 1,1 0-1,-1-1 1,1 1-1,-1-1 1,4 0-1,2-3-9,1-1 0,-1 0-1,0 0 1,0 0-1,-1-1 1,0 0 0,10-11-1,41-55 46,-43 53-31,-1-3-45,-12 17-52,1 1 0,0-1 1,0 1-1,5-6 0,-12 33-208,0-14 266,1 0 0,0 0 1,1 0-1,0 1 0,0-1 0,1 1 0,0-1 0,1 1 0,1 18 0,1-10-55,-2-16 84,0 1 0,0-1 0,0 1-1,1 0 1,-1-1 0,1 1 0,2 4 0,-3-6-13,1 0 0,0 0 0,0-1 0,-1 1 0,1 0 0,0 0 0,0-1 0,0 1 0,0-1 0,0 1 0,0 0 0,0-1 0,0 0 0,0 1 1,0-1-1,0 0 0,0 1 0,0-1 0,0 0 0,0 0 0,0 0 0,1 0 0,0 0 0,4-1 34,0 0-1,-1-1 1,1 1 0,-1-1-1,1 0 1,-1-1 0,0 1-1,0-1 1,9-6-1,12-6 60,42-19-143,-33 16-7,1 1 0,61-20-1,18-3 38,-111 38-28,5-1-66,10-4 210,-19 7-103,0 0 0,0 0 0,0 0 0,0 0 1,0 0-1,0 0 0,0 0 0,0 0 1,0 0-1,0 0 0,0 0 0,0 0 1,1 0-1,-13 6-98,-67 36-134,58-30 240,14-8-12,-1 0 0,2 1 0,-1 0 0,0 0 0,1 0 0,0 1 1,0 0-1,1 0 0,0 0 0,0 1 0,-7 11 0,12-17 2,-1 0 0,1 0 1,-1 0-1,1 0 0,-1 0 0,1 0 0,0 0 0,0 0 0,-1 0 1,1 0-1,0 0 0,0 0 0,0 0 0,0 0 0,0 0 0,0 1 1,0-1-1,1 0 0,-1 0 0,0 0 0,1 0 0,-1 0 1,0 0-1,2 1 0,-1-1 2,0 0 0,0 0 0,0 0 0,0 0 0,1-1 0,-1 1 0,0 0 0,0-1 0,1 1 0,-1-1 0,1 1 0,-1-1 0,1 0 0,-1 1 1,2-1-1,6 0 9,0 0 0,0 0 0,0-1 1,13-2-1,-7-1 10,0 0 1,0-1-1,-1-1 1,28-14 0,51-38 100,-82 50-87,24-17 8,-1-2 1,-1-1-1,-2-2 1,-1 0 0,38-51-1,-14 5-76,63-115-1,-99 157-115,-1 0 0,-2-1 0,19-63 0,-29 82 82,32-124-243,-31 112 180,-1 0 0,3-58 0,-11 65-116,0 13 30,-1 8-41,-7 14-47,10-14 303,-9 19-72,0 0 0,-8 21 0,-10 20 128,-28 34 8,32-57-75,2 1 1,-19 43-1,25-35 26,1 1 0,3 0 1,1 1-1,3 0 0,-4 97 0,12-131 5,1-1 1,0 1-1,1 0 1,0-1-1,1 0 1,1 1-1,0-1 0,0-1 1,2 1-1,-1-1 1,11 15-1,-12-21-10,0-1 0,0 0 0,1-1 0,-1 1 1,1-1-1,1 0 0,-1 0 0,0-1 0,8 4 0,2 1 49,1-2 0,20 7 0,-24-10 6,0 0 0,0-1 0,0-1 0,1 0 0,-1 0 0,0-1 0,0-1 0,1 0 0,22-6 0,-22 4-33,0-1 1,0 0 0,-1-1-1,1 0 1,-1-1 0,0 0-1,-1-1 1,21-17-1,-27 20-8,-1 0-1,0-1 1,0 0-1,0 0 0,-1 0 1,1-1-1,-1 1 1,0-1-1,-1 0 0,0 1 1,0-1-1,2-8 0,-4 12-36,0 1 0,0 0-1,0 0 1,0-1 0,0 1-1,0 0 1,0 0-1,0 0 1,-1-1 0,1 1-1,-1-1 1,-3-1-200,-3 10-48,4-1 237,0 0 0,0 0-1,0 0 1,1 1 0,0-1 0,1 1 0,-1-1 0,1 1 0,1 0 0,-1-1 0,1 1-1,0 0 1,1-1 0,-1 1 0,3 8 0,-2-10 19,1 0 0,0 0 0,0 0 0,0 0 0,0 0 0,1-1 0,0 1 0,0-1 0,0 0 0,1 0 0,-1 0 0,1 0 0,0 0 0,0-1 0,0 0 0,0 0 0,1 0 0,-1 0 0,1-1 0,6 3 0,-3-2 56,0-1 0,0 0 1,1 0-1,-1-1 0,0 0 0,1-1 0,-1 0 0,1 0 0,-1-1 1,0 0-1,0 0 0,1-1 0,-1 0 0,10-4 0,12-6 60,0-1 0,38-23-1,-38 18-89,-18 11-4,-1 0 1,1-1-1,-2-1 0,1 0 1,10-13-1,-13 14-73,12-11-248,-19 18 176,-1 3 105,0-1 1,0 1-1,0 0 0,-1-1 0,1 1 0,-1 0 1,1-1-1,-1 1 0,0 0 0,-1 1 1,-4 6 13,0-1 0,-1-1 1,1 1-1,-2-1 1,1 0-1,-1-1 0,-10 7 1,-65 34 281,59-35-99,-2 4-46,35-13-85,99 6 104,-45-5-44,-5-1-1706,0-2-4660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7 4064,'1'-6'3945,"1"19"-344,-1-4-3942,2 14 653,-1 0 0,-1 1 0,-2 29 1,0-8 166,1 320 1334,0-364-1812,0 8 112,0 0 1,0 1 0,-1-1-1,0 1 1,-5 17 0,5-27-173,1 1 1,0-1-1,0 1 0,0-1 1,0 1-1,-1-1 0,1 1 1,0-1-1,0 1 0,-1-1 1,1 1-1,0-1 1,-1 0-1,1 1 0,0-1 1,-1 1-1,1-1 0,-1 0 1,1 1-1,-1-1 0,1 0 1,-1 0-1,1 1 0,-1-1 1,1 0-1,-1 0 1,1 0-1,-1 0 0,1 0 1,-1 0-1,1 1 0,-1-1 1,1 0-1,-1-1 0,0 1 1,1 0-1,-1 0 1,1 0-1,-1 0 0,1 0 1,-1 0-1,1-1 0,-1 1 1,-1-1-549,0 0 0,1-1 0,-1 1 0,1 0 0,-1-1 0,1 1 0,0-1 0,-1 0-1,0-2 1,-4-7-1307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0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50 2912,'-25'-14'2746,"26"12"-1864,-1-1 0,1 1 0,0-1 0,-1 1 0,1-1 0,0 1 0,3-4 0,1 4-715,0 0 0,0 1-1,0 0 1,1 0 0,-1 1-1,9-1 1,-2 0 53,109-1 610,-67 3-508,170-3 715,212 4-170,-352 5-601,-83-7-352,0 0-1,0 0 0,-1 0 0,1 0 0,0 0 1,0 0-1,0-1 0,-1 1 0,1 0 0,0-1 0,0 1 1,-1 0-1,2-2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1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5408,'5'-8'9537,"0"8"-10520,46 0 2058,54-7 0,139-5-883,-233 13-1135,-15 7-2026,-1 0 1478,0-2 102,1 0-1,-1 0 1,-7 6 0,-6 7-947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1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5312,'0'-14'1701,"0"14"-1640,0 0-1,1-1 1,-1 1-1,0 0 1,0 0-1,0 0 1,0 0 0,1-1-1,-1 1 1,0 0-1,0 0 1,0 0-1,1 0 1,-1 0-1,0 0 1,0 0 0,0 0-1,1 0 1,-1-1-1,0 1 1,0 0-1,1 0 1,-1 0-1,0 0 1,0 0 0,0 0-1,1 0 1,-1 0-1,0 1 1,0-1-1,1 0 1,-1 0-1,12 2 867,-8-1-593,8-2 807,0-1 0,19-4 1,6-1-268,-3 2-718,102-11 222,-124 15-751,32 0-3715,-42 1 3744,1 1-1,0-1 1,-1 0 0,1 1 0,0 0-1,-1 0 1,1 0 0,-1 0 0,1 0 0,-1 0-1,0 0 1,1 1 0,1 1 0,9 12-2760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3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 3808,'5'-16'2579,"-4"16"-2534,-1 0 0,0 0 0,0 0 0,0 0 0,0 0 0,3 1 1082,-3-1-1082,-2 3 187,1 1 0,-1-1 0,1 0 0,0 1 0,0 0 0,1-1 0,-1 1 0,1-1 0,0 1 0,0 6 0,-1 0 21,0 9 110,-17 152 2645,17-164-2884,1 1-1,0 0 1,0-1 0,2 15 0,1 8 430,-3-29-282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3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16 158 4800,'-15'4'2286,"18"-2"-1552,5 0 1563,15-3-178,28-5 1,-19 2-1426,316-55 1357,-40 5-1686,88 15-200,-378 38-157,-11 0-84,0 0 0,-1 1-1,1 0 1,11 2 0,-9-1-1689,-41 31-6699,14-11 6331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4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 4576,'3'-8'7568,"-3"7"-7369,7 10 1393,4 20-1661,-6 1 605,-3 1-1,-1 46 0,-10 62 367,7-118-786,-13 95 308,10-83-352,4-20-203,0-6-44,0 0-1,0-1 0,0 1 1,-1 0-1,0 0 0,0-1 1,0 1-1,-5 6 0,34-26-10426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4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16 140 4640,'-1'-13'1935,"1"13"-1908,-3 21 1462,-1 0-770,2-9-335,0 1 1,0-1-1,1 0 0,1 1 0,2 20 0,-2-28-264,1 1 1,0-1-1,0 0 1,1 0-1,0 0 1,0 0-1,0-1 0,0 1 1,1 0-1,0-1 1,0 0-1,0 0 1,0 0-1,1 0 0,-1 0 1,6 4-1,-6-7-30,-1 1 0,0-1 1,1 1-1,-1-1 0,1 0 0,0 0 0,-1 0 0,1 0 0,0-1 0,-1 1 0,1-1 1,0 0-1,0 0 0,0 0 0,-1 0 0,1 0 0,0 0 0,0-1 0,-1 1 0,1-1 1,0 0-1,-1 0 0,5-2 0,-2 1 16,0-1 0,0 0 0,0 0 0,0-1 0,0 1-1,-1-1 1,0 0 0,1-1 0,-1 1 0,4-6 0,-2 0-43,0 1 0,-1-1-1,0 0 1,0 0 0,-1-1 0,-1 1 0,1-1-1,-2 0 1,1 0 0,-2 0 0,1 0-1,-1-18 1,-2 18-82,0-1 1,-1 0-1,0 1 0,-1 0 0,0-1 0,-1 1 0,-5-11 1,7 18-30,1 1 1,-1 0 0,0 0 0,1 1-1,-1-1 1,-1 0 0,1 0 0,0 1-1,-1 0 1,1-1 0,-1 1 0,0 0-1,1 0 1,-1 0 0,0 1 0,0-1-1,-1 1 1,1-1 0,0 1 0,0 0-1,-1 1 1,1-1 0,0 0 0,-1 1-1,1 0 1,-1 0 0,1 0 0,0 0-1,-7 1 1,6 0-115,0 0 0,1 1-1,-1-1 1,0 1 0,1 0 0,0 0-1,-1 0 1,1 0 0,0 0 0,0 1-1,0 0 1,1-1 0,-1 1 0,1 0-1,-1 0 1,1 1 0,0-1 0,-2 4-1,-1 3-781,1 0-1,0 0 0,0 0 0,1 1 0,-3 13 0,1 19-1241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5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3 258 832,'0'-1'-62,"-2"-22"965,5 12 791,-3 11-1618,0 0 1,0 0 0,1 0-1,-1-1 1,0 1-1,0 0 1,1 0 0,-1 0-1,0 0 1,1 0 0,-1 0-1,0 0 1,0 0-1,1 0 1,-1-1 0,0 1-1,1 0 1,-1 0-1,0 0 1,0 1 0,1-1-1,-1 0 1,0 0 0,1 0-1,-1 0 1,0 0-1,0 0 1,1 0 0,-1 0-1,0 1 1,1-1-1,0 1 47,0 0-1,0 0 0,0 0 0,0 1 1,0-1-1,0 0 0,-1 0 0,1 1 1,0-1-1,-1 1 0,1-1 0,-1 1 1,1-1-1,-1 1 0,1 2 0,0 3 125,3 7 144,-1 0 0,-1 0 0,1 29 0,-6 45 739,1-44-667,2-14-136,-1 5 209,-1-1 1,-8 42-1,9-70-363,-4 16 406,1 0 0,0 32 789,8-58-812,3-8-78,7-18-283,-1-2-1,10-38 0,12-71-49,-22 80-287,42-117-1,-44 152-55,0 0-1,2 1 1,0 0 0,30-39-1,-42 63 178,-1 0 1,1 0-1,0 0 0,0 0 0,0 0 0,0 0 1,1 0-1,-1 1 0,0-1 0,0 0 1,0 0-1,1 1 0,-1-1 0,0 1 0,1-1 1,-1 1-1,0 0 0,3-1 0,-3 1 13,0 1-1,0-1 0,0 0 1,0 1-1,0-1 1,0 1-1,0-1 0,0 1 1,0 0-1,0-1 1,0 1-1,-1 0 0,1 0 1,0-1-1,0 1 1,-1 0-1,1 0 0,0 0 1,-1 0-1,1 0 1,-1 0-1,1 0 0,-1 0 1,0 0-1,1 1 1,4 17 15,-1-1 0,-1 1 0,0 0 1,0 24-1,-2-20-65,2 24 1,30 244 1159,-32-288-1095,7 31 365,-8-32-321,1 0 1,0 0 0,0 0 0,0 0-1,0 0 1,0 0 0,0 0-1,0 0 1,1 0 0,-1 0 0,0-1-1,3 3 1,-3-4-32,0 0-1,0 0 1,0 0 0,0 0-1,-1 0 1,1 0-1,0 0 1,0 0 0,0-1-1,0 1 1,-1 0-1,1-1 1,0 1 0,0 0-1,-1-1 1,1 1 0,0-1-1,-1 1 1,1-1-1,0 1 1,-1-1 0,1 0-1,-1 1 1,1-1-1,-1 0 1,1 1 0,-1-1-1,1 0 1,-1 0 0,1-1-1,5-10 149,0-2 0,-1 1-1,7-28 1,5-50-65,-10 52-98,15-61-600,43-125 0,-63 219 400,0-1 0,1 0 0,0 1 0,0 0 0,0 0 0,8-10 0,-11 16 188,0 0 0,0 0 1,0-1-1,0 1 0,0 0 0,0 0 0,1 0 0,-1 0 0,0 0 1,0 0-1,0 0 0,0 0 0,0 0 0,1 0 0,-1 0 0,0 0 1,0 0-1,0 0 0,0 0 0,0 0 0,1 0 0,-1 0 0,0 0 1,0 0-1,0 0 0,0 0 0,0 0 0,1 0 0,-1 0 0,0 0 1,0 0-1,0 0 0,0 0 0,0 0 0,1 0 0,-1 0 0,0 1 1,0-1-1,0 0 0,0 0 0,0 0 0,0 0 0,0 0 0,0 0 1,0 0-1,1 1 0,-1-1 0,0 0 0,0 0 0,0 0 0,0 1 1,3 7-189,-3-8 192,2 10 65,0 0 0,0 0 0,-2 0 0,1 13 0,0 2 60,1 251 704,-4-145-415,2-48-300,0-27-4905,1-43 1797,3-6 1040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5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29 4992,'-1'-3'372,"-1"0"1,0 0 0,0 1-1,1-1 1,-2 1-1,-3-5 1,-2 2 3192,-3 14-2213,-12 14-409,15-16-717,0 1-1,1 0 1,-12 15-1,15-17 27,-4 5 76,1 0 1,1 1-1,-1 0 1,2 0-1,-5 13 1,9-22-273,0 0 1,1 0-1,-1 0 0,1 0 1,-1 0-1,1 1 1,0-1-1,0 0 1,1 0-1,-1 0 0,1 0 1,-1 0-1,1 0 1,0 0-1,0 0 1,0 0-1,1 0 0,-1 0 1,1 0-1,-1-1 1,1 1-1,0-1 1,0 1-1,0-1 0,0 0 1,1 0-1,2 3 1,1-1-18,0-1 0,0 1 0,0-1 1,0 0-1,1 0 0,-1 0 0,1-1 0,-1 0 0,1-1 1,0 0-1,0 0 0,0 0 0,0 0 0,0-1 1,13-2-1,-10 1-659,-1-1 0,1 0 0,-1 0 0,0-1 0,0-1 0,0 1 1,0-1-1,0-1 0,-1 0 0,15-11 0,-1-4-2873,0 0 1125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14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62 4992,'-35'-31'2240,"35"20"-1952,0 3-128,10 8-160,-2-8-448,1 8 256,4-3 96,0 6 64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6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30 4736,'0'-1'146,"0"-1"0,0 1 1,0 0-1,0 0 0,0-1 0,1 1 0,-1 0 1,1 0-1,-1 0 0,1-1 0,-1 1 0,1 0 1,-1 0-1,1 0 0,0 0 0,0 0 1,0 0-1,0 0 0,0 0 0,0 1 0,0-1 1,0 0-1,0 0 0,0 1 0,0-1 1,0 1-1,0-1 0,0 1 0,1-1 0,-1 1 1,0 0-1,0-1 0,1 1 0,-1 0 0,0 0 1,2 0-1,0 0 44,1 0-1,0 0 1,0 1-1,-1-1 1,1 1-1,0 0 1,-1 0 0,1 0-1,-1 0 1,1 0-1,3 3 1,-4-2-128,0 0 0,-1 0-1,1 0 1,-1 0 0,0 0 0,0 1 0,0-1 0,0 1-1,0-1 1,0 1 0,-1 0 0,1 0 0,-1 0 0,0 0-1,1 0 1,-1 0 0,-1 0 0,1 0 0,0 0 0,-1 0 0,0 1-1,0-1 1,0 0 0,0 0 0,0 0 0,-1 1 0,1-1-1,-1 0 1,0 0 0,0 0 0,0 0 0,0 0 0,0 0-1,-1 0 1,0 0 0,-2 3 0,-7 9 240,-1 0 0,-19 18 0,15-17 293,-16 21 0,31-35-516,0 0 0,0 0 0,-1 0 0,1 0 0,1 0-1,-1 0 1,-1 4 0,2-6-49,0 1 0,0-1-1,0 1 1,0-1-1,0 1 1,0-1 0,0 1-1,0-1 1,0 1-1,0-1 1,0 1 0,0 0-1,0-1 1,1 1 0,-1-1-1,0 0 1,0 1-1,1-1 1,-1 1 0,0-1-1,0 1 1,1-1 0,-1 1-1,1-1 1,-1 0-1,0 1 1,1-1 0,-1 0-1,1 0 1,-1 1-1,1-1 1,-1 0 0,1 0-1,-1 1 1,1-1 0,-1 0-1,1 0 1,0 0-1,8 1 209,-1 0 0,1 0 0,0-1 0,0 0-1,9-2 1,50-8 182,-55 8-352,68-14 141,68-11-3597,-126 25 237,-6 4 1007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8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43 2496,'0'-1'79,"0"0"-1,-1 0 1,1 0 0,0 0-1,0 0 1,0 0 0,-1 0-1,1 0 1,0 0 0,0 0-1,0 0 1,1 0 0,-1 0-1,0 0 1,0 0 0,1 0-1,-1 0 1,0 0 0,1 0 0,-1 0-1,1 0 1,0-1 0,0 1 525,0-1 1,-1 0 0,1 0 0,0 0 0,-1 0 0,1 0-1,-1 1 1,1-4 0,-3 21 78,-4 25-1,1-18-394,-1 24 0,4 146 1083,14-34-438,-12-126-1237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8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29 5056,'-11'-1'2415,"36"1"-20,204-17 1083,-11 10-2906,-88 4-531,42 3-686,-156 0-187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9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15 3904,'-1'-2'240,"1"1"0,0 0 0,-1 0 0,2-8 3481,0 22-2445,-4 77 857,-21 139 1,-5-49-886,28-179-1383,1 0 0,0 0 0,0 0 1,-1 1-1,1-1 0,0 0 0,0 0 1,0 0-1,0 0 0,0 1 0,0-1 1,1 2-1,18-15-6780,-2 3 5006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29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86 4384,'-1'0'95,"0"0"1,1 0-1,-1-1 0,0 1 1,0 0-1,0 0 0,1 0 1,-1 0-1,0 0 0,0 0 1,1 0-1,-1 0 0,0 0 1,0 0-1,1 1 0,-1-1 1,0 0-1,0 1 0,1-1 1,-1 0-1,-1 1 0,-1 1 128,1 0 0,0 0 0,-1 0-1,1 0 1,-4 6 0,3-4 53,-1 1 0,1 0-1,1 0 1,-1 0 0,1 0 0,-3 8 0,4-9-182,1-1-1,-1 0 1,1 0-1,0 1 1,0-1 0,1 0-1,-1 0 1,1 1-1,-1-1 1,1 0 0,0 0-1,0 0 1,0 0-1,1 0 1,-1 0 0,1 0-1,0 0 1,-1-1-1,1 1 1,1-1 0,-1 1-1,0-1 1,0 0-1,1 0 1,-1 0 0,1 0-1,4 2 1,-1 0 94,1 0 0,-1-1 1,1 0-1,-1-1 0,1 1 0,0-1 1,0-1-1,0 1 0,0-1 0,1-1 1,11 1-1,-13-2 0,1 1 0,0-1 0,-1-1-1,1 1 1,8-4 0,-12 3-114,0 1-1,0-1 1,1 1 0,-1-1-1,0 0 1,-1 0-1,1 0 1,0-1 0,-1 1-1,1-1 1,3-5-1,-3 3-35,0-1-1,0 0 0,0 0 0,-1 0 0,0 0 1,0 0-1,-1 0 0,0-1 0,0 1 0,0-1 0,-1 1 1,0 0-1,0-1 0,-2-7 0,1 6-75,0 1 0,-1 0 0,0 1 0,0-1 0,0 0 0,-1 0 0,0 1 0,-1 0 0,1-1 0,-1 1 0,0 1 0,-8-10 0,9 13-2,0 0-1,0 0 1,0 0-1,-1 0 0,1 0 1,0 0-1,-1 1 0,0 0 1,1 0-1,-1 0 0,0 0 1,1 0-1,-1 1 0,0-1 1,0 1-1,1 0 0,-1 0 1,0 1-1,0-1 0,-5 2 1,-1 1-33,0 0 0,0 0 0,0 0-1,1 1 1,0 1 0,-11 6 0,0 5-225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30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91 4224,'-5'-8'6490,"23"-5"-2671,-3 8-3602,0 0 0,1 1 0,-1 1 0,20-2 0,10-2-75,252-33 636,-253 40-656,-16 1-1172,-28-1 994,0 0 0,0-1 0,0 1 0,1 0 0,-1 0 0,0 0 0,0 0 0,0 0 0,1 0 0,-1 0 0,0 0 0,0 0 0,0 0 0,1 0 0,-1 0 0,0 0 0,0 1 0,1-1 0,-1 0 0,0 0 0,0 0 0,0 0 0,0 0 0,1 0 0,-1 0 0,0 0 0,0 1 0,0-1 0,0 0 0,1 0 0,-1 0 0,0 0 0,0 1 0,0-1-1,0 0 1,0 0 0,0 0 0,0 1 0,0-1 0,0 0 0,1 1 0,-8 10-4625,1 1 2889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30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 6656,'-3'0'3008,"29"-3"-2624,-5-1 1760,6 4-1248,12-8 832,5 8-992,8-5-256,-3 5-320,-6 0 32,-2 5-129,-10-5-94,0 3-1,-10 2-2784,1 2 1536,-14 6-3456,-3-2 2688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32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3136,'4'-25'1862,"-4"24"-1671,0 0-1,0 0 1,0 0 0,1 0 0,-1 0-1,0 0 1,1 0 0,-1 0 0,0 0 0,1 0-1,-1 1 1,1-1 0,0 0 0,-1 0-1,1 0 1,0 0 0,1 0 0,-2 17 1403,-2 44-585,0 26-146,4 19 103,0-12 4,-1-55-642,-1-21-177,1-1 1,0 1-1,5 20 1,-5-26 227,-1-10-472,0-1 0,0 0 0,0 0 0,0 1 0,0-1 0,0 0 0,0 0 1,0 1-1,0-1 0,0 0 0,0 0 0,-6 3-2137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33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44 3808,'-16'1'1403,"8"2"65,8-3-1441,0 0 0,0 0 0,0 0 0,0 0 0,0 0-1,0 0 1,0 0 0,0 0 0,0 0 0,0 0 0,0 0 0,0 0 0,0 1 0,0-1 0,0 0-1,0 0 1,0 0 0,0 0 0,0 0 0,0 0 0,0 0 0,0 0 0,1 1 296,-1-1-297,0 0 1,0 0 0,0 0 0,0 0 0,0 0 0,0 0 0,0 0 0,0 0 0,0 0 0,0 0-1,0 0 1,1 0 0,-1 0 0,0 0 0,0 0 0,0 0 0,0 0 0,0 0 0,0 0 0,0 0-1,0 0 1,0 0 0,0 0 0,1 0 0,0 1 320,1-1 0,0 0 0,0 0 0,0 0 0,0 0 0,0 0 0,0 0-1,0 0 1,0-1 0,2 0 0,10-1 152,186-18 1986,5-1-1813,0 15-1088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33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40 4576,'-12'6'1783,"23"-6"954,28-8-191,1-2-1808,1 1-1,0 1 0,59-1 1,-87 8-624,6 0 9,26 3-1,-40-2-113,0 1-1,1 0 0,-1 0 1,1 0-1,-1 1 0,0 0 0,0 0 1,0 0-1,6 5 0,-9-6-5,0 1 0,0 0 0,0 0 0,0 0 0,0 0 0,-1 1 0,1-1 1,-1 0-1,1 1 0,-1-1 0,0 1 0,0-1 0,0 1 0,0 0 0,-1-1 0,1 1 0,-1 0 0,1 0 0,-1-1 0,0 1 0,0 3 0,-1 5 42,0 0-1,-1 0 1,-5 20 0,0-10-2,0 1 1,-2-2-1,0 1 1,-2-1-1,0-1 1,-1 0-1,-1 0 1,-15 17 0,8-14 59,-2 0 1,0-1-1,-1-1 1,0-1-1,-39 22 1,43-31 44,16-9-53,0 1-1,0-1 1,-1 1 0,2 0-1,-1 0 1,0 0 0,0 0-1,1 0 1,-1 0 0,-2 4-1,5-6-79,-1 0 0,1 0 0,0 1 0,0-1 0,0 0 0,0 0 0,0 0 0,0 0 0,0 1 0,0-1 0,0 0 1,0 0-1,0 0 0,0 0 0,0 1 0,0-1 0,0 0 0,0 0 0,0 0 0,0 1 0,0-1 0,0 0 0,0 0 0,0 0 0,0 0 0,0 1 0,0-1 0,0 0 0,0 0 0,0 0 0,0 0 0,0 1 0,1-1 0,-1 0 0,0 0 0,0 0 0,0 0 0,0 0 0,0 0 0,1 0 0,-1 1 1,0-1-1,0 0 0,0 0 0,0 0 0,1 0 0,-1 0 0,0 0 0,0 0 0,0 0 0,13 1 231,18-3 21,0-2-1,38-9 1,-28 5-208,7-1 57,-18 2-120,2 1 0,-1 2 0,1 1 0,34 1 0,-58 3-614,23 0-2593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15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31 243 5632,'-31'-23'2560,"31"7"-2208,8 4 64,10 9-288,31-25 512,3 4-352,40-7 0,1 4-160,12 4 320,-5 7-224,19 1-128,-14 2-32,13 2-2464,-7 11 1312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34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1029 3328,'-7'1'1112,"9"4"-697,-2-5-281,1 1 1,-1 0-1,1 0 0,-1 0 1,1 0-1,-1 0 1,1 0-1,-1 0 1,0 0-1,0 0 1,1 0-1,16 19 8143,-17-20-8174,2-41 1795,4 19-1610,-3 11-250,-1 1-1,2-14 0,23-119-24,-8 53 97,-8 31-92,27-86-1,-30 121-51,2 2-1,0-1 0,1 1 0,1 1 0,1 0 1,24-29-1,18-10-30,83-68-1,-93 89-38,-21 17 154,31-27 11,-47 43-79,0 0 1,1 1-1,-1 0 1,1 0-1,10-4 0,-17 8 14,0 1-1,0-1 0,0 1 0,0-1 0,-1 1 0,1-1 0,0 1 0,0 0 0,0 0 0,0 0 0,0 0 0,0 1 0,0-1 0,0 0 0,-1 1 1,1-1-1,0 1 0,0 0 0,0-1 0,-1 1 0,1 0 0,0 0 0,-1 0 0,1 1 0,-1-1 0,1 0 0,-1 0 0,0 1 0,3 2 0,-2-1 23,-1 0-1,1 0 1,-1 0-1,1 0 1,-1 1-1,0-1 1,0 0-1,-1 0 1,1 1-1,-1-1 1,1 1-1,-1-1 1,0 0-1,0 1 1,-1-1-1,0 5 1,-2 2-14,0 0 1,0 0 0,-1 0-1,0-1 1,-1 1 0,0-1-1,-1 0 1,0 0 0,-8 9-1,3-5 43,-1-1-1,0-1 1,-1 1-1,-1-2 1,-14 10-1,24-18-45,0 1 0,0 0-1,0 0 1,0 0 0,0 1 0,-4 5 0,7-8-4,0 1 0,0-1 0,0 0 0,1 0 0,-1 1 0,1-1 0,-1 0 0,1 1 0,-1-1 0,1 1 0,0-1 0,0 0 0,0 1 0,0-1 0,0 1 0,0-1 0,0 1 0,0-1 0,0 0 0,1 1 0,-1-1 0,1 1 0,-1-1 0,1 0 0,-1 1 0,2 1 0,2 2 16,-1 0-1,1-1 0,0 1 1,1-1-1,6 6 0,8 8-32,-6-4-12,0 2 0,-1-1 0,10 18 0,-18-26 71,0 1 0,0-1 0,-1 0 1,0 1-1,-1 0 0,0 0 1,0-1-1,0 1 0,-1 1 1,0 7-1,-1-13 4,0 1-1,0-1 1,-1 1 0,1-1 0,-1 1 0,0-1-1,0 1 1,0-1 0,-1 0 0,1 0 0,-1 0 0,0 0-1,1 0 1,-1 0 0,-1 0 0,-2 3 0,1-2-16,1-1 1,-1 0 0,-1 0 0,1-1 0,0 1-1,0-1 1,-1 0 0,0 0 0,1 0 0,-1-1-1,-7 2 1,-5 0 73,0-1 1,-1-1-1,1 0 0,0-1 0,-1-1 1,1-1-1,-29-6 0,25 3-628,1-1 0,0-1 0,0-1 0,1 0 0,-34-21 0,39 19-923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5:34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67 4576,'-15'-16'1450,"15"16"-1414,0-1-1,0 1 0,0 0 1,0-1-1,0 1 0,0-1 0,0 1 1,0-1-1,0 1 0,0 0 0,0-1 1,0 1-1,0-1 0,1 1 1,-1 0-1,0-1 0,0 1 0,0-1 1,1 1-1,-1 0 0,0-1 0,0 1 1,1 0-1,-1 0 0,0-1 0,1 1 1,-1 0-1,0 0 0,1-1 1,0 1-1,2-3 263,0 1 1,0 0-1,1 0 1,-1 0-1,1 0 0,-1 0 1,1 1-1,0 0 1,-1 0-1,8-2 1,-2 1-30,9-3 72,-1 1 1,1 1-1,21-1 0,-33 4-296,1-1 1,-1 1-1,0 1 0,1-1 0,-1 1 0,0 0 0,0 1 0,0 0 0,0 0 0,0 0 0,0 0 1,9 6-1,-13-6-24,0 0 0,0-1 1,0 1-1,-1 0 0,1 0 1,-1 0-1,1 0 0,-1 1 0,0-1 1,0 0-1,0 1 0,0-1 1,0 0-1,-1 1 0,1-1 1,-1 1-1,1-1 0,-1 1 1,0-1-1,0 1 0,0-1 1,0 1-1,-1-1 0,1 1 1,-1-1-1,0 4 0,-3 7 205,0 0 0,-1 0 0,-10 18 0,9-19 17,-11 22 199,-15 34 427,29-60-670,0 0-1,1 0 0,0 0 0,0 0 0,1 0 1,-1 12-1,2-18-158,0 0 0,0 0-1,0-1 1,0 1 0,1 0 0,-1 0 0,0-1 0,1 1-1,-1 0 1,1-1 0,0 1 0,0 0 0,0-1 0,-1 1 0,1-1-1,1 0 1,-1 1 0,0-1 0,0 0 0,0 1 0,1-1-1,-1 0 1,1 0 0,-1 0 0,1 0 0,-1 0 0,1-1 0,-1 1-1,1 0 1,3 0 0,3 1 65,0-1 0,1 0 0,-1-1 0,0 0 0,11-1 0,-16 1-50,26-3-638,0-1 0,43-12-1,-45 11-631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02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10 103 4736,'-9'-9'11690,"13"6"-11254,0 1-1,0-1 1,0 1 0,1 0-1,0 0 1,8-2 0,2-1-158,8-3-56,1 1-1,1 1 1,-1 1 0,1 1 0,0 1-1,37 1 1,-48 3-19,0 0 0,0 2 0,0-1 0,-1 2 0,14 4 0,-9-3 557,-1 0 0,19 2 1,-30-6-687,0-1 0,0-1 0,1 1 0,-1-1 0,0 0 0,0 0 0,0 0 0,-1-1 0,1 0 0,0 0 0,6-4 0,7-5-1489,31-21 0,-30 19 55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08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1066 2720,'-15'-3'891,"15"3"-880,-20 8 8628,18-9-8282,0-1 1,0 1-1,0 0 0,0 0 1,0-1-1,-3-2 0,5 3-305,-1 0 1,1 0-1,-1 0 0,1-1 0,-1 1 0,1 0 1,-1 0-1,1 0 0,0-1 0,0 1 1,0 0-1,0 0 0,0-3 0,-1-11 273,0 3-129,0 0-1,1 0 1,1 0 0,3-23-1,-3 28-133,4-19 243,0 0 0,11-30 0,24-52 465,-23 70-443,36-57-1,-17 32-141,31-49 75,-8 16-14,-41 64-286,2 0 1,0 2-1,2 1 0,39-41 0,-48 57 47,0 1 0,0 0-1,2 2 1,-1-1 0,1 2 0,1 0 0,0 1 0,0 0 0,1 1-1,-1 1 1,22-5 0,-30 9-7,0 1 0,1 0 0,-1 0-1,16 0 1,-23 1-3,1 1 0,0-1 0,-1 0 0,1 0 0,-1 1 0,1-1 0,-1 1 0,1-1 0,-1 1 0,0 0 0,1-1 0,-1 1 0,0 0 0,1 0 0,-1 0 0,0 0 0,0 0-1,0 0 1,0 1 0,0-1 0,0 0 0,0 0 0,0 1 0,0-1 0,-1 1 0,1-1 0,-1 1 0,1-1 0,-1 1 0,1-1 0,-1 1 0,0 1 0,1 3-23,-1 0 0,0 0 1,-1-1-1,1 1 0,-1 0 0,0 0 1,-1-1-1,0 1 0,-3 7 0,-4 7 15,-13 22 0,17-33-13,-65 97 159,21-34 34,36-53-140,8-13-41,1 0 1,0 0-1,0 1 0,1-1 1,-4 9-1,7-13 14,-1 0 0,1 1 0,-1-1 1,1 0-1,0 0 0,0 1 0,0-1 0,0 0 1,0 1-1,1-1 0,-1 0 0,1 0 0,-1 1 1,1-1-1,0 0 0,0 0 0,0 0 0,0 0 1,0 0-1,3 3 0,6 7 10,1-1-1,0 0 1,20 15 0,-20-18 0,13 7 90,4 2 73,-27-16-162,0 0 0,0 0-1,0 0 1,0 0 0,0 0-1,0 0 1,0 0-1,-1 0 1,1 1 0,0-1-1,-1 0 1,1 1-1,-1-1 1,1 0 0,-1 1-1,0-1 1,1 0-1,-1 3 1,0-3-14,-1 0 0,1 0 0,0-1 0,-1 1 0,1 0-1,0 0 1,-1-1 0,1 1 0,-1 0 0,1-1 0,-1 1 0,1 0 0,-1-1 0,0 1-1,1-1 1,-1 1 0,0-1 0,1 1 0,-1-1 0,0 0 0,0 1 0,0-1 0,-23 9-43,24-9 44,-23 6 103,1-1 1,0 0-1,-41 1 1,-72-8 10,91-4 126,2 1-2651,37 7 1207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08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78 194 3232,'0'-1'176,"0"0"-1,-1-1 1,1 1 0,0 0 0,-1 0 0,1 0-1,-1 0 1,1 0 0,-1 0 0,0 0 0,1 0-1,-1 0 1,0 1 0,0-1 0,1 0 0,-1 0-1,-2-1 1,-22-13 4346,6 3-1958,11 5-1572,-5-5 1171,13 11-2124,0 1 0,0-1 0,0 1 0,0 0-1,0-1 1,0 1 0,0-1 0,0 1 0,0-1 0,0 1 0,0-1 0,0 1 0,0-1-1,0 1 1,1-1 0,-1 1 0,0 0 0,0-1 0,0 1 0,1-1 0,-1 1-1,0 0 1,0-1 0,1 1 0,-1 0 0,0-1 0,1 1 0,-1 0 0,1-1 0,-1 1-1,0 0 1,1 0 0,-1 0 0,1-1 0,0 1 0,10-6 372,1 1-1,0 0 1,0 1 0,22-5 0,-14 4-156,82-19-122,1 5 1,147-9-1,-206 26-42,-43 2-170,0 0 1,-1-1-1,1 1 1,0 0-1,-1 0 1,1-1-1,-1 1 0,1-1 1,0 1-1,-1 0 1,1-1-1,-1 1 1,1-1-1,-1 1 1,0-1-1,2 0 1,-34 11-13152,18 1 10926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09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35 4480,'-23'0'1445,"13"2"186,10-2-1604,0 0-1,0 0 1,-1 0 0,1 0 0,0 1 0,0-1 0,0 0-1,0 0 1,0 0 0,0 0 0,0 0 0,0 0 0,0 0-1,0 0 1,0 0 0,0 0 0,0 1 0,0-1 0,0 0 0,0 0-1,0 0 1,0 0 0,0 0 0,0 0 0,0 0 0,0 0-1,1 0 1,-1 0 0,0 0 0,0 1 107,0-1-107,0 0 0,0 0 0,0 0-1,0 0 1,0 0 0,0 0 0,0 0 0,0 0 0,1 0-1,-1 0 1,0 0 0,0 0 0,0 0 0,0 0 0,0 0-1,0 0 1,0 0 0,0 0 0,0 0 0,0 0 0,1 0-1,-1 0 1,0 0 0,0 0 0,0 0 0,0 0 0,0 0 0,0 0-1,0 0 1,0 0 0,0 0 0,0 0 0,0 0 0,1 0-1,19-1 3288,31-4-1,19-9-920,-35 7-2148,59-5-1,-78 11-473,52 1-452,-61 1-207,0 0 0,0 0 1,0 0-1,9 4 0,5 6-1474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16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25 678 2240,'-15'-4'1262,"14"4"-1187,1 0 0,0 0 0,0-1 0,-1 1 0,1 0 1,0 0-1,0 0 0,-1 0 0,1 0 0,0 0 0,-1 0 0,1 0 0,0 0 1,0 0-1,-1 0 0,1 0 0,0 0 0,-1 1 0,1-1 0,0 0 1,0 0-1,-1 0 0,1 0 0,0 0 0,0 0 0,0 1 0,-1-1 0,1 0 1,0 0-1,0 0 0,0 1 0,-1-1 0,1 0 0,0 0 0,0 1 0,0-1 1,0 0-1,-1 1 0,10 0 2623,-4 1-2531,0 0 0,-1-1 0,1 1 0,0-1 0,0-1 0,0 1 0,0 0 0,0-1 0,1 0 0,-1 0 0,0-1 0,0 0 0,7-1 0,8-4 64,40-15 1,-25 8 34,87-36 449,-122 48-706,0 1 0,1 0 0,-1-1 0,1 1 0,-1 0 0,1 0 0,-1-1 0,1 1 0,-1 0 0,1 0 0,-1 0 0,1 0 0,-1 0 0,1 0 0,-1 0 0,1 0 0,-1 0 0,1 0 0,0 0 0,-1 0 0,1 0 0,-1 0 1,1 1-1,-1-1 0,1 0 0,-1 0 0,1 1 0,-1-1 0,0 0 0,1 0 0,-1 1 0,1-1 0,-1 0 0,0 1 0,1 0 0,0 1 81,-1 0 0,0 0 0,1 0 0,-1 0-1,0 0 1,0 1 0,-1-1 0,1 2 0,-1 0-83,-1 17 247,-15 218 1120,16-181-1259,3-1 0,9 66 0,-4-89 129,2 0 0,0-1 0,27 59 0,-28-73 465,-8-19-698,0 0 0,0 0 0,0-1 0,0 1 0,0 0 0,0 0 0,0 0 0,0 0 0,0 0 0,0 0 0,0 0 0,0-1 0,0 1-1,0 0 1,0 0 0,0 0 0,0 0 0,0 0 0,0 0 0,0-1 0,0 1 0,0 0 0,0 0 0,0 0 0,1 0 0,-1 0 0,0 0-1,0 0 1,0 0 0,0-1 0,0 1 0,0 0 0,0 0 0,0 0 0,0 0 0,0 0 0,1 0 0,-1 0 0,0 0 0,0 0-1,5-3 108,1-1-1,-1 0 1,0 1 0,-1-2-1,1 1 1,-1 0-1,0-1 1,0 0-1,0 0 1,4-7-1,5-11-45,11-28-1,-15 31-56,78-185 134,-18 46-256,-3 6-148,-46 97 192,19-97 0,-14 48-137,14-40-770,-37 114-38,20 30 1179,39-7 1,-18 1-334,287-21 486,-95 11-141,67-2-10,26-3 102,-114-13-462,-101 14 736,-102 20-639,-7 0-85,1 1 0,-1-1 0,0 0 0,0 0 0,0 0 0,0 0 0,0-1 0,0 0 0,6-3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18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46 2976,'0'0'48,"-14"-12"5973,14 12-5929,-11 5 2006,-9 10-1019,0 9 294,20-24-1354,1 0 0,-1 0 1,0 0-1,0 0 0,0 0 0,0 0 1,0 0-1,0 0 0,0 0 0,0 0 1,0 0-1,0 0 0,0 0 0,0 0 1,0 0-1,0 0 0,0 0 0,1 0 1,-1 0-1,0 0 0,0 0 0,0 0 1,0 0-1,0 0 0,0 1 97,0-1-97,0 0 0,0 0 0,0 0 1,0 0-1,0 0 0,0 0 0,0 0 1,0 0-1,0 0 0,0 0 0,0 0 1,0 0-1,0 0 0,0 0 0,0 0 1,0 1-1,0-1 0,0 0 0,15-12 665,-8 6-520,0-2 0,8-11 0,-9 11 223,0 1 0,13-13 0,-21 25 423,1-3-782,-1 1 0,1 0 0,0-1 0,0 1 0,0 0 1,0 0-1,-1 4 0,10-3-2913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19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96 3328,'-1'-1'484,"1"0"1,0-1-1,-1 1 0,1-1 0,0 1 1,0-1-1,0 1 0,0-1 1,0 1-1,1-1 0,-1 1 1,0-1-1,1 1 0,-1 0 0,1-1 1,-1 1-1,1 0 0,0-1 1,-1 1-1,2-2 0,1 0-205,0 0 0,0 1 0,0-1 0,1 0 0,-1 1 0,0 0 0,1 0 0,0 0-1,0 0 1,4-1 0,-5 2-163,16-7 18,0 1 0,1 2 1,-1 0-1,1 1 0,0 1 0,1 0 0,-1 2 0,0 0 1,1 2-1,-1 0 0,0 1 0,37 9 0,-52-9-130,-1-1 0,0 1 0,0 0 0,-1 0 0,8 5 0,-9-6 6,-1 0 1,1 0-1,-1 0 1,0 1-1,1-1 1,-1 0 0,0 1-1,0-1 1,0 1-1,0-1 1,0 1-1,0 0 1,0-1-1,-1 1 1,1 0-1,0 2 1,-1 0 54,-1-1 0,0 1 1,0-1-1,0 1 0,0-1 1,0 1-1,-1-1 0,1 0 1,-1 0-1,0 0 0,-3 4 1,-76 90 78,48-60-43,-103 126 159,-35 39 392,163-193-568,3-4-4,0 0-1,1 1 0,0-1 1,0 1-1,0 0 1,-5 11-1,8-16-61,1-1 0,0 1-1,0-1 1,0 1 0,0-1 0,-1 1 0,1-1-1,0 0 1,0 1 0,0-1 0,0 1-1,0-1 1,0 1 0,0-1 0,0 1 0,1-1-1,-1 1 1,0-1 0,0 1 0,0-1 0,0 1-1,1-1 1,-1 0 0,0 1 0,0-1-1,1 1 1,-1-1 0,0 0 0,1 1 0,-1-1-1,0 0 1,1 1 0,1 0 50,0-1 0,-1 1-1,1 0 1,0-1 0,-1 0 0,1 1 0,0-1 0,0 0 0,0 0-1,1 0 1,121-10 778,-43 1-652,-59 8-282,303-38-805,-321 38 738,0 0-561,-1 1 1,1-1-1,-1 0 1,1-1 0,3-1-1,5-1-1438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19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4064,'0'-1'89,"0"1"0,-1-1 0,1 1 0,0-1 0,0 1 0,0-1 0,1 1 0,-1-1 0,0 1 0,0 0 0,0-1 0,0 1 0,0-1 0,0 1 0,1-1 0,-1 1 0,0-1 0,0 1 0,1 0 0,-1-1 0,0 1 0,1-1 0,-1 1 0,0 0 0,1 0 0,-1-1 0,1 1 0,-1 0 0,0-1 0,1 1 0,0 0 122,0 0-1,0 0 1,0 0 0,0 0-1,0 0 1,0 0 0,0 1 0,0-1-1,0 0 1,0 0 0,0 1-1,0-1 1,2 2 0,3 1 931,0 1 0,11 10 1,-14-11-932,0 1 0,0-1 0,0 1 0,-1 0 0,1 0 0,-1 0 0,0 0 0,0 1 0,-1-1 0,1 0 0,-1 1 0,1 8 0,1 2 36,-2 1-1,1 20 0,-3-20-268,-6 34 0,5-35 103,0 9-1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17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141 128 1472,'0'-9'316,"2"-1"0,2-14-1,2-5 1639,-5 20-1030,0-1-83,1 1 0,0 0 0,3-10 0,-4 25-159,0 8-484,-9 41 562,-15 54-1,-1 11-166,7 8-225,9-59-101,-2 0-1,-25 84 1,5-44 107,25-88-161,0 6 192,6-19 21,-1-8-405,0 0 0,1 0 1,-1 0-1,0 0 0,1 0 0,-1 0 0,0 0 0,1 0 1,-1-1-1,0 1 0,0 0 0,1 0 0,-1 0 0,0-1 0,0 1 1,1 0-1,-1 0 0,0-1 0,0 1 0,1 0 0,-1 0 1,0-1-1,0 1 0,0 0 0,0-1 0,0 1 0,1-1 1,19-28 130,-8 12-143,0-2 1,11-21 0,-17 27-20,11-24-54,34-56-1,-49 90 39,0 0 0,0 1 1,1-1-1,-1 0 0,1 1 0,-1 0 0,1-1 0,4-1 0,-7 3 14,1 1 0,0 0 0,-1-1-1,1 1 1,0 0 0,-1 0-1,1 0 1,0-1 0,0 1 0,-1 0-1,1 0 1,0 0 0,-1 0-1,1 0 1,0 0 0,-1 0 0,1 1-1,0-1 1,1 0 0,-2 1 2,1 0 0,0-1-1,0 1 1,0 0 0,0 0 0,-1-1 0,1 1 0,0 0 0,-1 0-1,1 0 1,0 0 0,-1 0 0,1 0 0,-1 0 0,0 0 0,1 2 0,2 11 56,-1 1 0,0-1 0,-1 1 0,0 0 1,-2-1-1,1 1 0,-2-1 0,-4 20 1,-1-5 126,5-21-93,0 0-1,0 0 0,1 0 1,-1 9-1,2-16-66,0-1 0,0 1 0,0 0 0,0-1 0,0 1-1,0 0 1,0-1 0,0 1 0,0 0 0,0-1 0,0 1 0,1-1-1,-1 1 1,0 0 0,1-1 0,-1 1 0,0-1 0,1 1 0,-1-1 0,0 1-1,1-1 1,-1 1 0,1-1 0,-1 1 0,1-1 0,-1 0 0,1 1-1,-1-1 1,1 0 0,0 1 0,-1-1 0,1 0 0,-1 0 0,1 0 0,0 1-1,-1-1 1,1 0 0,0 0 0,-1 0 0,1 0 0,0 0 0,3-1 55,1 1 0,-1-1 0,0 0 1,0-1-1,5-1 0,-7 2-84,40-14 56,-2-2 1,0-2 0,-1-1 0,-1-3 0,46-34 0,97-95-190,-179 152-22,-3 5 8,-6 10-26,-6 8 192,0 0 0,-1-1 0,-2-1 0,0 0 0,-1-1 0,-26 22 0,21-21 22,7-8-32,1 1-1,0 1 0,-19 24 1,33-38 12,0-1 0,-1 0 0,1 0 1,0 0-1,0 0 0,0 0 0,-1 1 0,1-1 1,0 0-1,0 0 0,0 0 0,0 1 0,0-1 1,-1 0-1,1 0 0,0 1 0,0-1 0,0 0 1,0 0-1,0 1 0,0-1 0,0 0 0,0 0 1,0 1-1,0-1 0,0 0 0,0 0 0,0 1 1,0-1-1,0 0 0,0 0 0,0 0 0,0 1 1,0-1-1,1 0 0,-1 0 0,0 1 0,0-1 1,0 0-1,0 0 0,0 0 0,1 1 0,-1-1 1,0 0-1,0 0 0,0 0 0,1 0 0,-1 0 1,0 1-1,0-1 0,0 0 0,1 0 0,-1 0 1,0 0-1,0 0 0,1 0 0,-1 0 0,0 0 1,0 0-1,1 0 0,-1 0 0,0 0 0,0 0 1,1 0-1,-1 0 0,0 0 0,0 0 0,1 0 1,22-5 269,-19 4-226,7-2-15,0-1 0,-1 0 0,1-1 0,-1 0 0,0-1 0,0 0 0,17-13 0,-14 7-63,0 0 0,0-1 0,-1 0 0,14-22 0,-13 16 89,-8 10-73,1 0 1,0 1-1,1-1 1,-1 1-1,13-10 1,-19 18 2,1-1 1,-1 1 0,0 0 0,1-1-1,-1 1 1,1 0 0,-1 0 0,1-1 0,-1 1-1,1 0 1,-1 0 0,1 0 0,-1 0 0,1 0-1,-1 0 1,1-1 0,0 1 0,-1 0-1,1 1 1,-1-1 0,1 0 0,-1 0 0,1 0-1,-1 0 1,1 0 0,0 1 0,0-1-6,-1 1 0,1 0 1,0-1-1,-1 1 0,1 0 0,0 0 1,-1-1-1,1 1 0,-1 0 1,0 0-1,1 0 0,-1 0 0,1 1 1,1 5-46,-1 0 0,0 0 0,0 9 0,0-10 45,-1-4 7,1 15-23,1-1 1,0 1 0,1-1-1,9 25 1,-8-29-84,-1-4 206,0-1 0,0 1-1,0-1 1,1 0 0,6 10 0,-9-16-74,0 0 1,0 0-1,0 0 1,0 0 0,0 0-1,0 0 1,0 0-1,0 0 1,1 0 0,-1-1-1,0 1 1,1 0 0,-1-1-1,0 1 1,1-1-1,-1 0 1,1 1 0,-1-1-1,1 0 1,-1 0 0,0 0-1,1 0 1,-1 0-1,1 0 1,-1 0 0,1 0-1,-1-1 1,1 1 0,-1-1-1,0 1 1,1-1-1,-1 1 1,0-1 0,1 0-1,-1 0 1,1 0 0,10-7 26,0-1 1,-1 1 0,0-2 0,-1 0 0,0 0 0,0 0 0,-1-2-1,0 1 1,7-15 0,114-181-89,-128 204 21,13-19-238,-14 22 252,-1-1 1,0 1-1,0-1 0,1 1 1,-1 0-1,0-1 0,0 1 1,1 0-1,-1-1 1,1 1-1,-1 0 0,0-1 1,1 1-1,-1 0 0,0 0 1,1 0-1,-1-1 0,1 1 1,-1 0-1,1 0 0,-1 0 1,1 0-1,-1 0 0,1 0 1,-1 0-1,0 0 0,1 0 1,-1 0-1,1 0 0,-1 0 1,1 0-1,-1 0 0,1 0 1,-1 0-1,1 0 0,-1 1 1,0-1-1,1 0 0,-1 0 1,1 1-1,-1-1 0,0 0 1,1 1-1,-1-1 0,1 1 1,0 3 8,0-1 0,0 1 1,-1 0-1,0-1 0,1 1 0,-1 0 0,0 0 1,-1-1-1,0 6 0,0 2-29,2 19-7,5 40 0,-5-57 71,2-1 1,0 1-1,0-1 1,1 0 0,10 20-1,-13-30-16,0 0-1,0-1 1,0 1 0,0-1-1,0 1 1,0-1-1,0 0 1,1 1 0,-1-1-1,0 0 1,1 0-1,-1 0 1,1 0 0,0 0-1,-1 0 1,1-1-1,-1 1 1,1 0 0,0-1-1,0 1 1,-1-1-1,1 0 1,0 1 0,0-1-1,2 0 1,-1-1 1,0 1 1,1-1-1,-1 0 1,0 0-1,0 0 1,0 0-1,0 0 1,0-1-1,-1 1 1,1-1-1,0 0 1,-1 0-1,1 0 1,3-4-1,8-11-23,0 0 1,-1-2-1,-1 1 0,11-25 0,-1 3-16,-20 37 18,9-17-113,1 1-1,24-29 0,-36 47 107,1 1 0,-1-1 0,1 1 0,-1 0 0,1-1 0,-1 1 0,1-1 0,0 1 0,-1 0 0,1-1 0,-1 1 0,1 0 0,0 0 0,0 0 0,-1 0 0,1-1-1,0 1 1,-1 0 0,1 0 0,0 0 0,-1 0 0,1 0 0,0 1 0,-1-1 0,1 0 0,0 0 0,-1 0 0,1 1 0,0-1 0,-1 0 0,1 1 0,0-1 0,-1 0 0,1 1 0,-1-1 0,1 1 0,-1-1 0,1 1 0,-1-1 0,1 1-1,-1-1 1,1 2 0,2 2-37,0 0-1,0 1 0,5 9 0,-8-13 42,4 5 7,-1 1-1,1-1 1,0 0 0,1 0 0,-1-1-1,1 1 1,0-1 0,1 0 0,-1 0 0,1-1-1,0 0 1,8 5 0,-9-6 12,0-1 0,0 0 0,0 0 0,0-1 0,0 0 0,0 0-1,1 0 1,-1 0 0,0-1 0,1 0 0,-1 0 0,0 0 0,1 0 0,-1-1 0,0 0 0,0 0 0,7-3 0,-6 2 22,0-1-1,0 0 1,0 0 0,0 0 0,-1-1 0,0 1 0,1-1-1,-1-1 1,-1 1 0,1-1 0,-1 0 0,0 0-1,0 0 1,7-11 0,-10 12-30,1 1-1,0-1 0,-1 0 1,0 0-1,0 0 0,0 1 1,-1-1-1,1 0 1,-1 0-1,0 0 0,0 0 1,0-1-1,-1 2 1,1-1-1,-1 0 0,0 0 1,0 0-1,0 0 0,-1 0 1,1 1-1,-1-1 1,0 0-1,0 1 0,-5-6 1,5 5-29,-1 1 0,1 0 0,-1 0-1,0 0 1,0 0 0,-1 0 0,1 1 0,-1-1 0,1 1 0,-1 0 0,0 0 0,-4-1 0,5 2 4,0 0 0,0 1 1,0-1-1,1 1 0,-1 0 0,0 0 1,0 0-1,0 1 0,0-1 0,0 1 1,0-1-1,0 1 0,1 0 0,-1 0 1,0 0-1,1 0 0,-1 1 1,-3 2-1,-2 1-23,1 1 0,0 0 0,0 0 0,1 1 0,0-1 1,0 2-1,0-1 0,1 0 0,0 1 0,1 0 0,-7 16 0,7-13 65,0 1 0,0 0-1,1 0 1,1 0 0,0 1 0,0-1-1,1 0 1,1 18 0,1-25-3,-1 0 1,1 0 0,0 0-1,0 0 1,0 0-1,1 0 1,0 0-1,0-1 1,0 1-1,0-1 1,1 1 0,0-1-1,0 0 1,0 0-1,0 0 1,0 0-1,1-1 1,0 1 0,0-1-1,0 0 1,0 0-1,0 0 1,1-1-1,-1 1 1,10 2-1,13 4 123,0-2-1,1 0 0,-1-2 0,32 1 0,114-3-102,-67-12-2895,-1-11-4758,-95 17 6797,0 0-1,0-1 1,16-7-1,-10 1-593,20-16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21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32 2144,'-32'-7'10170,"116"0"-6047,219 2-1361,-179-3-2116,-61 4-380,20 4-559,-68 0-70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22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44 2720,'-6'1'684,"-1"-1"1,1 1-1,0 1 0,0-1 0,1 1 1,-1 0-1,-9 5 0,7-3 944,-1-1-1,-14 4 1,13-5 1647,20-5-1055,23-7-531,37-7-785,108-13 0,-134 24-903,-17 2-97,1 1 0,0 1-1,30 2 1,-32 4-246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45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350 182 3072,'0'-1'176,"0"0"0,1-1 1,-1 1-1,1 0 0,0-1 0,0 1 0,-1 0 1,1 0-1,0 0 0,0-1 0,0 1 0,0 0 1,0 0-1,0 0 0,0 1 0,1-1 1,-1 0-1,2-1 0,14-12 2033,-16 12-1942,0 1 0,0-1 0,0 0 0,0 0 1,0 0-1,0 0 0,0 0 0,-1 0 0,1 0 0,-1 0 0,1 0 0,-1 0 0,0-1 0,0 1 0,0 0 0,0-3 1,-1 4-142,1-1 0,-1 1 0,0 0 0,1-1 1,-1 1-1,0 0 0,0-1 0,0 1 0,0 0 1,0 0-1,0 0 0,0 0 0,0 0 1,-1 0-1,1 0 0,0 0 0,-1 1 0,1-1 1,-1 0-1,1 1 0,0-1 0,-1 1 0,1-1 1,-3 1-1,-3-2 34,0 1 0,0 0 0,0 1 0,0-1 0,0 2 0,0-1 0,0 1 0,0 0 0,0 0 0,-14 4 1,-2 4 527,-41 21 1,55-26-595,-7 4 123,1 0-1,0 1 1,0 1 0,1 0 0,0 1-1,1 1 1,-17 19 0,25-25-188,0 0 0,0 1 0,1 0 1,0-1-1,0 2 0,1-1 0,0 0 0,0 1 0,1-1 0,0 1 1,0 0-1,1 0 0,0-1 0,0 1 0,1 0 0,0 0 0,0 0 1,3 15-1,0-10-14,0 0 0,0-1 1,1 1-1,1-1 0,0 0 0,0 0 1,1-1-1,1 1 0,0-1 1,0-1-1,1 0 0,1 0 0,0 0 1,12 10-1,-8-10 13,1 0 0,0-1 0,1 0-1,0-1 1,0-1 0,1 0 0,0-1 0,0-1 0,30 6 0,-36-9-8,-1-1 1,1-1-1,-1 1 1,1-2-1,0 1 0,-1-1 1,1-1-1,-1 0 1,0 0-1,0 0 1,0-1-1,0-1 1,0 0-1,0 0 1,-1-1-1,0 0 1,0 0-1,0 0 1,7-8-1,3-6 37,0 0-1,-1-2 1,0 0 0,-2-1 0,-1 0-1,-1-1 1,-1-1 0,-1 0 0,0-1-1,8-32 1,-17 46-30,0 0-1,-1 0 1,0-1 0,0 1-1,-1 0 1,-1 0 0,0-1-1,0 1 1,-1 0 0,0 0-1,-5-12 1,1 8-40,0 1 1,-1 0-1,0 0 0,-1 0 1,-1 1-1,0 0 0,-13-14 1,18 22-16,0 1 1,-1 0-1,1 0 1,-1 0-1,0 0 1,0 1-1,0 0 1,0 0-1,-1 0 1,1 1-1,-8-2 1,9 2 2,-1 1 1,0 1-1,0-1 0,0 1 1,1 0-1,-1 0 1,0 0-1,0 1 1,0-1-1,0 1 0,1 0 1,-1 1-1,0-1 1,-5 3-1,-5 4-247,0-1 0,1 2 0,-1 0 0,2 1 0,-1 0 0,1 1 0,-21 23 0,32-32-28,0 1-1,1-1 1,-1 1 0,0 0 0,1-1-1,0 1 1,-1 0 0,1 0-1,0 0 1,1 0 0,-1 0-1,0 7 1,4 9-1422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45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8128,'-5'15'3680,"-8"17"-3168,5-17 1536,8 1-1216,-8 3 511,3 4-799,-4 1-320,5-1-128,-5-7-384,9 0 160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46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59 2496,'9'-22'784,"-9"21"-754,0 0 0,0 0 0,1 1 0,-1-1 0,0 0 0,1 0 0,-1 0 0,1 1 0,-1-1 0,1 0 0,-1 0 0,1 1 0,0-1-1,-1 0 1,1 1 0,1-2 0,2 0 197,-3 0 163,0 0 1,0 1-1,1-1 0,-1 1 1,0-1-1,1 1 1,0-1-1,-1 1 0,1 0 1,0 0-1,0 0 1,-1 0-1,1 0 0,3-1 1,-5 3-302,0-1 1,1 0-1,-1 0 1,0 0-1,1 1 1,-1-1-1,0 0 1,1 1-1,-1-1 1,0 0-1,0 1 1,0-1-1,1 0 1,-1 1 0,0-1-1,0 0 1,0 1-1,0-1 1,0 1-1,0-1 1,0 0-1,1 1 1,-1-1-1,0 1 1,0-1-1,-1 0 1,1 1-1,0 8 512,-2 0 0,1 0-1,-1 0 1,-5 14 0,-1 3 486,-98 302 4569,93-293-5403,-4 21-270,2 0-1,3 1 1,-5 60 0,16-112-58,0 7-1188,16-81-13020,-3 37 11627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46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24 4160,'0'-24'6314,"-14"42"-4096,-13 23-1,4-6-1030,14-22-821,-100 135 3486,80-113-2801,-67 64-1,77-82-876,5-6-37,1 0 0,1 2 0,0-1 0,-13 19 0,24-31-131,1 1 1,-1 0-1,1-1 0,-1 1 1,1 0-1,-1-1 0,1 1 1,0 0-1,-1 0 0,1-1 1,0 1-1,-1 0 0,1 0 1,0 0-1,0-1 0,0 1 1,0 0-1,0 0 0,0 0 1,0 0-1,0-1 0,0 1 1,0 0-1,0 0 0,0 0 1,1 0-1,-1-1 0,0 1 1,1 0-1,-1 0 0,1-1 1,-1 1-1,1 0 0,-1-1 1,1 1-1,-1 0 1,1-1-1,-1 1 0,1-1 1,0 1-1,-1-1 0,1 1 1,0-1-1,0 1 0,-1-1 1,1 0-1,0 0 0,1 1 1,4 1 47,-1-1 0,1 0 0,0 0 0,-1 0 0,10-1 0,103-10 525,-42 2-241,-49 6-242,206-9 0,-148 14-747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47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21 5216,'0'-1'197,"0"1"1,0-1-1,0 0 1,0 1-1,0-1 1,0 0-1,0 1 1,0-1-1,0 0 1,0 0-1,0 1 1,0-1-1,0 0 1,1 1-1,-1-1 1,0 0-1,0 1 0,1-1 1,-1 1-1,1-1 1,-1 0-1,0 1 1,1-1-1,-1 1 1,1-1-1,-1 1 1,1-1-1,0 1 1,-1 0-1,1-1 1,-1 1-1,1 0 1,0-1-1,10 1 4542,-11 0-4679,0 8 1074,-4 11-139,4-17-616,-6 18 297,-1-1 1,0 0-1,-1 0 0,-1 0 1,-20 28-1,28-46-659,0 1 0,0-1 0,1 1 0,-1-1 0,0 1 0,0 0 0,1 0-1,-1-1 1,1 1 0,0 0 0,-1 0 0,1-1 0,0 1 0,0 0 0,0 0 0,0 0 0,1 2-1,-1-3-4,1 0 0,-1 0 0,1 1-1,0-1 1,-1 0 0,1 0 0,0 0-1,0 0 1,0 0 0,0 0-1,0 0 1,0 0 0,0 0 0,0-1-1,1 1 1,-1 0 0,0-1 0,0 1-1,0-1 1,1 1 0,-1-1-1,0 0 1,1 1 0,1-1 0,26 4 2,-1-2 1,39 0-1,-45-3-44,0 1-1,0 2 1,0 0 0,0 1-1,31 9 1,-42-8 132,0 0-1,0 0 1,-1 1 0,1 1-1,18 13 1,-27-17-59,1 0 0,0 1 0,-1 0 0,0-1 0,1 1-1,-1 0 1,0 0 0,0 0 0,-1 0 0,3 4 0,-4-5-13,1 1 0,0-1 0,-1 0 0,0 1 1,1-1-1,-1 1 0,0-1 0,0 0 0,-1 1 0,1-1 1,0 1-1,-1-1 0,1 0 0,-1 1 0,0-1 0,-1 3 1,-1 0 36,0 0 1,0 0 0,-1-1 0,1 1 0,-1-1-1,0 0 1,0 0 0,-1-1 0,-9 7 0,-5 2 152,-22 10 0,35-19-192,-51 26 151,-74 24 0,115-47-303,-1-2 0,0 0 0,-31 4 0,44-8-241,-1 0 0,1 0 1,0-1-1,0 1 1,0-1-1,0 0 1,-6-2-1,7 2-359,1 0-1,-1 0 0,0-1 1,1 1-1,-1-1 0,-3-2 0,18-25-11545,-11 28 12071,16-11-3107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6:48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15 167 8544,'-14'-16'3872,"14"-7"255,9 20-2591,12-10 1920,10 2-1984,23-9-96,7 4-800,9 1-320,-4 4-160,-1-5 0,-8 8-64,1-4-5664,-11 9 3104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7:48.6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168 127 2720,'0'0'59,"1"0"-1,0 0 1,-1 0 0,1 0-1,0 0 1,-1 0 0,1 0-1,0 0 1,10-8 4789,-8 24-4080,-4-15-729,1 0 0,-1 1 0,0-1 0,0 1 0,0-1 1,0 0-1,0 0 0,-1 0 0,1 0 0,0 1 0,0-2 1,-1 1-1,1 0 0,-1 0 0,1 0 0,-1-1 0,1 1 0,-1 0 1,1-1-1,-3 1 0,-32 5 477,29-5-404,-1-1 0,0 0-1,0-1 1,0 0 0,1 0 0,-1-1-1,1 1 1,-11-5 0,16 5-120,-1 0 0,0 0 1,1 0-1,0-1 1,-1 1-1,1 0 0,0-1 1,0 0-1,-1 0 1,1 0-1,1 1 0,-1-2 1,0 1-1,0 0 1,1 0-1,-1-1 0,1 1 1,0 0-1,0-1 1,0 1-1,0-1 0,0 0 1,0 1-1,1-1 1,-1 0-1,1-4 0,0 6-19,0 1-1,0-1 0,0 0 1,0 1-1,0-1 1,0 0-1,0 1 0,0-1 1,0 0-1,1 1 0,-1-1 1,0 0-1,0 1 1,1-1-1,-1 0 0,0 1 1,1-1-1,-1 1 0,1-1 1,-1 1-1,1-1 0,-1 1 1,1-1-1,-1 1 1,1 0-1,0-1 0,-1 1 1,1 0-1,-1-1 0,1 1 1,0 0-1,-1 0 1,1-1-1,0 1 0,-1 0 1,1 0-1,0 0 0,0 0 1,-1 0-1,1 0 1,0 0-1,-1 0 0,1 0 1,1 1-1,4 0-22,1 1 0,-1 0 0,0 0 1,6 4-1,0-2 209,24 6 295,54 9 0,-32-8-109,-19-3-50,115 22 429,-140-28-534,1-1-1,-1-1 1,0 0-1,1 0 1,-1-2 0,0 0-1,17-4 1,1-4 550,59-24 0,-51 18-520,61-31-45,-49 13 470,-51 34-629,-1-1 0,1 1 0,0-1 1,-1 1-1,1-1 0,-1 1 0,1-1 0,-1 1 0,1-1 0,-1 1 0,1-1 0,-1 0 0,1 1 1,0-2-1,-1 1-49,0 1 0,0 0 0,0 0 1,0-1-1,0 1 0,0 0 0,0-1 0,-1 1 1,1 0-1,0 0 0,0-1 0,0 1 1,0 0-1,0 0 0,0-1 0,0 1 1,-1 0-1,1 0 0,0-1 0,0 1 1,0 0-1,0 0 0,-1 0 0,1-1 0,0 1 1,-1 0-1,0-1-227,-1 0 1,0 0-1,0 1 1,0-1-1,0 0 0,1 1 1,-1 0-1,0-1 1,0 1-1,-4 0 1,0 1-636,0-1 0,0 2 0,-1-1 0,1 1-1,0-1 1,-9 5 0,4-1 142,-25 7-2436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7:49.1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42 4896,'3'-13'706,"-1"-16"2780,0 30-2814,2 2-581,-1 0 0,1 0 0,-1 0 1,1 1-1,-1-1 0,0 1 0,-1 0 1,5 8-1,0 2 33,0 2 0,-2-1 0,0 0-1,0 1 1,2 20 0,-4-19-62,21 101 201,27 113 530,-30-127-8,-17-79-460,-3-14-83,0-1 0,0 0 0,-1 1 0,-2 16 0,2-26-203,-1 0 0,1 0 0,0-1 0,-1 1 0,1 0 0,-1 0 0,1-1 0,0 1 0,-1 0-1,0-1 1,1 1 0,-1-1 0,1 1 0,-1-1 0,0 1 0,1-1 0,-1 1 0,0-1 0,0 1 0,1-1 0,-1 0 0,0 0-1,0 1 1,0-1 0,1 0 0,-1 0 0,0 0 0,0 0 0,0 0 0,1 0 0,-1 0 0,0 0 0,0 0 0,0 0 0,0 0-1,0-1 1,-7 0 126,1-1 0,-1 0 0,-6-3-1,7 2-98,-21-6 87,15 4-109,-29-6-1,17 5-261,-37-12-1,51 12-1421,43-3-11082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23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97 226 1824,'-2'-5'509,"1"-1"-1,-1 1 1,1-1 0,0 1-1,1-1 1,-1 1 0,1-8-1,-3 3 969,3 10-1463,0 0 1,0 0 0,-1 0 0,1 0 0,0 0-1,0 0 1,0 0 0,0 0 0,0-1 0,0 1 0,0 0-1,0 0 1,-1 0 0,1 0 0,0 0 0,0 0-1,0 0 1,0 0 0,0 0 0,-1 0 0,1 0-1,0 0 1,0 0 0,0 0 0,0 0 0,0 0-1,0 0 1,-1 0 0,1 0 0,0 0 0,0 0-1,0 0 1,0 0 0,0 0 0,0 0 0,0 1 0,-1-1-1,1 0 1,0 0 0,0 0 0,0 0 0,0 0-1,0 0 1,0 0 0,0 0 0,0 1 0,0-1-1,0 0 1,-1 0 0,1 0 0,0 0 0,0 0-1,0 0 1,0 1 0,0-1 0,0 0 0,0 0 0,0 0-1,0 0 1,0 0 0,0 1 0,-8 50 475,4-28-209,0 0 0,-1 31 0,-9 187 402,-15 125 522,27-346-709,-1 0 0,-7 23 0,10-40 134,4-10-230,5-20 111,0-12-580,0-1 0,3 2-1,1-1 1,2 2 0,2 0-1,1 1 1,30-45 0,-38 68 23,1-1 0,0 1 0,1 1 0,1 0 0,0 1 0,20-14 1,-25 20 6,0 0 0,1 1 0,-1 0 1,1 0-1,16-3 0,-19 5 22,0 1 1,-1 0-1,1 1 1,0 0-1,0 0 1,-1 0-1,1 0 0,0 1 1,0 0-1,7 2 1,-10-2 6,0 1 1,0-1 0,0 0-1,-1 1 1,1 0-1,0 0 1,0 0 0,-1 0-1,1 0 1,-1 0 0,0 1-1,0-1 1,0 1 0,0-1-1,0 1 1,0 0-1,-1 0 1,0 0 0,1 0-1,-1 0 1,0 0 0,0 0-1,0 1 1,-1-1 0,1 0-1,-1 6 1,0 3 5,0-1-1,0 1 1,-1-1 0,-1 1-1,0-1 1,-5 14 0,4-14 62,-1-1 1,0 1-1,0-1 0,-1-1 0,-1 1 1,0-1-1,0 1 0,-14 14 1,14-18-14,1-1 0,-1 0 0,0 0 0,0-1 1,0 0-1,-1 0 0,1 0 0,-1-1 0,0 0 1,0 0-1,0 0 0,-1-1 0,-13 2 0,8-2 20,0-1 0,-1 0 0,1-1-1,-1 0 1,1-1 0,-20-4 0,33 5-75,-1 0 0,1 0 1,-1 0-1,0-1 1,1 1-1,-1 0 1,0 0-1,1 0 0,-1 0 1,1 0-1,-1 0 1,0 0-1,1 1 0,-1-1 1,0 0-1,1 0 1,-1 0-1,1 1 1,-1-1-1,0 0 0,1 0 1,-1 1-1,1-1 1,-1 1-1,0 0 1,1-1-23,-1 1 0,1 0 1,-1 0-1,1 0 0,-1 0 1,1 0-1,0 0 0,0 0 1,-1 1-1,1-1 0,0 0 1,0 0-1,0 0 0,0 1 1,1 4-81,0 0 1,0 0 0,1 0-1,0-1 1,2 8 0,-1-8 121,0 0 1,0 1 0,0-1-1,1 0 1,0-1 0,0 1-1,0-1 1,0 1 0,1-1-1,-1 0 1,1-1 0,0 1-1,0-1 1,1 0 0,-1-1-1,1 1 1,-1-1 0,1 0-1,10 2 1,1 0 35,0-1 0,0-2 1,0 1-1,0-2 0,31-2 0,-28-1-6,1 0 1,-1-1-1,0-1 0,0-1 0,-1-1 0,0-1 0,0 0 0,0-2 1,-1 0-1,-1-1 0,0 0 0,0-2 0,-1 0 0,-1-1 0,0 0 0,-1-1 1,0-1-1,12-18 0,-6 0-54,-18 31-18,0 0 0,-1 0-1,0 0 1,1-1 0,-1 1 0,0 0-1,-1-1 1,1-3 0,-1 7 28,0 0 0,0 0 0,0 0 0,0 1 0,0-1 1,0 0-1,0 0 0,0 0 0,0 0 0,0 0 0,0 0 0,0 0 0,0 0 1,0 0-1,0 0 0,0 0 0,0 0 0,0 0 0,0 0 0,0 0 0,0 0 0,0 0 1,0 0-1,0 0 0,0 0 0,0 0 0,-1 0 0,1 0 0,0 0 0,0 0 0,0 0 1,0 0-1,0 0 0,0 0 0,0 0 0,0 0 0,0 0 0,0 0 0,0 0 0,0 0 1,0 0-1,0 0 0,0 0 0,0 0 0,0 0 0,0 0 0,0 0 0,0 0 1,0 0-1,0 0 0,0 0 0,0 0 0,0-1 0,0 1 0,0 0 0,0 0 0,0 0 1,-5 7-75,-2 9 72,-24 93-207,29-96 232,0 0 0,0 0 0,2 0 0,-1 0 0,2 1 0,2 20 0,-2-31 4,0 0 0,0 1 0,0-1 0,0 0 1,0 0-1,1 0 0,0 0 0,0 0 0,-1 0 1,2-1-1,-1 1 0,0 0 0,0-1 0,1 0 1,-1 1-1,1-1 0,0 0 0,0 0 0,0-1 1,0 1-1,0-1 0,0 1 0,0-1 0,1 0 1,-1 0-1,0 0 0,1-1 0,-1 1 0,0-1 1,1 0-1,-1 0 0,1 0 0,-1 0 0,0 0 1,1-1-1,-1 0 0,0 0 0,1 0 0,3-1 1,13-7 46,1-1 1,-2 0 0,0-1 0,31-24 0,66-65 39,-25 20-169,-91 79 60,4-3-50,1 1-1,0 0 1,-1-1 0,1 1-1,8-3 1,-12 6 33,0 0 0,0-1 0,0 1 0,-1 0 0,1 0 1,0 0-1,0-1 0,0 1 0,0 0 0,0 1 0,0-1 0,0 0 0,0 0 0,0 0 0,0 0 0,-1 1 0,2 0 0,-1-1 2,0 1-1,0 0 0,0 0 0,0-1 0,0 1 1,-1 0-1,1 0 0,0 0 0,-1 0 0,1 0 1,-1 0-1,1 0 0,-1 0 0,1 0 0,-1 0 1,0 1-1,1 1 0,0 6 0,0 0 0,0 0 0,-1 1 1,0-1-1,-1 0 0,-3 17 0,-2 1 22,-10 27-1,12-45 117,2 1 0,-1 0-1,-2 19 1,5-28-96,1-1 0,-1 0 0,1 0 0,-1 0 1,0 1-1,1-1 0,-1 0 0,0 0 0,1 0 0,-1 0 0,1 0 0,-1 0 1,0 0-1,1 0 0,-1 0 0,1 0 0,-1 0 0,0 0 0,1 0 1,-1-1-1,1 1 0,-1 0 0,4-1 10,-1 0 1,0 0 0,0-1-1,0 0 1,0 1-1,0-1 1,0 0 0,3-3-1,23-23-22,-18 18-5,35-37-72,-16 15-67,37-28 0,-66 59 114,0 0 0,0 1 1,0-1-1,-1 0 1,1 0-1,0 1 0,1-1 1,-1 1-1,0-1 1,0 1-1,0-1 0,0 1 1,0 0-1,0 0 1,1-1-1,-1 1 0,0 0 1,0 0-1,0 0 1,1 0-1,-1 0 0,0 1 1,2-1-1,-2 1 7,0 0 0,1 0 0,-1 0 0,0 0 1,0 0-1,0 0 0,0 0 0,0 0 0,0 1 0,0-1 0,0 0 0,-1 0 0,1 1 0,0-1 0,0 3 0,2 5 13,-1 1 0,0 0 0,0-1-1,0 13 1,-1-10 35,-1 2-60,1-1 0,0 1-1,2-1 1,-1 0 0,2 0 0,5 16 0,-8-27 34,0 0 1,0 0 0,1 0-1,-1-1 1,0 1-1,1 0 1,0-1-1,-1 1 1,1-1 0,0 1-1,0-1 1,0 0-1,0 0 1,0 0-1,0 0 1,0 0 0,0 0-1,0-1 1,0 1-1,0-1 1,1 1 0,-1-1-1,0 0 1,0 0-1,1 0 1,-1 0-1,0 0 1,3-1 0,7-1 116,0 0 0,-1-1 0,23-9 0,-24 8-123,-1 0 24,1 0 0,0 0 0,-1-1 0,0 0 0,0-1 0,0 0 0,-1-1 0,0 1 0,0-2 0,-1 1 0,0-1 0,0 0 0,-1 0 0,0-1 0,7-12 0,-12 18-44,0 0 0,0 0 0,-1 0 0,1 0 0,-1 0 0,0-1 0,1 1 1,-1 0-1,-1 0 0,1 0 0,0 0 0,-1 0 0,0 0 0,0 0 1,-2-6-1,3 8-6,-1-1 0,1 1 0,-1-1-1,1 1 1,-1-1 0,0 1 0,0 0 0,0-1 0,0 1 0,0 0 0,0 0 0,0 0 0,0-1 0,0 1 0,-1 1 0,1-1 0,0 0 0,-1 0-1,1 0 1,-1 1 0,1-1 0,-1 0 0,1 1 0,-1 0 0,1-1 0,-1 1 0,0 0 0,1 0 0,-1 0 0,1 0 0,-4 0 0,0 1-8,1 1 1,0 0 0,0 0 0,-1 0 0,1 0 0,1 1 0,-1 0 0,0-1 0,0 1 0,1 1 0,0-1 0,0 0 0,0 1 0,0 0 0,0-1 0,1 1 0,-1 0 0,1 1 0,0-1 0,1 0 0,-1 1-1,-1 7 1,2-9 25,0 0-1,0 1 0,1-1 0,-1 0 0,1 0 1,0 1-1,0-1 0,0 0 0,1 1 0,-1-1 1,1 0-1,-1 0 0,1 0 0,0 1 0,1-1 1,-1 0-1,0 0 0,1 0 0,0-1 0,-1 1 1,1 0-1,0-1 0,1 1 0,-1-1 0,0 1 1,1-1-1,-1 0 0,1 0 0,0 0 0,-1-1 0,1 1 1,5 1-1,7 3 58,1-1 1,0-1-1,1-1 0,-1 0 1,1-1-1,-1-1 0,1 0 1,0-2-1,-1 0 0,1 0 1,20-6-1,-26 4-13,1 0 0,-1-2 0,0 1 1,0-2-1,0 1 0,-1-1 0,0-1 0,0 0 0,-1 0 1,17-17-1,-2-3 44,-2-1 0,25-39-1,-34 48-100,45-65 69,63-96 272,-105 154-375,-1 0 1,-2-1 0,-1-1-1,0 0 1,-3-1 0,0 0-1,-2 0 1,0-1 0,-3 1-1,0-1 1,-2-1 0,-2-35-1,0 56-69,-1 1 0,-1 0-1,1-1 1,-4-10 0,4 19 111,1 0-1,0 1 1,0-1 0,0 1 0,0-1-1,0 0 1,-1 1 0,1-1 0,0 1-1,-1-1 1,1 1 0,0-1 0,-1 1-1,1-1 1,-1 1 0,1 0 0,0-1-1,-1 1 1,1 0 0,-1-1 0,1 1-1,-1 0 1,0-1 0,1 1 0,-1 0 0,1 0-1,-1 0 1,1-1 0,-1 1 0,0 0-1,1 0 1,-1 0 0,1 0 0,-1 0-1,0 0 1,1 0 0,-1 0 0,1 1-1,-2-1 1,0 1-3,0 0 0,0 0 1,0 0-1,1 1 0,-1-1 0,0 1 0,1-1 1,-1 1-1,-2 3 0,-3 6-76,0 0 1,1 1-1,1 0 1,-1 0-1,2 1 1,-4 13-1,-1 2-72,-5 14 150,3-1 1,1 1 0,1 1-1,3 0 1,2 0 0,1 59-1,16 84 233,-9-152-67,3-1 1,0 1 0,19 47 0,-21-68-192,-3-7 1,0 0 0,0 1 0,1-1 0,0 0 0,0-1 0,1 1 0,-1 0 0,1-1 0,7 8 0,-10-13-30,-1 0 1,0 0-1,0 0 1,0 0 0,0 0-1,1 0 1,-1 0-1,0 0 1,0 0-1,0 0 1,0 0-1,0 0 1,2-7-2243,-2 5 2022,-1-1 0,0 1 0,1 0-1,-1-1 1,0 1 0,0 0 0,0 0 0,0 0-1,-3-3 1,-1-3-451,-49-77-2031,7 13 2330,17 18 809,-45-68 3757,73 119-3850,-1-1 0,1-1-1,0 1 1,-3-8 0,-2-7 564,6 19-836,1 0-1,0-1 1,-1 1-1,1-1 1,0 1-1,0-1 1,0 1-1,-1-1 1,1 1-1,0-1 1,0 1-1,0-1 1,0 1-1,0-1 1,0 1-1,0-1 1,0 1 0,0-1-1,0 1 1,0-1-1,0 1 1,0-1-1,1 1 1,-1-1-1,0 1 1,0-1-1,1 1 1,-1 0-1,0-1 1,0 1-1,1-1 1,-1 1 0,0 0-1,1-1 1,-1 1-1,1 0 1,-1-1-1,0 1 1,1 0-1,-1 0 1,1-1-1,-1 1 1,1 0-1,-1 0 1,1 0-1,-1 0 1,1-1 0,-1 1-1,2 0 1,3 0-27,0-1 0,0 1 0,1 0 0,4 1 0,-5-1 25,14 3 4,-1 0 1,1 2-1,-1 0 1,0 1-1,0 1 1,28 14-1,-30-12-8,0 1-1,0 1 0,-1 0 1,0 1-1,-1 0 0,0 1 1,-1 1-1,0 0 0,-1 1 1,-1 0-1,-1 1 0,0 0 1,-1 0-1,0 1 0,8 27 1,-16-42 6,5 14 166,0 0 1,-1 1-1,-1 0 0,-1 0 1,3 34-1,-6-47-121,0-1-1,1 0 0,-1 0 1,1 0-1,0-1 0,0 1 0,0 0 1,0 0-1,1 3 0,3 3 859,-5-9-948,0 0 0,1 0 0,-1 0 0,1 0 0,-1 0 0,1 0 0,-1 0 0,1 0 0,-1 0 0,1 0 0,-1 0 0,1 0 0,-1-1 0,0 1 0,1 0 0,-1 0 0,1-1 0,-1 1 0,0 0 0,1 0 0,0-1 0,1-2-266,0 1 0,0-1 0,-1 0 1,1 0-1,0 0 0,-1 0 0,0 0 0,0 0 0,0 0 0,2-6 0,0-4-119,3-10 422,-1 0 0,-1 0 0,-1-1 1,-1 1-1,-1-1 0,-1 0 1,-2 1-1,0-1 0,-10-44 0,10 58 157,0 5-93,1-1 1,0 0-1,0 0 1,0 0-1,1 0 1,0-11-1,0 16-79,1 1 0,-1-1 0,0 1-1,0-1 1,1 1 0,-1-1 0,0 1-1,0-1 1,1 1 0,-1-1 0,1 1-1,-1-1 1,1 1 0,-1 0 0,0-1-1,1 1 1,-1 0 0,1-1 0,-1 1-1,1 0 1,0 0 0,-1-1 0,1 1-1,-1 0 1,1 0 0,-1 0 0,1 0-1,0 0 1,-1 0 0,1 0 0,-1 0-1,1 0 1,0 0 0,-1 0 0,1 0 0,-1 0-1,1 1 1,0-1 0,25 9-25,11 8 235,-8-3-127,0-2 0,37 11 1,-26-14-242,33 10-18,-63-16 132,-1 0 1,0 1-1,0 0 1,0 1-1,10 7 1,-18-12 70,0 1 1,0 0-1,0 0 0,0-1 1,0 1-1,-1 0 1,1 0-1,0 0 0,0 0 1,-1 0-1,1 0 0,-1 0 1,1 1-1,-1-1 1,1 0-1,-1 0 0,1 0 1,-1 0-1,0 1 0,0-1 1,0 0-1,0 0 1,0 1-1,0-1 0,0 0 1,0 0-1,0 1 0,-1-1 1,1 0-1,0 0 1,-1 0-1,0 3 0,-3 2 203,1 0-1,-1-1 1,0 1-1,-9 9 1,4-5 100,-29 33 706,-30 40 563,66-81-1548,1 0-1,0 0 0,-1 0 1,1 1-1,0-1 1,1 0-1,-1 1 0,0-1 1,0 4-1,1-5-20,0 0-1,0 0 1,0-1 0,0 1 0,0 0-1,0 0 1,0-1 0,0 1-1,1 0 1,-1 0 0,0-1-1,0 1 1,1 0 0,-1 0-1,1-1 1,-1 1 0,0 0 0,1-1-1,-1 1 1,1-1 0,-1 1-1,1 0 1,0-1 0,-1 0-1,1 1 1,0-1 0,-1 1-1,1-1 1,0 0 0,-1 1-1,1-1 1,0 0 0,1 1 0,8 0 51,0 0 0,1 0 0,-1-1 0,0-1-1,0 0 1,13-2 0,-15 2-42,69-8-1910,35-5-6620,-83 8 5644,-28 5 2686,0 1 0,1-1 0,-1 0 0,0 0 0,0 0 0,0 0 0,0 0 0,0 0 1,-1 0-1,1 0 0,0 0 0,0-2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7:49.7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10 3328,'-15'-9'4205,"18"15"-2565,0-1-1409,1 0 0,1 0 0,-1 0 0,1-1 0,0 0 0,0 0 0,0 0 0,0 0 0,1-1 0,0 1 0,-1-2 0,1 1 0,0-1 0,1 1 0,10 1 0,-1-1-36,0-1 0,0-1-1,0 0 1,0-1-1,19-2 1,0-1-124,-8 1 342,29-5-1,-55 6-446,0 1 0,0 0 1,1 0-1,-1 0 0,0-1 1,0 1-1,0-1 0,0 1 0,0 0 1,-1-1-1,1 0 0,0 1 1,0-1-1,1-1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7:51.3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6 329 3072,'-5'5'917,"8"-4"164,12-4 713,70-37 1607,43-14-2602,-74 31-402,-16 7-130,0-2-1,-1-2 1,-1-1 0,-1-2-1,45-38 1,-19 11 405,-60 49-672,-1 1 1,0-1-1,0 1 0,1 0 1,-1-1-1,0 1 0,1 0 1,-1-1-1,1 1 0,-1 0 1,0 0-1,1-1 0,-1 1 1,1 0-1,-1 0 0,1 0 1,-1 0-1,1-1 0,-1 1 1,1 0-1,-1 0 0,1 0 1,-1 0-1,1 0 0,-1 0 1,1 0-1,-1 0 0,1 0 1,-1 1-1,0-1 0,1 0 1,-1 0-1,1 0 0,-1 0 1,1 1-1,-1-1 0,1 0 1,-1 1-1,0-1 0,1 0 1,-1 1-1,0-1 0,1 0 1,-1 1-1,0-1 0,0 0 1,1 1-1,-1-1 0,0 1 1,1 0-1,0 1-16,0 1 1,0-1-1,0 1 1,-1-1-1,1 1 1,-1 0-1,1-1 1,-1 4-1,-1 12 40,-1 1-1,-1 0 1,-5 18 0,-3 23 329,10-58-337,1-1 1,0 0-1,0 0 0,0 0 0,0 1 1,0-1-1,0 0 0,0 0 0,0 0 0,0 1 1,0-1-1,1 0 0,-1 0 0,1 0 1,-1 0-1,0 1 0,1-1 0,0 0 0,-1 0 1,1 0-1,0 0 0,0 0 0,-1-1 1,1 1-1,0 0 0,0 0 0,0 0 0,0-1 1,0 1-1,0 0 0,0-1 0,0 1 1,0-1-1,0 0 0,1 1 0,-1-1 0,0 0 1,0 1-1,0-1 0,1 0 0,-1 0 1,0 0-1,0 0 0,2 0 0,5-1 94,1 0 0,-1 0 0,0-1 0,16-5 0,137-51 386,21-12-586,-179 68 7,0 1 1,-1 0 0,1 1-1,0-1 1,-1 0 0,1 1-1,0-1 1,5 1 0,-7 0 60,-1 0 0,1 0 1,-1 0-1,1 0 0,-1 1 1,1-1-1,-1 0 0,1 0 1,-1 1-1,1-1 0,-1 0 0,0 0 1,1 1-1,-1-1 0,1 0 1,-1 1-1,0-1 0,1 1 1,-1-1-1,1 1 0,-1 0 0,0 0-1,1 0 0,-1 1 0,0-1 1,0 0-1,1 0 0,-1 0 0,0 0 1,0 1-1,0-1 0,-1 0 0,1 0 1,0 1-1,-6 20 57,4-16-16,1-1-1,0 1 1,0 0 0,-1 7-1,2-10-11,0-1 0,0 0 0,1 0 0,-1 0 0,1 0 0,-1 0 0,1 0 0,-1 0 0,1 0 0,0 0 0,0 0 0,0 0 0,0 0 0,1-1 0,-1 1 0,2 2 0,0-1 58,1 1-1,-1-1 1,1 0 0,0 0-1,0 0 1,0-1 0,1 1-1,-1-1 1,0 0 0,1 0-1,0 0 1,-1-1 0,1 0-1,0 0 1,0 0 0,0 0-1,-1-1 1,1 0 0,0 0-1,0 0 1,0 0 0,0-1-1,0 0 1,0 0 0,-1 0-1,1-1 1,0 1 0,-1-1-1,1 0 1,-1-1 0,0 1-1,5-5 1,-8 6-50,1 0 0,-1 0-1,0 0 1,-1 0 0,1 0 0,0-1 0,0 1-1,-1 0 1,1-1 0,0 1 0,-1-1-1,1 1 1,-1 0 0,0-1 0,0 1-1,1-1 1,-1 1 0,0-1 0,0 1 0,0-1-1,0 1 1,-1-3 0,1 2-30,-1-1 0,1 1 1,-1-1-1,0 1 0,1-1 0,-1 1 1,0 0-1,-1 0 0,1-1 0,0 1 1,-1 0-1,-2-4 0,0 4-17,1-1-1,-1 0 0,0 1 1,0 0-1,0-1 1,-1 2-1,1-1 0,0 0 1,-1 1-1,1 0 1,-1 0-1,-6 0 0,0 0-83,0 0-1,-1 1 1,-20 4 0,-11 0-230,42-4 235,3 0 53,11 0 117,1-1 0,-1 0 0,0 0-1,0-2 1,15-3 0,26-14 65,-21 8-257,0 1 1,59-12 0,-77 21 104,39-5 307,-48 7-224,-1 0 0,1 1 0,0-1 0,0 1 1,-1 0-1,1 1 0,8 3 0,-12-4-39,0 0 1,-1 0-1,1 0 0,0 0 1,0 0-1,-1 1 0,1-1 0,-1 1 1,1-1-1,-1 1 0,0 0 1,0 0-1,1 0 0,-1-1 0,0 1 1,-1 0-1,1 0 0,0 0 1,0 0-1,-1 0 0,1 4 0,0 4 0,0 0 0,0 0-1,-2 14 1,0-6 65,1-17 186,13-2-184,-1 0 0,1-1 0,-1-1-1,0 0 1,21-9 0,13-3-151,72-22 63,-83 33-15,-33 4 16,0 0 0,0 0 0,0 0 0,0 0 0,0 0 0,0 1 0,0-1 0,0 1 0,0 0 1,0-1-1,-1 1 0,1 0 0,3 2 0,-5-2 20,1 0 0,-1 0 0,1 0 0,-1 1 0,1-1 1,-1 0-1,0 0 0,0 1 0,0-1 0,0 0 0,0 1 0,0-1 0,0 0 0,0 0 1,-1 3-1,1 1-12,0-3 45,0 0 0,-1 0-1,1 0 1,0 0 0,-1 0-1,1 0 1,-1 0 0,0-1-1,0 1 1,0 0 0,0 0 0,0 0-1,0-1 1,0 1 0,-1-1-1,1 1 1,-3 2 0,30-23 149,-18 12-180,8-7-44,0 0 0,28-18 1,-39 29 5,0 1 1,-1-1-1,1 1 1,0 0 0,0 0-1,0 0 1,1 1 0,-1 0-1,0 0 1,1 0 0,-1 1-1,0 0 1,1 0-1,-1 0 1,9 2 0,1 2 35,0 2 1,0 0 0,-1 0-1,1 2 1,14 10-1,21 10-183,-42-25-2153,0 0 0,14 4 1,-20-7 1704,15 4-2024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7:58.8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62 151 3136,'-1'-3'121,"1"1"0,-1-1 0,0 1-1,1-1 1,0 0 0,-1 1 0,1-1 0,0 0 0,0 1 0,0-1 0,1 1 0,-1-1-1,1 1 1,0-4 0,1-1 998,-2 0-1,1 0 1,-1 0 0,-1-14-1,0-1 974,-4-12 404,5 33-2400,-8-2 438,16 680 1700,-7-660-2202,-2 33 451,0-45-481,1 0-1,-1 0 1,0 0 0,0 0-1,-1 0 1,0 0-1,-2 6 1,4-11-35,0 0 0,-1 0 0,1 0 0,0 1 0,0-1 0,0 0 0,0 0 0,0 1 0,-1-1 0,1 0 0,0 0 0,0 0 0,0 0 0,-1 1 0,1-1 0,0 0 0,0 0 0,0 0 0,-1 0 0,1 0 0,0 0 0,0 0 0,-1 1 0,1-1 0,0 0 0,0 0 0,-1 0 0,1 0 0,0 0 0,0 0 0,-1 0 0,1 0-1,0 0 1,0-1 0,-1 1 0,1 0 0,0 0 0,0 0 0,-1 0 0,1 0 0,0 0 0,0 0 0,0-1 0,-1 1 0,1 0 0,0 0 0,0 0 0,0 0 0,-1-1 0,1 1 0,-7-13-2752,-14-51-5028,16 44 4389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7:59.3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94 4800,'0'-13'8834,"9"10"-7722,64 8 1016,31-13-1260,-34 1-429,38 0-18,114-9 203,-2-16-421,-214 31-154,-2 1-382,-1-1-1,1 0 1,0 0-1,-1 0 1,1 0-1,-1-1 1,6-2-1,-38 50-15196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7:59.9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90 3328,'-1'-1'258,"0"0"1,0 0-1,0 0 0,0 0 0,0 0 1,1 0-1,-1 0 0,0 0 1,1 0-1,-1-1 0,0 1 1,1 0-1,0 0 0,-1-1 1,1-1-1,-4-8 4281,-3-2-60,7 12-4445,0 1 0,1-1 0,-1 1 0,0 0 0,1-1 0,-1 1 0,0 0 0,0-1 0,1 1 0,-1 0 0,1-1 0,-1 1 0,0 0 0,1 0 0,-1-1-1,1 1 1,-1 0 0,0 0 0,1 0 0,-1-1 0,2 1 0,15-5 62,0 1 0,1 1 0,-1 1 0,22-1 0,-11 1-37,209 0-176,-117 4 287,-116-2-280,39-2 691,-41 2-635,0-1 0,0 1 0,0 0 1,0-1-1,0 0 0,0 1 1,0-1-1,-1 0 0,1 0 1,0 0-1,0 0 0,-1 0 1,1 0-1,-1-1 0,1 1 0,-1 0 1,2-3-1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0.3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84 4064,'-4'-14'10281,"14"7"-9821,-2 2-16,0 0-1,1 0 1,0 0 0,0 1 0,0 0-1,0 1 1,17-4 0,71-8-104,-92 15-273,67-6-10,-1 2 0,97 9 0,-111-2-1362,-19-2-2995,-24-1-356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2.5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36 4320,'0'-2'160,"0"1"0,0 0 0,0 0-1,0-1 1,1 1 0,-1 0 0,0 0 0,1 0 0,-1-1 0,1 1 0,-1 0-1,1 0 1,0 0 0,0 0 0,-1 0 0,1 0 0,0 0 0,0 0 0,2-1-1,7-10 4302,-10 30-1286,0 17-2691,-5 20 19,3 0 0,6 65 0,-1-2-332,-2-94-27,-1-12-37,1 1 1,-2-1-1,0 1 1,0-1-1,-1 1 0,-4 13 1,4-19-12,-3 7-95,5-14-64,-1 0 0,1 0 1,0 1-1,0-1 0,0 0 1,-1 0-1,1 0 1,0 0-1,-1 1 0,1-1 1,0 0-1,0 0 0,-1 0 1,1 0-1,0 0 1,-1 0-1,1 0 0,0 0 1,-1 0-1,1 0 1,0 0-1,0 0 0,-1 0 1,1 0-1,0 0 0,-1 0 1,1 0-1,0 0 1,-1 0-1,1-1 0,0 1 1,0 0-1,-1 0 0,1 0 1,0-1-1,0 1 1,-1 0-1,1 0 0,0 0 1,0-1-1,-1 1 1,-16-15-5176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2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35 5216,'-14'-18'1696,"14"18"-1650,0 0 0,0 0 0,0 1 0,0-1 0,0 0 0,0 0 0,0 0 0,1 1 0,-1-1 0,0 0 0,0 0 0,0 1 0,-1-1 0,1 0 0,0 0 0,0 0 0,0 1 1,0-1-1,0 0 0,0 0 0,0 1 0,0-1 0,0 0 0,0 0 0,0 0 0,-1 0 0,1 1 0,0-1 0,0 0 0,0 0 0,0 0 0,-1 0 0,1 1 0,0-1 0,0 0 0,0 0 0,-1 0 0,1 0 0,0 0 0,0 0 0,0 0 0,-1 0 0,1 0 1,0 0-1,0 0 0,-1 0 0,1 0 0,0 0 0,8 3 817,0 0 0,1-1 1,-1-1-1,1 1 0,13 0 1,48-3 288,-47 0-738,110-8 719,44-1-335,-105 4-707,-30 1-28,-26 4-98,-12 2-36,-1-1 0,0 0 0,1-1 0,-1 1 0,0-1 1,0 1-1,6-3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3.4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12 153 5888,'-12'-21'1898,"12"20"-1860,0 1 0,0-1-1,0 1 1,0-1 0,1 0-1,-1 1 1,0-1-1,0 1 1,0-1 0,0 1-1,1-1 1,-1 1 0,0-1-1,0 1 1,1-1-1,-1 1 1,1-1 0,-1 1-1,0 0 1,1-1 0,-1 1-1,1-1 1,-1 1-1,1 0 1,-1-1 0,1 1-1,0 0 1,1-2 167,14-12 955,1 1 0,0 1 0,25-15 0,-26 19-989,0 0-1,0 1 1,1 1 0,0 1-1,0 0 1,0 1 0,24-2-1,-34 5-146,0 1 0,-1-1 0,1 2 0,-1-1 0,1 1 0,-1 0 0,1 0 0,-1 1-1,0 0 1,0 0 0,7 3 0,-9-3-12,0 1 0,0-1 0,0 1 0,-1 0 0,1 0 0,-1 0 0,0 0 0,0 1 0,0-1 0,0 1 0,-1 0 0,1 0 0,-1 0 0,0 0 0,0 0 0,2 7 0,-2-3 13,0-1-1,0 1 1,-1 0 0,0 0-1,0 0 1,-1 0 0,0 0 0,0 0-1,-1 0 1,0 0 0,-1 0-1,-2 10 1,0-8 29,0 0-1,-1-1 1,1 1-1,-2-1 1,1 0-1,-2-1 1,1 1-1,-12 10 1,0-2 45,0-2 0,-1 0 0,-1-1 0,-1 0 0,0-2 0,-1-1 0,-30 12-1,12-6 46,-22 8 320,48-24-298,15-2 8,9-2 41,82-11-10,0 4-1,138 3 0,-223 7-851,-1 0-1,1 1 0,8 2 0,11 1-5539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4.4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134 224 4992,'1'-24'1589,"-2"24"-1552,1 0-1,0-1 1,0 1-1,0 0 1,0-1-1,0 1 1,0-1-1,0 1 1,0 0-1,0-1 1,0 1-1,0 0 1,1-1-1,-1 1 1,0 0-1,0-1 1,0 1-1,0 0 1,0-1-1,1 1 1,-1 0-1,0 0 0,0-1 1,1 1-1,-1 0 1,0 0-1,0-1 1,1 1-1,-1 0 1,0 0-1,1 0 1,-1-1-1,0 1 1,1 0-1,-1 0 1,0 0-1,1 0 1,-1 0-1,0 0 1,1 0-1,0 0 133,0 0 0,-1 1 0,1-1 0,-1 0-1,1 1 1,0-1 0,-1 0 0,1 1 0,-1-1-1,1 1 1,-1-1 0,1 1 0,-1-1 0,0 1 0,1 1-1,1 1 11,0 1-1,-1 0 1,0 0 0,0 1-1,0-1 1,0 0-1,0 0 1,-1 7-1,-3 39 655,1-21-254,-2 12-216,-1 1-1,-2-1 1,-3-1 0,-14 43-1,-62 201 801,83-273-1053,3-9-31,0-1 1,0 1 0,0 0 0,-1 0 0,1 0-1,-1-1 1,0 1 0,1 0 0,-1-1-1,0 1 1,0-1 0,0 1 0,0-1 0,-2 3-1,3-4-68,0 0 0,0 0 0,-1 0 0,1 0 0,0 0 0,0 0 0,0 1 0,0-1-1,0 0 1,0 0 0,-1 0 0,1 0 0,0 0 0,0 0 0,0 0 0,0 0 0,0 0 0,-1 0-1,1 0 1,0 0 0,0 0 0,0 0 0,0 0 0,0 0 0,0-1 0,-1 1 0,1 0-1,0 0 1,0 0 0,0 0 0,0 0 0,0 0 0,0 0 0,0 0 0,-1 0 0,1 0 0,0-1-1,0 1 1,0 0 0,0 0 0,0 0 0,0 0 0,0 0 0,0 0 0,0-1 0,0 1-1,0 0 1,0 0 0,0 0 0,0 0 0,0 0 0,0 0 0,0-1 0,0 1 0,0 0 0,0 0-1,0 0 1,0 0 0,0 0 0,0-1 0,0 1 0,1-11-9,10-39 60,1 1 0,25-59 0,12-47-398,-29 71 432,73-247-245,-84 304-117,-8 21 191,0 1 0,1-1 1,0 0-1,0 1 0,0-1 1,1 1-1,0 0 0,0 0 1,0 0-1,8-9 0,-11 14 71,0 0 0,1 0 0,-1 0 0,0 0 0,0 0 0,1-1 0,-1 1 0,0 0 0,1 0 0,-1 0 0,0 0 0,1 0 0,-1 0 0,0 0 0,1 0 0,-1 0 0,0 0-1,1 0 1,-1 0 0,0 0 0,1 0 0,-1 0 0,0 0 0,0 1 0,1-1 0,-1 0 0,0 0 0,1 0 0,-1 0 0,0 1 0,0-1 0,1 0 0,-1 0 0,0 1 0,0-1 0,0 0 0,1 0 0,-1 1 0,0-1 0,0 0 0,0 0 0,0 1 0,0-1 0,1 0-1,-1 1 1,0-1 0,0 1 0,7 20 71,-5-15-68,8 37-26,11 83-1,-4-13 46,-14-96 58,22 94-112,-18-87 85,0-1 0,17 36-1,-10-38 375,-14-21-396,0 1 0,1-1 0,-1 0 1,0 1-1,1-1 0,-1 1 1,1-1-1,-1 0 0,1 1 0,-1-1 1,1 0-1,-1 1 0,1-1 1,-1 0-1,1 0 0,-1 0 0,1 1 1,-1-1-1,1 0 0,-1 0 1,1 0-1,-1 0 0,1 0 0,0 0 1,-1 0-1,1 0 0,-1 0 0,1 0 1,-1-1-1,1 1 0,-1 0 1,1 0-1,-1 0 0,1-1 0,-1 1 1,1 0-1,-1 0 0,1-1 1,-1 1-1,1-1 0,0 0 0,1-2 7,0 0 1,0-1-1,0 0 0,0 1 0,-1-1 0,1 0 0,1-7 0,-1 3-93,13-52-774,10-74 1,-17 75 534,27-91-1,-4 39-324,-31 110 596,0 1 1,0-1-1,0 1 1,1-1 0,-1 0-1,0 1 1,0-1-1,0 1 1,1-1 0,-1 1-1,0-1 1,0 1 0,1-1-1,-1 1 1,1-1-1,-1 1 1,0-1 0,1 1-1,-1 0 1,1-1-1,-1 1 1,1 0 0,-1-1-1,1 1 1,0 0 27,-1 0 1,1 0-1,-1 1 0,1-1 0,-1 0 1,1 0-1,-1 1 0,1-1 1,-1 0-1,1 1 0,-1-1 1,0 1-1,1-1 0,-1 0 1,0 1-1,1-1 0,-1 1 1,0-1-1,1 1 0,-1 0 0,3 5 129,0 1 0,0 0 0,1 7 1,47 245 581,-28-118-337,-6-20 46,-12-82-308,1 4-2129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23.7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51 5152,'-65'-42'2336,"48"37"-2048,12 2-128,5 6-160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5.4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3 105 3648,'-1'-1'315,"1"0"0,0 0 0,-1-1 0,1 1 0,0 0 1,0-1-1,0 1 0,0 0 0,0 0 0,0-1 0,0 1 0,0 0 0,1-1 1,-1 1-1,1 0 0,-1 0 0,1-1 0,-1 1 0,1 0 0,-1 0 0,1 0 1,1-2-1,2-2-186,0 0 0,1 1 0,-1-1 0,1 1 0,0 0 0,0 0 0,0 0 0,1 1 0,-1 0 0,1 0 0,0 0 0,0 1 0,0 0 1,0 0-1,0 0 0,0 1 0,0 0 0,1 0 0,12 0 0,-18 1-121,1 0 0,0 0 0,-1 0 0,1 1-1,-1-1 1,1 0 0,-1 1 0,1-1 0,-1 1 0,0-1 0,1 1 0,-1-1 0,0 1 0,1 0 0,-1 0-1,0 0 1,0 0 0,1 0 0,-1 0 0,0 0 0,0 0 0,0 0 0,-1 1 0,1-1 0,0 0 0,0 1-1,-1-1 1,1 0 0,0 1 0,0 2 0,0 4 44,0-1 1,0 1-1,0 0 0,-2 15 0,1-7 141,4 95 698,-2-96-728,0 0-1,1 0 1,1 0-1,0 0 1,7 17-1,-9-29-98,-1-1-1,1 1 1,0 0-1,0-1 1,-1 1 0,2-1-1,-1 0 1,3 3-1,-4-4-38,0 0-1,0 0 1,1 0-1,-1-1 1,0 1-1,1 0 0,-1-1 1,0 1-1,1-1 1,-1 1-1,1-1 1,-1 0-1,1 1 1,-1-1-1,0 0 1,1 0-1,-1 0 1,1 0-1,2-1 0,2-1 55,-1 0-1,1 0 1,-1-1-1,1 0 0,-1 0 1,0 0-1,0-1 0,7-6 1,35-39-65,-27 26-67,11-11-110,-2-2-1,43-70 0,-67 97 126,0 1 0,1-1 0,0 2 0,0-1 0,1 1 0,12-11 0,-17 16 75,1 0 0,0 0 1,0 0-1,0 0 0,0 1 1,0 0-1,0-1 0,0 1 1,1 0-1,-1 0 0,0 1 1,1-1-1,-1 1 0,1 0 1,-1 0-1,0 0 0,1 0 1,-1 0-1,1 1 0,-1 0 1,0-1-1,5 3 0,5 3 305,21 11-1,11 7-90,-41-23-545,15 6 912,-4-5-4627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5.9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20 6656,'0'0'79,"0"0"1,0 0 0,-1 0-1,1 0 1,0 0 0,0-1-1,-1 1 1,1 0 0,0 0-1,0 0 1,0 0 0,-1 0-1,1-1 1,0 1 0,0 0-1,0 0 1,-1 0 0,1-1-1,0 1 1,0 0 0,0 0-1,0-1 1,0 1 0,0 0-1,-1 0 1,1-1 0,0 1-1,0 0 1,0 0 0,0-1-1,0 1 1,0 0 0,0 0-1,0-1 1,0 1 0,0 0-1,0 0 1,0-1 0,1 1-1,10-6 1643,19 1 351,-15 4-1832,0 1 0,0 1 0,0 0 0,-1 1 0,1 0 0,-1 1 0,1 1 0,-1 0 0,0 1 0,14 8 0,-25-12-213,-1 0 0,1 1 0,-1-1 1,1 1-1,-1 0 0,0 0 1,0 0-1,0 0 0,0 0 0,0 1 1,2 3-1,-3-4 14,0-1-1,0 1 1,-1 0-1,1 0 1,-1 0-1,1 0 1,-1 0 0,0 0-1,0 0 1,0-1-1,0 1 1,0 0 0,0 0-1,0 0 1,-1 0-1,1 0 1,-1 3-1,-4 6 213,0 0 0,-1-1 0,0 1 0,0-1 0,-9 10 0,7-9 5,0 1 0,1-1 0,-7 15 0,14-26-247,0 1 0,0-1-1,0 0 1,0 0-1,0 1 1,0-1-1,0 0 1,0 1-1,0-1 1,0 0-1,0 1 1,0-1 0,1 0-1,-1 0 1,0 1-1,0-1 1,0 0-1,0 1 1,0-1-1,1 0 1,-1 0 0,0 1-1,0-1 1,0 0-1,1 0 1,-1 0-1,0 1 1,0-1-1,1 0 1,-1 0 0,0 0-1,1 0 1,-1 0-1,0 0 1,0 1-1,1-1 1,-1 0-1,0 0 1,1 0 0,-1 0-1,0 0 1,18 2 237,-16-1-232,44-1-239,0 1-1710,-39-1 524,1 1 0,-1 0 0,15 4 0,4 6-1125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7.1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403 1 2304,'10'0'7013,"-10"0"-6906,-1 5 90,0-1 1,0 1-1,0-1 1,0 0-1,-1 1 0,0-1 1,0 0-1,0 0 1,0 0-1,-1-1 1,1 1-1,-5 3 1,-6 13 131,-10 19 176,-89 145 1576,96-157-1860,1 1-1,-19 48 1,-13 62 158,31-88-225,-23 61 422,-14 43 48,48-132-455,0 0 0,1 1 1,2-1-1,0 1 0,3 37 0,3-5 60,14 60-1,-7-68 52,3-1 0,1-1 0,31 64 0,-36-82 26,-9-22-287,0-1 0,0 1 0,1-1 0,0 0 0,-1 1 0,2-1 0,2 5 0,0 0-19,-5-2-1391,-4-14-1633,1 0 135,2 4 1445,0-1-1,0 1 1,-1-7-1,2-8-2592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8.1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25 4480,'0'-1'81,"-1"0"0,1 1 0,0-1 0,-1 0 0,1 0 0,0 1 0,0-1 0,0 0 0,-1 0 0,1 0 0,8-15 6868,-5 57-4267,-2 67-1540,-5 192 591,4-286-1607,-1 3-26,0 1 0,-7 31 0,-10 16-2281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8.6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31 5152,'13'-31'4784,"-5"65"-694,-6 15-3011,-5 77 1,0-76-732,1 22 57,-9 108 182,-5-105-390,16-74 66,-4 14-3299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09.0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67 5824,'-1'-1'178,"0"0"-1,1 0 1,-1 0 0,1 0-1,-1 0 1,1 0 0,0 0 0,-1-1-1,1 1 1,0 0 0,0 0-1,-1 0 1,1 0 0,0 0 0,0 0-1,1-2 1,-1-6 1062,1 7-800,1 0 0,0 0 1,-1 0-1,1 0 0,0 1 0,0-1 0,0 0 1,0 1-1,0-1 0,1 1 0,-1 0 0,4-2 1,-2 3-306,1-1 1,-1 1-1,0 0 1,1 0 0,-1 1-1,8 1 1,14 1 18,450-12 1110,-450 10-1261,-17 0 128,0 0 0,0-1 1,0-1-1,-1 1 0,16-4 0,-19 0-474,-23 0-7021,8 6 5418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10.6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1 137 3648,'0'0'51,"0"-1"-1,0 1 1,1 0 0,-1 0-1,0-1 1,0 1 0,0 0 0,1 0-1,-1-1 1,0 1 0,0 0 0,0-1-1,0 1 1,0 0 0,0-1-1,0 1 1,0 0 0,0-1 0,0 1-1,0 0 1,0-1 0,0 1-1,0 0 1,0-1 0,0 1 0,0 0-1,0-1 1,0 1 0,0-1 0,-1 1 64,1 0 0,0-1 0,0 1 0,0 0 0,0-1 0,0 1 1,0-1-1,0 1 0,0 0 0,0-1 0,0 1 0,0 0 0,0-1 1,0 1-1,0-1 0,0 1 0,0 0 0,0-1 0,0 1 0,0 0 0,1-1 1,-1 1-1,0 0 0,0-1 0,0 1 0,1 0 0,-1-1 0,0 1 1,1 0-1,17-31 5234,-13 24-5178,0 1-1,1 1 1,0-1-1,0 1 1,0 0 0,1 0-1,-1 1 1,1 0 0,0 0-1,1 1 1,-1-1-1,8-1 1,6-1-102,1 1 1,-1 1-1,29-2 1,-32 5-41,0 0 0,0 2 0,26 3 0,-36-3-4,0 0 0,-1 1 1,1 0-1,-1 0 0,0 1 1,0 0-1,0 0 0,0 0 1,0 1-1,9 7 0,-15-10-14,1 0-1,-1 0 0,0 1 0,0-1 0,1 0 0,-1 0 0,0 1 0,0-1 0,0 1 0,-1-1 0,1 1 0,0-1 0,0 1 0,-1-1 0,1 1 0,-1 0 0,1-1 0,-1 1 0,0 0 0,0 0 0,0-1 0,0 1 0,0 0 0,0-1 0,0 1 1,-1 0-1,1 0 0,0-1 0,-1 1 0,1-1 0,-1 1 0,0 0 0,0-1 0,0 1 0,1-1 0,-1 1 0,-1-1 0,0 2 0,-4 3 10,-1 0 1,1 0-1,-1 0 0,0-1 0,-1 0 1,-9 5-1,-102 45 286,65-32-191,31-14-76,12-4-59,-1 0-1,1 0 1,-15 10-1,26-15 20,0 1 0,0-1 0,-1 0 0,1 0 0,0 0 0,0 1 0,-1-1 0,1 0 0,0 0 0,0 1 0,-1-1 0,1 0 0,0 0 0,0 1 0,0-1 0,0 0 0,0 1 0,-1-1 0,1 0 0,0 0 0,0 1 0,0-1 0,0 0 0,0 1 0,0-1 0,0 0 0,0 1 0,0-1 0,0 0 0,0 1 0,0-1 0,1 0 0,-1 1 0,0-1 0,0 0 0,0 1 0,0-1 0,0 0 0,1 0 0,-1 1 0,0-1 0,0 0 0,0 0 0,1 1 0,-1-1 0,0 0 0,0 0 0,1 0 0,-1 1 0,0-1 0,0 0 0,1 0 0,-1 0 0,1 0-1,19 9 26,77 12-35,-73-17 92,-1 0 0,1 2 0,-1 1 0,-1 0 0,29 15 0,-46-20 14,-1 0 0,0 1 0,0 0 0,7 6 0,-10-8-76,-1-1 0,1 1 0,-1-1 0,1 1 0,-1-1 0,1 1 0,-1-1 0,0 1 0,1 0 0,-1-1 0,0 1 0,0 0 0,1-1 0,-1 1 0,0 0-1,0-1 1,0 1 0,0 0 0,0-1 0,0 1 0,0 0 0,0-1 0,0 1 0,0 0 0,0-1 0,-1 1 0,1 0 0,0-1 0,0 1 0,-1 0 0,1-1 0,0 1 0,-1-1 0,1 1 0,-1 0 0,1-1 0,-1 1 0,1-1 0,-1 1 0,1-1 0,-1 0 0,0 1 0,-5 3 73,0 0 0,0 0 1,0-1-1,-1 0 0,1-1 1,-13 4-1,-44 8 205,40-10-334,0 0-2,0-1-1,-44-1 0,-7-7-2918,73 5 2593,-1-1-1,1 1 0,-1 0 1,0 0-1,1 0 0,-1 0 1,0 0-1,1 1 0,-1-1 1,0 0-1,1 1 1,-1-1-1,1 1 0,-1 0 1,1-1-1,-1 1 0,1 0 1,0 0-1,-1 0 0,1 0 1,0 0-1,0 0 1,-1 0-1,1 1 0,0-1 1,0 0-1,0 1 0,1-1 1,-1 1-1,0-1 0,0 1 1,1-1-1,-1 3 1,-1 14-2622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10.9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75 5984,'-14'-5'1039,"6"2"1143,14 4-1742,-1-1 0,1 1 0,-1-1 0,1 0 0,-1-1 0,0 1 0,1-1 0,-1 0 0,6-2 0,4 0 184,127-17 1488,141-11-2125,-234 27-353,-26 2-318,-6 1-848,0-1 0,33 4 0,-34 2-873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11.4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105 0 5632,'-1'1'115,"1"-1"0,0 0 0,-1 0 0,1 1 1,0-1-1,-1 0 0,1 1 0,0-1 0,-1 0 0,1 1 1,0-1-1,0 1 0,-1-1 0,1 0 0,0 1 0,0-1 0,0 1 1,0-1-1,0 0 0,0 1 0,0-1 0,-1 1 0,1-1 0,0 1 1,0-1-1,1 1 0,-2 21 915,1-9-145,-42 277 4177,33-240-4578,-26 105 332,34-150-1205,0-1 0,0 0-1,-1 0 1,1 0 0,-1 0-1,-3 6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11.7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140 4 6048,'-6'-2'654,"5"2"-577,0 0-1,0-1 1,0 1 0,0 0 0,0 0-1,0 0 1,0 0 0,0 0-1,0 0 1,0 0 0,0 0 0,0 0-1,0 0 1,0 0 0,0 0-1,0 1 1,0-1 0,1 1-1,-1-1 1,0 0 0,0 1 0,0-1-1,0 1 1,1 0 0,-1-1-1,-1 2 1,-28 28 2069,22-24-1743,1 1 1,1-1-1,-1 1 0,1 1 0,0-1 0,0 1 0,1 0 1,0 0-1,1 1 0,-5 11 0,7-14-235,0-1-1,1 1 1,0 0-1,0 0 0,0 0 1,1 7-1,0-11-123,0 0 0,0-1-1,0 1 1,1 0 0,-1-1-1,1 1 1,-1-1 0,1 1-1,-1 0 1,1-1 0,0 1-1,0-1 1,0 0 0,0 1-1,0-1 1,0 0 0,0 1-1,0-1 1,0 0 0,1 0-1,-1 0 1,0 0-1,1 0 1,-1-1 0,1 1-1,-1 0 1,3 0 0,3 1 78,-1-1 1,1 1-1,0-2 1,-1 1-1,1-1 0,13-1 1,44-8 7,-49 6-104,52-10-102,-13 3-1069,-1 1 1,74-2 0,-105 11-311,-3 0-2809,33 3-1,-43-2 1268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20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1037 2304,'-5'16'5994,"5"-27"-4740,0 1-1163,0 1-32,0 0-1,0 0 1,1 0-1,0 0 1,1 1-1,2-10 1,6-13 21,1 0 0,1 1 0,2 1 0,1 0 0,37-53 0,-46 75-60,-1 1-1,1 0 1,0 0 0,0 1-1,1 0 1,0 0 0,0 0 0,0 1-1,0 0 1,0 0 0,1 1-1,10-3 1,-16 6 0,0-1 0,0 1 1,0 0-1,0 0 0,0 0 0,0 0 1,0 1-1,0-1 0,0 0 0,0 1 0,0 0 1,0-1-1,0 1 0,0 0 0,0 0 0,-1 0 1,1 0-1,0 0 0,0 1 0,-1-1 1,1 0-1,-1 1 0,0-1 0,1 1 0,-1-1 1,0 1-1,0 0 0,1 2 0,2 3 41,0-1 0,-1 1 0,0 0 0,0 1 0,-1-1 0,3 11 0,2 33 902,3 101 0,-8-159-874,-1-1 1,1 1-1,1 0 1,0 0 0,0 0-1,0 0 1,7-10-1,3-8-80,-5 10-22,1-5-54,1 0 1,1 0-1,1 1 0,21-25 0,24-21-407,-55 63 427,0 0 1,0 0 0,0 0-1,0 0 1,0 0 0,0 1 0,1-1-1,-1 1 1,5-2 0,-6 2 40,0 1 1,0 0-1,-1-1 0,1 1 1,0 0-1,0 0 0,-1 0 1,1 0-1,0 0 0,0 0 1,0 0-1,0 0 0,-1 0 1,1 0-1,0 0 0,0 1 1,0-1-1,-1 0 0,1 0 1,0 1-1,-1-1 0,1 1 1,0-1-1,0 1 0,-1-1 1,1 1-1,-1-1 0,1 1 1,-1-1-1,1 1 1,-1 0-1,1-1 0,-1 1 1,1 0-1,-1-1 0,1 3 1,1 5 50,0 0 0,-1 0 1,0 0-1,-1 0 1,1 1-1,-2-1 0,0 11 1,0-15-31,-1 17 118,1-16-73,0 0-1,0 0 0,1 0 1,-1 1-1,1-1 0,1 0 1,1 10-1,-1-13 293,-1-3-315,0 0-1,0 0 1,0-1-1,1 1 1,-1 0-1,1 0 1,-1 0-1,1 0 0,-1 0 1,1 0-1,0 0 1,1-2-1,3-6 24,16-43 187,-16 39-255,0-1 0,1 1 0,0 0 0,12-17 1,-16 28-35,0-2-87,1 0 0,0 1-1,0-1 1,0 1 0,6-5 0,-9 8 115,1 0 0,-1-1 1,0 1-1,1 0 1,-1 0-1,0 0 1,1-1-1,-1 1 0,1 0 1,-1 0-1,1 0 1,-1 0-1,0 0 1,1 0-1,-1 0 1,1 0-1,-1 0 0,1 0 1,-1 0-1,0 0 1,1 0-1,-1 0 1,1 1-1,-1-1 0,0 0 1,1 0-1,0 1 4,0 0 0,0 0 0,-1 0 0,1 0 0,0 0 0,-1 0 0,1 0 0,-1 0 0,1 0 0,-1 0 0,0 1 0,1-1 0,-1 0 0,0 2 0,6 61-20,-5-45 105,1 1 1,8 36-1,-9-51-69,1 0-1,-1 0 1,1 0-1,1 0 0,-1 0 1,1-1-1,-1 1 1,1-1-1,1 0 0,-1 0 1,1 0-1,-1 0 1,1 0-1,0-1 0,7 5 1,-7-6 19,0 0-1,0 0 1,0 0-1,0-1 1,1 1 0,-1-1-1,1 0 1,-1-1-1,1 1 1,-1-1 0,1 0-1,0 0 1,-1 0-1,1 0 1,-1-1 0,1 0-1,-1 0 1,1 0 0,-1 0-1,0-1 1,0 0-1,7-3 1,5-5 32,0 0 1,-1 0-1,0-2 1,13-13-1,-15 14-89,1-1 166,23-25 0,-33 33-88,-1-1 1,0 1-1,0 0 1,-1-1 0,1 0-1,-1 1 1,0-1-1,0 0 1,0 0 0,-1 0-1,1-7 1,-2 9-71,0 1 0,0-1 0,0 0 1,0 0-1,-1 0 0,0 1 0,1-1 1,-1 0-1,0 0 0,0 1 0,0-1 0,-1 1 1,1-1-1,-1 1 0,1 0 0,-1-1 0,0 1 1,0 0-1,0 0 0,0 0 0,0 0 1,-1 1-1,1-1 0,0 1 0,-1-1 0,1 1 1,-1 0-1,0 0 0,1 0 0,-1 0 0,0 0 1,0 1-1,1-1 0,-1 1 0,0 0 1,0-1-1,0 1 0,0 1 0,1-1 0,-1 0 1,0 1-1,0-1 0,1 1 0,-1 0 0,0 0 1,1 0-1,-1 0 0,0 1 0,-1 1 1,-1 1-4,0 0 0,1 0 0,0 1 0,0 0 1,0 0-1,0 0 0,1 0 0,0 0 0,0 1 1,1 0-1,-1-1 0,1 1 0,0 0 0,1 0 1,-1 0-1,1 0 0,0 12 0,0-10 32,1 0 0,1 0-1,-1-1 1,1 1 0,0 0 0,1 0-1,0-1 1,0 1 0,1-1 0,0 0-1,0 1 1,0-1 0,8 10 0,-4-8-2,-1-1 0,2-1 0,-1 0 0,1 0 0,0 0 0,13 8 0,-17-13 19,0 1 0,0-1 0,1 0 1,-1 0-1,0-1 0,1 1 1,-1-1-1,1 0 0,0 0 0,-1 0 1,1-1-1,0 1 0,-1-1 1,1 0-1,0-1 0,7-1 1,-2-1 49,0 0 0,-1-1 1,1-1-1,-1 0 1,0 0-1,0-1 0,13-10 1,-8 4-43,-1-1-1,-1 0 1,17-24 0,3-10-8,-29 43-19,-2 4-5,0-1 0,-1 1 0,1-1 0,-1 1 0,0-1 1,1 1-1,-1-1 0,1 0 0,-1 1 0,0-1 0,1 0 1,-1 1-1,0-1 0,0 0 0,0 0 0,1 1 0,-1-1 1,0 0-1,0 0 0,0 1 0,0-2 0,0 0 4,0 1 1,1-1-1,0 1 0,-1-1 0,1 1 0,0-1 1,0 1-1,-1 0 0,1-1 0,0 1 0,0 0 0,3-2 1,-1-1 14,0 0 1,0 1 0,0-1 0,3-6 0,24-72 328,-14 41-228,-3-1 1,15-75-1,-23 95-73,39-219 286,-43 236-325,5-51-163,-6 52 94,0 0 0,0-1 0,-1 1 1,1 0-1,-1 0 0,0 0 0,0-1 0,-1 1 0,1 0 0,-3-4 0,4 8 49,0-1 0,0 1-1,0 0 1,-1-1 0,1 1-1,0 0 1,0-1 0,0 1-1,-1 0 1,1-1 0,0 1-1,-1 0 1,1-1 0,0 1-1,-1 0 1,1 0 0,0-1-1,-1 1 1,1 0 0,0 0-1,-1 0 1,1 0 0,-1-1-1,1 1 1,0 0 0,-1 0-1,1 0 1,-1 0 0,1 0-1,-1 0 1,1 0 0,0 0 0,-1 0-1,1 0 1,-1 0 0,1 1-1,0-1 1,-1 0 0,1 0-1,-1 0 1,1 0 0,0 1-1,-1-1 1,1 0 0,0 0-1,-1 1 1,1-1 0,0 0-1,-1 1 1,1-1 0,0 0-1,0 1 1,-1-1 0,1 0-1,0 1 1,0-1 0,0 1-1,-12 23-198,11-23 212,-5 17-23,0 1 1,2 0-1,-4 25 1,-2 59-37,10-95 43,-7 359 444,7-353-335,2 0 0,4 23 0,-5-32-52,0-1 1,1 0-1,-1 0 1,1 0-1,0 0 1,0 0-1,0-1 1,0 1-1,0 0 1,1-1-1,0 0 1,0 1-1,4 2 1,-6-5-19,1 0 0,-1 0 0,1 0 1,-1-1-1,1 1 0,0-1 1,-1 1-1,1-1 0,0 1 1,-1-1-1,1 0 0,0 0 0,-1 0 1,1 0-1,0 0 0,0 0 1,-1-1-1,1 1 0,0-1 1,1 0-1,4-1 46,0-1 0,0 0 1,7-5-1,-10 5-57,188-97 79,-154 83-204,0 2 1,74-18-1,-112 33 116,0 0 0,0 0 1,0 0-1,0 0 0,1 0 0,-1 0 1,0 0-1,0 0 0,0 0 0,0 0 1,0 0-1,1-1 0,-1 1 0,0 0 1,0 0-1,0 0 0,0 0 0,1 0 1,-1 0-1,0 0 0,0 0 0,0 1 1,0-1-1,0 0 0,1 0 0,-1 0 1,0 0-1,0 0 0,0 0 0,0 0 1,0 0-1,0 0 0,1 0 1,-1 0-1,0 1 0,0-1 0,0 0 1,0 0-1,0 0 0,0 0 0,0 0 1,1 1-1,-5 6 46,-12 9-6,-32 25-94,-16 15 267,57-48-178,0-1-1,1 1 1,0 0 0,0 0 0,1 1 0,-6 12 0,11-20-33,0-1-1,0 0 1,1 0 0,-1 0 0,0 0-1,0 1 1,0-1 0,0 0 0,0 0-1,0 0 1,1 0 0,-1 0 0,0 0-1,0 1 1,0-1 0,0 0 0,1 0-1,-1 0 1,0 0 0,0 0 0,0 0-1,1 0 1,-1 0 0,0 0 0,0 0 0,0 0-1,1 0 1,-1 0 0,0 0 0,0 0-1,0 0 1,1 0 0,-1 0 0,0 0-1,0 0 1,0 0 0,1-1 0,-1 1-1,0 0 1,0 0 0,0 0 0,0 0-1,0 0 1,1-1 0,12-4 77,11-9 46,-2-1 0,28-23 0,-19 13-230,-24 19 115,3-2-120,-10 8 101,0 0 1,0 0 0,1 0-1,-1 0 1,0 0-1,0 0 1,0 0-1,0 0 1,1 0-1,-1 0 1,0 0-1,0 0 1,0 0 0,0 0-1,0 0 1,1 0-1,-1 0 1,0 0-1,0 0 1,0 0-1,0 0 1,0 0-1,1 0 1,-1 0-1,0 0 1,0 1 0,0-1-1,0 0 1,0 0-1,0 0 1,0 0-1,1 0 1,-1 0-1,0 1 1,0-1-1,0 0 1,0 0 0,0 0-1,0 0 1,0 0-1,0 1 1,0-1-1,0 0 1,0 0-1,0 0 1,0 0-1,0 0 1,0 1-1,0-1 1,0 0 0,0 0-1,0 0 1,0 0-1,0 1 1,0-1-1,0 0 1,0 3 22,1 0 1,-1 0 0,1 0-1,0 0 1,0 0 0,0 0-1,2 3 1,3 6-17,-4-6-21,0-1-1,0 1 1,1-1-1,-1 1 1,1-1 0,1 0-1,-1 0 1,8 8-1,-10-12 33,0 0 0,0 0 0,0 0 0,0 0 0,0-1 0,0 1 0,0 0 0,0 0 0,0-1 0,0 1-1,0-1 1,1 1 0,-1-1 0,0 0 0,0 1 0,1-1 0,-1 0 0,0 0 0,1 0 0,-1 0 0,0 0 0,1 0 0,-1 0-1,0 0 1,0 0 0,1-1 0,-1 1 0,0-1 0,0 1 0,1-1 0,-1 1 0,0-1 0,0 1 0,0-1 0,0 0 0,0 0-1,0 0 1,0 0 0,0 0 0,0 0 0,-1 0 0,1 0 0,0 0 0,1-2 0,18-20 90,-14 17-113,-1-1 0,1 1 0,5-11 0,32-50 193,-24 40-191,-2-1-1,-1-1 0,21-50 1,1-55 284,-28 93-324,17-86-22,-25 108 79,0 0 0,-1 0 0,-1 0 0,-5-33-1,5 51-25,0-1 0,0 1-1,-1-1 1,1 1 0,-1-1-1,1 1 1,-1 0-1,1-1 1,-1 1 0,0 0-1,0-1 1,1 1-1,-1 0 1,0 0 0,0 0-1,0 0 1,-3-2-1,4 3 3,-1-1 0,-1 1-1,1 0 1,0-1-1,0 1 1,0 0-1,0 0 1,0 0-1,0 0 1,0 0-1,0 0 1,0 0-1,0 0 1,0 0-1,0 1 1,0-1-1,0 0 1,0 1-1,0-1 1,0 1-1,0-1 1,0 1-1,0-1 1,0 1-1,0 0 1,0 0-1,-3 2-8,1 1-1,-1-1 0,1 1 1,0 0-1,0 0 1,0 0-1,1 0 0,-1 0 1,1 0-1,0 1 1,-2 6-1,-1 6 53,-6 35 1,6-19-43,2 0 1,1 0 0,2 0 0,0 0-1,3 0 1,9 49 0,-10-72 23,1-1 0,-1 0 0,1 1 1,1-1-1,0-1 0,0 1 0,1 0 0,0-1 0,0 0 1,1 0-1,0-1 0,1 0 0,-1 0 0,12 9 0,-6-8 31,0 0 0,1 0-1,0-1 1,26 9 0,-30-13-494,0 0-1,0-1 1,0-1 0,1 0-1,11 1 1,-18-2 18,1-1 0,-1 1 0,0 0-1,0-1 1,0 0 0,4-1 0,-6 2 270,-1 0-1,1-1 1,-1 1 0,1 0-1,-1 0 1,1 0 0,-1-1-1,1 1 1,-1 0 0,1-1-1,-1 1 1,1 0 0,-1-1-1,0 1 1,1-1 0,-1 1-1,0-1 1,1 1 0,-1-1-1,0 1 1,1-1 0,-1 1-1,0-1 1,0 1 0,0-1-1,0 1 1,1-1 0,-1 1 0,0-1-1,0 1 1,0-1 0,0 0-1,0 1 1,0-1 0,-1 1-1,1-1 1,0 0 0,-5-8-2324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26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10 355 2816,'0'0'49,"0"0"0,-1 0 0,1 0 0,-1 0 0,1 0 0,0 0 0,-1 1 0,1-1 0,-1 0 0,1 0 0,0 0 0,-1 0 0,1 1 0,0-1 0,-1 0 0,1 0 0,0 1 0,-1-1 0,1 0 0,0 1 0,0-1 0,-1 0 0,1 1 0,0-1 0,0 0 1,0 1-1,-1-1 0,1 1 0,0-1 0,0 0 0,0 1 0,0-1 0,0 1 0,0 0 0,1 0 82,-1 0 0,1-1 0,0 1 0,0 0 0,0 0 1,0 0-1,0-1 0,0 1 0,0-1 0,0 1 0,0-1 1,0 1-1,2 0 0,4 1 114,1 0 0,-1 0-1,0-1 1,1 1 0,-1-2 0,1 1 0,-1-1 0,1 0 0,13-3-1,-9 1-62,0-1-1,0 0 0,0-1 0,23-10 0,-27 9-80,0 1-1,0-2 1,0 1-1,-1-1 0,1 0 1,-2-1-1,9-9 1,0-2 70,19-33 1,-28 42-167,-1 0 0,0 0 0,-1 0 0,0-1 0,-1 1 0,0-1 0,0 0 0,-1 0 0,-1 0 0,1 0 0,-1-1 0,-1 1 0,0 0 0,-1 0 0,0-1 0,-3-12 0,3 20-49,0-1 0,0 0 1,-1 1-1,1-1 0,-1 1 0,0 0 0,0 0 0,0 0 0,-4-5 0,5 7 10,0 0 0,-1 0 0,1 0 0,-1-1 0,1 1 1,0 0-1,-1 1 0,0-1 0,1 0 0,-1 0 0,0 1 0,1-1 0,-1 1 0,0-1 0,1 1 0,-1 0 0,0 0 1,0 0-1,1 0 0,-1 0 0,0 0 0,0 0 0,-2 1 0,-3 1-13,1 1 0,0 0 0,0 0 0,0 0 0,0 1 1,1 0-1,-1 0 0,1 0 0,0 1 0,0 0 0,0-1 0,1 2 0,0-1 0,0 1 0,-4 7 1,-1 2 161,1 1 0,1-1 0,1 1 1,0 1-1,-3 16 0,6-21-1,1 0 0,0 0 0,1 0 0,0 0 0,1 1 0,1-1 0,2 21 0,-1-26-34,-1 0 0,1 0-1,1 0 1,-1-1 0,1 1-1,0-1 1,1 1 0,-1-1-1,1 0 1,1 0-1,-1-1 1,1 1 0,0-1-1,6 6 1,-5-7-8,0 1 0,0-1 0,0 0 1,1 0-1,-1-1 0,1 0 0,0 0 0,0-1 0,0 0 0,0 0 1,1 0-1,-1-1 0,0 0 0,1-1 0,13 0 0,-10-1-37,0-1 0,0-1-1,-1 0 1,1 0 0,-1-1-1,0 0 1,0-1 0,0 0 0,-1 0-1,11-8 1,85-65 141,48-32-139,-151 108-27,1 1-1,0-1 0,-1 1 1,1-1-1,0 1 0,0 0 1,0 0-1,0 1 0,0-1 1,0 0-1,0 1 0,6 0 1,-8 0-8,1 0 1,-1 1-1,0-1 1,0 1-1,1-1 1,-1 1-1,0-1 1,0 1-1,0 0 1,0 0 0,0-1-1,0 1 1,0 0-1,0 0 1,0 0-1,0 0 1,0 0-1,0 0 1,-1 1-1,1-1 1,-1 0-1,1 0 1,-1 0 0,1 1-1,-1-1 1,1 0-1,-1 1 1,0-1-1,0 0 1,0 1-1,0 1 1,1 9 13,-1-1 1,-1 1-1,0-1 0,0 0 1,-1 0-1,-1 1 1,-5 14-1,0-4 251,-1 0 1,-18 32-1,14-36 267,14-17-508,-1-1 1,0 0 0,1 0 0,-1 0 0,0 0 0,1 1 0,-1-1 0,0 0-1,1 0 1,-1 0 0,0 0 0,1 0 0,-1 0 0,1 0 0,-1 0-1,0 0 1,1 0 0,-1 0 0,0 0 0,1-1 0,-1 1 0,0 0 0,1 0-1,-1 0 1,1-1 0,11-6 57,-1-1-1,0 0 1,0-1-1,15-16 1,-10 9-91,128-129-345,-141 142 311,0-1-1,1 1 1,0-1 0,-1 1-1,1 0 1,1 1 0,4-4-1,-8 6 30,0-1 0,0 1 0,0 0 0,0-1 0,0 1 0,0 0 0,0 0 0,1 0 0,-1 0 0,0-1 0,0 2 0,0-1 0,0 0 0,0 0 0,0 0 0,0 0 0,0 1 0,1-1 0,-1 1 0,0-1 0,0 1-1,0-1 1,0 1 0,-1-1 0,1 1 0,0 0 0,0 0 0,0-1 0,0 1 0,-1 0 0,1 0 0,0 0 0,-1 0 0,2 1 0,0 2 8,0 1-1,0 0 1,-1-1-1,1 1 1,-1 0 0,0 0-1,1 9 1,-1-2 28,0 1-41,0 1 0,-1 16 0,-1-17 33,1-1 0,1 1 1,1 13-1,-1-22 25,0 0 0,1 0 0,-1 0 0,1 0 0,-1 0 0,1 0-1,0 0 1,1 0 0,-1-1 0,0 1 0,1-1 0,0 1 0,3 2 0,-4-5-16,-1 0 0,1 1 0,0-1 0,0 0 0,0 0 0,-1 0 0,1-1 0,0 1 0,0 0 0,0-1 1,0 1-1,0-1 0,0 0 0,1 1 0,-1-1 0,0 0 0,2 0 0,4-1 31,0-1 0,0 0 1,9-2-1,-6 1-7,19-6-9,-1-2 1,0-1-1,0-1 0,-1-1 0,-1-2 0,0 0 0,-2-2 1,0-1-1,0-1 0,-2-1 0,-1-1 0,0-1 0,-2-1 1,19-29-1,-34 46-42,-1-1-1,0 0 1,0 0 0,-1-1-1,0 1 1,4-17 0,-6 21-14,-1 1 0,1-1 0,-1 0 0,1 1 0,-1-1 0,0 0 0,-1 0 0,1 1 0,-1-1 1,1 0-1,-3-4 0,3 7 6,0 0 0,-1 0 0,1 0 0,-1 0 0,0 0 0,1 0 0,-1 0 0,0 1 0,0-1 0,0 0 0,1 0 0,-1 1 0,0-1 0,0 0 0,0 1 0,-2-2 0,1 2-2,0-1 0,1 1 0,-1 0 0,0 0 0,0 0 0,0 0 0,0 0 0,0 0 1,1 0-1,-1 0 0,0 1 0,0-1 0,-2 1 0,-8 4-21,-1 0 0,2 1 1,-1 0-1,1 1 1,0 0-1,0 0 0,0 2 1,1-1-1,-14 16 0,12-10-18,0 1-1,0 0 0,1 1 1,1 0-1,1 0 0,-9 22 1,15-31 61,0 1-1,1-1 1,0 0 0,0 1 0,1 0 0,0-1-1,0 1 1,1 14 0,0-18-1,1 0 0,-1 1 0,1-1 0,1 0 0,-1 0 1,0 0-1,1 0 0,0-1 0,0 1 0,0 0 0,1-1 0,-1 1 0,1-1 1,-1 0-1,1 0 0,0 0 0,1 0 0,4 3 0,1 0 15,1 0-1,-1-1 1,1 0-1,1-1 1,-1 0-1,0-1 1,20 4-1,-9-4 73,0 0 0,-1-2-1,27-1 1,-37 0-68,-1-1 0,1-1 0,-1 0 0,0 0 0,0-1-1,0 0 1,0 0 0,0-1 0,0-1 0,-1 1 0,8-7 0,-1 0-37,-1 0 1,-1-1-1,0-1 0,-1 0 0,11-15 0,-6 6 59,-1 0 0,25-48 0,-36 58-59,1 0-1,-2 0 1,0-1-1,0 0 1,-1 1-1,-1-1 1,0-1-1,0-16 0,-2 27 8,0 1 0,0-1 0,1 1-1,-1-1 1,1 1 0,-1-1-1,1 1 1,0 0 0,2-4-1,-3 6-7,0-1 0,0 1 0,1-1 1,-1 1-1,0-1 0,1 1 0,-1 0 0,1-1 0,-1 1 0,1-1 0,-1 1 0,1 0 0,-1-1 0,1 1 1,-1 0-1,1 0 0,-1-1 0,1 1 0,0 0 0,-1 0 0,1 0 0,-1 0 0,1 0 0,0 0 0,-1 0 1,1 0-1,-1 0 0,1 0 0,0 0 0,-1 0 0,1 0 0,-1 0 0,1 0 0,0 1 0,-1-1 0,1 0 0,-1 1 1,1-1-1,-1 0 0,1 1 0,-1-1 0,1 0 0,-1 1 0,1 0 0,2 2-8,0 0-1,0 0 1,-1 1-1,1-1 1,-1 1-1,0-1 0,0 1 1,0 0-1,2 5 1,11 39-242,-12-35 225,6 17 85,1-1-1,1 0 0,22 37 1,-30-60-33,1 0 1,0 0 0,1-1 0,-1 0 0,1 0 0,0 0 0,1 0 0,-1-1 0,1 0 0,0 0 0,0 0 0,0-1 0,0 0 0,1 0 0,-1 0 0,1-1 0,0 0 0,-1-1 0,1 1 0,0-1 0,0 0 0,0-1 0,0 0 0,14-1 0,-10-1 8,0 1 0,0-1 0,0-1 1,-1 0-1,1-1 0,-1 0 0,0 0 1,0-1-1,0-1 0,0 1 1,-1-2-1,0 1 0,-1-1 0,1-1 1,8-9-1,8-16 40,-2-1 0,23-44-1,-39 67-86,32-72 31,-39 83-26,0-1-1,1 0 0,-1 0 1,0 1-1,1-1 0,-1 0 0,0 0 1,0 0-1,0 1 0,0-1 1,0 0-1,0 0 0,0 0 0,0-1 1,-4 2-163,-3 6 11,0 5 115,-1 0-1,1 1 1,-7 18 0,-3 3 32,-68 109-94,40-71 176,41-65-62,1 0-1,-1 1 1,1-1-1,0 1 1,1 0-1,-4 13 0,6-18 12,0 0 0,0 0 0,-1 0 0,1 0 0,1 0-1,-1-1 1,0 1 0,0 0 0,1 0 0,-1 0 0,1 0-1,0-1 1,-1 1 0,1 0 0,0 0 0,0-1 0,0 1-1,0-1 1,0 1 0,0-1 0,1 1 0,-1-1 0,1 0-1,-1 1 1,1-1 0,-1 0 0,1 0 0,-1 0 0,1 0-1,0-1 1,2 2 0,-2-1 2,0 0-1,1-1 1,-1 1-1,0-1 1,0 1-1,1-1 1,-1 0-1,0 0 1,0 0-1,1 0 1,-1 0-1,0-1 1,1 1-1,-1-1 1,3 0 0,-1-1 18,0 0 1,0 0 0,0 0 0,0-1 0,-1 1 0,1-1-1,5-5 1,-2 0 14,-1 1 0,0-1 1,0 0-1,0-1 0,-1 1 0,6-15 0,-2-5-170,-1-1 0,-1 1 0,-1-1 1,3-49-1,-9 115-89,4 193-308,2 42 762,-6-251-181,-4 30 0,3-44-33,0-1 0,-1 0 0,0 0 0,0 1 0,0-1 0,0 0 0,-1-1 0,-6 11 0,8-15-14,0 0 0,0 1 0,0-1 1,0 0-1,-1 0 0,1 0 0,0 0 0,-1 0 0,1 0 1,0 0-1,-1-1 0,1 1 0,-1 0 0,1-1 0,-1 1 1,0-1-1,-2 1 0,1-1 6,0 0-1,0 0 1,-1-1 0,1 1-1,0-1 1,0 1 0,0-1-1,-5-2 1,-2-2 27,1 0 0,0 0 0,0-1 0,-12-10-1,5 2-86,-41-34 176,50 41-129,0-1 0,0 0 1,1 0-1,0-1 0,-5-9 0,10 16-5,0 0 1,1 1-1,-1-1 0,1 0 1,-1 0-1,1 0 0,0 1 0,-1-1 1,1 0-1,0 0 0,0 0 0,1 0 1,-1 0-1,0 1 0,1-1 1,-1 0-1,1 0 0,-1 1 0,1-1 1,0 0-1,0 1 0,0-1 0,0 0 1,0 1-1,0-1 0,0 1 1,0 0-1,1-1 0,1 0 0,5-5 46,0 0 0,1 1 0,16-10 0,-21 14-9,92-44-277,-43 22 208,113-43 265,17-7-167,-168 66-59,-1-1 0,0 0 0,-1 0 0,0-1-1,0-1 1,-1-1 0,13-14 0,-11 9 25,-1-1-1,0-1 1,-1-1 0,15-33-1,-4 6-351,-23 47 314,0 0 0,0 0 0,0 0 0,0 0 0,0 0 0,0 0 0,0 0 0,0-1 0,0 1 0,0 0 0,0 0 0,0 0 0,0 0-1,0 0 1,0 0 0,0 0 0,0 0 0,0 0 0,1 0 0,-1 0 0,0-1 0,0 1 0,0 0 0,0 0 0,0 0 0,0 0 0,0 0-1,0 0 1,0 0 0,0 0 0,1 0 0,-1 0 0,0 0 0,0 0 0,0 0 0,0 0 0,0 0 0,0 0 0,0 0 0,0 0 0,1 0-1,-1 0 1,0 0 0,0 0 0,0 0 0,0 0 0,0 0 0,0 0 0,0 0 0,0 0 0,0 0 0,0 0 0,1 1 0,1 6-169,0 11 37,-7 106 53,4-93 158,0-20-10,0-1 0,2 15-1,-1-24-33,0 0-1,0 0 0,0 0 0,0 0 0,0 1 0,0-1 1,1 0-1,-1 0 0,1 0 0,-1 0 0,1 0 0,-1 0 1,1 0-1,-1 0 0,1 0 0,0 0 0,-1 0 0,1 0 1,0-1-1,0 1 0,0 0 0,0 0 0,0-1 0,0 1 0,0-1 1,0 1-1,0-1 0,0 1 0,0-1 0,0 1 0,0-1 1,0 0-1,1 0 0,-1 0 0,0 0 0,0 0 0,0 0 1,0 0-1,1 0 0,-1 0 0,0 0 0,0 0 0,0-1 0,0 1 1,0 0-1,0-1 0,0 1 0,0-1 0,2-1 0,3-4 69,1-1 0,-2 0-1,1-1 1,-1 1 0,0-1-1,-1 0 1,1 0-1,4-15 1,5-7-172,39-58-32,-38 70-162,-14 18 260,-1-1-1,1 1 0,-1 0 1,0-1-1,1 1 0,-1 0 1,1 0-1,-1-1 0,0 1 1,1 0-1,-1 0 0,1 0 1,-1 0-1,1 0 0,-1-1 1,1 1-1,-1 0 0,1 0 1,-1 0-1,1 0 0,-1 0 1,1 1-1,-1-1 0,1 0 1,-1 0-1,1 0 0,-1 0 1,1 0-1,-1 1 0,0-1 1,1 0-1,-1 0 0,1 1 1,-1-1-1,0 0 0,1 1 1,-1-1-1,1 0 0,-1 1 1,0-1-1,0 1 0,1-1 1,-1 0-1,0 2 0,3 4-50,0 0-1,-1 0 1,0 0-1,-1 0 0,1 1 1,-1-1-1,-1 0 1,1 1-1,-1 9 0,-6 63-37,-26 120-113,12-88 81,12-55 278,-4 0 0,-1-1 0,-32 80 0,42-127-35,-1 0 1,1-1-1,-2 1 0,1-1 1,-11 14-1,13-19-78,0-1 0,0 1 0,0 0 0,0 0 0,0-1-1,0 1 1,0-1 0,-1 0 0,1 0 0,-1 0 0,1 0 0,-1 0 0,1 0 0,-1-1 0,1 1-1,-1-1 1,0 0 0,1 1 0,-1-1 0,1 0 0,-1-1 0,-5 0 0,1-1 0,-1-1 1,0 0-1,1 0 1,-1-1-1,1 0 1,0 0 0,0 0-1,1-1 1,0 0-1,-1-1 1,1 1-1,1-1 1,-1 0-1,1-1 1,0 1-1,-6-12 1,4 6-4,0-1 1,1-1-1,0 1 1,1-1-1,0 0 0,1 0 1,1 0-1,-2-21 1,4 27-25,0 1 1,1-1-1,0 1 1,1-1-1,-1 1 1,1-1-1,1 1 1,0 0 0,0 0-1,0-1 1,1 1-1,0 0 1,0 1-1,1-1 1,-1 1-1,2-1 1,-1 1-1,1 0 1,0 1-1,0-1 1,0 1-1,1 0 1,0 0 0,12-7-1,-5 5-36,2 0 1,-1 1-1,1 0 0,16-3 0,65-11-78,-61 15-178,-1 1 0,0 2 1,48 2-1,-58 2-1274,-1 1-1,1 1 1,-1 1-1,0 1 1,41 16 0,-15 1-3834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12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1061 2304,'1'-5'9704,"7"-32"-8107,12-125 600,-13 116-1658,-4 21-346,1 0 1,1 1-1,9-28 0,-5 28-106,1 0 0,22-37 0,92-139-1,-51 92 555,-20 31-269,-42 61-397,2 0-1,-1 0 1,2 2 0,0-1-1,0 2 1,2 0 0,0 1-1,0 0 1,1 1 0,0 1-1,21-8 1,-29 13-4,0 1 0,1 1 0,0 0 0,-1 0-1,1 1 1,0 0 0,1 1 0,-1 0 0,0 1 0,0 0 0,0 0 0,20 4-1,-29-4 32,0 0-1,0 1 1,0-1-1,0 0 0,0 1 1,0-1-1,0 1 0,0-1 1,0 1-1,0-1 1,0 1-1,-1-1 0,1 1 1,0 0-1,0-1 0,-1 1 1,1 0-1,0 0 0,-1 0 1,1 0-1,-1 0 1,1 0-1,-1-1 0,1 1 1,-1 0-1,0 0 0,1 0 1,-1 0-1,0 0 1,0 1-1,0-1 0,0 0 1,0 0-1,0 0 0,0 0 1,0 0-1,0 0 0,0 0 1,-1 0-1,1 0 1,0 0-1,-2 2 0,-1 3 82,0 1 0,-1 0 0,0-1 0,-8 11 0,12-17-82,-66 76 488,19-25-221,30-31-188,4-5-110,0 0 0,-17 29 0,27-39 16,1 0 0,-1 0-1,1 0 1,0 1 0,0-1 0,1 1 0,-1 0 0,1-1 0,1 1 0,-1 0 0,1-1 0,0 1 0,1 10-1,1-6 14,0-1-1,1 1 0,0-1 1,1 0-1,-1 0 0,2 0 0,-1 0 1,8 9-1,6 6 1,28 30 0,-27-34 66,-18-18-25,1-1-1,-1 1 1,0 0-1,0-1 1,0 1-1,1 0 1,-2 0-1,1 0 1,0 0-1,0 0 1,0 3-1,-1-4-12,0 0 0,0 0 0,0 0 0,0 0-1,0 0 1,0-1 0,0 1 0,-1 0 0,1 0 0,0 0 0,-1 0 0,1-1 0,-1 1 0,1 0-1,-1 0 1,1 0 0,-1-1 0,1 1 0,-1 0 0,0-1 0,1 1 0,-1-1 0,0 1-1,0-1 1,1 1 0,-1-1 0,-1 1 0,-3 1 87,0 0 0,0 0 0,-1 0 1,1-1-1,0 0 0,-1 0 0,1 0 0,0-1 0,-11 0 0,-3-1 209,-29-7 0,-42-17-141,39 9-306,-44-9-392,-21-7-1763,39 8-2243,57 18 2800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13.6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69 3392,'-1'0'1,"-13"-9"2512,14 9-2391,0 0 0,-1-1 0,1 1 0,0 0 0,-1 0 0,1-1 0,0 1 0,-1 0 0,1-1 0,0 1 0,0 0 0,0-1 1,-1 1-1,1-1 0,0 1 0,0 0 0,0-1 0,0 1 0,0-1 0,0 1 0,0-1 0,0 1 0,0 0 0,0-1 0,0 1 0,0-1 1,0 1-1,0-1 0,0 1 0,2-9 1459,-1 8-1409,-1 0-1,0 0 0,0 1 0,1-1 0,-1 0 0,0 0 0,1 0 1,-1 0-1,1 0 0,-1 0 0,1 0 0,-1 1 0,1-1 0,0 0 0,0 0 1,3-2-59,0 0 0,0 0 1,1 1-1,-1 0 1,0-1-1,1 2 1,0-1-1,-1 0 1,1 1-1,0 0 1,0 0-1,0 1 1,0-1-1,0 1 0,8 0 1,-11 1-126,0-1-1,0 0 1,0 0-1,1 1 1,-1 0 0,0-1-1,0 1 1,0 0 0,0 0-1,0 0 1,-1 0 0,1 0-1,0 0 1,0 1 0,-1-1-1,1 1 1,-1-1-1,1 1 1,-1 0 0,0-1-1,1 1 1,-1 0 0,0 0-1,0 0 1,0 0 0,-1 0-1,1 0 1,0 0-1,-1 0 1,1 0 0,-1 0-1,0 0 1,1 0 0,-1 1-1,0-1 1,-1 0 0,1 0-1,-1 2 1,0 6 96,-1-1 0,0 0 0,0 0 0,-1 0 1,0 0-1,-1 0 0,0-1 0,-7 11 0,-5 6 545,-26 29 0,13-18 33,26-33-576,1 0 0,0 0 0,0 0 0,1 0 0,-1 0 0,1 1 1,-3 5-1,4-8-48,0-1 1,0 1 0,0 0 0,0 0 0,0 0-1,0 0 1,0 0 0,0 0 0,0 0 0,1 0-1,-1-1 1,0 1 0,1 0 0,-1 0 0,0 0-1,1 0 1,-1-1 0,1 1 0,-1 0 0,1-1-1,0 1 1,-1 0 0,1-1 0,0 1 0,-1 0-1,1-1 1,0 1 0,0-1 0,-1 0 0,1 1-1,0-1 1,0 0 0,0 1 0,0-1 0,1 0-1,5 3 8,1-2 1,0 1-1,-1-1 0,1 0 0,-1-1 0,12 0 0,48-8-2676,-54 6 1417,17 0-338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15.3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265 1 1728,'0'0'560,"8"1"3210,1 5-3218,-1 0-1,0 0 0,0 1 0,0 0 1,-1 0-1,0 1 0,7 10 0,-3-1-31,-1 0-1,14 32 0,69 137 1395,-10-23-820,-70-132-888,0 1-1,-2 0 1,-1 1-1,-2 0 1,-1 0-1,-2 1 1,1 37-1,-5-44 35,-2-1 0,-1 1 0,0-1 0,-3 0-1,0 0 1,-1 0 0,-2-1 0,0 0 0,-22 44 0,14-40-161,-2-1 0,-1 0-1,-1-1 1,-2-1 0,-39 37 0,-136 100-1137,57-53-3242,96-72 1324,11-11-3024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17.0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18 343 3136,'0'0'173,"-18"0"4710,27-1-2867,-7 0-1716,1 0 1,-1 0 0,1 0-1,-1 0 1,1-1 0,3-2-1,7-4 977,-11 7-1019,0 0 0,0 0 0,0-1 0,-1 1 0,1-1 0,-1 0 0,1 1 0,-1-1 0,1 0 0,1-4 0,9-8 408,-9 10-559,1 1 0,-1-1 0,0 0 0,0 0 0,0 0 0,4-8 0,12-15 418,-5 9-198,0-1-1,13-25 0,-15 25-170,-1 1-1,28-32 1,-38 48-164,1 1 1,0-1 0,0 0-1,-1 1 1,1-1 0,0 1-1,0 0 1,0-1 0,0 1-1,1 0 1,2-1-1,-4 2 12,0 0 0,0 0 0,1 0-1,-1 0 1,0 0 0,0 0 0,0 1-1,0-1 1,0 0 0,0 1-1,0-1 1,0 0 0,0 1 0,0-1-1,0 1 1,0 0 0,0-1-1,-1 1 1,1 0 0,0-1 0,0 1-1,-1 0 1,1 0 0,0 0 0,-1 0-1,1 0 1,0 1 0,3 7 32,0 0 0,0 0-1,-1 0 1,0 0 0,-1 1 0,2 18 0,7 25 97,-10-52-106,-1 1 1,1 0-1,0 0 1,-1-1-1,1 1 1,0 0 0,0-1-1,0 1 1,0-1-1,0 1 1,0-1-1,0 0 1,3 2-1,-3-2 8,1 0 0,-1-1-1,0 1 1,1-1-1,-1 0 1,1 0-1,-1 1 1,0-1 0,1 0-1,-1 0 1,1 0-1,-1 0 1,1-1 0,-1 1-1,1 0 1,-1-1-1,0 1 1,1-1-1,1 0 1,6-4 101,1 0 0,-1 0 1,-1-1-1,1 0 0,14-14 0,-4 4-57,76-70-330,-34 26-4581,-56 55 4059,-7 32-8133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17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9 144 3488,'-8'0'5674,"60"-6"65,-42 5-4947,0 0 0,17-4 0,-17 3-414,0 0-1,18 0 1,-15 2-131,-1 1-1,1 1 1,11 2 0,-20-3-91,1-1 1,-1 0 0,0 1-1,1-2 1,-1 1-1,0 0 1,1-1-1,-1 0 1,0 0 0,6-2-1,5-4 259,21-10 1,-3 0-212,64-17-158,-46 18 79,-17 5-64,1 0-1571,-11 1-3404,-16 7 2264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1.3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14 1984,'-3'-14'14555,"3"15"-14474,-6 1-99,3 0 66,0 1 1,0-1-1,1 0 0,-1 1 0,0-1 1,1 1-1,0 0 0,0 0 0,0 0 1,0 0-1,0 0 0,0 1 0,1-1 1,0 0-1,-2 5 0,-2 10 151,-5 30 0,9-39-89,-23 137 713,-31 163 1239,31-147-1410,21-134-568,2-23-48,0-1-1,0 0 0,0 1 1,0-1-1,0 0 0,-1 0 1,-2 4-1,4-31-5927,-1 12 3752,1 8 1102,0-1-1,1 0 1,-1 1-1,0-1 1,1 0-1,0 1 1,0-1-1,0 1 1,0 0-1,3-4 1,4-1-493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1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42 3072,'-29'-6'12368,"100"5"-10641,74-11 1,-16-1-1168,198 4 0,-251 17-338,-52-5-181,30 1 0,-10 0-782,-96 23-16565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2.7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297 28 1984,'-1'-2'575,"0"0"0,0 0 0,-1 0-1,1 0 1,-1 1 0,0-1 0,0 1 0,1-1 0,-1 1 0,0 0 0,0-1-1,0 1 1,0 0 0,-4-1 0,1 1-158,1 0 0,0 0-1,-1 1 1,1-1 0,-1 1 0,1 0 0,-6 1-1,-5 1 44,0 1 0,0 1 0,-24 9 0,24-7-222,-1 1 1,1 1-1,-17 11 0,25-14-174,0 0 1,0 0-1,1 0 0,0 1 0,0 0 0,0 1 0,1-1 0,-6 11 0,10-16-45,1 0 0,-1 0 0,1 0-1,-1 0 1,1 0 0,0 0-1,-1 0 1,1 0 0,0 0-1,0 0 1,0 0 0,0 0-1,0 0 1,0 0 0,0 0-1,0 0 1,1 0 0,-1 0-1,0 0 1,1 0 0,-1 0-1,0 0 1,1 0 0,-1 0-1,1-1 1,0 1 0,-1 0 0,1 0-1,0 0 1,-1-1 0,1 1-1,0 0 1,0-1 0,0 1-1,-1 0 1,1-1 0,0 1-1,2 0 1,3 2 101,0 0-1,1 0 1,0-1-1,8 2 1,-15-4-119,30 5 169,0 0 0,0-3 1,1 0-1,35-4 0,-13 1-685,-39 2 148,-1-1-812,1 0 0,27-5 1,-38 4 485,0 0 0,-1 0 0,1 0 1,0-1-1,-1 1 0,0-1 1,1 1-1,2-4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3.1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2 4992,'0'0'54,"0"0"1,0-1-1,0 1 1,-1 0-1,1 0 1,0 0-1,0 0 1,0 0-1,-1 0 1,1 0-1,0 0 1,0-1-1,0 1 1,-1 0-1,1 0 1,0 0-1,0 0 1,-1 0-1,1 0 1,0 0-1,0 0 1,-1 1-1,1-1 1,0 0-1,0 0 1,0 0-1,-1 0 1,1 0-1,0 0 1,0 0 0,0 0-1,-1 1 1,1-1-1,0 0 1,0 0-1,0 0 1,0 0-1,-1 1 1,1-1-1,0 0 1,0 0-1,0 0 1,0 1-1,0-1 1,0 0-1,0 0 1,-1 0-1,1 1 1,0-1-1,0 0 1,0 0-1,0 1 1,0-1-1,0 0 1,0 0-1,0 0 1,0 1-1,0-1 1,0 0-1,1 0 1,-1 1-1,0-1 1,0 0-1,0 0 1,0 1-1,-1 9 1325,-10 47 1450,-6 99 1,3-24-1524,-4 17-474,15-129-1203,1 41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4.7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1 1248,'-12'11'10668,"7"-7"-11006,-44 31 3245,38-28-2641,-1 0 0,1 1 0,1 0 0,-1 1 1,1 0-1,1 1 0,0 0 0,0 0 0,-7 13 0,15-23-248,1 1 0,-1-1 0,1 1 1,-1 0-1,1-1 0,0 1 0,-1 0 0,1 0 0,0-1 0,0 1 0,-1 0 0,1 0 0,0-1 1,0 1-1,0 0 0,0 0 0,0 0 0,0-1 0,0 1 0,0 0 0,0 0 0,1-1 0,-1 1 0,0 0 1,1 1-1,-1-2-8,1 1 1,0-1 0,0 1-1,-1 0 1,1-1-1,0 0 1,0 1 0,0-1-1,0 1 1,0-1 0,0 0-1,0 0 1,0 0 0,0 1-1,0-1 1,-1 0 0,3 0-1,5-1-84,1 1 1,-1-1-1,12-4 0,-18 5 38,15-5-339,1-1-1,20-9 1,-7 2-371,-29 13 718,-1-1 0,0 1 1,1 0-1,-1-1 0,0 1 1,1 0-1,-1 0 0,1 0 1,-1 0-1,1 0 0,-1 0 1,0 1-1,1-1 0,-1 0 1,0 1-1,1-1 0,-1 1 1,0-1-1,1 1 0,-1 0 0,0-1 1,1 2-1,3 2 26,-1 0 0,1 0 0,-1 1-1,3 4 1,3 3 234,-7-9-122,0 0 0,0 0 1,0-1-1,0 1 0,0-1 0,0 0 1,1 0-1,-1 0 0,1 0 1,0-1-1,0 1 0,-1-1 0,1 0 1,0 0-1,0-1 0,7 1 0,-6-1-77,0 0 0,0-1 1,0 1-1,0-1 0,0 0 0,0-1 0,-1 1 0,1-1 0,0 0 0,-1 0 0,0-1 0,8-5 0,2-2 2,0-1 1,-1-1-1,-1 0 1,0-1 0,15-21-1,-1 7-613,-17 18 265,-9 9 298,0 0-1,1 0 1,-1 0-1,0 0 0,0 0 1,1 0-1,-1 0 1,0 0-1,0 0 0,1 0 1,-1 0-1,0 0 1,1 0-1,-1 0 0,0 0 1,0 0-1,1 0 1,-1 0-1,0 1 0,0-1 1,1 0-1,-1 0 1,0 0-1,0 0 0,1 1 1,-1-1-1,0 0 1,0 0-1,0 0 0,1 1 1,-1-1-1,0 0 1,0 0-1,0 1 0,6 8 93,-4-4 10,0 1 0,0-1 0,-1 1 0,1 0 1,-1 0-1,-1-1 0,1 1 0,-1 0 0,0 0 0,-1 6 0,0-3 60,0 0-1,-1-1 1,0 0-1,0 1 1,-1-1 0,-4 10-1,6-17-130,0 0 1,1 0-1,-1 0 0,0 0 0,0 0 0,0-1 1,1 1-1,-1 0 0,0-1 0,0 1 0,0 0 1,0-1-1,0 0 0,0 1 0,0-1 1,-1 1-1,1-1 0,0 0 0,0 0 0,0 0 1,0 0-1,0 0 0,0 0 0,-1 0 0,1 0 1,0 0-1,0 0 0,0 0 0,0-1 0,0 1 1,0-1-1,-2 0 0,1 0-85,0 1 0,0-1 0,-1 0 0,1 0 0,0-1 0,0 1 0,0 0-1,0-1 1,1 1 0,-1-1 0,0 0 0,1 0 0,-1 1 0,-2-5 0,4 6 44,0-1-1,0 1 1,0-1 0,0 1-1,0 0 1,-1-1 0,1 1 0,0-1-1,0 1 1,0-1 0,0 1 0,1 0-1,-1-1 1,0 1 0,0-1-1,0 1 1,0-1 0,0 1 0,0 0-1,1-1 1,-1 1 0,0 0 0,0-1-1,1 1 1,-1 0 0,0-1-1,0 1 1,1 0 0,-1-1 0,0 1-1,1 0 1,-1 0 0,0-1 0,1 1-1,-1 0 1,1 0 0,-1 0 0,0-1-1,1 1 1,-1 0 0,1 0-1,-1 0 1,1 0 0,0 0 0,20-1-241,-5 3 409,-1 0-1,1-2 1,29-2 0,-41 2-110,0-1 0,0 0 0,0 0 0,0-1 0,0 1 0,0-1 0,0 0 0,-1 0 0,1 0 0,0-1 0,-1 1 0,0-1 0,5-4 0,-3 1 69,0 0-1,0 0 1,-1 0-1,0-1 1,0 0 0,5-11-1,-6 10-185,1-1 0,0 1 0,10-13 0,-14 21 72,0 0 0,0-1 0,0 1 0,1 0 0,-1 0-1,0 0 1,0 0 0,0 0 0,0 0 0,0 0 0,0 0 0,0 0 0,1 0 0,-1 0-1,0 0 1,0-1 0,0 1 0,0 0 0,0 0 0,1 0 0,-1 0 0,0 0 0,0 0-1,0 0 1,0 0 0,0 0 0,1 1 0,-1-1 0,0 0 0,0 0 0,0 0 0,0 0-1,0 0 1,0 0 0,1 0 0,-1 0 0,0 0 0,0 0 0,0 0 0,0 0 0,0 1-1,0-1 1,0 0 0,6 9-17,0 13 333,-5-22-307,1 9 125,0-1 0,-1 1 0,1-1 0,-1 1 0,-1 0 0,0 0 0,0-1 0,-1 1 0,0 0 0,-1-1 0,1 1 0,-2-1 0,1 1 0,-1-1 0,-5 11 0,7-18-113,1-1 0,-1 1 0,1 0 0,-1-1 0,1 1 0,-1-1 0,1 1 0,-1-1 0,0 1 0,1-1 0,-1 1 0,0-1 0,1 1 0,-1-1 0,0 0 0,0 1 0,1-1 0,-1 0 0,0 0 0,0 0 0,0 0 0,1 1 0,-1-1 0,0 0 0,0 0 0,0-1 0,1 1 0,-1 0 0,0 0 0,0 0 0,1 0 0,-1-1 0,0 1 0,0 0 0,1-1 0,-1 1 0,0 0 0,1-1 0,-2 0 0,0 0-69,1 0-1,0 0 1,-1 0 0,1 0 0,0 0 0,0 0-1,-1 0 1,1-1 0,0 1 0,0 0-1,0-1 1,1 1 0,-1-1 0,0 1 0,0-1-1,1 1 1,-1-1 0,0-2 0,1 3 35,1 0 1,-1 0-1,0 0 1,1 0-1,-1 0 1,0 0-1,1 0 1,-1 0-1,1 1 0,-1-1 1,1 0-1,0 0 1,-1 1-1,1-1 1,0 0-1,-1 1 1,1-1-1,0 0 1,0 1-1,0-1 1,-1 1-1,1-1 1,0 1-1,1-1 1,26-7 149,-23 6-112,17-2 166,1 0-1,32-1 1,-31 4-31,44-9 0,-48 6-55,-10 2-42,-1 0 1,1-1-1,-1 0 1,1 0-1,-1-1 1,10-5-1,11-6-211,-29 15 166,0 1-156,2 4 88,0-1-1,0 1 0,-1 0 1,1 0-1,-1 0 0,0 0 1,-1 0-1,1 1 0,-1-1 1,0 1-1,0-1 0,-1 1 1,0-1-1,0 1 0,0-1 1,0 1-1,-1-1 0,0 1 1,-3 9-1,3-6-1759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27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41 1984,'0'-3'204,"0"2"-81,0-1 0,0 1 0,0-1-1,0 0 1,0 1 0,0-1 0,0 1 0,1-1 0,-1 1 0,1-1 0,-1 1 0,1-1-1,-1 1 1,6-16 6755,-7 24-6187,0 17-99,-4 25 1,2-25-271,-1 28 0,5 51 117,4 0 0,29 159 1,5-86 1144,-38-170-1086,0-16-2292,0 3 552,2 0 1,-1 0 0,7-11-1,5-17-1680,-5-6-966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5.1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33 5472,'0'-24'2016,"5"21"-1536,-5-2-160,3 5-384,7 8-384,-2 0-1056,5 3 864,0 1-2496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5.6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58 602 4160,'8'1'8340,"-24"21"-5854,-1 2-1040,11-17-1012,2 1 1,-1 1 0,1-1 0,0 1 0,-3 11 0,6-17-380,0-1 1,1 1-1,0-1 0,-1 1 1,1 0-1,0-1 1,0 1-1,0 0 0,1-1 1,0 5-1,-1-6-38,1 0 0,0 1 0,-1-1 0,1 0 0,0 0-1,0 1 1,-1-1 0,1 0 0,0 0 0,0 0 0,0 0 0,0 0 0,1 0 0,-1 0-1,0 0 1,0-1 0,0 1 0,1 0 0,-1-1 0,2 1 0,1 0-34,-1 0 0,1-1 0,-1 1 0,1-1 0,-1 0 0,1 0 0,-1-1 1,1 1-1,-1-1 0,1 1 0,3-3 0,38-13-932,191-64-741,-153 55 1550,-64 17 218,-15 7 33,-1-1 1,1 1 0,-1 0-1,1 0 1,-1 0 0,1 1-1,3-1 1,-7 1-89,0 0 1,0 0-1,0 0 0,0 0 1,0 0-1,1 1 0,-1-1 1,0 0-1,0 0 0,0 0 1,0 0-1,0 1 0,0-1 1,0 0-1,-1 0 0,1 0 1,0 0-1,0 0 0,0 1 0,0-1 1,0 0-1,0 0 0,0 0 1,0 0-1,0 0 0,0 1 1,0-1-1,0 0 0,-1 0 1,1 0-1,0 0 0,0 0 1,0 0-1,0 0 0,0 0 1,0 0-1,-1 1 0,1-1 1,0 0-1,0 0 0,0 0 0,-1 0 1,-18 11 196,-1 0 1,0-1-1,-1-1 1,0-1-1,-34 8 0,39-13-109,12-3 63,11-3-277,79-24-1663,-85 27 1726,1-1 0,-1 1 0,1 0 0,-1-1 0,0 1 0,1 0-1,-1 0 1,1 0 0,-1 0 0,1 0 0,-1 1 0,0-1 0,1 0 0,-1 1-1,0-1 1,1 1 0,-1-1 0,0 1 0,1 0 0,1 1 0,-1 0 32,1 1 1,-1-1 0,0 1-1,0 0 1,0 0 0,2 5-1,-2-5 62,0 0 0,0 0-1,0 0 1,0 0 0,0-1 0,0 1-1,1 0 1,5 3 0,-4-3-18,0 0 0,0-1 0,1 0 0,-1 0 0,1 0 1,0-1-1,0 1 0,-1-1 0,1 0 0,0-1 0,0 1 0,0-1 0,0 0 1,0 0-1,0-1 0,0 1 0,0-1 0,-1 0 0,1 0 0,8-4 0,-6 2-46,1-1-1,-1 0 0,-1 0 0,1-1 1,0 0-1,-1 0 0,0-1 0,-1 1 0,1-1 1,-1-1-1,0 1 0,5-9 0,-1 0 12,-1-1-1,0-1 1,8-26 0,11-54-112,-11 34-101,49-162-12,-42 152 245,-13 45 299,8-38 1,-18 65-305,0 0 0,0 0 0,1 0 0,-1 0 0,0 1 0,0-1 0,0 0 0,0 0 0,0 0 0,0 0 0,0 0 0,0 0 0,0 1 0,-1-1 0,1 0 0,0 0 0,-1-1 0,0 2-5,1-1-1,0 1 1,-1 0-1,1 0 0,0 0 1,-1 0-1,1 0 1,-1 0-1,1 0 0,0 0 1,-1 0-1,1 0 0,0 0 1,-1 0-1,1 0 1,0 0-1,-1 0 0,1 1 1,-1-1-1,1 0 1,0 0-1,-1 0 0,1 0 1,0 1-1,0-1 1,-1 0-1,1 1 0,-3 1 45,0 1-1,0 0 0,0 0 1,0 0-1,1 0 0,-4 6 1,0 3 81,1 0 1,0 1-1,1-1 0,0 1 1,-2 20-1,-5 68 491,9-77-510,-1 3 95,2 0 0,1 0-1,1 0 1,1 0-1,10 49 1,-9-67-251,0 1-1,1 0 1,0-1 0,0 0-1,1 0 1,0 0 0,13 16-1,-13-19-195,1 0 0,0-1 0,0 1 0,0-1 0,1-1-1,0 1 1,0-1 0,0 0 0,0-1 0,0 0 0,11 3 0,-6-2-663,0 0 1,0-1-1,0-1 0,0 0 1,1 0-1,-1-1 0,1-1 1,-1 0-1,1-1 1,-1 0-1,0-1 0,24-7 1,34-22-3727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6.7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497 2 2976,'1'0'140,"0"0"-89,-1-1-1,1 1 0,0 0 0,-1 0 0,1 0 1,-1 0-1,1 0 0,0 0 0,-1 0 0,1 0 1,-1 0-1,1 0 0,-1 1 0,1-1 0,0 0 1,-1 0-1,1 0 0,-1 1 0,1-1 1,-1 0-1,1 1 0,-1-1 0,1 0 0,3 7 2829,-3-4-2534,0 0 1,0 1 0,0-1 0,0 0-1,0 0 1,-1 1 0,0-1-1,1 0 1,-1 1 0,-1-1 0,1 0-1,0 1 1,-1-1 0,1 0-1,-1 0 1,-3 7 0,0 1 94,-1 1 0,0-1 0,-9 14 0,1-5-102,-2 0 0,0 0 1,-20 18-1,-57 49 497,69-67-618,-4 3 67,5-4 6,1 1 0,0 1 1,-32 42-1,35-34-105,2 0 0,0 1-1,2 1 1,2 0 0,-12 43-1,9-14 348,-14 122-1,25-132-276,1 0 0,9 91 0,-2-107-148,2 1 1,1-1-1,2 0 0,23 59 0,-21-68-262,2-1-1,1 0 1,0-1 0,2 0-1,1-1 1,28 29-1,-44-50 100,5 5-671,-1-1 0,1 0 0,12 8 0,-17-12 478,0-1 0,0 1-1,0 0 1,0-1 0,0 1 0,0-1 0,1 1 0,-1-1-1,0 1 1,0-1 0,1 0 0,-1 0 0,0 0-1,0 1 1,1-1 0,-1 0 0,0-1 0,1 1-1,-1 0 1,0 0 0,0 0 0,1-1 0,-1 1 0,0-1-1,0 1 1,1-1 0,-1 0 0,0 1 0,0-1-1,0 0 1,1 0 0,15-24-2748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7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3 3328,'-6'-2'9862,"11"16"-4959,-4-1-6149,-8 85 3179,1-33-1487,-21 246 1703,26-282-2108,-6 47-114,7-65-515,-1 7-1278,1-18 1784,1 1 0,-1-1 0,0 1 0,0-1 0,0 0 0,-1 1 0,1-1 0,0 0 0,0 1 0,0-1-1,0 0 1,0 1 0,0-1 0,0 0 0,-1 1 0,1-1 0,0 0 0,0 1 0,0-1 0,-1 0 0,1 1 0,0-1 0,0 0 0,-1 0 0,1 0 0,0 1 0,-1-1-1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8.5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93 15 2912,'0'-14'14127,"-1"22"-13684,0 0-1,-4 16 0,-2 10 55,-6 104 614,-8 61 333,12-138-1153,4-23-154,-11 44 0,16-65-649,-10-59-15093,5 27 12235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39.0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33 111 3904,'-1'0'78,"0"-1"1,-30 7 13293,34-7-14368,95-15 4190,312-65-922,-289 65-2767,-101 15-2599,39 3 1,-49 0 394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41.7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90 2496,'-10'-14'11154,"10"14"-11121,0 0 0,0 0-1,0-1 1,0 1 0,0 0 0,0 0 0,0 0 0,0 0-1,0 0 1,0 0 0,0 0 0,0-1 0,0 1-1,0 0 1,0 0 0,0 0 0,0 0 0,-1 0 0,1 0-1,0 0 1,0 0 0,0 0 0,0 0 0,0 0 0,0 0-1,0 0 1,0-1 0,-1 1 0,1 0 0,0 0-1,0 0 1,0 0 0,0 0 0,0 0 0,0 0 0,0 0-1,-1 0 1,1 0 0,0 0 0,0 0 0,0 0-1,0 1 1,0-1 0,0 0 0,0 0 0,-1 0 0,1 0-1,0 0 1,0 0 20,0 0 1,-1 0-1,1-1 0,0 1 0,0 0 0,-1 0 0,1 0 1,0 0-1,0-1 0,0 1 0,-1 0 0,1 0 0,0-1 1,0 1-1,0 0 0,0 0 0,0-1 0,0 1 0,-1 0 1,1 0-1,0-1 0,0 1 0,0 0 0,0 0 0,0-1 1,0 1-1,0 0 0,0-1 0,0 1 0,0 0 0,0 0 1,0-1-1,0 1 0,1 0 0,-1 0 0,0-1 0,0 1 1,0 0-1,0 0 0,1-1 0,-1 0-20,0 0 0,1 0 0,-1 0 0,0 0-1,1 0 1,-1 1 0,1-1 0,-1 0 0,1 0 0,0 0 0,-1 1-1,1-1 1,1-1 0,21-7 150,0 0 0,1 1 0,0 2 0,0 0-1,1 2 1,47-3 0,-58 6-110,-1 1 1,24 3-1,-34-3-54,0 1 0,0-1 0,0 1-1,0-1 1,1 1 0,-1 0 0,-1 1 0,1-1 0,0 0 0,0 1 0,0 0 0,-1-1 0,1 1-1,-1 0 1,1 0 0,-1 1 0,3 3 0,-4-5-9,-1 0 1,1 0-1,-1 0 0,0 0 1,1 0-1,-1 0 0,0 0 0,0 0 1,0 0-1,0 0 0,0 0 1,0 0-1,0 1 0,0-1 1,0 0-1,0 0 0,-1 0 0,1 0 1,0 0-1,-1 0 0,1 0 1,-1 0-1,1 0 0,-1 0 0,1 0 1,-1-1-1,-1 2 0,0 1 4,-1 0 0,0 0-1,0-1 1,0 0 0,0 0-1,-7 4 1,-23 9 120,-38 13 1,-11 4-73,81-32-60,0 0-1,0 1 1,0-1 0,0 1 0,0-1-1,0 1 1,0-1 0,0 1 0,0-1 0,1 1-1,-1 0 1,0 0 0,1-1 0,-1 1 0,0 0-1,1 0 1,-2 1 0,2-1-6,0-1 0,0 1 0,0-1 1,0 1-1,1-1 0,-1 1 0,0-1 0,0 1 0,0-1 1,0 1-1,1-1 0,-1 1 0,0-1 0,0 1 0,1-1 1,-1 0-1,0 1 0,1-1 0,-1 0 0,0 1 0,1-1 1,-1 0-1,1 1 0,0-1 0,4 3-38,1 0-1,-1-1 1,1 1-1,8 1 1,-12-3 40,8 1 31,11 5-58,0 0-1,0 1 0,27 14 0,-42-19 53,-1 1 0,0 0 0,0 0-1,0 0 1,0 0 0,8 10 0,-11-11 28,0 1 0,0-1 1,0 0-1,0 0 1,-1 1-1,1-1 1,-1 1-1,0-1 0,0 1 1,0 0-1,-1-1 1,1 1-1,-1 4 1,0-5-3,-1 0 0,1 0 1,-1 1-1,1-1 0,-1 0 1,0 0-1,0 0 0,-1-1 1,1 1-1,-1 0 1,1 0-1,-1-1 0,0 1 1,0-1-1,0 1 0,0-1 1,0 0-1,-1 0 0,1 0 1,-1 0-1,-3 2 0,-7 4 67,0-2 0,0 0-1,-20 7 1,20-8-102,1-1-50,0-1-1,0 1 1,0-2-1,-1 0 0,1 0 1,-14-1-1,21-1-492,0 1 0,0-1 0,1 1 0,-1-1 0,0 1 0,0 1 0,-6 1 0,10-2 281,0-1 0,-1 1 0,1-1 0,0 1 0,0 0 0,1-1 0,-1 1 0,0 0 0,0 0 0,0-1 0,0 1-1,1 0 1,-1 0 0,0 0 0,1 0 0,-1 0 0,0 0 0,1 0 0,0 0 0,-1 0 0,1 0 0,0 1 0,-1-1 0,1 0 0,0 0 0,0 0 0,0 0 0,0 1-1,0-1 1,0 0 0,0 0 0,0 0 0,1 0 0,-1 0 0,1 2 0,7 12-4669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42.1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1 106 4896,'7'-15'7802,"3"12"-6761,-1 1 0,1 0 0,14-1 0,1 1-282,291-37 1662,-250 30-2583,55-9-647,-109 15 407,-2 0-1167,-1 1 0,20-2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42.6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38 4224,'0'0'63,"0"0"-1,0 1 1,0-1-1,-1 0 1,1 0 0,0 0-1,0 0 1,0 0 0,0 0-1,-1 0 1,1 0 0,-3-2 1189,3 2-1189,0 0 0,0 0-1,0-1 1,0 1-1,0 0 1,0 0 0,0 0-1,0 0 1,0-1 0,0 1-1,0 0 1,0 0 0,0 0-1,0 0 1,0-1-1,0 1 1,0 0 0,0 0-1,0 0 1,0 0 0,0-1-1,0 1 1,0 0 0,0 0-1,0-1 189,1 1-189,14-8 2145,27-4 55,-18 7-1198,28-1 1,-43 6-884,0-1 0,1 2 0,-1-1 0,0 1 1,0 1-1,13 3 0,-20-5-160,0 1 1,0 0-1,0 0 1,0 0-1,0 0 1,0 0-1,0 0 1,0 0-1,0 1 1,0-1-1,0 1 1,-1 0-1,1-1 0,-1 1 1,1 0-1,-1 0 1,0 0-1,0 0 1,1 2-1,-1-1 23,0 0 0,0 0 0,-1 0-1,0 0 1,1 0 0,-1 0 0,0 0-1,-1 0 1,1 0 0,0 0 0,-1 0 0,-1 5-1,-2 3 94,0-1-1,-1 0 0,0-1 0,-1 1 0,0-1 1,-13 15-1,-4 4 188,-2-2 0,-1-1 1,-1-1-1,-50 33 0,52-38 327,20-16-374,7-6-17,10-8 24,0 5-170,1 0 0,-1 0 0,2 1 0,-1 1-1,17-4 1,70-10 216,-66 13-784,1 2-1,0 1 0,54 4 1,-82-2-849,0 1 0,0 1 0,0 0-1,0-1 1,8 5 0,-2-2-1731,0-8-2070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44.3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228 27 2720,'6'-27'11657,"-7"28"-11538,-8 6 604,0 0 1,0 1 0,1 0 0,0 1 0,-8 10 0,0 0-348,1 0-147,-1 2 0,2 0 0,1 1 0,1 1 0,1 0-1,0 0 1,2 1 0,1 0 0,-5 26 0,0 12 64,3 2 0,-2 89 0,12-119-150,2 0 0,8 49 0,-10-82-145,2 9-36,1-1 0,-1 0-1,2 1 1,7 14 0,-2-3-491,-9-20 112,1 0 0,-1 0 0,1 0 0,15 11-6256,-4-8 3804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27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69 209 2560,'-6'-3'216,"4"2"-132,0 0 1,-1 0-1,1 0 1,0 0 0,-1 1-1,1-1 1,-1 1 0,1 0-1,-1-1 1,-4 2 0,5-1 394,-1 0 1,0 0-1,1-1 1,-1 1-1,0 0 1,-12-7 5666,59-4-3938,167-54 5,23 15-1456,-86 21-479,37-3-36,-154 29-951,0 2 1,0 0 0,60 8-1,-84-6 96,1 1 1,-1-1-1,1 1 0,-1 1 0,12 5 1,-16-7 256,-1 1 0,0-1 0,1 1 0,-1-1 0,0 1 1,0 0-1,0 0 0,0 0 0,0 0 0,0 1 1,0-1-1,-1 0 0,0 1 0,1-1 0,-1 1 1,0 0-1,0-1 0,1 6 0,0 23-2753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45.2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268 28 4640,'-5'-2'700,"0"1"-1,0 0 1,0 0 0,0 0 0,-1 0 0,1 1 0,0 0-1,0 0 1,0 0 0,0 0 0,-1 1 0,-6 2-1,5-1-283,-1 1-1,0 0 0,1 1 0,0-1 0,0 1 0,0 1 0,-9 6 0,5-1-228,1-1 0,0 2 0,0 0 0,1 0 0,0 0 0,1 1 0,0 1 0,-9 20 0,10-17-52,1 0 1,0 0 0,2 1-1,-6 34 1,9-43-117,0-1 1,1 1-1,0-1 1,1 0-1,-1 1 1,2-1-1,-1 1 1,1-1-1,0 0 1,0 0-1,1 0 1,0 0-1,0 0 1,5 7-1,-5-10 11,0-1-1,0 1 1,0-1-1,0 0 1,0 0-1,1 0 1,-1-1-1,1 1 0,0-1 1,-1 0-1,7 3 1,-3-3 7,0 1 0,0-1 0,1-1 0,-1 1 0,1-1 0,8 0 0,-1-1-65,1-1 1,-1 0-1,0-1 1,1-1 0,28-9-1,-32 8-12,-1-1 0,0 0 0,1-1 0,-2-1-1,1 0 1,-1 0 0,0-1 0,0 0 0,-1-1-1,14-16 1,-8 5 65,-2 1-1,0-2 1,0 1-1,14-37 0,-23 47 4,1-2-1,-1 1 0,-1 0 0,0-1 1,-1 1-1,0-1 0,0-13 0,-2 21-42,0-1-1,0 1 0,-1-1 0,0 1 1,1 0-1,-1-1 0,-1 1 1,1 0-1,-1 0 0,1 0 0,-1 0 1,0 0-1,-1 0 0,1 1 0,-1-1 1,1 1-1,-1-1 0,0 1 0,0 0 1,-1 0-1,1 0 0,-5-2 0,0 1-74,1 1 0,-1 0 0,1 1 0,-1 0 0,0 0 0,0 0 0,0 1 0,-9 0 0,14 1-61,1 0 0,0 0 0,-1 0 1,1 0-1,0 0 0,-1 0 0,1 1 0,0-1 1,-1 1-1,1 0 0,0 0 0,0 0 0,0 0 1,0 0-1,0 0 0,0 0 0,0 1 0,0-1 1,0 1-1,1-1 0,-1 1 0,0 0 0,-1 2 1,1-1-259,1 0 0,-1 0 1,1 1-1,-1-1 0,1 1 1,0-1-1,0 1 0,1-1 1,-1 1-1,1 0 0,0-1 1,-1 1-1,2 0 0,0 6 1,2 5-2602,8 23 0,-9-30 2539,6 20-1278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45.9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3 4224,'-4'-2'7173,"-19"50"-841,3-5-4542,16-34-1441,4-7-265,-1 0-1,1-1 0,-1 1 0,0-1 0,1 1 1,-1-1-1,0 1 0,0-1 0,0 0 0,-3 3 358,14-21-2265,-2-6-2700,10-19-4387,-5 18 5397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46.5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0 3328,'-11'9'12336,"11"2"-9542,-2 1-3498,-11 57 2512,3-12-1008,5-36-602,-59 239 1268,51-210-1453,-2 4-186,0-21-3155,35-80-11018,-10 5 11690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8:47.3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175 18 3392,'-11'-17'7663,"14"24"-5801,15 32-188,3-1 1,29 42-1,9 16-473,-53-85-1076,-1 1 1,-1-1 0,0 1-1,0 0 1,-2 0 0,1 1-1,-1-1 1,-1 0-1,0 25 1,-4 2 411,-12 71 0,8-74-376,-2 0 0,-1-1 0,-2 0 0,-2 0 0,-31 58 0,10-27 53,-23 36 247,48-86-762,-2 0 0,0 0 0,-27 26 1,37-39-39,-1-1 0,0 0 1,0 0-1,1 0 1,-1 0-1,0 0 1,0-1-1,-1 1 0,-3 0 1,6-2 38,0 1 0,-1-1 1,1 0-1,-1 0 0,1 0 0,0 0 1,-1 0-1,1 0 0,0 0 0,-1-1 1,1 1-1,0 0 0,-1-1 0,1 1 1,0-1-1,-1 1 0,1-1 0,0 0 1,0 0-1,0 1 0,0-1 0,0 0 1,0 0-1,-1-1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01.9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219 18 1984,'-5'-13'5216,"-16"10"-1440,14 2-3108,0 1 1,0-1 0,-8 2-1,-2 0 802,17-1-1284,1 1 6,12 11 0,0 1-1,-1 0 1,0 1-1,-1 0 1,-1 0-1,17 32 1,37 104-143,-48-108 44,-5-14-91,15 36 106,24 94 0,-33-82 344,-4 0-1,-3 1 0,0 123 0,-11-144-123,-3 0-1,-2 0 1,-3 0 0,-1-1-1,-32 93 1,28-116-242,-1 0 1,-1-1-1,-2 0 0,0-1 1,-3-2-1,0 0 0,-2-1 0,0-1 1,-2-1-1,-41 31 0,42-36-398,-24 15-391,42-31-253,0-1 1,0 0 0,-10 4-1,-2-2-1502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08.0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1 141 1728,'18'-8'7200,"-6"0"-4171,-3 3-2352,-1 1 0,1 0 0,0 1 0,0 0 0,0 0 0,12-2 0,62-5-774,-59 8 441,53-5 150,121-28-1,-62-1-221,-126 34-270,7-3 439,-16 4-537,-13 16-6087,8-9 4745,-1 1 167,0-1 0,0 0 1,-12 10-1,-14 6-1950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08.4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19 129 2912,'-15'7'923,"12"-6"-70,17-2 3808,13-7-1494,31-14-1,16-5-1238,8 7-1329,99-11 0,-83 15-597,-76 15-209,-18 1-486,0 0 1,0 0 0,0-1 0,0 1 0,0-1 0,-1 0 0,6-2 0,0-1-1174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08.8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12 6656,'0'-11'4890,"-4"178"537,-15 82-3275,2-147-1918,5-37-186,11-61-82,-9 44 67,9-44-595,-1 0-1,1 0 1,-1 0-1,0 0 1,0-1-1,0 1 1,0-1-1,-1 0 0,-5 7 1,-36 25-8350,27-23 6187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09.5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1 2144,'1'2'636,"-1"1"-1,0 0 1,1-1 0,-1 1 0,0 0-1,0 0 1,-1-1 0,1 1-1,-1 3 1,-7 39 2036,2-11-1657,2 1 0,2 0 0,3 55 0,0-26-558,9 50-2451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0.0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14 248 5632,'-13'-3'5024,"22"3"-1872,58 1 409,-16 0-2626,-1-2 1,92-13-1,-92 3-708,-1-3 0,49-20-1,92-48-739,-91 37-1184,-88 41 1458,74-38-6957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28.5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 8 4224,'-1'-1'339,"0"0"1,-1 0-1,1 0 1,-1 1-1,1-1 0,-1 0 1,1 1-1,-1-1 1,0 1-1,1 0 1,-1-1-1,0 1 0,1 0 1,-1 0-1,0 0 1,1 0-1,-1 0 1,0 1-1,1-1 0,-1 0 1,0 1-1,-1 0 1,-5 2-165,1 1 0,-1-1 0,-9 8 0,6-4 208,1-1-240,1 1-1,0 0 1,0 1-1,1 0 1,0 1-1,0-1 1,1 1 0,0 1-1,1 0 1,0-1-1,0 2 1,-7 20-1,5-12-52,2 1-1,1 0 1,0-1-1,2 2 1,0-1 0,0 32-1,3-48-66,0 13 53,3 27 0,-2-39-10,0 0 0,0-1-1,0 1 1,1 0-1,-1-1 1,1 1-1,0-1 1,0 0-1,1 0 1,5 7-1,-7-10-59,0 1 1,1-1-1,-1 0 0,1 0 0,0 1 1,-1-1-1,1 0 0,0 0 0,0-1 0,-1 1 1,1 0-1,0-1 0,0 1 0,0-1 1,3 1-1,-1-1-311,0 0 0,0 0 0,0 0 1,0 0-1,1-1 0,-1 0 0,4-1 0,0-1-486,0 0-1,0 0 0,0-1 1,-1 0-1,0 0 1,0-1-1,9-6 0,19-25-3474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0.6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137 97 4640,'0'-1'106,"0"0"-1,0 0 1,1 0 0,-1 0 0,0 0 0,0 0-1,1 0 1,-1 0 0,0 0 0,1 0 0,-1 0 0,1 0-1,0 0 1,-1 0 0,2-1 0,-1 2 105,0-1 1,1 1 0,-1-1-1,0 1 1,1 0 0,-1 0-1,1-1 1,-1 1 0,0 0-1,3 1 1,-3-1-84,0 0 0,-1 1 0,1-1 0,-1 0 0,1 1 0,-1-1 0,1 1 0,-1-1 0,1 1 0,-1-1 0,1 1 0,-1-1 0,0 1 0,1-1 0,-1 1 0,0 0 0,0-1 0,1 1 0,-1 0 0,0 0 0,1 0 208,2 8 247,-1-1 0,1 1 0,-1 0 0,-1 0 0,1 0-1,-1 11 1,-4 59 1328,2-56-1614,-23 224 996,0-12-245,19-185-419,3-44-419,-1-17-297,2-9-179,1-27 0,1 11-29,29-484-1225,-25 462 1488,-3 18-21,-2 28 186,0 0 1,1 0-1,5-23 0,-18 93 226,2-10 2,-103 418 1922,105-420-2111,5-29-1356,-9 32-1,12-48 952,-1 0 1,0 0 0,1 0-1,-1 0 1,0 0 0,1 0 0,-1 0-1,0 0 1,0 0 0,-1 1-1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3.1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250 530 992,'0'-1'73,"1"0"0,-1 0 0,0 0 0,1 0 1,-1 0-1,1 0 0,-1 0 0,1 0 0,0 0 0,-1 0 0,1 0 1,0 0-1,0 1 0,0-1 0,-1 0 0,1 0 0,0 1 0,0-1 0,0 1 1,2-2-1,-2 2 166,0 0 1,0-1-1,0 1 1,0-1-1,0 0 1,-1 1-1,1-1 1,0 1-1,0-1 1,-1 0-1,1 0 1,0 1-1,-1-1 1,1 0-1,-1 0 1,1 0-1,-1 0 1,1 0-1,-1 0 1,1-1-1,-2 2-85,1-1 0,0 1 0,-1 0-1,1-1 1,-1 1 0,1 0 0,-1-1 0,1 1 0,-1 0 0,1 0-1,-1 0 1,1-1 0,-1 1 0,1 0 0,-1 0 0,1 0-1,-1 0 1,1 0 0,-1 0 0,0 0 0,1 0 0,-1 0-1,1 0 1,-1 0 0,0 1 0,-29 6 1061,0 1-1,0 2 1,-50 23 0,71-28-1067,-1 0 1,1 0-1,0 1 1,0 1-1,0 0 1,-12 12-1,19-17-105,0 0 0,0 0 0,0 1 0,1-1-1,-1 1 1,1-1 0,-1 1 0,1 0-1,0-1 1,0 1 0,0 0 0,0 0 0,-1 4-1,2-5-6,0 0 0,0-1-1,0 1 1,0 0-1,0 0 1,1 0 0,-1 0-1,0 0 1,1 0 0,0-1-1,-1 1 1,1 0 0,0 0-1,0-1 1,0 1 0,0 0-1,0-1 1,0 1 0,0-1-1,1 1 1,-1-1-1,3 2 1,2 1 35,-1-1 0,1 0 0,-1 0 0,1-1 0,0 1 0,0-1 0,0-1 0,0 1-1,1-1 1,-1 0 0,12 0 0,7-1 53,41-5 0,-60 4-87,24-3-113,1 0 0,-1-2 0,0-2 0,33-12 0,-48 14-76,0-1 1,0-1 0,-1 0 0,0-1-1,-1 0 1,0-1 0,0-1-1,-1 0 1,18-20 0,-10 5-63,-2 0 0,0-2 0,-2 0 0,17-40-1,39-123-78,-71 187 302,10-26 4,-5 15-29,-1 0-1,0 0 1,-1 0 0,-1-1-1,3-28 1,-6 42 6,0 1 0,0-1 0,0 1 0,0-1 0,0 1 0,0-1 0,-1 1 0,1 0 0,-1-1 0,1 1 0,-1 0 0,1-1 0,-1 1 0,0 0 0,0-1 0,0 1 0,0 0 0,-1-1 0,1 1 10,0 0 0,0 1 0,0-1 0,0 1 0,0 0 0,0-1 0,-1 1 0,1 0-1,0 0 1,0 0 0,0 0 0,0-1 0,-1 2 0,1-1 0,0 0 0,0 0 0,0 0 0,0 0-1,-1 1 1,1-1 0,0 1 0,0-1 0,0 1 0,-2 0 0,0 1 13,-1 1 0,1-1 1,-1 1-1,1-1 0,0 1 0,0 0 1,0 0-1,0 1 0,1-1 0,-1 0 1,-2 6-1,-2 5 87,-10 27 0,14-35-81,-20 58 388,3 1-1,3 1 1,3 1-1,-11 129 0,24-187-358,1 1-1,0-1 0,1 1 0,0-1 1,1 1-1,3 14 0,-4-22-61,0 0 0,-1 1 0,1-1-1,0 1 1,1-1 0,-1 0 0,0 0 0,1 0 0,-1 0-1,1 0 1,0 0 0,0 0 0,-1 0 0,1-1 0,0 1 0,0-1-1,1 1 1,-1-1 0,0 0 0,0 0 0,1 0 0,-1 0-1,1 0 1,-1-1 0,1 1 0,-1-1 0,1 1 0,4-1-1,17-2-221,0-1 0,0-1 0,43-14 0,-36 10-78,-10 2 209,106-30-418,-104 28 587,0-1-1,-1 0 1,29-19-1,-39 22 132,-10 6-136,-1-1 0,0 1 0,0-1 1,1 0-1,-1 1 0,0-1 0,0 0 1,0 1-1,0-1 0,0 0 0,0 0 0,0 0 1,0 0-1,1-2 0,-1 3-47,-1 0 1,0 0-1,0 0 0,0-1 0,0 1 1,0 0-1,0 0 0,0 0 1,0 0-1,0 0 0,0 0 0,0 0 1,0-1-1,0 1 0,0 0 0,0 0 1,0 0-1,0 0 0,0 0 1,0 0-1,0 0 0,0-1 0,0 1 1,0 0-1,0 0 0,0 0 0,0 0 1,0 0-1,-1 0 0,1 0 1,0 0-1,0-1 0,0 1 0,0 0 1,0 0-1,0 0 0,0 0 0,0 0 1,0 0-1,-1 0 0,1 0 1,0 0-1,0 0 0,0 0 0,0 0 1,0 0-1,0 0 0,0 0 0,-1 0 1,1 0-1,0 0 0,0 0 1,0 0-1,0 0 0,0 0 0,0 0 1,0 0-1,-1 0 0,1 0 0,0 0 1,0 0-1,0 0 0,0 0 1,0 0-1,0 0 0,-1 0 0,-7 4 259,-45 22 256,25-13-163,-36 22-1,57-30-325,-1 1 1,1-1 0,0 1 0,1 0 0,0 1 0,0-1 0,0 1 0,1 0 0,-6 11 0,9-16-44,1 0 0,0 0 0,0 0 0,0 1 0,1-1 0,-1 0 0,1 1 0,-1-1 0,1 1 0,0-1 0,-1 1 0,1-1 0,1 0 0,-1 1 0,0-1 0,1 1 1,-1-1-1,1 0 0,-1 1 0,1-1 0,2 4 0,-2-4-8,0-1 0,1 1 1,-1 0-1,1-1 1,-1 1-1,1-1 0,-1 0 1,1 1-1,0-1 1,0 0-1,0 0 0,0 0 1,-1 0-1,1 0 0,1-1 1,-1 1-1,0 0 1,0-1-1,0 0 0,0 1 1,0-1-1,0 0 1,0 0-1,1 0 0,1-1 1,119-5-308,-117 6 368,-1-1 0,0 0 0,1 0 0,-1 0 0,0 0 0,1-1 0,-1 0 0,0 0 0,0-1 0,-1 1 1,7-5-1,5-4 140,26-25 0,-15 12-272,-15 13 201,-1 0 1,18-22-1,-28 32-129,-1 0 1,1 1-1,-1-1 0,0 1 0,1-1 0,-1 1 0,0-1 0,1 1 0,-1-1 0,0 0 0,1 1 0,-1-1 0,0 1 0,0-1 0,0 0 0,0 0 0,4 9-622,-2-2 628,1 0 0,-1 0 0,0 1 1,-1-1-1,1 1 0,0 10 0,-1 42 595,-2-34-497,1-10 100,0-1 0,-6 28 0,6-41-189,0-1 0,0 1 1,0 0-1,0-1 1,0 1-1,-1 0 0,1-1 1,0 1-1,-1 0 0,1-1 1,0 1-1,-1-1 1,1 1-1,-1-1 0,1 1 1,-1-1-1,1 1 0,-1-1 1,1 1-1,-1-1 1,0 1-1,1-1 0,-1 0 1,1 1-1,-2-1 1,1 0-44,0 0 1,0 0 0,-1 0 0,1 0 0,0 0 0,0-1-1,0 1 1,0 0 0,0-1 0,0 1 0,0 0 0,0-1-1,0 0 1,-2 0 0,-3-4-218,-1 0-1,1-1 0,-9-9 1,10 10 400,5 5-292,5 2-66,0 0 203,1-1 0,-1 0-1,1 1 1,-1-2 0,1 1 0,-1-1 0,1 0 0,0 0-1,-1 0 1,1-1 0,6-1 0,7-2 258,0-1 1,22-9-1,-14 3-170,-1-1-1,33-21 0,45-36-173,-45 28 264,-45 30-248,-11 8 60,0 1 0,0 0 0,1-1 1,-1 1-1,0 1 0,5-3 0,-8 4 20,0 0 0,1-1-1,-1 1 1,0 0 0,0 0 0,1 0-1,-1 0 1,0 0 0,1-1-1,-1 1 1,0 0 0,1 0 0,-1 0-1,1 0 1,-1 0 0,0 0 0,1 0-1,-1 0 1,0 0 0,1 0 0,-1 0-1,0 0 1,1 1 0,-1-1 0,0 0-1,1 0 1,-1 0 0,0 0 0,1 1-1,-1-1 1,0 0 0,0 0 0,1 0-1,-1 1 1,0-1 0,0 0 0,1 1-1,-1-1 1,0 0 0,0 0 0,0 1-1,0-1 1,1 0 0,-1 1 0,0-1-1,0 1 1,-1 10-34,1-11 34,-3 9 61,0-1-1,-1 0 1,0 0 0,0 0-1,-1 0 1,-8 10 0,12-16-43,-41 53 484,37-49-479,-1-1 0,1 0 0,-1 0-1,1-1 1,-1 0 0,-1 0 0,-9 5-1,13-8 33,0 0 0,0 0 0,1 0-1,-1-1 1,0 1 0,-3-1 0,5 0-64,0 1 1,0-1-1,0 0 1,0 0-1,0 0 1,0-1-1,0 1 1,0 0-1,0 0 1,1-1-1,-1 1 1,0 0-1,0-1 1,0 1-1,0 0 1,0-1-1,1 0 1,-1 1-1,0-1 1,1 1-1,-2-2 1,2 1 3,0 1-1,0 0 1,0-1 0,0 1 0,0 0-1,0-1 1,0 1 0,0-1 0,0 1-1,0 0 1,0-1 0,0 1 0,0 0-1,1-1 1,-1 1 0,0 0 0,0-1-1,0 1 1,1 0 0,-1 0 0,0-1-1,0 1 1,1 0 0,-1 0 0,0-1-1,0 1 1,1 0 0,-1 0-1,0 0 1,1-1 0,-1 1 0,0 0-1,1 0 1,14-6-13,67-15-151,59-19 406,-36 3-187,-84 33-16,-19 4 96,3 21 646,-6-14-784,0 1 0,0-1 0,-5 14 1,1-3-427,4-11-255,-1 0 1,-1-1-1,-5 12 0,-5 5-4823,5-14 3141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3.9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1 505 7648,'4'-8'3632,"-3"8"-3507,1 0-208,-1 0-1,1-1 1,0 1 0,0 0 0,-1 0-1,1 0 1,0 1 0,3 0 0,37 8-2227,33 5-2836,32-7 3327,-1-6 5128,-101-1-3055,52 6 6691,-57-5-6844,0-1 1,0 4 1832,-1-3-1832,0 0 94,0 1 0,0-1 1,-1 0-1,1 1 0,-1-1 1,1 0-1,-1 0 1,1 0-1,-1 0 0,0 0 1,0 0-1,1 0 1,-4 0-1,-1 2 286,-30 15 1545,-58 38 0,90-54-1996,3-1-32,0 0 0,0-1 0,0 1 0,0 0 0,-1 0-1,1 0 1,0-1 0,0 1 0,1 0 0,-1 1 0,0-1 0,0 0 0,0 0 0,1 0 0,-1 0 0,0 1 0,1-1-1,-1 2 1,1-3-27,0 1-1,0-1 0,0 1 1,1-1-1,-1 1 0,0-1 0,0 0 1,0 1-1,1-1 0,-1 1 1,0-1-1,1 0 0,-1 1 0,0-1 1,1 1-1,-1-1 0,0 0 1,1 0-1,-1 1 0,1-1 0,-1 0 1,0 0-1,1 1 0,-1-1 1,1 0-1,-1 0 0,1 0 1,-1 0-1,1 0 0,-1 0 0,1 0 1,-1 0-1,1 0 0,-1 0 1,1 0-1,-1 0 0,1 0 0,25-1-1165,-22 1 866,218-24-6045,-70 1 6138,-136 19 925,4 0 1554,-23 6-1726,0-1 0,0 0 0,1 1 0,-1-1 0,1 1 0,-4 3 0,-2 1-49,2-2-312,-1 0-1,1 1 0,0-1 1,-8 10-1,13-13-169,0 0-1,1 0 1,-1 0-1,0 0 1,0 0 0,1 1-1,-1-1 1,0 0-1,1 1 1,-1-1-1,1 0 1,0 1 0,-1 1-1,1-2 19,0 0-1,1 0 1,-1 0-1,0 0 1,0 0 0,1 0-1,-1 0 1,0 0-1,1 0 1,-1 0-1,1-1 1,-1 1-1,1 0 1,0 0 0,-1-1-1,1 1 1,0 0-1,-1-1 1,1 1-1,0 0 1,0-1-1,1 1 1,0 0-24,0 0 0,1 0 1,-1 0-1,1 0 0,-1-1 0,1 1 1,-1-1-1,1 0 0,-1 0 0,1 0 0,-1 0 1,1 0-1,-1 0 0,1-1 0,-1 1 0,1-1 1,2 0-1,7-4-182,0 1 0,13-8 0,-15 7 139,40-19-990,89-58 0,-124 71 1011,0-1 1,0 0-1,-1-1 0,-1-1 0,0 0 1,-1-1-1,0 0 0,-2-1 0,13-24 0,12-39 407,41-140-1,-72 207-182,-1 5-19,-1 0-1,0 0 1,0 0-1,-1-1 1,1 1-1,-2 0 1,1-1 0,-1 1-1,-1-14 1,1 21-144,0-1 1,0 0 0,-1 1-1,1-1 1,0 1 0,0-1-1,0 1 1,-1-1 0,1 1-1,0-1 1,0 0 0,-1 1-1,1 0 1,-1-1 0,1 1-1,0-1 1,-1 1-1,1-1 1,-1 1 0,1 0-1,-1-1 1,1 1 0,-1 0-1,-1-1 1,2 1 7,-1 0 1,0 0-1,0 0 1,0 0-1,0 1 0,1-1 1,-1 0-1,0 0 1,0 0-1,0 1 0,1-1 1,-1 0-1,0 1 1,0-1-1,1 1 1,-1-1-1,0 1 0,0 0 1,-5 5 72,1 0 0,0 1 0,1 0-1,-1-1 1,1 2 0,1-1 0,-1 0 0,1 1 0,-3 12 0,3-12-28,-14 41 678,-18 84-1,31-109-517,0 0-1,2 0 1,0 0-1,2 0 1,6 49-1,-4-59-264,2 0-1,0 0 0,1 0 0,0-1 1,1 0-1,0 0 0,1 0 1,14 19-1,-15-23-473,1-1 0,0 0 1,1 0-1,0-1 0,0 0 0,0 0 1,1-1-1,0 0 0,0-1 0,0 0 1,1 0-1,15 5 0,39 4-2320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5.1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603 20 1248,'13'-19'9877,"-18"36"-7305,4-14-2355,0 0 1,0 0-1,0 0 1,0 0 0,-3 4-1,-11 17 482,-2-2 0,-1 0-1,0-1 1,-38 32-1,22-22-395,2 2 0,1 0 0,2 2 0,-31 48 0,-64 120 422,98-155-385,3 2-1,-26 75 1,30-54 291,2 1 0,-14 147 0,29-191-501,1 1 0,1 0 0,2 0 0,0-1 0,2 1 0,2-1 0,0 0 0,2 0 0,1-1 0,19 42 0,3-12 55,2-2 0,2 0 1,82 93-1,-106-135-76,-7-8-357,0 1-1,0-1 1,1 0 0,0 0 0,0-1 0,0 1 0,1-1-1,0 0 1,0 0 0,0-1 0,7 3 0,-12-5 103,0-1 1,0 0 0,0 0-1,0 0 1,0 1 0,0-1-1,0 0 1,0 0-1,0 0 1,0-1 0,0 1-1,0 0 1,0 0 0,0-1-1,0 1 1,0 0 0,0-1-1,0 1 1,0-1 0,0 1-1,0-1 1,0 1-1,-1-1 1,1 0 0,0 1-1,0-1 1,-1 0 0,1 0-1,0-1 1,1-1-505,0 0-1,-1-1 1,1 1 0,-1-1-1,0 1 1,0-1 0,1-5 0,2-32-2535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5.7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119 38 5984,'-15'-37'8800,"-11"345"-3935,23-287-4643,-14 80 390,-2 23 35,5 76 202,-7 60-1421,18-224-2368,3-23-2525,0-21 2671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7.3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193 40 5408,'-3'-40'10496,"2"56"-9858,-2 0 1,1 0-1,-2 0 1,-7 22-1,-4 13 84,-14 50 394,16-61-773,-11 60 1,20-81-904,0 0 0,-9 21 0,11-36-182,0 1 1,0-1 0,0 0-1,0 0 1,0 0 0,-1-1 0,0 1-1,0-1 1,0 1 0,0-1-1,0 0 1,-1 0 0,0 0-1,-4 2 1,-13 6-3984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7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 9056,'0'-8'4096,"13"5"-3552,5 3 2303,8 0-1663,9 0 736,17 0-1152,7 0-96,5 8-384,-2-2-192,-5-1-64,-4-2 96,-4-3-64,3-3-1632,1-2 832,4-1-3231,-5-2 2239,1-1-5920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8.6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352 223 4736,'0'-37'5116,"0"36"-4978,-1 1-1,1 0 1,0 0-1,-1 0 1,1 0-1,0-1 1,-1 1 0,1 0-1,-1 0 1,1 0-1,0 0 1,-1 0-1,0 0 1,-11 0 1374,2 2-883,1 0 0,-1 0 0,1 1 0,-1 0 0,1 1 1,-9 4-1,-50 32 798,66-39-1370,-13 10 99,1-1 1,0 2-1,0 0 0,1 1 0,1 0 1,0 0-1,1 2 0,0-1 0,1 1 1,1 1-1,1 0 0,0 0 1,1 1-1,0 0 0,2 0 0,0 0 1,1 1-1,0 0 0,0 23 0,3-22-102,0 0 0,2 1 0,1-1-1,0 0 1,2 0 0,5 19 0,-7-30-39,1-1-1,0 0 1,0 0 0,0 0-1,1 0 1,0-1 0,1 1 0,-1-1-1,1 0 1,0-1 0,1 1-1,-1-1 1,1 0 0,0 0-1,0-1 1,1 0 0,0 0 0,7 3-1,-5-3-18,1-1 0,0 0-1,0 0 1,0-1 0,0-1 0,0 0-1,0 0 1,0-1 0,1 0 0,-1-1-1,0 0 1,0 0 0,0-1-1,0-1 1,0 0 0,-1 0 0,1-1-1,17-9 1,-11 3-24,0 0 0,0-1 0,-1 0 0,0-2-1,-1 0 1,-1 0 0,0-1 0,0-1 0,12-20 0,-13 18 31,-1-1 1,-1 0 0,-1 0 0,-1-1-1,0-1 1,-1 1 0,-1-1 0,-1 0-1,3-30 1,-5 16 26,-1 1 1,-2-1-1,-2 1 1,-1-1-1,-1 1 1,-9-33-1,9 54-6,0 0 1,0 1-1,-1 0 0,0 0 0,-1 0 0,0 1 0,-1-1 1,0 1-1,-1 1 0,0 0 0,-17-16 0,18 19-59,0 1-1,0 0 1,0 0 0,-1 1-1,1 0 1,-1 0 0,0 1-1,0 0 1,0 1 0,-1-1-1,1 1 1,-1 1-1,1 0 1,-1 0 0,0 1-1,1 0 1,-13 1 0,14 1-129,1-1 0,0 1-1,0 0 1,-1 1 0,1-1 0,1 1 0,-1 0 0,0 1 0,1-1 0,0 1 0,-1 1 0,2-1 0,-1 0 0,0 1 0,1 0 0,0 0 0,0 0-1,0 1 1,-3 7 0,2-4-423,1 0 0,0 0 0,0 1 0,1 0 0,0-1 0,1 1 1,0 0-1,0 1 0,1-1 0,1 0 0,0 17 0,2-14-509,7 22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19.0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5 6880,'-8'-5'2560,"11"13"-1984,7 12-160,-7-4 1792,7 3-1280,-6 4 1696,-4 4-1537,0 4 257,-4 2-800,-6-7 0,7-2-288,-7-5-320,7-2 32,-2-11-2048,0-1 1152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22.7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144 85 3328,'-2'-1'589,"0"-1"588,0 0-588,1 1-1,0-1 1,0 1 0,0-1-1,0 1 1,0-1 0,0 0-1,1 1 1,-1-1 0,0 0-1,1 0 1,-1 1 0,1-4-1,-2-36 4958,2 30-4684,0 11-845,0 1 0,0-1 0,0 0-1,-1 0 1,1 1 0,0-1 0,0 0 0,0 0-1,0 1 1,-1-1 0,1 0 0,0 0-1,0 0 1,-1 1 0,1-1 0,0 0 0,0 0-1,-1 0 1,1 0 0,0 0 0,0 1-1,-1-1 1,1 0 0,0 0 0,-1 0-1,1 0 1,0 0 0,0 0 0,-1 0 0,1 0-1,0 0 1,-1 0 0,1 0 0,0 0-1,0 0 1,-1 0 0,1-1 0,0 1 0,0 0-1,-1 0 1,1 0 0,0 0 0,0 0-1,-1-1 1,1 1 0,0 0 0,0 0-1,-1 0 1,1-1 0,0 1 0,0 0 0,0 0-1,0-1 1,-1 1 0,1 0 0,0 0-1,0-1 1,0 1 0,0 0 0,0-1 0,0 1-1,0 0 1,0 0 0,0-1 0,0 1-1,0 0 1,0-1 0,0 1 0,-2 4 12,1 1 1,0-1-1,-1 1 1,2 0-1,-1-1 1,0 1-1,1 5 1,-1 11 64,-8 56 136,-17 98 596,-5-31 65,23-106-760,-7 68-1,14-98-186,-1 0-1,1 0 1,-2 0-1,-5 14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28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49 140 6560,'-30'-70'2432,"22"59"-1888,-2-6-160,10 9-128,0-3-224,0 0 64,0 2-64,13 9-4736,1-3 1440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33.9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33 2080,'0'-1'189,"-1"0"1,1 0 0,0-1-1,0 1 1,-1 0-1,1 0 1,0-1-1,0 1 1,1 0-1,-1 0 1,11-18 7757,-12 19-7786,0 1 1,0-1 0,0 1-1,0-1 1,0 1 0,1-1-1,-1 1 1,0 0 0,0-1-1,1 1 1,-1 0 0,1 0-1,-1-1 1,0 1 0,1 0-1,-1 0 1,1 0 0,0 0-1,-1 0 1,1 0 0,0 0-1,0 0 1,-1 1-1,-2 7 360,-5 10-68,0 0 1,2 0-1,1 1 1,-5 28 0,3-12-269,-12 44 435,-15 77 456,34-156-1027,0 0 1,0 0 0,0 0-1,0 0 1,-1 1-1,2-1 1,-1 0 0,0 0-1,0 0 1,1 2-1,-1-2-31,0-1-1,0 0 0,0 1 1,1-1-1,-1 0 0,0 1 0,0-1 1,1 0-1,-1 0 0,0 1 0,1-1 1,-1 0-1,0 0 0,0 1 0,1-1 1,-1 0-1,0 0 0,1 0 0,-1 0 1,1 0-1,-1 1 0,1-1 0,1 0-1,1 0-1,0-1 1,-1 1-1,1-1 1,0 1-1,-1-1 1,5-1-1,4-2-303,7-1 287,1 1 0,0 0 0,0 1 0,21 0 0,-20 4-18,0 0 1,0 1-1,0 1 0,0 1 0,30 10 1,-39-10 43,-1 0-1,1 0 1,-1 2 0,0-1 0,0 1 0,0 1 0,-1-1 0,0 2 0,0-1 0,-1 1 0,10 12 0,-16-18 33,0 1 0,0 0 0,0 0 0,-1 1 0,1-1 0,-1 0 0,0 0 0,0 1 0,0-1 0,0 1-1,-1-1 1,1 1 0,-1-1 0,0 6 0,0-7-26,-1 1-1,1-1 0,-1 1 0,1-1 1,-1 1-1,0-1 0,0 0 0,0 1 1,0-1-1,0 0 0,-1 0 0,1 0 1,-1 0-1,1 0 0,-1 0 0,0 0 1,0-1-1,0 1 0,0 0 0,0-1 1,-3 2-1,-5 2-12,1-1 1,-2 0 0,1-1-1,0 1 1,-1-2-1,-21 3 1,-66-1 318,93-4-322,-137-12 648,73 5-3227,0 3-5645,55 4 2486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34.6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90 2144,'-40'-9'16380,"49"6"-13676,1-1-2615,26-10 238,-1 2-1,2 1 1,-1 2 0,1 1 0,46-3 0,191 3-1390,-229 8 474,-15 3-3059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35.7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548 23 5152,'-2'-4'809,"-4"-15"4147,11 27-2647,26 71 1632,-18-54-3361,0-1-1,2 0 0,19 22 0,28 46-37,-19-7-180,47 134-1,-85-207-316,48 153 1089,-45-130-812,-2 0 1,4 65-1,-9-71-152,-2-1 1,0 1-1,-2 0 0,-2-1 0,0 0 0,-2 0 1,0 0-1,-2-1 0,-2 0 0,-24 46 0,8-28-39,-3-1-1,-2-2 1,-1-1-1,-2-1 1,-64 54 0,54-56-995,-3-2 0,0-2 0,-3-3 0,-89 43 0,138-74 900,-27 14-2760,-53 15-1,74-26 1825,0-2 1,0 1-1,1-1 0,-1 0 1,0 0-1,0-1 1,0 0-1,0-1 0,0 0 1,0 0-1,0 0 0,-9-4 1,13 3 511,0 1 1,1-1 0,-1 0-1,1-1 1,0 1 0,0-1-1,-5-4 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19:58.1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491 13 1472,'7'-13'3129,"-20"19"-285,-4 4-2564,0 2-1,1 0 1,0 0-1,1 2 1,-17 19-1,-62 81 428,61-72-415,3 2-1,-37 68 1,40-58-19,2 2 1,-21 71 0,31-71-96,-14 111 0,25-131 22,3 1-1,1-1 1,1 0 0,8 44 0,-4-56-60,1 1 1,18 46 0,28 40 132,-49-103-243,14 24 194,36 56 0,-32-60-69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1.1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87 420 2304,'-11'-7'752,"12"-2"3082,-3 30-3236,-27 320 1876,19-225-2040,-12 108 402,19-189-535,3-24-22,-1 0-1,0-1 1,0 1 0,-1 0-1,-4 10 1,6-78 1076,2 39-1318,1 0 0,1 0 0,12-34 0,-7 25-9,0 0-132,1 0 1,1 0 0,1 2 0,1-1 0,2 1 0,0 1 0,1 1 0,2 0 0,0 1-1,2 1 1,43-36 0,-57 52 22,0 1 0,0-1 0,1 2 0,0-1-1,-1 1 1,1 0 0,9-2 0,-14 4 53,1 0 0,-1 1 0,0 0 0,1-1 0,-1 1 0,0 0 1,1 0-1,-1 0 0,0 1 0,1-1 0,-1 1 0,0-1 0,1 1 0,-1 0 0,0-1 0,0 1 1,0 1-1,0-1 0,0 0 0,0 0 0,0 1 0,0-1 0,0 1 0,-1-1 0,1 1 1,2 3-1,-1 0 27,0 0 1,0 1 0,0-1 0,-1 1 0,0 0 0,0-1-1,-1 1 1,1 0 0,-1 0 0,0 0 0,-1 0 0,0 0-1,0 1 1,0-1 0,0 0 0,-1 0 0,0 0-1,-1 0 1,-3 11 0,2-7 54,-1-1-1,0 0 1,-1 1 0,0-2-1,0 1 1,-1 0-1,0-1 1,0 0 0,-1-1-1,0 1 1,-12 9 0,-1-4 78,0 0 1,0-1 0,-2-1 0,1-1-1,-1-1 1,-1-1 0,0-1 0,-43 8-1,66-15-153,-1 0-1,1 0 0,0 0 1,-1 0-1,1 0 0,-1 0 1,1 1-1,-1-1 1,1 0-1,0 0 0,-1 0 1,1 0-1,-1 1 0,1-1 1,0 0-1,-1 0 1,1 1-1,0-1 0,-1 0 1,1 1-1,-1 0 0,6 4-353,16 4 69,16-2 567,0-1-1,1-2 1,-1-2-1,1-1 1,-1-2-1,63-10 1,-90 10-196,0-2 1,0 1-1,-1-2 0,1 1 1,-1-1-1,0 0 0,0-1 1,0 0-1,0-1 0,-1 0 1,0 0-1,0-1 0,6-7 1,-4 3-22,-1 0 0,-1-1 0,0 1 0,0-2 0,-1 1 0,-1-1 1,0 0-1,7-22 0,-5 15-220,-7 18 16,1-1 1,-1 0 0,0 0-1,0 0 1,0 0 0,0 0 0,0-4-1,-7 26-832,-10 115 1233,14-117-236,2-10 55,-1-1 0,1 0 0,0 1 0,0-1 0,1 1 0,2 9 0,-3-15-20,1 1 0,-1-1 0,1 1 1,-1-1-1,1 1 0,0-1 1,0 1-1,0-1 0,0 1 1,0-1-1,0 0 0,0 0 0,0 0 1,0 1-1,0-1 0,1 0 1,-1 0-1,0-1 0,1 1 1,-1 0-1,1 0 0,-1-1 0,1 1 1,-1-1-1,1 1 0,0-1 1,-1 0-1,1 1 0,-1-1 1,3 0-1,-1 0 7,0-1 1,0 1-1,0-1 1,-1 0-1,1 1 0,0-1 1,0 0-1,-1-1 1,1 1-1,3-3 1,25-19 112,-20 13-133,153-109 107,-154 111-183,1-1 24,0 0 0,0 1 0,1 0 0,1 1 0,-1 0 0,18-6 0,-28 12-22,1 1 1,-1-1 0,1 0 0,-1 1-1,1 0 1,0 0 0,-1 0 0,1 0 0,-1 0-1,1 0 1,-1 0 0,1 1 0,0 0-1,-1-1 1,0 1 0,5 2 0,-5-2 37,-1 0 1,0 1 0,1-1 0,-1 0-1,0 1 1,1-1 0,-1 1 0,0-1-1,0 1 1,0 0 0,0-1-1,-1 1 1,1 0 0,0 0 0,-1-1-1,1 1 1,-1 0 0,0 0 0,1 0-1,-1 0 1,0 0 0,0 2 0,-1 5 33,-1 0 1,0 0 0,0 0 0,-1 0 0,0-1-1,0 1 1,-1-1 0,0 0 0,-8 13 0,-3 5 105,14-17 6,1-9-129,0 0 0,0 0 0,0 0 0,0 0 0,0 0 0,0 1 1,0-1-1,0 0 0,0 0 0,0 0 0,0 0 0,0 1 0,0-1 0,0 0 1,0 0-1,0 0 0,1 0 0,-1 0 0,0 1 0,0-1 0,0 0 1,0 0-1,0 0 0,0 0 0,0 0 0,1 0 0,-1 0 0,0 0 0,0 1 1,0-1-1,0 0 0,0 0 0,1 0 0,-1 0 0,0 0 0,0 0 0,0 0 1,0 0-1,0 0 0,1 0 0,-1 0 0,0 0 0,0 0 0,0 0 0,0 0 1,1 0-1,-1 0 0,0 0 0,0 0 0,0 0 0,0-1 0,0 1 0,1 0 1,-1 0-1,0 0 0,14-7 100,0-1 0,0-1 0,-1 0-1,14-13 1,46-48-141,-64 61 16,-6 6-42,0 0-1,0-1 0,0 1 0,1 0 0,-1 1 0,1-1 0,-1 0 0,1 1 0,0 0 0,0 0 0,8-3 1,-12 5 50,0 0 0,1 0 1,-1 0-1,1 0 0,-1 0 0,0 0 1,1 0-1,-1 0 0,1 0 1,-1 0-1,1 0 0,-1 0 1,0 0-1,1 0 0,-1 0 1,1 0-1,-1 0 0,0 1 1,1-1-1,-1 0 0,0 0 1,1 0-1,-1 1 0,0-1 1,1 0-1,-1 0 0,0 1 1,1-1-1,-1 0 0,0 1 1,0-1-1,1 0 0,-1 1 1,0-1-1,0 1 0,0 0 1,2 18-170,-2-6 255,1 6 33,-1-7-149,1 0 0,1 0 0,0 0 0,6 21 0,-7-30 64,0-1 0,0 1 1,0-1-1,0 0 0,0 1 1,1-1-1,-1 0 1,1 0-1,0 0 0,-1 0 1,1 0-1,0-1 1,0 1-1,0 0 0,0-1 1,1 0-1,-1 1 1,0-1-1,1 0 0,-1 0 1,0 0-1,1 0 0,-1-1 1,1 1-1,0-1 1,-1 0-1,1 1 0,3-1 1,-2 0 13,1-1 0,-1 0 0,1 1 0,-1-1 0,1-1 0,-1 1 0,0-1 0,1 1 0,4-4 0,4-3 0,17-13 1,-18 12-29,8-6 78,26-25 0,-38 32-57,0 0-1,0-1 1,-2 0 0,1 0-1,8-16 1,-12 19-40,1-2-59,0-1-1,0 1 1,4-17-1,-7 24 58,-1 1 0,0 0 0,0 0 0,0-1-1,0 1 1,0 0 0,0 0 0,0-1-1,0 1 1,0 0 0,0-1 0,0 1 0,0 0-1,0-1 1,0 1 0,0 0 0,0 0-1,0-1 1,0 1 0,0 0 0,0-1 0,0 1-1,-1 0 1,1 0 0,0-1 0,0 1-1,0 0 1,-1 0 0,1-1 0,-7 4-304,-11 14-143,10-7 401,-1 0-1,2 1 1,-1 0-1,2 1 1,-7 13 0,10-18 67,0 1 0,0 0 1,0 0-1,1 0 1,1 0-1,-1 0 1,1 1-1,1-1 1,-1 10-1,2-15 2,-1-1 1,1 0-1,0 0 0,-1 0 0,1 1 0,0-1 1,0 0-1,0 0 0,0 0 0,1-1 1,-1 1-1,0 0 0,1 0 0,0-1 0,-1 1 1,1-1-1,0 1 0,0-1 0,0 0 0,-1 0 1,1 0-1,1 0 0,1 1 0,5 2 11,-1-2 0,0 1 0,1-1 0,13 1 1,-12-2 39,1 0 1,0-1-1,0-1 1,-1 0-1,12-2 1,-19 2-42,10-1 16,-1-1-1,1-1 0,-1 0 1,0-1-1,-1 0 0,1 0 1,-1-1-1,0-1 0,0 0 1,-1-1-1,0 0 1,11-11-1,8-11 42,-1-3 1,32-48-1,-9 11-31,114-137 95,-119 151-97,61-101 0,-85 119-102,-2-1-1,-1-1 1,25-80-1,-36 82-374,-9 20 116,1 17 294,0 1 1,-1-1-1,1 1 0,0-1 0,0 1 0,0 0 1,-1-1-1,1 1 0,0-1 0,0 1 1,-1 0-1,1-1 0,0 1 0,-1-1 0,1 1 1,0 0-1,-1 0 0,1-1 0,-1 1 1,1 0-1,-1 0 0,1-1 0,-1 1 0,1 0 1,-1 0-1,0 0 1,0 0-1,0 0 1,1 0 0,-1 0-1,0 0 1,0 1 0,1-1-1,-1 0 1,0 0 0,1 1-1,-1-1 1,0 1 0,1-1-1,-1 0 1,-1 2 0,-6 4-40,1 0 1,-1 1-1,1 0 1,0 0 0,-8 11-1,-28 47 38,22-31 19,-10 14 46,-33 70-1,49-85-85,2 2 1,1-1-1,-10 49 0,17-59 84,-7 29 78,-3 56 0,13-94-7,2 0 0,0 0 1,0 0-1,2 0 0,0 0 1,0 0-1,1 0 0,9 24 1,-11-37-90,0 0 0,0 1 0,0-1 1,1 0-1,-1 0 0,0 0 1,1 0-1,-1-1 0,1 1 1,0 0-1,0-1 0,-1 1 0,1-1 1,0 1-1,0-1 0,1 0 1,-1 0-1,3 1 0,-2-1-3,1 0-1,-1-1 1,1 1-1,0-1 1,-1 0-1,1 0 1,0 0-1,-1 0 0,1-1 1,6-1-1,2-2 0,0 0-1,-1-1 0,0 0 0,0 0 0,-1-2 1,15-9-1,7-11 110,52-57 1,-39 38 16,-28 28-133,-13 13-104,0 0 0,1 0 0,0 1 0,7-6-1,-11 10 80,-1-1-1,0 1 0,0 0 0,1 0 0,-1-1 1,0 1-1,1 0 0,-1 0 0,0 0 0,1 0 1,-1 0-1,0-1 0,1 1 0,-1 0 0,1 0 0,-1 0 1,0 0-1,1 0 0,-1 0 0,0 0 0,1 0 1,-1 0-1,1 1 0,-1-1 0,0 0 0,1 0 1,-1 0-1,0 0 0,1 1 0,0-1 3,-1 1 0,1 0-1,-1-1 1,0 1 0,1 0 0,-1 0 0,0-1 0,1 1-1,-1 0 1,0 0 0,0-1 0,0 1 0,0 1 0,-2 28-50,-13 47 182,-6 37 206,19-97-179,1 0 0,1 0 0,0 0 0,5 30-1,-5-46-122,0 1-1,1 0 0,-1 0 1,1-1-1,-1 1 0,1 0 1,0-1-1,-1 1 1,1-1-1,0 1 0,0-1 1,0 1-1,0-1 0,1 1 1,-1-1-1,0 0 0,1 0 1,-1 0-1,3 2 0,-2-2-4,1 0 0,-1 0-1,1-1 1,0 1 0,-1 0-1,1-1 1,-1 0-1,1 0 1,0 1 0,-1-1-1,6-1 1,1-1-3,-1 0 1,1 0-1,-1-1 0,0 0 1,0 0-1,0-1 0,10-6 1,7-6-46,230-135 251,-250 149-236,0-1-1,0 0 1,-1 0-1,1-1 1,7-7-1,-9 8-173,-5 4 31,-9 6-72,-16 16 59,7-3-39,9-10 243,0 2 0,1-1 1,0 1-1,-14 23 0,21-29-72,1-3 50,0 1-1,0 0 1,0-1-1,1 1 1,-1 0-1,0 6 1,1-9-2,1 0 1,0 0 0,0 0-1,1 0 1,-1 0-1,0 1 1,0-1-1,0 0 1,1 0-1,-1 0 1,0 0-1,1 0 1,-1 0 0,1 0-1,-1 0 1,1-1-1,0 1 1,-1 0-1,1 0 1,0 0-1,0 0 1,-1-1-1,1 1 1,0 0 0,0-1-1,0 1 1,0-1-1,0 1 1,0-1-1,1 1 1,7 2 30,-1 0 1,0-1-1,1 0 1,0 0-1,14 0 1,47-1 52,-48-2-358,0-1-1,38-9 1,-47 8-518,-1-1 1,1 0-1,-1-1 0,0 0 0,-1-1 1,13-8-1,-21 12 370,0-1 1,1 1-1,-1-1 1,0 0-1,0 0 0,-1 0 1,1 0-1,-1 0 1,1-1-1,-1 1 0,0-1 1,0 0-1,-1 1 1,2-6-1,10-23-2123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1.5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1053 117 5216,'-39'-12'2368,"29"12"-2048,5 0 672,10 0-608,0 0 192,0 4-320,-2-4-160,10 0-64,1 0-1024,3 5 544</inkml:trace>
  <inkml:trace contextRef="#ctx0" brushRef="#br0" timeOffset="1">0 78 6464,'13'-3'2944,"65"-5"-2560,-29-1 512,-1 6-576,53-8 224,4 3-320,19-8 0,-16 7-128,-11 1-1120,-14 5 576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1.8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34 5984,'-62'-19'2688,"90"16"-2336,-2-1-1024,8 0 288,19 0-2720,4 4 1696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4.7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0 360 3648,'2'-1'412,"1"1"-1,-1 0 1,0 0 0,1-1 0,-1 0-1,0 1 1,0-1 0,0 0 0,0 0-1,4-2 1,28-16 824,-16 5-1046,0-1-1,-1 0 1,-1-2 0,-1 0-1,0 0 1,-1-2-1,-1 0 1,13-24 0,-22 36-127,0-1 0,-1 0 0,0 1 0,-1-1 0,4-16 1,-6 21-76,0 0 0,1 1-1,-1-1 1,0 0 0,-1 0 0,1 0 0,0 1 0,-1-1 0,-1-4 0,2 6-12,-1-1 0,0 1-1,0 0 1,1 0-1,-1-1 1,0 1 0,0 0-1,0 0 1,0 0-1,0 0 1,0 0 0,0 0-1,-1 0 1,1 1-1,0-1 1,0 0 0,-1 1-1,1-1 1,-2 0-1,1 1 8,0-1 0,1 1 0,-1 0 0,0-1 0,0 1 0,1 0 0,-1 0 0,0 0-1,0 1 1,1-1 0,-1 0 0,0 1 0,1-1 0,-1 1 0,0 0 0,1-1 0,-1 1 0,0 0-1,-1 2 1,-3 1 7,1 0-1,-1 1 0,-6 9 0,10-13 7,-11 16 105,1 0 1,0 0-1,1 1 0,1 0 1,1 1-1,0 0 0,2 0 1,0 1-1,-6 29 0,11-40-47,-12 60 602,13-61-521,1 0 0,-1 0 0,1 0-1,1 0 1,0 0 0,2 13 0,-2-19-88,-1 1 0,1-1 1,0 0-1,0 1 0,0-1 1,0 0-1,0 0 1,1 0-1,-1 0 0,1 0 1,-1 0-1,1 0 1,-1-1-1,1 1 0,0 0 1,0-1-1,0 0 0,0 1 1,0-1-1,0 0 1,1 0-1,-1 0 0,0 0 1,0 0-1,1-1 0,-1 1 1,0-1-1,1 1 1,-1-1-1,1 0 0,-1 0 1,5-1-1,6 0 128,0-1 0,-1-1-1,0 0 1,23-10 0,-30 12-143,74-32-68,-2-4 1,99-61-1,-169 93 10,16-7 19,-22 11-1,0 1 1,0 0-1,0-1 0,1 1 1,-1 0-1,0 0 0,0 0 1,0 0-1,0 0 0,1 0 1,-1 0-1,0 0 0,0 0 1,0 0-1,0 1 0,0-1 1,1 1-1,-1-1 0,1 1 1,-1 1 8,0-1 0,0 0 1,0 0-1,-1 1 1,1-1-1,-1 0 1,1 1-1,-1-1 1,1 0-1,-1 1 1,0-1-1,1 1 1,-1-1-1,0 1 1,0-1-1,0 1 0,0-1 1,-1 0-1,1 1 1,0-1-1,-1 1 1,1-1-1,-1 3 1,-13 34 75,0-11-13,-18 24 1,27-44 14,0 6 258,5-13-324,0 1-1,0-1 0,0 0 1,0 0-1,0 1 0,0-1 1,0 0-1,0 0 0,0 1 1,0-1-1,0 0 0,0 0 0,1 1 1,-1-1-1,0 0 0,0 0 1,0 0-1,0 1 0,0-1 1,1 0-1,-1 0 0,0 0 1,0 1-1,0-1 0,1 0 1,-1 0-1,0 0 0,0 0 0,1 0 1,-1 0-1,0 0 0,0 1 1,1-1-1,-1 0 0,0 0 1,0 0-1,1 0 0,-1 0 1,0 0-1,0 0 0,1 0 0,-1 0 1,0 0-1,0-1 0,1 1 1,-1 0-1,0 0 0,0 0 1,0 0-1,1 0 0,-1 0 1,0 0-1,1-1 0,8-2 59,0 0-1,-1-1 0,1 0 1,-1-1-1,0 0 1,15-11-1,42-42 6,-49 43-144,7-7-12,-14 12-19,0 1-1,0 1 0,1 0 0,0 0 0,0 1 1,19-10-1,-28 16 89,0 1 0,-1-1 1,1 1-1,0 0 0,0-1 1,0 1-1,-1 0 0,1 0 1,0 0-1,0 0 0,0-1 1,0 1-1,-1 0 0,1 0 1,0 1-1,0-1 0,0 0 1,0 0-1,0 0 0,-1 0 1,1 1-1,0-1 0,0 0 1,0 1-1,-1-1 0,1 1 1,0-1-1,-1 1 0,1-1 1,0 1-1,-1-1 0,1 1 1,-1 0-1,1-1 0,-1 1 1,1 0-1,-1 0 0,1-1 1,-1 1-1,0 0 0,1 0 1,-1 0-1,0-1 0,0 1 1,1 0-1,-1 1 0,1 6-7,-1-1 0,1 1 0,-1 0 0,-1 10 0,0-10 34,-7 88-144,8-95 151,0 0 0,0 0 0,0 0 0,0 0 0,0 0 0,0 0 0,1 0 0,-1 0-1,0 0 1,0 0 0,1 0 0,-1 0 0,1 0 0,-1 0 0,1 0 0,-1 0 0,1-1 0,0 1 0,-1 0 0,1 0 0,0 0 0,-1-1 0,1 1 0,0 0 0,0-1 0,0 1 0,0-1 0,0 1 0,0-1 0,0 0 0,-1 1 0,1-1 0,0 0 0,0 1-1,1-1 1,-1 0 0,0 0 0,0 0 0,2 0 0,3-1 38,0 1 1,0-1-1,0-1 0,0 1 0,8-4 0,16-5-48,-1-2 1,0-1-1,-1-1 0,0-1 1,33-25-1,-45 28 33,0-1 0,-1 0 0,23-28 0,-32 35-46,0-2 0,-1 1 0,0-1-1,-1 0 1,0 0 0,0 0 0,0 0-1,-1-1 1,0 0 0,2-17-1,-4 25-16,-1-1 0,0 1 0,0-1 0,0 1 0,0-1 0,0 1 0,0-1 0,-1 1 0,1-1 0,0 1-1,-1 0 1,1-1 0,-1 1 0,1-1 0,-1 1 0,-1-2 0,2 3 6,-1-1 0,0 0 0,1 1 0,-1-1 0,0 1 0,0-1 0,1 1 1,-1-1-1,0 1 0,0-1 0,0 1 0,0 0 0,0 0 0,0-1 0,0 1 0,0 0 0,0 0 0,-1 0 0,-2 0-28,1 1-1,-1 0 0,1-1 0,-1 1 0,1 0 0,0 1 1,0-1-1,-1 1 0,1-1 0,0 1 0,-5 4 0,-2 2 15,1 1 0,0 0 0,1 0 0,-1 1 0,2 0 0,-1 1 0,2-1-1,-1 1 1,2 1 0,-1-1 0,2 1 0,-1 0 0,-3 16 0,7-23 58,1 1 0,-1 0-1,1-1 1,0 1 0,0 0 0,0 0 0,1-1 0,2 10 0,-2-12-5,0 1-1,0 0 0,1-1 0,-1 0 0,1 1 0,0-1 0,0 0 1,0 0-1,1 0 0,-1 0 0,1-1 0,0 1 0,-1-1 0,5 4 0,0-2 37,-1 0 0,1-1-1,0 1 1,0-1-1,0-1 1,0 1-1,0-1 1,1 0 0,-1-1-1,1 0 1,8 0-1,-5-1-10,0 0-1,0-1 0,0-1 0,0 0 1,0 0-1,20-8 0,-8 1 17,-2-2 0,1 0 0,-1-2 0,-1 0-1,0-1 1,24-23 0,148-151-533,-185 179 159,-16 22 322,5-3-59,0 0-1,0 0 1,1 0-1,1 0 1,0 1-1,0-1 1,0 17-1,2-20 62,0-1 1,1 1-1,-1 0 0,1-1 1,1 1-1,-1-1 0,1 1 1,0-1-1,1 0 0,-1 0 1,1 0-1,0 0 0,5 7 1,-4-9 13,-1-1-1,1 1 1,0 0 0,0-1 0,1 0-1,-1 0 1,0 0 0,1-1 0,0 1-1,0-1 1,0 0 0,0-1 0,0 1-1,0-1 1,0 0 0,0 0 0,0-1-1,1 1 1,8-1 0,2-1 13,0-1 1,0 0-1,0-1 0,-1-1 1,21-7-1,-14 2-10,-1-1 0,0 0 0,-1-2 0,0 0 0,-1-1-1,26-23 1,94-104-63,-135 136-11,12-13 19,-16 16-9,1 1 0,-1-1 0,1 1 0,0-1 0,-1 0 0,1 1-1,-1-1 1,0 0 0,1 0 0,-1 1 0,0-1 0,1 0 0,-1 0 0,0 0 0,1-1-1,-2 2 23,1 0 0,0 0 0,0 0 0,0-1 0,0 1 0,0 0 0,-1 0 0,1 0 0,0 0 0,0 0-1,0 0 1,0 0 0,-1 0 0,1 0 0,0 0 0,0 0 0,0 0 0,-1 0 0,1 0 0,0 0-1,0 0 1,0 0 0,0 0 0,-1 0 0,1 0 0,0 0 0,0 0 0,0 1 0,0-1 0,-1 0 0,1 0-1,0 0 1,0 0 0,0 1 0,-4 1 6,0 1 1,1 0-1,-1 0 0,1 0 1,-6 7-1,4-3-13,-27 32-143,2 1 0,1 2 0,-30 60 0,52-87 175,-9 22 0,14-32 8,1 0 0,0 0 1,0 1-1,0-1 0,0 1 1,1-1-1,0 11 0,0-15-6,0 0-1,0 0 1,0 0-1,0 0 0,0 0 1,1 0-1,-1 0 0,0 0 1,0 0-1,1 0 1,-1 0-1,1 0 0,-1-1 1,1 1-1,-1 0 0,1 0 1,-1 0-1,1-1 0,0 1 1,-1 0-1,1-1 1,0 1-1,0 0 0,0-1 1,-1 1-1,1-1 0,0 0 1,0 1-1,0-1 1,0 0-1,0 1 0,0-1 1,0 0-1,0 0 0,0 0 1,0 0-1,0 0 0,0 0 1,0 0-1,0 0 1,0 0-1,-1 0 0,1 0 1,2-1-1,1-1 33,0 1 0,0-1 0,0 0-1,0 0 1,0 0 0,0 0 0,0-1 0,3-2-1,0-2-31,-1 0 0,1-1-1,-1 1 1,0-1-1,8-17 1,18-45-73,-27 59 98,63-161-185,-63 159-462,-8 27 151,-61 241 320,-23-3 319,82-239-190,-56 140 332,47-121-171,-2-1 0,-34 51 1,44-73-93,-1-1 1,1-1 0,-1 1-1,-1-1 1,1 0-1,-1-1 1,-9 6-1,15-10-46,-1-1 0,1 1-1,0-1 1,-1 0-1,1 0 1,-1 0-1,1-1 1,-1 1-1,1 0 1,-1-1-1,1 0 1,-1 1-1,0-1 1,1 0-1,-1 0 1,0-1-1,1 1 1,-1 0-1,1-1 1,-1 0-1,1 1 1,-1-1 0,1 0-1,-1-1 1,1 1-1,0 0 1,0-1-1,-1 1 1,1-1-1,-3-3 1,1 1-29,1 0 0,-1-1 1,1 1-1,0-1 0,1 0 0,-1 0 1,1 0-1,0 0 0,-3-10 1,2 1-168,1 1 1,-2-22 0,3 21 68,1 1 0,1 0 0,0-1-1,0 1 1,1 0 0,8-23 0,-7 27 77,0 0 0,1 1 0,0 0 0,1-1-1,-1 1 1,2 1 0,-1-1 0,1 1 0,0 0 0,9-7 0,-4 4-45,1 1-1,0 0 1,1 1 0,0 1 0,23-10 0,72-19 21,-104 35 64,51-14 147,90-37 1,-104 32-12,-1-1 1,39-28-1,-53 31-168,-2-1-1,0-2 0,41-45 0,-33 24 157,-1-1-1,47-91 0,-70 119-239,9-25 0,-17 40 93,0 0 0,0 0 1,0 0-1,0 0 0,-1 0 1,1 0-1,0 0 0,0 0 1,0 0-1,0 0 0,0 0 1,0 0-1,0 0 0,0 0 1,0 0-1,0 0 0,-1 0 1,1 0-1,0 0 0,0 0 1,0 0-1,0 0 0,0 0 1,0 0-1,0 0 0,0 0 1,0 0-1,0 0 0,0 0 1,0 0-1,-1 0 0,1-1 1,0 1-1,0 0 0,0 0 1,0 0-1,0 0 0,0 0 1,0 0-1,0 0 0,0 0 1,0 0-1,0 0 0,0 0 1,0 0-1,0-1 0,0 1 1,0 0-1,0 0 0,0 0 1,0 0-1,0 0 0,0 0 1,0 0-1,0 0 0,0-1 1,-5 11-90,0 0 0,1 0 0,0 1 0,0-1 0,-3 21 1,-4 10 127,-1-2 158,-7 42-1,17-66-46,0 1 0,0-1 0,2 0 0,0 0 0,0 1 0,4 15 0,-4-29-97,0 0 0,1-1-1,-1 1 1,1 0 0,0 0 0,-1 0-1,1-1 1,0 1 0,0 0 0,0-1 0,1 1-1,-1-1 1,0 1 0,0-1 0,1 1-1,2 1 1,-3-2-23,0-1 1,1 1-1,-1-1 0,0 1 1,1-1-1,-1 1 0,1-1 1,-1 0-1,0 0 0,1 0 0,-1 0 1,1 0-1,-1 0 0,1 0 1,-1 0-1,0 0 0,1-1 1,-1 1-1,0-1 0,1 1 1,-1-1-1,0 1 0,3-2 0,1-2 8,1 0 0,-1 0-1,0 0 1,0-1 0,0 0-1,-1 1 1,1-2 0,4-6-1,28-53 63,-23 40-55,6-13 15,99-160-413,-108 185 206,-11 13 156,1 0-1,-1 0 1,0 0 0,0 0-1,0-1 1,0 1 0,0 0-1,0 0 1,0 0-1,0 0 1,0 0 0,1 0-1,-1 0 1,0 0 0,0 0-1,0 0 1,0 0 0,0 0-1,0 0 1,0 0 0,1 0-1,-1 0 1,0 0 0,0 0-1,0 0 1,0 0-1,0 0 1,0 0 0,0 0-1,1 0 1,-1 0 0,0 0-1,0 0 1,0 0 0,0 0-1,0 0 1,0 0 0,0 1-1,0-1 1,0 0-1,1 0 1,-1 0 0,0 0-1,0 0 1,0 0 0,0 0-1,0 0 1,0 0 0,0 1-1,0-1 1,0 0 0,0 0-1,0 0 1,0 0-1,0 0 1,0 7-33,0-1 0,0 0 0,-3 10 1,2-11 31,-8 48-79,-19 58-1,-25 50-3,3-9 81,37-108 35,-48 146-94,45-145 202,-3-1-1,-26 46 1,36-75 30,0 0 0,-15 18 1,21-29-132,0-1 0,0 0 1,1-1-1,-2 1 1,1 0-1,0-1 1,0 0-1,-1 1 1,1-2-1,-1 1 1,0 0-1,0-1 1,0 1-1,1-1 1,-7 1-1,7-2-21,0 0-1,0-1 1,0 1 0,0-1 0,0 1-1,0-1 1,0 0 0,0 0-1,0-1 1,1 1 0,-1 0 0,0-1-1,1 0 1,-1 1 0,1-1-1,0 0 1,-1 0 0,1-1 0,-3-3-1,-1-1 0,1 0 1,0-1-1,0 1 0,0-1 0,-3-11 0,1 4-25,2 0 1,0 0-1,1-1 0,0 0 0,1 0 0,-1-29 0,3 31 44,1 0-1,1 0 1,3-22-1,-3 30-37,0 0 0,1 0 0,0 1 0,0-1-1,0 1 1,1 0 0,0 0 0,0-1 0,0 2 0,0-1-1,1 0 1,4-4 0,2 0 9,0 1 1,1 0-1,1 0 0,-1 1 1,1 0-1,0 1 0,1 1 1,-1 0-1,1 1 0,0 0 1,18-3-1,217-34 377,-141 31-3287,-107 10 2871,32 0-2366,-11 5-2019,-3 3 1465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7.3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80 1824,'-18'-5'3600,"22"-6"865,-2 4-3544,-2 6-844,1 0-1,0 0 0,-1 0 1,1 0-1,0 1 1,0-1-1,0 0 0,0 0 1,-1 1-1,1-1 0,0 0 1,0 1-1,0-1 1,0 1-1,1-1 0,-1 1 1,0 0-1,0-1 0,0 1 1,0 0-1,0 0 0,0 0 1,1 0-1,1 0 1,116-17 895,42-3-563,124 14-1895,-278 6 1217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7.7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38 4992,'0'-1'119,"0"0"1,1 1-1,-1-1 0,0 0 1,0 0-1,0 0 0,1 0 1,-1 1-1,0-1 0,1 0 1,-1 1-1,1-1 1,-1 0-1,1 0 0,-1 1 1,1-1-1,-1 1 0,1-1 1,0 1-1,-1-1 0,1 1 1,0-1-1,0 1 0,-1-1 1,1 1-1,0 0 1,0-1-1,1 1 0,29-5 1638,-19 4-981,52-6 941,82 1 0,63 15-1929,-117-9-4535,-68 0 3126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35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8 1728,'0'-7'4181,"1"10"-3988,0 0 0,0 0 0,-1 0-1,1 0 1,-1 1 0,0-1 0,0 0 0,-1 6 0,-6 30 610,2-19-259,-73 307 1525,65-289-1852,-1 0 0,-20 38 0,23-49-144,10-22 78,0-1-1,-1 1 1,0-1-1,0 1 1,0-1-1,0 0 1,-1 0-1,0 0 1,-4 5-1,25-24-6203,-1 7 4576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8.6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215 37 3136,'1'-6'755,"1"0"0,-1 0 0,-1 0 1,1-6-1,-2 25 66,0 0 1,-1 0-1,-1 0 1,-5 19-1,-24 57-176,14-43 107,-71 222 842,61-164-1225,-8 23 249,36-127-677,0 1 1,0-1 0,-1 0-1,1 1 1,0-1-1,0 0 1,0 1 0,0-1-1,0 0 1,0 1-1,0-1 1,0 1-1,0-1 1,0 0 0,0 1-1,0-1 1,0 0-1,0 1 1,0-1 0,0 0-1,0 1 1,0-1-1,0 1 1,0-1-1,0 0 1,1 1 0,-1-1-1,0 0 1,0 0-1,1 1 1,-1-1 0,0 0-1,0 1 1,1-1-1,-1 0 1,0 0-1,0 0 1,1 1 0,-1-1-1,0 0 1,1 0-1,-1 0 1,0 0 0,1 0-1,-1 1 1,1-1-1,-1 0 1,0 0-1,1 0 1,-1 0 0,0 0-1,1 0 1,-1 0-1,0 0 1,1 0 0,-1-1-1,1 1 1,-1 0-1,0 0 1,1 0-1,-1 0 1,0 0 0,1-1-1,26-10-3237,-6-5 155,1-1 1040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9.0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266 17 4736,'-10'-13'1530,"9"12"-1506,1 1 0,0 0 0,0 0 0,0 0 0,0-1 0,-1 1 0,1 0 0,0 0 0,0 0-1,-1-1 1,1 1 0,0 0 0,0 0 0,-1 0 0,1 0 0,0 0 0,0 0 0,-1 0-1,1 0 1,0-1 0,0 1 0,-1 0 0,1 0 0,-1 0 0,-7 0 225,0 0 1,0 1 0,-1-1-1,1 2 1,0-1-1,0 1 1,0 0 0,0 1-1,1-1 1,-13 7-1,9-3-55,-1 1 0,1-1-1,1 2 1,-1 0 0,1 0-1,-14 15 1,17-15-83,1-1-1,0 1 1,0 1 0,1-1 0,0 1-1,0 0 1,1 0 0,1 0 0,-1 1-1,-2 12 1,5-16-35,0 0 0,1-1 0,0 1 1,0 0-1,0-1 0,0 1 0,1 0 0,0-1 0,0 1 0,1-1 0,-1 1 0,1-1 0,0 0 0,1 0 0,-1 0 1,1 0-1,0 0 0,0 0 0,1-1 0,3 5 0,-1-3 5,1-1-1,-1 0 1,1 0-1,0 0 1,0-1 0,0 0-1,0-1 1,1 1 0,0-1-1,-1-1 1,1 0 0,0 0-1,0 0 1,1-1-1,-1 0 1,11-1 0,-2 0 49,-1-1 1,0 0 0,0-1-1,0-1 1,0-1 0,-1 0-1,22-9 1,-27 8-79,0 0 0,0 0 1,-1 0-1,0-1 0,0-1 1,0 0-1,-1 0 0,0 0 1,-1-1-1,1 0 0,-2-1 1,1 0-1,-1 0 0,0 0 1,-1-1-1,0 1 0,-1-1 1,0 0-1,0-1 0,2-11 0,-4 10-153,1 1-1,-2-1 1,1 0-1,-2-20 0,0 28 38,-1 0 0,1 1-1,-1-1 1,0 1-1,0-1 1,0 1-1,-1-1 1,1 1-1,-1 0 1,0 0 0,0 0-1,0 0 1,0 0-1,0 0 1,-1 0-1,1 1 1,-1-1 0,0 1-1,0 0 1,-4-3-1,4 3-26,0 1 1,0 0-1,-1 0 0,1 0 0,0 0 0,-1 0 1,-5 0-1,7 0-136,0 1 1,0 0-1,0 0 0,0 0 1,0 0-1,0 0 1,0 1-1,0-1 1,0 1-1,1-1 0,-1 1 1,0-1-1,-2 2 1,11 9-2862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9.4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171 26 4480,'0'-5'519,"-1"-12"984,1 17-1471,0-1 0,-1 1 1,1 0-1,0-1 0,-1 1 0,1 0 0,0 0 0,0 0 0,-1-1 0,1 1 0,0 0 0,-1 0 1,1 0-1,0 0 0,-1-1 0,1 1 0,-1 0 0,1 0 0,0 0 0,-1 0 0,1 0 0,0 0 1,-1 0-1,1 0 0,-1 0 0,1 0 0,0 0 0,-1 1 0,1-1 0,0 0 0,-1 0 0,1 0 0,0 0 1,-1 1-1,1-1 0,0 0 0,-1 0 0,1 0 0,0 1 0,0-1 0,-1 0 0,1 1 0,-13 8 204,0 0 0,0 2 0,1-1 0,0 1-1,1 1 1,1 0 0,0 1 0,0 0 0,1 0-1,1 1 1,0 0 0,1 1 0,-6 19 0,11-28-107,0 1 0,1-1 1,0 1-1,1 0 1,0 0-1,0-1 0,0 1 1,1 0-1,-1-1 0,4 10 1,-4-13-59,1 0 1,0 0-1,0 0 1,0 0-1,0-1 1,1 1-1,-1 0 1,1-1-1,-1 1 1,1-1-1,0 0 1,0 1-1,0-1 1,0 0-1,1 0 1,-1 0-1,0-1 1,1 1-1,-1 0 1,1-1-1,0 0 1,-1 0-1,1 0 1,5 2-1,-4-3-11,-1 0-1,0 0 1,0 0-1,0 0 1,0 0-1,1-1 1,-1 0-1,0 1 1,0-1-1,0-1 1,0 1-1,0 0 1,-1 0-1,1-1 0,0 0 1,0 0-1,-1 1 1,1-2-1,-1 1 1,0 0-1,0 0 1,0-1-1,3-4 1,2-3 38,0 0 1,-1 0-1,-1-1 1,8-22-1,-3 4-133,8-53 1,-15 64-147,-2 14-66,0 0 1,-1 0 0,1 0 0,-1 0 0,0-1 0,-1 1-1,1 0 1,-1 0 0,1 0 0,-1 0 0,0 0 0,-3-7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09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739 0 3232,'0'0'28,"0"0"-1,1 0 1,-1 0 0,0 0 0,0 0-1,0 0 1,1 0 0,-1 0 0,0 0-1,0 0 1,0 0 0,1 0 0,-1 1-1,0-1 1,0 0 0,0 0 0,1 0 0,-1 0-1,0 0 1,0 0 0,0 0 0,1 0-1,-1 1 1,0-1 0,0 0 0,0 0-1,0 0 1,0 0 0,0 1 0,1-1-1,-1 0 1,0 0 0,0 0 0,0 1-1,0-1 1,0 0 0,0 0 0,0 0-1,0 1 1,0-1 0,0 0 0,0 0-1,0 0 1,0 1 0,0-1 0,0 0-1,0 0 1,0 0 0,0 1 0,0-1-1,0 0 1,0 0 0,0 0 0,-1 1-1,1-1 1,0 0 0,0 0 0,0 0 0,0 0-1,-1 1 1,-11 16 391,4-7 407,-27 34 1195,-65 64 0,73-81-1604,-177 185 1690,159-165-1669,-98 110 940,102-108-777,-44 69 0,76-105-498,-15 28 104,22-38-166,1 1 0,-1-1 0,1 1 0,0 0 0,0-1 0,0 1 0,1 0 0,0 0 0,-1 7 0,1-10-69,0-1-1,0 1 1,0 0 0,0 0-1,1-1 1,-1 1-1,0 0 1,0-1 0,0 1-1,1 0 1,-1-1-1,0 1 1,1 0 0,-1-1-1,1 1 1,-1 0-1,0-1 1,1 1 0,-1-1-1,1 1 1,0-1-1,-1 1 1,1-1 0,-1 0-1,1 1 1,0-1-1,-1 0 1,2 1 0,-1-1-126,1 0 0,0 1 0,0-1 1,-1 0-1,1-1 0,0 1 1,-1 0-1,1 0 0,0-1 1,-1 1-1,4-2 0,3-2-941,1 0-1,-1-1 1,10-6-1,-18 11 1096,30-20-2256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10.1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45 5408,'-32'20'1728,"31"-20"-1694,1 0 0,-1 1 0,1-1 0,-1 0 0,0 1 1,1-1-1,0 0 0,-1 1 0,1-1 0,-1 1 0,1-1 0,-1 1 1,1-1-1,0 1 0,-1-1 0,1 1 0,0-1 0,0 1 0,-1 0 0,-1 3-53,0 2 425,-1 0-1,1 0 1,0 0-1,-1 8 0,3-12-293,-1 0-1,1 0 0,0 0 0,0 0 0,0 0 0,0 0 0,1-1 1,-1 1-1,0 0 0,1 0 0,-1 0 0,1-1 0,0 1 0,-1 0 1,1 0-1,0-1 0,0 1 0,0-1 0,0 1 0,1-1 0,1 3 1,0-2 7,1 1 1,-1-1-1,1 0 1,0 0-1,0 0 1,0-1 0,0 1-1,0-1 1,0 0-1,0 0 1,0-1-1,0 1 1,0-1 0,0 0-1,1 0 1,5 0-1,2-2 78,1 0 1,0-1-1,24-8 0,-27 7-116,0 0 0,-1-1 0,1 0 1,-1-1-1,0 1 0,14-13 0,-20 15-71,1 0 1,-1-1-1,0 1 0,0-1 1,-1 1-1,1-1 0,-1 0 1,2-5-1,-3 7-30,0-1 1,0 0-1,0 1 1,-1-1-1,0 1 1,1-1-1,-1 0 1,0 0-1,0 1 1,0-1-1,0 0 0,-1 1 1,1-1-1,-2-4 1,1 5-12,0 0 0,0 0-1,-1 0 1,1 1 0,0-1 0,-1 0 0,1 1-1,-1-1 1,1 1 0,-1-1 0,0 1 0,0 0 0,0-1-1,1 1 1,-1 0 0,0 0 0,0 1 0,-1-1 0,1 0-1,0 1 1,0-1 0,0 1 0,0 0 0,0-1 0,-4 1-1,-1 0-47,-1 0 0,0 0 0,0 1 0,0 0 0,-13 3 0,11 0-180,-1 0-1,1 0 1,0 1 0,0 1 0,0-1 0,-15 13 0,-16 17-711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11.2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179 669 3552,'0'-27'1147,"0"26"-1094,0 1 0,0-1 0,0 0 1,-1 0-1,1 1 0,0-1 1,0 0-1,0 1 0,-1-1 1,1 0-1,0 1 0,-1-1 0,1 0 1,0 1-1,-1-1 0,1 1 1,-1-1-1,1 1 0,-1-1 1,1 1-1,-1-1 0,1 1 0,-1-1 1,0 1-1,1 0 0,-1-1 1,0 1-1,1 0 0,-2-1 1,-17-1 1173,17 2-1056,-5 1-21,1-1 0,-1 1-1,1 1 1,-1-1 0,1 1 0,-1 1 0,1-1 0,0 1 0,0 0-1,0 0 1,0 1 0,1-1 0,-1 1 0,1 1 0,0-1 0,-7 9 0,8-10-97,1 1 0,0 0 1,0 0-1,0 1 1,0-1-1,1 0 0,-1 1 1,1 0-1,0-1 1,1 1-1,-1 0 0,1 0 1,0 0-1,0 0 1,0 1-1,1-1 0,0 0 1,0 0-1,0 0 1,1 0-1,1 8 0,-1-11-12,-1 0-1,1 0 0,0 0 1,-1 0-1,1 0 1,0 0-1,0-1 0,1 1 1,-1 0-1,0-1 1,0 1-1,1-1 0,-1 1 1,1-1-1,-1 0 1,1 1-1,0-1 0,-1 0 1,1 0-1,0 0 0,0-1 1,0 1-1,0 0 1,0-1-1,0 1 0,0-1 1,0 1-1,0-1 1,0 0-1,0 0 0,3 0 1,-1-1 3,0 0-1,0 0 1,0 0 0,0 0 0,0 0 0,0-1 0,0 0 0,-1 0 0,1 0 0,-1 0-1,1 0 1,-1-1 0,0 0 0,0 1 0,4-5 0,-2 0-73,0 0 0,-1 0 1,1 0-1,-1-1 0,-1 0 1,0 1-1,0-1 0,0 0 0,-1-1 1,0 1-1,-1 0 0,2-17 1,-4 23-23,1-1 0,-1 1 1,0-1-1,0 1 0,0-1 1,0 1-1,0-1 0,0 1 1,-1 0-1,1 0 0,-1 0 1,1 0-1,-1 0 0,0 0 1,0 0-1,0 0 0,0 1 1,0-1-1,-4-1 0,14-5 409,11-2-201,1 1 0,-1 0 1,35-8-1,-21 6-93,-7 3-31,0-1 1,-1-1 0,-1-2-1,0 0 1,0-2-1,27-20 1,-22 7 47,-1-1 0,-1-1 0,-2-1 0,28-43 0,88-141 554,-127 193-593,-8 11-182,1 0-1,13-16 1,-20 26 130,0 0-1,0 0 1,1 0 0,-1 0-1,0 0 1,0 0 0,0 0-1,0 0 1,0 0 0,0 0-1,0 0 1,0 0 0,0 0-1,0 0 1,1 0 0,-1 1-1,0-1 1,0 0 0,0 0-1,0 0 1,0 0 0,0 0 0,0 0-1,0 0 1,0 0 0,0 0-1,0 0 1,0 0 0,0 0-1,1 0 1,-1 0 0,0 1-1,0-1 1,0 0 0,0 0-1,0 0 1,0 0 0,0 0-1,0 0 1,0 0 0,0 0-1,0 0 1,0 1 0,0-1-1,0 0 1,0 0 0,0 0-1,0 0 1,0 0 0,0 0-1,0 0 1,0 0 0,-1 0 0,1 0-1,0 1 1,0-1 0,0 0-1,0 0 1,0 0 0,0 0-1,0 0 1,0 0 0,0 0-1,-2 12-75,-41 114-206,19-60 286,-33 91 249,-6-3 1,-124 218-1,82-206 231,-4 6 199,85-130-492,10-15 64,-1 0 1,-31 38-1,43-62-121,-1 1 0,1-1-1,-1 1 1,-7 3 0,11-6-96,-1-1-1,1 1 1,-1-1 0,1 0 0,-1 1 0,1-1-1,-1 0 1,0 1 0,1-1 0,-1 0 0,0 0-1,1 0 1,-1 1 0,0-1 0,1 0-1,-1 0 1,0 0 0,1 0 0,-1 0 0,0 0-1,1 0 1,-1-1 0,0 1 0,1 0 0,-1 0-1,0 0 1,1-1 0,-1 1 0,1 0 0,-1-1-1,0 0 1,-1 0 22,1-1 0,0 1 1,0-1-1,0 0 0,0 1 0,0-1 0,0 0 1,1 0-1,-1 1 0,1-1 0,-1-2 0,-1-6 76,1 0 0,0 0 0,1-14-1,1 5-144,1 0 0,1 0 0,1 0 0,0 0 0,2 0 0,0 1 0,1 0 0,12-20 0,-13 25-5,1 1 1,1 1-1,0-1 0,1 1 0,0 1 1,0 0-1,1 0 0,1 1 0,-1 0 1,2 1-1,-1 0 0,15-7 0,-4 5-25,0 1 0,1 1-1,0 1 1,0 1 0,0 2-1,1 0 1,0 1 0,0 1-1,0 1 1,-1 2 0,1 0-1,0 2 1,0 0 0,-1 2-1,46 14 1,-15 1-6985,-40-12 5034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12.6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1 931 3232,'0'0'191,"-1"0"-169,1 0 1,0-1-1,0 1 1,0 0 0,0 0-1,0 0 1,0 0-1,0 0 1,0 0-1,0-1 1,0 1 0,0 0-1,0 0 1,0 0-1,0 0 1,0 0 0,0 0-1,0-1 1,0 1-1,0 0 1,0 0 0,1 0-1,-1 0 1,0 0-1,0 0 1,0 0 0,0 0-1,0-1 1,0 1-1,0 0 1,0 0 0,0 0-1,0 0 1,1 0-1,-1 0 1,0 0 0,0 0-1,0 0 1,0 0-1,0 0 1,0 0 0,0 0-1,1 0 1,-1 0-1,0 0 1,0 0 0,0 0-1,0 0 1,0 0-1,0 0 1,0 0-1,1 0 1,-1 0 0,0 0-1,0 0 1,9-3 448,0 0 0,0-1 0,0 1 1,-1-2-1,1 1 0,-1-1 0,9-7 0,56-51 864,-21 17-1127,-16 20-5,1 1 1,54-27-1,86-26 344,-83 45-243,-89 32-96,-11 7-30,-20 14 159,18-14-148,2-1-105,0-1 0,0 2-1,1-1 1,0 0 0,0 1 0,1 0 0,0 0-1,0 0 1,-4 8 0,7-11-16,-1 1-1,1-1 1,0 1-1,0-1 1,0 1-1,1-1 1,-1 1-1,1-1 1,0 1-1,0 0 1,0-1-1,1 1 1,-1 0-1,1-1 1,0 1-1,0-1 1,0 1-1,0-1 1,1 0-1,1 4 1,0-2 3,0 0-1,0 0 1,1-1 0,-1 1-1,1-1 1,0 0 0,0 0-1,0 0 1,1-1 0,-1 1-1,1-1 1,0 0 0,0-1-1,0 1 1,0-1 0,0 0-1,1 0 1,-1 0 0,1-1-1,-1 0 1,1 0 0,-1 0-1,1-1 1,0 0 0,-1 0-1,1-1 1,8-1-1,1-2-6,0 0-1,-1-2 1,1 0-1,-1 0 1,-1-1-1,1-1 1,-1 0-1,14-13 1,3-4-11,-2-1 0,27-32 0,-45 47-85,16-24 1,-24 32-51,0 0 0,0 0-1,0-1 1,0 1 0,-1-1 0,0 1 0,0-1 0,0 0 0,0 1 0,0-1 0,-1 0 0,1-5 0,-1 8 54,0 1 0,-1-1 0,1 1 0,0-1 0,0 1 0,0-1 0,0 1 0,0-1 0,-1 1 0,1-1 0,0 1 0,0-1 1,-1 1-1,1 0 0,0-1 0,-1 1 0,1-1 0,0 1 0,-1 0 0,1-1 0,-1 1 0,1 0 0,-1-1 0,1 1 0,0 0 1,-1 0-1,1-1 0,-2 1 0,0 0-27,1 0 0,-1 0 0,1 0 0,-1 0 0,1 0 0,-1 0 0,0 0 0,1 1 0,-4 0 0,0 1-63,-1 1-1,0-1 1,1 1-1,-7 5 1,0 0 91,1 1 1,1 0-1,-1 1 1,-8 12 0,15-18 96,1 0 1,0 1 0,0 0 0,1-1-1,-1 1 1,1 0 0,0 0 0,0 0-1,1 1 1,-1-1 0,1 0 0,1 1-1,-2 7 1,3-3 106,-1-1-1,1 0 0,0 0 1,1 0-1,6 17 1,-7-23-147,0 0 1,0 0-1,0 0 0,0 0 1,1-1-1,0 1 1,-1-1-1,1 1 1,0-1-1,0 0 0,0 1 1,1-1-1,-1 0 1,0 0-1,1-1 1,0 1-1,-1 0 0,1-1 1,0 0-1,0 1 1,4 0-1,-1-1-1,0-1 0,0 1 0,0-1 0,-1-1 0,1 1 1,0-1-1,0 0 0,6-2 0,45-17 266,-52 17-255,12-3 29,155-67 465,-130 53-420,76-49 1,-95 52-272,-1-2 0,33-35-1,-27 26-138,-12 14 56,-8 10-311,-7 8 294,-7 10 143,5-12 82,-8 14-5,-1 1 0,0-2 0,-2 1 0,0-1-1,-17 16 1,-9 12-81,-151 184 336,145-177 283,29-39-192,15-11-309,0 0-1,-1 0 1,1 0 0,-1 1 0,1-1 0,0 0-1,-1 0 1,1 0 0,0 0 0,-1 0 0,1 0-1,-1 0 1,1 0 0,0-1 0,-1 1 0,1 0-1,-1 0 1,1 0 0,0 0 0,-1 0 0,1-1-1,0 1 1,-1 0 0,1 0 0,0 0-1,0-1 1,-1 1 0,1 0 0,0-1 0,0 1-1,-1 0 1,1-1 0,0 1 0,0 0 0,0-1-1,-1 1 1,1 0 0,0-1 0,0 1 0,0 0-1,0-1 1,0 1 0,0-1 0,0 1 0,0 0-1,0-1 1,-1-5-178,1 1-1,0 0 1,0 0 0,1-1-1,-1 1 1,1 0-1,3-10 1,14-37-602,-11 35 486,-1 1-191,1 0-1,14-26 1,-20 42 465,0-1 0,-1 1 0,1-1 1,0 1-1,0-1 0,-1 1 0,1-1 0,0 1 0,0 0 1,0-1-1,0 1 0,-1 0 0,1 0 0,0 0 0,0 0 1,0 0-1,0-1 0,0 2 0,0-1 0,0 0 0,-1 0 1,1 0-1,0 0 0,0 0 0,0 1 0,1 0 0,29 11 347,-24-8-91,10 3 40,-1-1 1,1-1-1,-1 0 1,2-1-1,19 2 1,-26-5-171,0-1 1,-1 0-1,1 0 1,0-1 0,-1-1-1,1 0 1,0 0 0,-1-1-1,0-1 1,10-4 0,126-70 178,-90 46-139,-43 24-95,16-8 47,-1-1 1,33-26 0,-23 8-59,-2-2 0,-1-1 0,38-53 0,-30 26-376,-3-1 0,49-113 0,-88 177 307,0 1 0,0-1 1,-1 1-1,1-1 0,0 0 0,-1 0 0,0 1 0,1-1 0,-1 0 1,0 0-1,0 1 0,0-1 0,0 0 0,0 0 0,0 0 0,-1-2 1,1 4 23,0 0 1,0 0-1,0-1 1,0 1-1,-1 0 1,1 0-1,0-1 1,0 1-1,0 0 1,0 0-1,-1 0 1,1-1-1,0 1 1,0 0-1,0 0 1,-1 0-1,1 0 1,0-1-1,0 1 1,-1 0-1,1 0 1,0 0-1,0 0 1,-1 0-1,1 0 1,0 0-1,0 0 1,-1 0-1,1 0 1,0 0-1,-1 0 1,1 0-1,0 0 1,0 0-1,-1 0 1,1 0-1,0 0 1,0 0-1,-1 0 1,1 0-1,0 1 1,-1-1-1,-10 7-15,4-2 19,1 0-1,0 1 0,1-1 0,-1 1 1,1 1-1,-6 9 0,-1 0 4,-117 170 50,54-76 13,46-68 64,2 0 1,1 2-1,-22 53 0,25-31 7,2 0 1,-13 74-1,26-106 10,5-19-642,0 0 0,0 28 0,11-40-2853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12.9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51 6976,'-8'-31'3168,"3"20"-2752,10 3 960,3 8-832,20 0 832,6 5-768,35 1 160,6 10-448,22 4-192,0 3-64,17-4-576,-14 5 288,16-4-4544,-13-1 2592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16.1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0 283 3488,'0'0'62,"0"-1"1,0 1 0,0-1-1,0 1 1,0-1-1,0 1 1,0 0 0,0-1-1,1 1 1,-1-1-1,0 1 1,0 0 0,0-1-1,0 1 1,1-1-1,-1 1 1,0 0 0,0-1-1,1 1 1,-1 0-1,0 0 1,1-1 0,-1 1-1,0 0 1,1 0-1,-1-1 1,0 1 0,1 0-1,-1 0 1,1 0-1,-1 0 1,0-1 0,1 1-1,0 0 1,18 1 1758,1 0-521,-2-4-983,0-1 1,0-1-1,-1-1 1,0-1-1,22-11 1,-26 12-255,2-1-6,0-1 0,-1 0 0,0-1 0,0-1 0,15-13 1,-24 19-24,-1 0 0,0 0 1,-1 0-1,1 0 1,-1-1-1,0 1 1,0-1-1,0 0 1,0 0-1,-1 0 0,0 0 1,0 0-1,0 0 1,-1-1-1,0 1 1,0-1-1,0 1 1,0-11-1,-2 14-51,1-1-1,0 0 1,-1 1-1,1-1 1,-1 1-1,0-1 1,0 1 0,0-1-1,0 1 1,0 0-1,-1 0 1,1-1-1,-1 1 1,1 0 0,-1 0-1,0 0 1,0 1-1,0-1 1,0 0-1,0 1 1,0-1 0,0 1-1,-1 0 1,1-1-1,0 1 1,-1 0-1,1 1 1,-1-1-1,1 0 1,-1 1 0,1-1-1,-1 1 1,0 0-1,1 0 1,-1 0-1,1 0 1,-1 0 0,0 1-1,1-1 1,-3 2-1,-4 0-2,-1 2-1,2-1 1,-1 1 0,0 1-1,1-1 1,0 1-1,0 1 1,0 0 0,1 0-1,0 0 1,-10 12-1,-2 4 306,2 1-1,-21 36 0,33-51-144,0 0 0,1 1-1,0 0 1,1 0 0,0 0-1,1 0 1,-3 11 0,5-17-84,-1 0 0,1 0 0,0 0 1,0 0-1,0-1 0,0 1 0,0 0 0,0 0 1,1 0-1,0 0 0,-1 0 0,1 0 0,0-1 0,0 1 1,1 0-1,-1-1 0,1 1 0,-1-1 0,1 1 1,0-1-1,0 0 0,0 0 0,0 0 0,0 0 1,0 0-1,3 2 0,-1-2 8,0 0 0,1-1 0,-1 0 0,0 1 0,1-1 0,-1-1-1,1 1 1,-1-1 0,1 0 0,-1 0 0,1 0 0,-1 0 0,7-2 0,9-2 168,32-11 1,-27 7-4,-16 5-177,178-55 156,-149 44-236,-2-2 0,66-38 0,-84 42-62,-11 7-5,0 0 0,0 1 0,0 0 0,10-4 0,-17 8 91,0 0 1,0 0-1,0 0 0,0 0 1,1 0-1,-1 0 1,0 0-1,0 0 0,0 0 1,0 0-1,0 0 1,0 0-1,1 0 0,-1 0 1,0 0-1,0 0 1,0 0-1,0 0 0,0 0 1,0 0-1,1 0 1,-1 0-1,0 0 0,0 1 1,0-1-1,0 0 1,0 0-1,0 0 0,0 0 1,1 0-1,-1 0 0,0 0 1,0 0-1,0 1 1,0-1-1,0 0 0,0 0 1,0 0-1,0 0 1,0 0-1,0 0 0,0 1 1,0-1-1,0 0 1,0 0-1,0 0 0,0 0 1,0 0-1,0 0 1,0 1-1,0-1 0,0 0 1,0 0-1,0 0 1,0 0-1,0 0 0,0 0 1,0 1-1,0-1 1,0 0-1,0 0 0,0 0 1,-1 0-1,1 0 1,0 0-1,-7 18 14,-15 16-65,7-15-9,13-17 105,-1 0 0,1 0 0,0 1 0,0-1 0,0 1 0,0 0 0,0 0 0,1-1 0,-1 1 0,1 0 0,0 0 0,-1 5 1,2-8-20,0 1 1,0-1 0,0 0 0,0 1 0,0-1 0,1 1 0,-1-1 0,0 0 0,0 1 0,1-1 0,-1 0 0,0 1 0,0-1 0,1 0 0,-1 1 0,0-1 0,1 0 0,-1 0 0,0 1 0,1-1 0,-1 0 0,1 0 0,-1 0 0,0 0 0,1 0 0,-1 1 0,1-1 0,-1 0-1,1 0 1,-1 0 0,0 0 0,1 0 0,-1 0 0,1 0 0,-1 0 0,1 0 0,-1-1 0,0 1 0,1 0 0,20-4 260,-20 3-269,14-4 32,-1-1-1,1-1 0,19-13 0,16-7-92,-45 25 53,36-18-236,0 2 1,71-20-1,-111 37 220,0 1-1,0 0 1,-1-1-1,1 1 1,0 0 0,0 0-1,0 0 1,0 0-1,0 0 1,-1 0-1,1 0 1,0 0-1,0 0 1,0 0 0,0 0-1,0 0 1,-1 1-1,1-1 1,0 0-1,0 1 1,0-1-1,-1 0 1,1 1 0,0-1-1,-1 1 1,1-1-1,0 1 1,-1 0-1,1-1 1,-1 1-1,1 0 1,0 1 0,0-1-11,-1 1 0,0 0 0,1 0 1,-1 0-1,0 0 0,0 0 0,0-1 1,0 1-1,-1 0 0,1 0 0,0 0 0,-1 0 1,1-1-1,-2 3 0,-1 4-11,-1-1 0,0 0 0,0 0 0,-8 8 0,8-9 46,0-1 1,0 1-1,0 0 0,1 0 0,-3 8 1,5-12 2,1-1 0,-1 0 0,1 0 1,0 0-1,0 0 0,0 0 1,-1 1-1,1-1 0,0 0 1,0 0-1,1 0 0,-1 1 1,0-1-1,0 0 0,1 0 0,-1 0 1,0 0-1,1 0 0,-1 1 1,1-1-1,0 1 0,1-1 17,-1 0-1,0 1 1,0-1-1,1 0 1,-1 0-1,1 0 1,-1-1-1,1 1 1,-1 0-1,1-1 1,0 1-1,3 0 1,3 1 57,1-1 1,0-1 0,0 1-1,11-2 1,-17 1-103,42-3 99,87-17 0,-111 15-43,-1-1-1,0-1 0,-1 0 0,1-2 0,-1 0 1,26-18-1,-35 20-64,-2 0 1,1 0-1,-1-1 0,15-18 1,-19 21-30,0 0 0,-1-1 0,1 0 0,-1 1 0,0-1 1,-1-1-1,1 1 0,-1 0 0,2-13 0,-3 18 28,-1 0-1,0 0 0,0 0 1,0 0-1,0 0 0,0-1 1,0 1-1,0 0 0,0 0 1,0 0-1,0-1 1,-1 1-1,1 0 0,-1 0 1,1 0-1,-1 0 0,1 0 1,-1 0-1,1 0 0,-2-2 1,1 3 8,0-1 0,0 1 0,0-1 0,0 1 1,0 0-1,0-1 0,0 1 0,0 0 0,0 0 0,0-1 1,0 1-1,0 0 0,0 0 0,0 0 0,0 0 0,0 1 1,0-1-1,-2 0 0,-3 2-11,0 0 0,1 0 0,-1 1 0,0 0 0,-9 6 0,0 2-11,1 1 0,1 0 1,0 1-1,1 1 0,0 0 1,1 1-1,-10 18 0,19-30 41,-1 1 0,2-1 0,-1 1 0,0 0 0,1 0 0,0-1 0,-1 1 0,2 0-1,-1 0 1,0 0 0,1 0 0,0 0 0,0 0 0,0 0 0,0 1 0,1-1 0,-1 0 0,1 0 0,0-1 0,0 1-1,1 0 1,-1 0 0,3 5 0,-1-5 37,-1 0 1,1 0-1,0 0 0,0-1 1,1 1-1,-1-1 0,1 0 1,0 0-1,0 0 0,0 0 0,0 0 1,0-1-1,0 0 0,1 0 1,-1 0-1,1 0 0,-1-1 1,1 0-1,8 1 0,4-1 48,-1-2-1,0 0 1,0 0 0,0-2-1,19-5 1,-16 4-64,28-5-2,111-25-188,-110 21 224,55-21 0,-95 31-94,-1-1-1,0 1 1,0-1 0,0 0 0,0-1-1,0 1 1,-1-2 0,0 1 0,0 0 0,0-1-1,-1 0 1,6-9 0,-7 8 106,-4 7-74,0 0-1,0 0 1,0 0 0,0 0-1,0 0 1,0-1-1,0 1 1,0 0 0,0 0-1,0 0 1,0 0-1,0 0 1,0 0 0,0 0-1,0 0 1,0 0-1,0 0 1,0 0 0,0 0-1,1 0 1,-1-1-1,0 1 1,0 0-1,0 0 1,0 0 0,0 0-1,0 0 1,0 0-1,0 0 1,0 0 0,0 0-1,1 0 1,-1 0-1,0 0 1,0 0 0,0 0-1,0 0 1,0 0-1,0 0 1,0 0 0,0 0-1,0 0 1,0 0-1,1 0 1,-1 0 0,7 1 146,-5-1-166,0 0-1,0 1 0,0-1 0,0 1 0,0 0 0,0-1 0,0 1 0,0 0 0,0 0 0,0 0 0,-1 1 0,1-1 0,0 0 0,-1 1 0,1-1 0,-1 1 0,1-1 0,-1 1 1,0 0-1,1-1 0,0 4 0,0-2 17,-1-1 0,0 1 0,1-1 0,-1 1 1,0 0-1,-1 0 0,1-1 0,0 1 0,-1 0 0,0 0 1,0 0-1,1 0 0,-2-1 0,1 1 0,-1 4 1,-5 12-58,4-13 73,0-1-1,0 1 0,1 0 1,-1-1-1,1 1 1,1 0-1,-1 0 0,1 0 1,0 8-1,1-12 12,-1-1-1,0 1 1,1-1-1,0 1 1,-1-1 0,1 1-1,0-1 1,-1 1-1,1-1 1,0 0-1,0 1 1,0-1 0,0 0-1,1 0 1,-1 0-1,0 0 1,0 0-1,1 0 1,-1 0-1,0 0 1,1-1 0,-1 1-1,1 0 1,-1-1-1,1 1 1,-1-1-1,1 0 1,0 1 0,-1-1-1,1 0 1,-1 0-1,3 0 1,5 0-16,0-1 0,0 1 0,0-2 0,11-2-1,122-29 139,-112 27-103,147-30 60,-126 23 28,69-27 0,-118 39-116,33-14-51,-33 13-19,1 1 1,-1-1-1,1 1 0,-1-1 1,0 0-1,0 0 0,0 0 1,0 0-1,3-5 0,-5 7 55,0 0-1,0 0 0,0 0 0,0 1 0,0-1 1,0 0-1,0 0 0,0 0 0,0 0 1,0 0-1,0 0 0,0 0 0,-1 0 0,1 0 1,0 0-1,0 0 0,0 0 0,0 0 0,0 0 1,0 0-1,0 0 0,0 0 0,0 0 0,0 0 1,0 0-1,0 0 0,0 0 0,0 0 0,0 0 1,0 0-1,0 0 0,-1-1 0,1 1 0,0 0 1,0 0-1,0 0 0,0 0 0,0 0 0,0 0 1,0 0-1,0 0 0,0 0 0,0 0 0,0 0 1,0 0-1,0 0 0,0 0 0,0 0 0,0 0 1,0 0-1,0 0 0,0 0 0,0-1 0,0 1 1,0 0-1,0 0 0,0 0 0,0 0 0,0 0 1,0 0-1,-23 1-75,0 2 0,1 0 1,-24 8-1,38-10 63,-1 1 3,-96 25-112,85-21 82,1 0 0,1 2 0,-26 13 0,41-19 52,0 0-1,0 0 1,0 0-1,1 0 0,-1 0 1,1 1-1,-1-1 0,1 1 1,0 0-1,0 0 1,0-1-1,0 1 0,1 0 1,-2 5-1,2-7 3,1 1 1,0-1-1,-1 1 1,1-1-1,0 1 0,0-1 1,0 1-1,0 0 1,1-1-1,-1 1 0,0-1 1,1 1-1,-1-1 0,1 1 1,-1-1-1,1 0 1,0 1-1,0-1 0,-1 0 1,1 1-1,0-1 1,0 0-1,0 0 0,0 0 1,1 0-1,-1 0 1,0 0-1,0 0 0,1 0 1,-1 0-1,0-1 0,3 2 1,4 1 40,-1 0 0,1 0-1,0-1 1,0 0 0,0-1 0,0 1 0,0-2 0,0 1 0,1-1 0,-1 0 0,0-1-1,0 0 1,0 0 0,10-3 0,2-2-44,0 0 0,0-2-1,-1 0 1,24-14 0,-31 15 22,0 0 0,-1-1 0,0 0 0,0 0 0,-1-2 0,0 1 0,0-1 0,-1 0 0,-1-1 0,15-23 0,5-12-761,-42 85 63,-1-5 569,-25 60 52,23-47 104,4-8-23,-32 63 0,22-62-55,-1-1 0,-2-1 0,-40 45 0,-76 56 144,73-75-8,55-50-109,-3 4 169,-1-2-1,-1 0 1,-29 20-1,45-35-153,1 0-1,0 1 1,0-1-1,-1 0 1,1 0-1,-1 0 1,1 0-1,-1 0 1,1-1-1,-1 1 1,0-1-1,1 0 1,-1 0-1,0 0 1,1 0-1,-1 0 1,0 0-1,1-1 1,-1 1-1,1-1 1,-1 0-1,1 0 1,-1 0-1,1 0 1,-1 0-1,1 0 1,-4-3-1,3 1-3,0 0-1,1 0 1,-1 0 0,1 0-1,0 0 1,0-1-1,0 1 1,0-1-1,1 1 1,-1-1-1,1 0 1,0 1-1,0-1 1,0 0-1,0 0 1,1 0-1,0-6 1,0 3-40,1 0-1,0 0 1,0 0 0,0 0 0,1 0 0,4-9 0,20-37-404,-21 43 329,7-11 45,0 1 0,2 0 0,1 1 0,0 1 0,1 0 0,1 1 0,0 1 0,2 0 0,-1 2 0,2 0 0,23-13 0,23-7 20,1 3 0,87-27 0,62-24 30,-39 13-97,-127 51 138,-1-3 0,79-44 0,-124 62-39,0 0 0,0 0 0,-1 0 0,1-1 0,-1 1 0,1-1 0,-1 0-1,4-6 1,-7 9 1,1 0-1,0 0 1,0-1-1,-1 1 1,1 0-1,-1 0 1,1-1 0,-1 1-1,1-1 1,-1 1-1,0 0 1,0-1-1,0 1 1,0 0-1,0-1 1,0 1-1,0-1 1,0 1-1,0 0 1,-1-1 0,1 1-1,0 0 1,-1-1-1,1 1 1,-1 0-1,0-1 1,1 1-1,-1 0 1,0 0-1,0 0 1,-2-2-1,2 2-4,1 1-1,-1 0 1,0-1-1,0 1 0,0 0 1,0 0-1,0 0 0,0 0 1,0-1-1,0 1 1,0 1-1,0-1 0,0 0 1,0 0-1,0 0 0,0 0 1,0 1-1,0-1 1,0 0-1,0 1 0,0-1 1,0 1-1,0-1 0,1 1 1,-1-1-1,0 1 1,0 0-1,0 0 0,-5 3-21,-6 3 10,0 1 0,0 0 0,0 1 0,1 0 0,0 1 0,1 0 0,0 0 0,0 1 0,-10 18 0,18-26 43,0 0-1,1 0 1,0 0-1,0 1 0,0-1 1,0 0-1,0 1 0,1-1 1,-1 6-1,1-8 6,0 0-1,0 0 1,0 0 0,0 0-1,0 0 1,0 0 0,1 0-1,-1 0 1,0 0-1,1 0 1,-1 0 0,1 0-1,-1 0 1,1 0 0,-1 0-1,1 0 1,0-1 0,-1 1-1,1 0 1,0 0 0,0-1-1,0 1 1,-1 0-1,1-1 1,0 1 0,0-1-1,0 1 1,0-1 0,0 1-1,0-1 1,0 0 0,0 0-1,0 1 1,0-1-1,2 0 1,6 0 142,0 0 0,-1 0 1,1-1-1,-1 0 0,1-1 0,8-2 0,52-20-28,-32 10-7,3-2-59,-26 10-178,-1 0 1,16-3-1,-29 9 89,0 0 1,0 0 0,0 0-1,0 0 1,0 0 0,0 0 0,0 0-1,0 0 1,0 0 0,0 0-1,1 0 1,-1 0 0,0 0-1,0 0 1,0 0 0,0 0-1,0 0 1,0 0 0,0 0-1,0 0 1,0 0 0,0 0 0,0 1-1,0-1 1,0 0 0,0 0-1,0 0 1,0 0 0,0 0-1,0 0 1,0 0 0,0 0-1,0 0 1,1 0 0,-1 0-1,0 1 1,0-1 0,-1 0-1,1 0 1,0 0 0,0 0 0,0 0-1,0 0 1,0 0 0,0 0-1,0 0 1,0 0 0,0 0-1,0 0 1,0 1 0,0-1-1,-3 9-142,-6 11 150,8-18-22,-3 6 38,-152 288 77,132-257-74,-1-2-1,-3-1 1,-1-1 0,-1-1-1,-49 42 1,31-37 190,-2-1 0,-60 33 0,104-68-156,1 0 0,-1 0-1,0-1 1,0 0 0,-1 0 0,1 0-1,0-1 1,-12 1 0,15-2-32,0 0 0,0 0 0,0 0 0,0-1 0,0 1 0,0-1 0,0 0 0,0 0 0,0 0 0,0 0 0,0 0 0,0-1 0,1 1 0,-1-1 0,1 0 0,-1 0 0,1 0 1,0 0-1,-1 0 0,1 0 0,-2-4 0,2 3-13,0 0-1,0-1 1,0 1 0,0-1 0,1 1 0,-1-1 0,1 0 0,0 0 0,0 1 0,1-1-1,-1 0 1,1 0 0,0 0 0,0-5 0,1 3 9,0-1-1,0 1 1,0 0-1,1 0 1,0-1-1,1 2 1,-1-1-1,6-8 1,-3 5-31,1 1-1,0 0 1,0 0-1,1 0 1,0 1 0,0 0-1,1 0 1,0 1 0,0 0-1,0 1 1,16-8-1,-7 6 17,1 1-1,0 0 1,0 2-1,1 0 1,0 1-1,-1 1 0,1 1 1,26 1-1,17 5 156,76 15-1,-77-9-70,66 3 1,-109-13-75,0-2 0,0 0 0,-1-1 0,23-5 0,-29 4-940,0 0 1,11-6-1,-19 8 459,0-1 1,0 1-1,0-1 0,0 0 0,0 0 1,0 0-1,-1 0 0,1-1 0,-1 1 0,0-1 1,3-3-1,12-13-1871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0:16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407 11 4480,'19'-9'1445,"-19"9"-1434,0 0-1,1 0 1,-1-1-1,0 1 1,0 0 0,0 0-1,1 0 1,-1 0-1,0 0 1,0 0-1,0 0 1,0 0 0,1 0-1,-1 0 1,0 0-1,0 0 1,0 0-1,1 0 1,-1 0-1,0 0 1,0 0 0,0 0-1,1 0 1,-1 0-1,0 0 1,0 0-1,0 1 1,0-1 0,1 0-1,-1 0 1,0 0-1,0 0 1,0 0-1,0 0 1,0 1 0,1-1-1,-1 0 1,0 0-1,0 0 1,0 0-1,0 1 1,0-1-1,0 0 1,0 0 0,0 0-1,0 0 1,0 1-1,0-1 1,0 0-1,0 0 1,0 0 0,0 1-1,8 11 410,-2 1-1,0-1 1,0 1-1,-1 1 1,4 16-1,15 119 2030,-11-67-1458,0-2-185,-4 0-1,0 84 0,-10-88-232,-3 0-1,-19 103 1,15-139-318,-2 0 0,-2 0 1,-1-1-1,-2-1 0,-2 0 0,-26 44 0,12-35-159,-1-2 0,-2-1 0,-66 64 0,59-71-1515,-57 42 1,39-38-283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35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3 155 3232,'-1'0'48,"1"-1"1,0 1-1,0 0 1,0 0-1,0 0 1,0 0-1,0 0 1,-1 0-1,1 0 1,0-1 0,0 1-1,0 0 1,0 0-1,0 0 1,0 0-1,0 0 1,0-1-1,0 1 1,0 0-1,0 0 1,0 0-1,0 0 1,0-1-1,0 1 1,0 0-1,0 0 1,0 0-1,0 0 1,0-1-1,0 1 1,0 0-1,0 0 1,0 0-1,0 0 1,0-1-1,0 1 1,0 0-1,0 0 1,0 0-1,0 0 1,1 0-1,-1-1 1,0 1-1,0 0 1,0 0-1,0 0 1,0 0-1,0 0 1,1 0-1,-1 0 1,0 0-1,0 0 1,0-1-1,0 1 1,1 0-1,-1 0 1,12-2 2268,-8 1-1335,156-43 3259,213-38-3405,-371 82-854,29-6-131,1 1 1,36-1-1,-68 6 97,1 0 0,-1 0 1,0 0-1,0 0 0,1 0 0,-1 0 0,0 0 1,0 0-1,1 0 0,-1 0 0,0 0 0,0 1 1,1-1-1,-1 0 0,0 0 0,0 0 1,0 0-1,0 1 0,1-1 0,-1 0 0,0 0 1,0 0-1,0 1 0,0-1 0,0 0 0,0 0 1,1 1-1,-1-1 0,0 0 0,0 0 1,0 1-1,0-1 0,0 0 0,0 0 0,0 1 1,0-1-1,0 0 0,0 0 0,0 1 0,0-1 1,0 0-1,0 0 0,-1 1 0,1-1 1,0 0-1,0 0 0,0 0 0,0 1 0,0-1 1,0 0-1,-1 1 0,-6 11-1895,4-9 1436,0-1 0,0 1 0,0-1 0,0 0 0,0 0 0,-6 3 0,-1 0-162,-19 13-2074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15.2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190 50 832,'-2'-1'130,"1"-1"0,-1 0 0,1 0 0,0-1 0,0 1 0,-2-4 0,2 2 949,0 0-1,0 0 1,1 0-1,-1 0 1,1-8 2074,0 14-2796,-23 112 2176,12-51-1983,11-62-549,-8 41 452,-2-1 0,-25 71 0,8-40 123,-11 22 106,33-81-776,3-9-291,1 0 0,-1-1 0,1 1 0,-1-1 0,0 0 0,-5 7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15.6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21 144 4064,'-11'-16'1307,"11"16"-1280,-1 0 0,1 0 1,0-1-1,0 1 1,0 0-1,0 0 0,0 0 1,0 0-1,-1-1 1,1 1-1,0 0 0,0 0 1,0 0-1,0 0 1,-1 0-1,1 0 1,0 0-1,0 0 0,0-1 1,-1 1-1,1 0 1,0 0-1,-6 5 2446,15-2-1183,-4-1-770,1 0 0,-1 0 0,1-1 0,0 1 0,0-1 1,0-1-1,10 1 0,12-5 592,41-9 1,-7 0-826,38-2-46,-29 5-98,103-27 1,-143 25-526,-29 11 178,0 0 0,1-1-1,-1 1 1,0 0 0,0-1-1,0 1 1,0-1 0,-1 0-1,1 0 1,3-3 0,-5 4-111,0-1 1,1 1 0,-1 0-1,0 0 1,1 0 0,-1-1 0,0 1-1,0 0 1,0 0 0,0-1 0,-1 1-1,1 0 1,-1-3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16.0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76 5152,'-14'7'5877,"151"-57"755,-104 40-6827,0 2 1,45-5-1,-74 12-124,0 1 0,0 0-1,0 0 1,0 0 0,0 0 0,0 1 0,0 0 0,6 1 0,-7 0-587,1-1 0,-1 1 1,1 0-1,-1 0 0,0 0 0,0 1 1,0-1-1,3 4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16.6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142 33 4640,'-2'0'220,"0"0"-1,0-1 1,-1 1 0,1 0-1,0 0 1,0 0 0,0 0 0,0 0-1,0 1 1,0-1 0,0 1 0,0-1-1,0 1 1,0 0 0,0-1-1,0 1 1,0 0 0,-3 2 0,-35 25 2668,39-27-2842,-4 3 266,-2 1 81,-1 1 0,2 0-1,-1 0 1,-10 13-1,16-17-365,0-1-1,0 0 0,0 0 0,0 0 1,1 1-1,-1-1 0,1 0 1,-1 1-1,1-1 0,-1 0 1,1 1-1,0-1 0,-1 0 1,1 1-1,0-1 0,0 1 0,0-1 1,0 1-1,1-1 0,-1 1 1,0-1-1,0 0 0,1 1 1,-1-1-1,1 0 0,0 1 1,-1-1-1,1 0 0,0 0 0,-1 1 1,1-1-1,0 0 0,0 0 1,0 0-1,0 0 0,0 0 1,0 0-1,2 0 0,2 3 38,0-1 0,1 0 0,-1 0-1,1-1 1,-1 1 0,1-1 0,0 0 0,0-1 0,0 0-1,0 0 1,0 0 0,0 0 0,0-1 0,1 0-1,10-2 1,-8 1 7,0-1-1,0 0 1,-1 0 0,1-1-1,-1 0 1,0-1-1,0 0 1,0 0-1,0 0 1,8-8-1,-13 11-41,-1-2-1,0 1 0,0 0 0,-1 0 0,1 0 0,0-1 0,-1 1 1,1-1-1,-1 0 0,0 1 0,0-1 0,0 0 0,0 1 0,-1-1 0,1-3 1,0 4-57,-1 0 0,0 0 0,0 0 0,0 1 1,0-1-1,0 0 0,0 0 0,-1 0 0,1 0 0,-1 1 1,1-1-1,-1 0 0,0 1 0,1-1 0,-1 0 1,0 1-1,0-1 0,0 1 0,0-1 0,0 1 0,-1-1 1,1 1-1,0 0 0,-3-2 0,2 2 2,0 0 1,0-1-1,0 1 0,0-1 1,0 1-1,0-1 0,-2-2 1,4 3 33,0 1 0,0-1 0,0 1 1,0-1-1,-1 1 0,1-1 0,0 1 1,0-1-1,0 1 0,0-1 1,0 1-1,0-1 0,0 1 0,1-1 1,-1 1-1,0-1 0,0 1 0,0-1 1,0 1-1,1-1 0,-1 1 0,0 0 1,0-1-1,1 1 0,-1-1 1,0 1-1,1 0 0,-1-1 0,0 1 1,1 0-1,-1-1 0,1 1 0,-1 0 1,0-1-1,1 1 0,-1 0 0,1 0 1,-1 0-1,1 0 0,0-1 0,6-2-68,1 0-1,-1 1 1,8-3-1,10-2 394,-15 4-180,0 0 0,0 1 0,1 0 0,-1 1-1,1 0 1,-1 0 0,1 1 0,14 2 0,-20-2-94,-1 1 1,1-1-1,0 1 1,-1 0-1,1 1 0,-1-1 1,0 1-1,1 0 1,-1 0-1,0 0 0,0 1 1,0-1-1,-1 1 1,1 0-1,-1 0 0,1 0 1,-1 1-1,0-1 1,0 1-1,0 0 0,2 5 1,-4-6 55,1 1 0,-1 0 1,0 1-1,-1-1 0,1 0 1,-1 0-1,0 0 0,0 5 1,0-4 8,0 0 1,0 0 0,1 0-1,1 6 1,-2-10-93,1 1 0,0 0 1,-1-1-1,1 1 0,0 0 0,0-1 0,0 1 0,0-1 1,0 1-1,0-1 0,0 0 0,1 0 0,-1 1 0,1-1 1,2 1-1,-1 1 19,1-1-1,1-1 1,-1 1 0,0-1 0,0 0 0,1 0 0,-1 0 0,0 0-1,1-1 1,5 1 0,8-2-186,22-3 0,-31 3 27,31-4-3223,76-22 1,-71 13-2979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18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196 19 2656,'9'-18'12746,"-9"18"-12692,-2 1 10,0 0 1,1 0-1,-1 1 1,0-1-1,1 0 1,0 1 0,-1 0-1,1-1 1,0 1-1,0 0 1,0-1-1,-1 4 1,-11 27 400,9-20-383,-45 162 643,7-19 187,32-127-703,3-3-131,-2 0 0,-18 36 0,23-52-116,1-4-207,1-1 0,-1 1-1,0-1 1,-7 9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18.4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18 103 3072,'-1'-1'111,"1"0"-27,-1 0 0,1 0 0,-1 1-1,1-1 1,-1 0 0,0 1 0,1-1-1,-1 1 1,0-1 0,0 1 0,1-1-1,-1 1 1,0-1 0,0 1 0,0 0-1,1-1 1,-1 1 0,0 0 0,-2 0 1141,16-6 3095,41-8 1461,108-8-2148,80 0-2877,-124 13-1307,-41-5-6876,-59 10 5091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19.2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541 5 2656,'4'-4'5326,"-4"4"-5231,1 0 52,-1 1-1,0-1 1,1 1 0,-1-1-1,0 1 1,0-1 0,1 1-1,-1-1 1,0 1 0,0-1-1,0 1 1,0-1 0,1 1-1,-1-1 1,0 1 0,0 0-1,0-1 1,0 1 0,0-1-1,0 1 1,-1-1 0,1 2-1,-1 0 110,0 1 1,0 0-1,0 0 0,0-1 0,-1 1 0,1 0 0,-1-1 1,0 1-1,0-1 0,-3 4 0,-5 6 260,-10 13 87,-1 0 1,-1-1 0,-1-1 0,-40 30 0,-113 66 242,138-94-584,0-2-32,-48 35-81,78-52-63,6-5-47,1-1 1,-1 1-1,1 0 1,-1 0-1,1 1 0,0-1 1,-1 0-1,1 0 1,0 1-1,0-1 1,0 1-1,0-1 1,0 1-1,0-1 0,0 1 1,0-1-1,1 1 1,-1 0-1,0 3 1,4-4 237,134 13 356,-45-6-226,-58-4-359,1 1 0,-2 2 0,1 2 0,-1 1 0,43 19 0,-9 1-2117,-57-26-19,-1 0 1,0-1-1,1 0 1,-1-1-1,1 0 0,12 1 1,8-4-1081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31.3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0 1984,'2'7'11269,"-3"0"-12778,-44 274 3562,20-148-1346,-7 55-209,31-168-20,2-16-384,-1 0 0,0-1 0,0 1 0,-1-1 0,1 1 0,-3 5 0,3-8-648,3-25-8502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31.9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37 4736,'4'-28'1530,"-4"28"-1487,1 0 0,-1 0 0,0 0 0,0-1 0,0 1-1,0 0 1,0 0 0,0-1 0,0 1 0,0 0-1,0 0 1,0-1 0,0 1 0,0 0 0,0 0-1,0-1 1,0 1 0,0 0 0,0 0 0,0-1 0,0 1-1,0 0 1,0 0 0,0-1 0,0 1 0,-1 0-1,1 0 1,0 0 0,0-1 0,0 1 0,0 0-1,-1 0 1,1 0 0,0-1 0,0 1 0,0 0 0,-1 0-1,1 0 1,0 0 0,0 0 0,-1 0 0,1 0-1,0-1 1,0 1 0,0 0 0,-1 0 0,1 0-1,0 0 1,0 0 0,-1 0 0,1 0 0,0 0 0,-1 0-1,1 0 1,0 1 0,0-1 0,0 0 0,-1 0-1,1 0 1,0 0 0,0 0 0,-1 0 0,1 1-1,-12 7 1976,7-1-1805,0 1 0,0 0 1,1 0-1,0 0 1,1 0-1,0 1 1,0-1-1,-3 17 0,3-13-91,-8 29 93,-3 8 21,2 1 0,-6 66 0,17-109-173,1 1-1,0 0 1,1-1 0,-1 1 0,2-1 0,-1 0-1,1 1 1,0-1 0,1 0 0,-1 0-1,6 10 1,-6-14-14,0 0 0,-1-1-1,1 1 1,0-1 0,1 1-1,-1-1 1,0 0 0,1 0-1,-1 0 1,1 0 0,-1 0-1,1 0 1,0-1 0,0 1 0,0-1-1,0 0 1,0 0 0,0 0-1,0 0 1,1-1 0,-1 1-1,0-1 1,0 0 0,0 1-1,1-2 1,-1 1 0,0 0-1,4-2 1,-2 1-5,0-1-1,-1 0 1,1 0-1,-1 0 1,0-1-1,0 1 1,0-1-1,0 0 1,0 0-1,0-1 1,-1 1-1,0-1 1,1 1-1,2-7 1,1 0-20,0 0 0,-1 0 0,-1-1 0,8-20 0,-8 12 5,0 0-1,-2 0 1,0 0-1,-1-1 1,-1 1-1,-1-1 1,-1 1-1,-3-21 0,2 29-63,1 1 0,-2-1 0,0 1-1,0 0 1,-1 0 0,-8-17-1,10 23-16,0 0 1,0 0-1,-1 1 0,1-1 0,-1 1 0,0-1 0,0 1 1,0 0-1,0 0 0,-1 0 0,1 1 0,-1-1 1,0 1-1,0 0 0,0 0 0,0 0 0,0 0 0,-6-1 1,9 3-47,-1 0 0,0 0 0,1 0 0,-1 1 0,0-1 0,1 0 1,-1 1-1,0-1 0,1 1 0,-1-1 0,1 1 0,-1 0 1,1 0-1,0 0 0,-1-1 0,1 1 0,0 1 0,-1-1 1,1 0-1,0 0 0,-2 2 0,2-2-171,0 1-1,1-1 1,-1 0 0,0 0-1,0 0 1,1 0 0,-1 1 0,0-1-1,1 0 1,-1 1 0,1-1-1,0 0 1,0 1 0,-1-1-1,1 1 1,0-1 0,0 0 0,0 1-1,0-1 1,0 1 0,1-1-1,-1 0 1,0 1 0,1 1-1,8 9-3564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32.4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38 4992,'1'-6'386,"1"-12"631,-2 17-986,0 1-1,-1-1 0,1 1 0,0-1 0,0 0 0,0 1 1,-1-1-1,1 1 0,0-1 0,-1 1 0,1-1 1,0 1-1,-1-1 0,1 1 0,-1 0 0,1-1 1,-1 1-1,1 0 0,-1-1 0,1 1 0,-1 0 1,1-1-1,-1 1 0,1 0 0,-1 0 0,-1-1 0,-1 1 162,-1-1 0,1 1-1,-1-1 1,0 1-1,1 0 1,-1 0 0,1 1-1,-1-1 1,1 1-1,-1 0 1,1 0-1,-1 0 1,1 0 0,-1 0-1,-5 4 1,7-4-170,0 1 0,-1-1 0,1 1 0,0 0 0,0 0 0,0 0 0,1 0 0,-1 0 1,0 0-1,1 0 0,-1 0 0,1 1 0,0-1 0,0 0 0,0 1 0,0-1 0,0 1 0,0 0 0,1-1 0,-1 1 1,1-1-1,0 4 0,0-3-4,0 0 1,1 0 0,0-1 0,0 1 0,0 0-1,0 0 1,0-1 0,1 1 0,-1-1 0,1 1-1,0-1 1,-1 0 0,1 0 0,0 1 0,0-1 0,1 0-1,3 3 1,-2-2 63,1 0 0,-1 0 0,1-1 0,0 1 1,-1-1-1,1 0 0,0 0 0,10 2 0,-8-3 9,0 0-1,0-1 1,0 0 0,0 0 0,0-1-1,-1 1 1,1-2 0,0 1 0,0-1 0,10-4-1,-14 5-23,-1 0 0,0 0-1,1 0 1,-1-1 0,0 1 0,0-1-1,0 0 1,0 1 0,0-1-1,-1 0 1,1 0 0,0 0 0,-1 0-1,1 0 1,-1-1 0,0 1-1,0 0 1,0-1 0,0 1 0,0-1-1,-1 1 1,1-1 0,-1 1 0,1-1-1,-1 1 1,0-1 0,0 0-1,0 1 1,0-1 0,-1-4 0,0 5-63,0 0 1,1 0 0,-1 1 0,0-1 0,0 0 0,0 0 0,0 1-1,0-1 1,-1 1 0,1-1 0,0 1 0,-1 0 0,1-1 0,-1 1 0,1 0-1,-1 0 1,0 0 0,1 0 0,-1 0 0,0 0 0,0 0 0,-2 0-1,-1-1-85,-1 1-1,0-1 0,0 1 0,0 0 1,-10 0-1,-19 1-1001,65-1-7242,-8-6 5456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35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5 183 4224,'-3'-4'1194,"3"4"-1170,0 0 1,0 0 0,0 0-1,0 0 1,0 0 0,0 0-1,-1 0 1,1 0-1,0-1 1,0 1 0,0 0-1,0 0 1,0 0-1,0 0 1,0 0 0,0 0-1,0 0 1,0 0 0,0-1-1,0 1 1,0 0-1,0 0 1,0 0 0,0 0-1,0 0 1,0 0-1,0-1 1,0 1 0,0 0-1,0 0 1,0 0 0,0 0-1,0 0 1,0 0-1,0 0 1,0 0 0,0-1-1,0 1 1,0 0-1,0 0 1,0 0 0,0 0-1,0 0 1,1 0 0,-1 0-1,0 0 1,0 0-1,0 0 1,0-1 0,0 1-1,0 0 1,0 0-1,0 0 1,1 0 0,-1 0-1,0 0 1,0 0 0,0 0-1,0 0 1,0 0-1,0 0 1,1 0 0,5-4 910,29-22 2375,-18 13-2705,0 1 0,25-14 0,-4 8-498,1 2-1,0 1 1,1 2 0,73-14-1,-103 25-934,0 1-1,0 1 1,0-1 0,0 1-1,20 3 1,-29-3 597,1 1 0,-1-1 0,1 0 0,-1 1 0,1-1 0,-1 1 0,0-1 0,1 1 0,1 1 0,-2-1-84,0 0 0,-1 0 0,1 0 0,0 0 0,-1 0 0,1 0-1,0 0 1,-1 0 0,0 1 0,1 1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32.9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522 20 4064,'0'-2'131,"0"1"0,-1-1 0,1 1 0,0-1 0,-1 0-1,0 1 1,1-1 0,-1 1 0,-1-3 0,2 4-114,0 0 0,0 0 0,-1-1 0,1 1 0,0 0 0,0 0 0,0 0 0,-1 0 0,1 0 0,0 0 0,0 0 0,0-1 0,-1 1 0,1 0 0,0 0 0,0 0 0,0 0 0,-1 0 0,1 0 0,0 0 0,0 0 0,0 0 0,-1 0 0,1 0 0,0 0 0,0 0 0,-1 0 0,1 1 0,-9 7 298,5 0 28,0-1 1,1 1-1,0 0 0,-3 10 0,-6 15 570,-10 12 355,-2-2-1,-58 79 1,59-88-717,-37 74 1,-7 44 12,0-2 36,52-119-311,-2-1 1,-21 30 0,-1-9 9,36-46-224,3-4-68,-1-1-1,1 1 1,0 0 0,-1 0 0,1-1-1,-1 1 1,1 0 0,-1-1-1,1 1 1,-1-1 0,0 1-1,1-1 1,-1 1 0,0-1-1,1 1 1,-1-1 0,0 0-1,-1 1 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33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127 105 5408,'-3'2'214,"-1"0"0,1 0 0,-1 0 0,1 1 0,0 0 1,0-1-1,0 1 0,0 0 0,0 0 0,0 1 0,1-1 0,0 0 0,0 1 1,0 0-1,0-1 0,0 1 0,1 0 0,-1 0 0,0 5 0,-1 1 170,0 0 0,1 0 0,0 1 0,0 15-1,1-24-354,1 0 0,0 0 0,1 1 0,-1-1 0,0 0-1,0 0 1,1 0 0,-1 0 0,1 0 0,0 0 0,0 0-1,0 0 1,0 0 0,0-1 0,0 1 0,0 0 0,0 0-1,1-1 1,-1 1 0,1-1 0,-1 1 0,1-1-1,-1 0 1,1 0 0,0 1 0,0-1 0,0 0 0,0-1-1,3 2 1,-4-1 18,1-1-1,0 0 1,0 0-1,0 1 1,0-1-1,0 0 1,0-1-1,0 1 1,0 0-1,0-1 1,0 1 0,0-1-1,0 1 1,0-1-1,-1 0 1,1 0-1,0 0 1,0 0-1,-1 0 1,1 0-1,-1 0 1,1-1-1,-1 1 1,1-1-1,-1 1 1,0-1-1,0 1 1,2-4-1,0-1 33,0 1-1,0 0 0,0-1 0,-1 0 1,0 1-1,0-1 0,-1 0 0,2-6 1,-3 3-75,1 0 1,-1 1 0,-1-1 0,0 0 0,0 1 0,-1-1-1,0 1 1,-4-13 0,1 9 49,0 0 1,-1 0-1,0 0 0,-16-20 0,19 28-107,0 0 0,-1 0 1,0 0-1,0 0 0,0 1 0,0 0 0,-7-4 0,10 6 10,-1 0 1,1 0-1,-1 1 0,1-1 0,-1 0 0,1 1 1,-1-1-1,0 1 0,1 0 0,-1-1 0,1 1 1,-1 0-1,0 0 0,1 0 0,-1 0 0,0 1 1,1-1-1,-1 0 0,1 1 0,-1-1 0,0 1 1,1-1-1,-1 1 0,1 0 0,-1 0 1,1-1-1,-2 3 0,0-1-334,0 1 0,1 0 0,-1-1 0,1 1 0,0 0-1,0 0 1,0 0 0,0 1 0,0-1 0,1 0 0,-1 1 0,1-1 0,0 1 0,0-1 0,1 1 0,-2 5-1,2 12-3360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34.7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149 464 1728,'0'0'3355,"-10"-4"-844,7 3-2323,0 1-1,0 0 0,0 1 1,-1-1-1,1 0 1,0 1-1,0 0 0,0 0 1,0 0-1,0 0 0,0 0 1,-5 4-1,6-4-57,-6 3 35,-1 1 0,1 0 0,0 1 0,0-1 0,-13 14 0,18-17-155,0 1 0,1 0 0,-1 0 0,1 0 0,0 0-1,0 0 1,0 1 0,0-1 0,1 1 0,-1-1 0,1 1 0,0-1 0,0 1 0,0 0 0,1 0 0,-1-1-1,1 1 1,0 4 0,0-6 22,1 0-1,-1 0 1,1 0-1,0 0 1,-1 0-1,1-1 1,0 1-1,0 0 0,1 0 1,-1-1-1,0 1 1,0-1-1,1 1 1,-1-1-1,1 1 1,0-1-1,-1 0 1,1 0-1,0 0 1,0 0-1,-1 0 1,1 0-1,0 0 0,0-1 1,0 1-1,3 0 1,3 1 112,-1-1-1,1 0 1,-1 0 0,1-1 0,15 0-1,-14-1-92,0-1 1,0 1-1,0-1 0,0-1 0,0 1 1,0-2-1,0 1 0,11-8 0,-16 9-32,0-1-1,0 0 0,-1 0 1,1 0-1,-1 0 1,1 0-1,-1-1 0,0 0 1,-1 0-1,1 0 1,-1 0-1,1 0 0,-1 0 1,0-1-1,-1 1 1,1 0-1,-1-1 1,1-6-1,5-42 128,-4 27-169,1 1 0,1-1-1,12-35 1,-2 25 20,2 1-1,1 1 1,1 1-1,2 1 0,42-52 1,-49 66-64,-9 12 43,-1 0 0,1 0 0,0 1 0,0-1 0,0 1 0,1 0 0,0 1 0,9-7 0,-14 10 10,-1 1-1,1 0 0,0-1 0,-1 1 1,1 0-1,-1 0 0,1-1 1,0 1-1,-1 0 0,1 0 1,0 0-1,-1 0 0,1 0 1,0 0-1,-1 0 0,1 0 1,0 0-1,-1 0 0,1 0 1,0 0-1,-1 0 0,1 0 0,-1 1 1,1-1-1,0 0 0,-1 1 1,1-1-1,-1 0 0,1 1 1,-1-1-1,1 1 0,-1-1 1,1 0-1,-1 1 0,1 0 1,-1-1-1,0 1 0,1 0 0,1 2 22,-1 1 0,0-1 0,0 0 0,0 1 0,-1-1 0,1 1 0,-1 4 0,1 33 60,-2 0 1,-8 54 0,5-60-4,-10 63 1,-4-2 0,-5 0 1,-36 99-1,1-50 262,47-122-106,0-2-1,-2 1 0,0-1 1,-20 22-1,29-38-96,-1 1 0,0-2-1,0 1 1,-1-1 0,-6 5-1,11-8-93,0-1-1,0 1 1,0 0-1,0-1 1,-1 1-1,1 0 1,0-1-1,0 0 1,-1 1-1,1-1 1,0 0-1,-1 1 1,1-1-1,0 0 0,-1 0 1,1 0-1,0 0 1,-1-1-1,1 1 1,0 0-1,-1 0 1,1-1-1,0 1 1,0-1-1,-1 1 1,1-1-1,0 0 1,0 1-1,0-1 1,0 0-1,-2-2 0,1 0-5,0 0 0,0 0 0,0 0 0,0 0 0,1 0 0,-1-1 0,1 1 0,0-1 0,0 1 0,0-1 0,1 0 0,-1 1 0,1-1 0,0-6 0,0-1-29,1 0 1,1 0-1,4-19 1,-2 18 16,0 0-1,0 1 1,1 0 0,0 0-1,1 0 1,0 1 0,1 0-1,0 0 1,1 0 0,0 1-1,0 0 1,1 1 0,0 0 0,1 0-1,17-11 1,-14 12-266,0 1 0,0-1 1,1 2-1,-1 0 0,21-4 1,-17 5-853,0 2 0,-1 0 0,1 1 1,28 1-1,19 7-4339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36.8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250 108 2656,'0'-2'114,"-1"0"1,1 0-1,0-1 1,0 1-1,0 0 1,0 0-1,0-3 1,0-6 4254,-29 59-3473,2 2 0,3 1 0,-27 77 0,-49 243 352,86-312-821,11-39 406,3-20-814,0 0 1,1 0 0,-1 0-1,0 0 1,0 0-1,1 0 1,-1 0-1,0 0 1,0 0-1,0 0 1,1 0 0,-1 0-1,0 0 1,0-1-1,0 1 1,1 0-1,-1 0 1,0 0-1,0 0 1,0 0 0,1 0-1,-1 0 1,0-1-1,0 1 1,0 0-1,0 0 1,0 0-1,1-1 1,-1 1 0,0 0-1,0 0 1,0 0-1,0-1 1,0 1-1,0 0 1,0 0-1,0-1 1,20-34 446,-8 2-457,16-58-1,-11 30-19,10-25-37,50-104 0,-45 118 65,-20 42-126,1 0 0,2 0 0,1 1 0,22-29 0,-37 56 29,1 0 1,-1 1 0,1-1 0,-1 0 0,1 1 0,0-1 0,0 1-1,-1 0 1,1 0 0,2-2 0,-3 3 69,0 0-1,0 0 1,0 0-1,0 0 1,0-1-1,0 1 1,0 0 0,-1 0-1,1 1 1,0-1-1,0 0 1,0 0-1,0 0 1,0 1 0,0-1-1,-1 0 1,1 1-1,0-1 1,0 0 0,0 1-1,-1-1 1,1 1-1,0 0 1,-1-1-1,1 1 1,0 0 0,2 4 25,0-1 0,0 1 1,0 0-1,-1-1 0,0 1 1,0 1-1,0-1 0,-1 0 1,0 0-1,1 11 0,2 1 25,24 198 286,-16-94-140,-6-61-95,-2-25 200,0 0 0,13 44 1,-17-79-270,0 1 1,-1-1-1,1 0 0,0 0 1,0 0-1,0 1 0,0-1 1,1 0-1,-1 0 0,0 1 1,0-1-1,0 0 0,0 0 1,0 0-1,0 1 0,0-1 1,0 0-1,0 0 0,0 0 1,1 1-1,-1-1 0,0 0 1,0 0-1,0 0 0,0 0 1,1 0-1,-1 1 0,0-1 1,0 0-1,0 0 0,0 0 1,1 0-1,-1 0 0,0 0 1,0 0-1,1 0 0,-1 0 1,0 0-1,0 0 1,0 0-1,1 0 0,-1 0 1,0 0-1,0 0 0,1 0 1,6-11 421,0-13-249,0-1 0,5-44 0,-4 20-162,76-418-1040,-82 451 1023,1 2-1165,1 30 698,5 56 915,-1 84 0,2 305 368,-13-437-891,1-3-5392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37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47 5216,'0'-4'375,"-1"0"1,-1 1 0,1-1-1,-1 0 1,1 1-1,-4-6 1,-1-2 1272,6 11-1573,-1-1 0,1 1 0,-1-1 1,1 1-1,-1 0 0,1-1 0,-1 1 0,1 0 0,-1 0 0,1-1 0,-1 1 1,1 0-1,-1 0 0,1 0 0,-1 0 0,0 0 0,1-1 0,-1 1 0,1 0 1,-1 0-1,0 1 0,1-1 0,-1 0 0,1 0 0,-1 0 0,1 0 0,-1 0 1,0 1-1,1-1 0,-1 0 0,1 0 0,-1 1 0,1-1 0,-1 1 0,-19 12 549,1 7-208,0 0 0,2 1 0,0 1 0,2 0 0,-23 43 0,35-59-370,0 0 0,0 0 1,1 1-1,0-1 0,0 0 0,0 1 0,1-1 0,0 1 0,0 0 1,1-1-1,0 1 0,0 0 0,2 11 0,-1-12 4,1 0-1,0 0 1,0-1 0,0 1-1,1-1 1,0 0 0,0 1-1,0-1 1,0 0-1,1-1 1,0 1 0,0-1-1,1 0 1,-1 0 0,8 5-1,-7-5-4,1-1 1,-1 0-1,1 0 0,0 0 0,0-1 0,0 0 1,0 0-1,0 0 0,1-1 0,-1 0 0,1 0 1,8-1-1,2 0-657,0-2-1,0 0 1,23-5 0,-33 5-44,0 0 1,-1-1 0,1 0-1,-1 0 1,1 0 0,-1-1-1,0 1 1,-1-2-1,1 1 1,-1-1 0,0 1-1,0-1 1,0-1-1,0 1 1,-1-1 0,0 0-1,6-12 1,12-27-1313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1:37.8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47 6144,'-13'-29'1978,"13"29"-1954,-5-16 1732,6 16-1692,-1 0 1,1 0-1,0-1 1,-1 1-1,1 0 1,0 0-1,-1 0 1,1 0-1,0 0 1,0 0-1,-1 0 1,1 0-1,0 0 1,-1 0 0,1 0-1,0 1 1,0-1-1,0 0-55,2 1 76,0 0 0,1 0 1,-1 1-1,0-1 1,0 1-1,0-1 0,0 1 1,0 0-1,0 0 0,0 1 1,0-1-1,-1 0 0,0 1 1,3 3-1,1 1-56,-1 1 0,0-1-1,0 1 1,5 13 0,-8-17 29,0 0 1,-1 0 0,0 0 0,0 1 0,0-1 0,0 0-1,-1 1 1,0-1 0,0 0 0,0 1 0,0-1-1,-1 0 1,1 1 0,-1-1 0,0 0 0,-1 0 0,1 0-1,-1 0 1,-3 8 0,-1-3 146,-1 0-1,1-1 1,-1 0-1,-1 0 1,1 0-1,-18 12 1,15-12 158,-22 18 654,30-23-946,-1-1 0,1 1 0,-1 0 1,1 0-1,0 0 0,0 0 0,1 0 1,-3 6-1,3-9-56,1 1 0,0-1 0,0 1 0,0-1 0,0 1 0,0-1 0,0 1 0,0 0 0,0-1 0,0 1 0,0-1 0,1 1 0,-1-1 0,0 1 0,0-1 0,0 1 0,1-1 0,-1 1 1,0-1-1,0 1 0,1-1 0,-1 1 0,0-1 0,1 0 0,-1 1 0,1-1 0,-1 0 0,1 1 0,-1-1 0,1 0 0,-1 1 0,1-1 0,-1 0 0,1 0 0,-1 1 0,1-1 0,-1 0 0,1 0 0,22 4 401,85-5 341,-38-5-3380,-51 5 426,-1 1-2907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2:47.7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67 4384,'-33'-10'11200,"38"10"-10820,-1-1 0,1 0 0,-1-1 0,9-2 0,22-6 269,179-17 1092,5 16-1117,-215 10-627,62 2-5,99 13 1,-116-9-356,-31-6-891,-12-1-990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2:48.1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93 5888,'-17'-9'1898,"13"7"-1135,5 1-597,-1 1 1,1 0-1,-1-1 0,0 1 1,1 0-1,-1 0 0,1-1 0,-1 1 1,1 0-1,-1 0 0,1 0 1,-1-1-1,1 1 0,-1 0 1,1 0-1,0 0 0,0 0 0,4-1 606,82-28 4449,99-10-2706,-154 35-2683,0 1 1,1 1 0,60 6 0,-43 6-2693,-39-7 1090,1-1 1,-1 0 0,1 0 0,20-1-1,-2-2-912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2:48.7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23 3488,'-2'-23'11306,"-2"37"-10479,-41 174 2712,-25 97-2636,37-110-1180,33-143-5749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2:49.1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64 7392,'-19'-7'2373,"19"7"-2262,-1-1 0,1 1 0,0 0-1,0-1 1,0 1 0,0-1 0,0 1 0,0-1 0,0 1 0,0-1-1,0 1 1,0-1 0,0 1 0,0-1 0,0 1 0,0-1 0,0 1-1,0-1 1,1 1 0,-1-1 0,0 1 0,0-1 0,1 1 0,-1 0-1,0-1 1,1 1 0,-1-1 0,5-1 380,-1 0 1,1 1-1,0-1 1,0 1-1,-1 0 1,8-1-1,3 0-65,226-19 2039,-149 16-2034,429 0-1039,-441 6-5562,-74-1 5418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37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6 911 2400,'0'0'45,"0"0"0,-1 0 0,1 0 0,0 0 0,0 0 0,-1 0 0,1 0 0,0 0 0,0 0 0,-1 0 0,1 1 1,0-1-1,0 0 0,-1 0 0,1 0 0,0 0 0,0 1 0,0-1 0,0 0 0,-1 0 0,1 0 0,0 1 0,0-1 0,0 0 0,0 0 0,0 1 0,0-1 0,0 0 0,-1 0 0,1 1 0,0-1 1,0 0-1,0 0 0,0 1 0,0-1 0,0 1 0,11-6 2341,22-20 220,-13 10-2032,21-14 1,65-29 306,-52 30-562,82-57 1,-91 50-235,45-43 0,-73 56-139,-16 19 23,1 0-1,0 0 1,1 0-1,-1 0 1,0 0-1,1 1 1,-1-1 0,1 1-1,0 0 1,4-3-1,-6 5 23,-1 0 0,0 0 0,0 0 0,0 0 0,0 0 0,0 0 0,0 0 0,0 0 0,0 0 0,0 1 0,0-1 0,0 0 0,0 0 0,1 0-1,-1 0 1,0 0 0,0 0 0,0 0 0,0 0 0,0 0 0,0 0 0,0 1 0,0-1 0,0 0 0,0 0 0,0 0 0,0 0 0,0 0 0,0 0 0,0 0 0,0 0 0,0 0-1,0 1 1,0-1 0,0 0 0,0 0 0,0 0 0,0 0 0,-1 0 0,1 0 0,0 0 0,0 0 0,0 0 0,0 0 0,0 1 0,0-1 0,0 0 0,0 0 0,0 0 0,0 0-1,0 0 1,-1 0 0,-8 19-26,1 1-1,-11 39 1,5-15 141,9-31 38,2 0 0,-3 14 0,5-22-56,0 0 0,1 0 1,0 0-1,0 0 0,0 0 1,1 0-1,-1 0 1,3 8-1,-2-12-40,0 1 0,-1-1 1,1 1-1,0-1 0,0 1 0,0-1 1,0 0-1,1 1 0,-1-1 0,0 0 1,0 0-1,1 0 0,-1 0 0,0 0 1,1 0-1,-1 0 0,1-1 0,0 1 1,-1 0-1,1-1 0,-1 1 0,1-1 1,2 1-1,0-1 19,1 1 1,-1-1-1,0 0 1,0 0-1,1 0 1,-1-1-1,0 1 1,6-3-1,-1 1 14,-1-2 0,0 1 0,0-1 0,0-1 0,0 1 0,8-7 0,40-38 115,-23 19-233,0-1 82,-14 13-20,27-21 0,-40 35-24,0 0 1,0 0 0,0 1-1,0 0 1,1 0 0,-1 0 0,1 1-1,0 0 1,11-2 0,-15 4-6,-1 0 1,0 0 0,0 0 0,1 0 0,-1 0 0,0 0 0,0 0 0,0 1 0,0-1 0,1 1 0,-1 0 0,0-1 0,0 1 0,0 0 0,0 0 0,0 1 0,-1-1 0,1 0 0,0 1-1,0-1 1,-1 1 0,1-1 0,-1 1 0,1-1 0,-1 1 0,0 0 0,0 0 0,0 0 0,0 0 0,0 0 0,0 0 0,0 0 0,-1 0 0,1 3 0,0 0 15,0 0 1,0 0-1,-1 1 1,0-1 0,0 0-1,0 0 1,0 0-1,-1 0 1,0 0 0,0 0-1,-1 0 1,1 0-1,-4 7 1,-16 38 632,20-49-197,10-10-21,79-71-251,-61 52-205,-1 0-40,1 1 0,1 1 1,51-36-1,-76 60 37,1 0-1,-1 0 1,0 1 0,0-1 0,1 1-1,-1 0 1,6-2 0,-7 3 19,-1 0-1,0 0 1,0 0 0,0 0 0,0 0 0,0 0 0,0 1 0,0-1 0,0 0 0,0 0 0,0 1 0,0-1-1,0 1 1,0-1 0,0 1 0,0-1 0,-1 1 0,1 0 0,0-1 0,0 1 0,-1 0 0,1 0-1,0-1 1,-1 1 0,1 0 0,0 0 0,-1 0 0,1 0 0,-1 0 0,0 0 0,1 1 0,1 4-11,-1 0 1,0-1-1,0 1 1,0 0 0,-1 0-1,0 0 1,0 0 0,0 0-1,-2 8 1,-1 5 49,-10 30 0,3-17-6,4-16 85,1 1 1,-6 31-1,11-47-90,0-1-1,0 1 0,0 0 1,0 0-1,0-1 1,0 1-1,0 0 1,0-1-1,0 1 0,0 0 1,0 0-1,0-1 1,1 1-1,-1 0 1,0-1-1,0 1 0,1 0 1,-1-1-1,0 1 1,1 0-1,-1-1 0,1 1 1,-1-1-1,1 1 1,-1-1-1,1 1 1,-1-1-1,2 1 0,-1 0 10,1-1-1,-1 0 0,1 1 0,0-1 0,-1 0 1,1 0-1,-1 0 0,1 0 0,0 0 0,-1 0 1,1 0-1,2-1 0,2-1 30,1 0 1,-1 0-1,0 0 0,0-1 1,10-6-1,69-52-64,96-91 1,-157 132-13,-14 12-2,-10 8 18,0 0 1,0 0-1,0 0 0,0 1 1,0-1-1,0 0 1,0 0-1,0 0 0,0 0 1,0 0-1,0 0 1,0 0-1,0 0 0,0 0 1,0 0-1,0 0 1,0 0-1,0 0 0,0 0 1,0 0-1,-51 60-145,-66 100 0,113-155 181,3-3 21,0 0 0,-1-1 0,1 1 1,0 0-1,0 0 0,0 0 0,1 0 0,-2 3 0,16-6 339,-7-2-336,1 0-1,-1-1 0,0 0 1,0 0-1,0 0 0,-1-1 0,0 0 1,1-1-1,-2 1 0,9-10 0,-7 7-41,1 0 0,1 0 0,0 1 0,11-8 0,-19 15-32,-1 0 1,1-1-1,-1 1 0,1 0 1,-1-1-1,1 1 1,-1 0-1,1-1 0,-1 1 1,1 0-1,0 0 1,-1 0-1,1 0 1,-1 0-1,1 0 0,-1 0 1,1 0-1,0 0 1,-1 0-1,1 0 0,-1 0 1,1 0-1,0 0 1,-1 0-1,1 1 0,-1-1 1,1 0-1,-1 0 1,1 1-1,-1-1 1,1 0-1,0 1 0,0 1-10,0 0-1,1 0 0,-1 0 0,-1 0 0,1 1 0,0-1 1,0 3-1,0-2 54,3 15-63,-4-14 33,1-1 0,-1 0 1,1 0-1,0 0 0,0 0 1,0 0-1,0 0 0,0 0 1,1 0-1,-1 0 0,3 3 0,2 0 27,-1-1-1,1 0 0,0-1 0,0 1 0,0-1 0,1 0 0,0 0 0,-1-1 0,1 0 0,0 0 1,1-1-1,-1 0 0,12 2 0,-11-3 21,0 0-1,-1 0 1,1-1-1,0 0 1,0 0 0,-1-1-1,1 0 1,0 0 0,-1-1-1,1 0 1,-1 0 0,1 0-1,9-6 1,-6 1-18,0-1 1,0 0-1,-1 0 0,0-1 1,-1 0-1,0-1 0,0 0 1,-1 0-1,-1-1 0,1 0 1,6-14-1,7-21 100,-2-1-1,20-72 1,-26 78-88,-4 11-46,-1 0 0,-1-1 0,2-37 1,-8 51-22,0-1 0,-2 0 1,0 1-1,-1-1 1,-1 1-1,0 0 0,-7-18 1,8 28-27,2 5 17,-1-1 1,0 0-1,0 0 0,0 1 1,-1-1-1,-1-3 0,2 5 34,1 1-1,-1-1 1,1 1-1,-1-1 1,1 1 0,-1 0-1,1-1 1,-1 1-1,1 0 1,-1-1-1,1 1 1,-1 0-1,0 0 1,1 0 0,-1 0-1,0-1 1,1 1-1,-1 0 1,1 0-1,-1 0 1,0 0-1,1 0 1,-1 1-1,0-1 1,1 0 0,-1 0-1,1 0 1,-1 0-1,0 1 1,1-1-1,-1 0 1,1 1-1,-1-1 1,1 0 0,-2 1-1,-2 3-33,0 0 0,-1 0 0,2 1 0,-1-1 0,0 1 0,1 0 0,0 0 0,0 0 0,0 0 0,-2 9 0,-2-1-23,-1 6 19,0 0-1,2 0 0,0 0 0,-6 39 0,-2 83 24,12-113 37,-1 9-7,0-9-7,1 0-1,1 0 1,2 0 0,6 42 0,-3-33-1957,-4-29 773,0 1 0,1-1-1,4 14 1,3-2-1295,-4 1-1450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2:49.5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9 204 6560,'-9'-1'2668,"16"-2"-1710,21-1 211,-25 3-727,229-45 4816,-96 17-4484,518-67 607,-580 89-1596,178-9-3303,-239 16 2426,1 0 0,-1 2 0,22 3 0,-12 3-769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2:50.4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181 110 5888,'-12'-5'4782,"10"7"-4401,1 0 1,-1 0-1,0 1 0,1-1 0,0 0 0,-2 4 0,-17 48 526,3 2-1,-10 60 0,-17 55 71,36-148-842,-19 67 194,13-33 39,29-108-875,4-17 190,15-85 0,7-32 322,-31 149-15,-4 12 239,1 0 0,1 0 1,1 1-1,22-40 0,-25 53-91,-4 6-17,0 1-1,0 0 1,0-1 0,1 1 0,4-4 0,-7 6-91,1 1 0,0-1-1,-1 1 1,1-1 0,0 1 0,0 0 0,-1-1 0,1 1 0,0 0 0,0-1-1,0 1 1,-1 0 0,1 0 0,0 0 0,0 0 0,0 0 0,0 0 0,-1 0-1,1 0 1,0 0 0,0 0 0,0 1 0,-1-1 0,1 0 0,0 0-1,0 1 1,-1-1 0,1 1 0,0-1 0,0 0 0,0 2 0,2 0 43,-1 0-1,1 1 1,-1-1 0,0 1 0,1 0 0,-1-1-1,-1 1 1,1 0 0,3 6 0,9 33 345,21 112 190,-8-30-330,-20-91-228,-5-21 40,0-1-1,1 1 1,1 0 0,0-1 0,0 1-1,1-1 1,8 14 0,-12-24-95,-1-1 0,0 1 0,1-1 0,-1 1 0,0-1 0,1 1 0,-1-1 0,1 0 0,-1 1 0,1-1 0,-1 0 0,1 1 0,-1-1 0,1 0 0,0 1 0,-1-1 0,1 0 0,-1 0 0,1 0 0,0 0 0,-1 0 0,1 0 0,-1 1 0,1-1 0,0-1 0,-1 1 0,1 0 0,-1 0 0,1 0 0,0 0 0,-1 0 0,1 0 0,-1-1 0,1 1 0,-1 0 1,1-1-1,0 1 0,-1 0 0,1-1 0,2-2-73,0 1 1,-1-1 0,1 0 0,-1 0 0,1 0 0,-1 0 0,2-5 0,63-136-1380,-45 91 878,45-79 1,-57 116 470,-2 1 91,0 2 1,1-1-1,1 1 0,0 1 1,22-21-1,-31 32 59,0 0 1,0 0-1,0 0 0,1 0 0,-1 0 0,0 0 0,0 1 0,0-1 0,1 1 0,-1-1 0,0 1 0,1-1 0,-1 1 0,1 0 0,-1-1 0,0 1 0,1 0 0,-1 0 1,1 0-1,-1 0 0,0 0 0,1 1 0,-1-1 0,1 0 0,-1 1 0,0-1 0,1 1 0,-1-1 0,0 1 0,0 0 0,1-1 0,-1 1 0,0 0 0,0 0 1,0 0-1,0 0 0,0 0 0,0 0 0,0 0 0,0 0 0,0 0 0,-1 0 0,2 3 0,2 3 119,-1 0 1,0 0-1,0 0 1,-1 0-1,0 1 0,2 10 1,4 51 493,-7-55-563,1 122 474,-2-84-380,-7 173-1279,3-199-752,2-17-505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2:50.8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282 62 5216,'-5'-16'1485,"4"12"-874,0-1-1,-1 1 1,1-1 0,-5-7-1,5 11-345,-1-1-1,1 1 1,-1 0-1,1-1 0,-1 1 1,1 0-1,-1 0 1,1 0-1,-1 0 1,0 1-1,0-1 0,1 0 1,-1 1-1,0-1 1,0 1-1,0 0 0,0-1 1,-3 1-1,-1 0 84,0 0 0,0 1-1,0 0 1,-12 2 0,5 1-27,1 0 1,0 1 0,0 0-1,0 1 1,1 0 0,-1 1-1,1 0 1,1 1 0,0 0-1,-17 18 1,21-20-194,1 0 0,0 1 0,1-1 1,0 1-1,0 0 0,0 0 0,1 1 0,-4 9 0,6-11-73,0 0-1,0 0 0,0 0 0,0 0 1,1 0-1,0 0 0,0 0 1,1 0-1,0 0 0,0 0 0,0 0 1,2 6-1,0-6-15,0 0 1,0 0-1,1-1 1,-1 1-1,1-1 1,0 0-1,0 0 1,1 0-1,0 0 1,0-1-1,0 0 1,0 0-1,7 4 1,8 4 32,1-1-1,29 12 1,-49-23-82,19 8-690,30 9 0,-45-16 164,0 0 0,0 0 0,0 0 0,0-1 0,0 1 0,0-1 0,1 0 0,-1-1 0,0 1 0,0-1 0,0 0 0,5-2 0,-7 2 63,-1-1 0,1 1 1,-1-1-1,1 1 1,-1-1-1,1 0 0,-1 0 1,0 0-1,0 0 1,0-1-1,0 1 0,2-4 1,0 0-430,17-19-1940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2:51.2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36 6816,'1'-1'268,"0"-1"0,0 0 0,1 1 0,-1-1 0,0 1 0,0-1 0,1 1 0,-1 0 0,1 0 0,-1 0 0,1-1 1,-1 1-1,1 1 0,0-1 0,-1 0 0,1 0 0,0 1 0,3-2 0,38-7 2684,-37 9-2448,2-2-249,0 1 1,0 0 0,1 1-1,-1 0 1,0 0-1,0 1 1,1 0-1,-1 1 1,0 0-1,0 0 1,10 4-1,-16-5-202,0 1-1,0-1 0,1 0 1,-1 1-1,-1-1 0,1 1 0,0 0 1,0 0-1,-1 0 0,3 2 0,-4-3-25,1 0 0,0 1 0,-1-1-1,1 0 1,-1 0 0,1 0-1,-1 1 1,0-1 0,0 0 0,1 0-1,-1 1 1,0-1 0,0 0-1,0 1 1,0-1 0,-1 0-1,1 0 1,0 1 0,0-1 0,-1 0-1,1 0 1,-2 3 0,-5 8 274,-2 0-1,1 0 1,-2-1 0,-17 18 0,18-21-15,0 1-1,1 0 1,0 0-1,1 1 1,0 0 0,0 0-1,1 1 1,-7 16-1,13-26-248,-1 0 0,1 0 0,0 0 0,0 0 0,-1 0-1,1 1 1,0-1 0,0 0 0,0 0 0,0 0 0,0 0 0,0 1-1,1-1 1,-1 0 0,0 0 0,1 0 0,-1 0 0,0 0 0,1 0-1,0 0 1,-1 0 0,1 0 0,-1 0 0,1 0 0,0 0-1,0 0 1,0 0 0,-1-1 0,1 1 0,0 0 0,0-1 0,0 1-1,0 0 1,0-1 0,2 1 0,4 2 75,0-1 0,0 0 0,0 0 1,12 0-1,-13-1-122,22 3-605,0-2 1,0-1-1,0-1 1,52-7 0,-37 2-928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3:18.2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69 285 1664,'0'0'26,"-2"-1"167,-1-1 0,1 1 0,0-1 0,-1 1 0,1 0 0,-1 0 0,0 0 0,1 0 0,-1 1-1,0-1 1,-4 0 1867,7 7-1533,0 11 444,0-1 0,-1 1-1,-6 30 1,-19 46 859,29-133-172,38-126-1225,-30 130-634,2 0 0,28-52 0,-36 78 270,1 1 1,0-1 0,1 1 0,15-16-1,-18 21 3,1 0 0,-1 0 0,1 1 0,0-1-1,0 1 1,0 0 0,0 1 0,1-1 0,-1 1 0,1 0-1,7-2 1,-8 4-42,-1 0 1,0 0-1,1 0 0,-1 1 0,1-1 1,-1 1-1,0 0 0,1 0 0,-1 1 1,0-1-1,0 1 0,0 0 0,0 0 1,0 0-1,0 1 0,4 3 0,7 6 348,-1 0 0,18 20 0,10 14-21,-41-45-186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3:19.8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194 706 5056,'-1'-2'169,"-1"1"1,0 0-1,0 0 0,0 0 0,0 0 1,-1 0-1,1 0 0,0 0 1,0 1-1,0-1 0,-1 1 1,1 0-1,0-1 0,-1 1 1,-3 0 772,9-2-597,1 0 0,-1 0 0,0-1 0,0 0 0,0 0 1,0 0-1,5-6 0,-8 8-316,4-3 21,-1 0 1,0-1 0,-1 1-1,1-1 1,-1 0-1,0 0 1,2-8 0,-3 12-53,-1 0 0,0 0 1,1 0-1,-1 0 0,0-1 1,0 1-1,1 0 0,-1 0 1,0-1-1,0 1 0,0 0 1,-1 0-1,1 0 0,0-1 1,0 1-1,-1 0 0,1 0 0,-1 0 1,1-1-1,-1 1 0,1 0 1,-1 0-1,0 0 0,1 0 1,-1 0-1,0 0 0,0 1 1,0-1-1,0 0 0,0 0 1,0 0-1,0 1 0,0-1 1,0 1-1,0-1 0,0 1 1,-3-2-1,1 2 6,1 0 0,-1-1 1,0 1-1,0 0 0,0 1 0,0-1 0,0 0 1,0 1-1,0 0 0,0 0 0,0 0 0,0 0 1,1 0-1,-4 2 0,0 0 105,0 1-1,1-1 1,-1 1-1,1 0 1,-8 8 0,-46 58 1099,53-62-942,0 1 0,1-1 1,0 1-1,0 0 0,1 1 0,-6 18 1,9-26-225,1 1 0,-1-1 0,1 0 1,-1 1-1,1-1 0,0 1 1,0-1-1,0 1 0,0-1 0,1 1 1,-1-1-1,1 1 0,-1-1 1,1 0-1,0 1 0,0-1 0,0 0 1,0 0-1,0 1 0,1-1 1,2 3-1,-2-3-17,1 0-1,-1 0 1,1-1 0,0 1 0,-1-1-1,1 0 1,0 0 0,0 0 0,0 0-1,0 0 1,0 0 0,0-1 0,0 0-1,0 1 1,0-1 0,0 0 0,5-1-1,178-23 844,-156 18-717,0-2-1,-1-1 1,0-1 0,33-16 0,-50 19-164,0 0 0,0-1 0,-1 0 0,0-1 0,-1 0 0,0-1 0,15-17 1,-8 3-201,0 0 0,21-43 0,116-211-347,-134 243 537,22-54 0,-37 76-66,0 1 1,-1-1-1,-1-1 1,0 1 0,-1 0-1,0-1 1,-1 1-1,-1-15 1,0 26 50,0 1 0,0 0 0,0-1 1,0 1-1,-1 0 0,1 0 0,0-1 0,-1 1 1,1 0-1,-1 0 0,1-1 0,-1 1 0,1 0 1,-1 0-1,0 0 0,-1-2 0,1 3 17,0 0-1,0-1 1,1 1 0,-1 0-1,0 0 1,0-1-1,0 1 1,1 0-1,-1 0 1,0 0 0,0 0-1,0 0 1,0 0-1,1 1 1,-1-1-1,0 0 1,0 0-1,0 1 1,0-1 0,1 0-1,-1 1 1,0-1-1,1 0 1,-1 1-1,0-1 1,-1 2 0,-10 8 38,1 0 1,0 0 0,1 1 0,0 1-1,0 0 1,1 0 0,1 1 0,-10 18 0,4-1 40,2-1 0,0 2 1,2-1-1,-9 51 1,-10 129 134,29-209-189,-6 87 104,6-78-32,1 0-1,-1 0 0,2-1 1,-1 1-1,1 0 0,7 16 1,-8-23-51,-1-1 0,2 1 1,-1-1-1,0 0 0,1 1 0,-1-1 1,1 0-1,-1 0 0,1 0 0,0 0 1,0 0-1,0 0 0,0-1 0,0 1 1,1-1-1,-1 1 0,0-1 0,1 0 1,-1 0-1,1 0 0,-1 0 0,1 0 1,-1-1-1,1 1 0,0-1 0,-1 0 1,1 1-1,0-1 0,-1 0 0,1-1 1,0 1-1,-1 0 0,4-2 0,15-3 7,0-1-1,0-1 1,-1-1-1,0-1 1,22-14-1,90-65-184,-130 87 149,22-17-74,-1-2-1,-1 0 0,26-31 1,-44 47 33,-3 4 27,-1-1-1,1 1 1,0-1-1,0 0 1,-1 0-1,1 1 1,-1-1-1,1 0 1,-1 0 0,1 0-1,-1 1 1,1-1-1,-1 0 1,0 0-1,1 0 1,-1 0 0,0 0-1,0 0 1,0 0-1,1-1 1,-1 2 14,-1 0 1,1 0 0,0-1-1,0 1 1,0 0 0,0 0-1,0 0 1,0 0 0,0 0-1,0 0 1,0 0 0,0 0-1,-1 0 1,1 0 0,0 0-1,0 0 1,0 0 0,0 0-1,0 0 1,0 0 0,0 0-1,-1 0 1,1 0 0,0 0-1,0 0 1,0 0 0,0 0-1,0 0 1,0 0 0,0 0-1,0 0 1,-1 0 0,1 0-1,0 0 1,0 0 0,0 0-1,0 0 1,0 0 0,0 0-1,0 1 1,0-1 0,0 0-1,0 0 1,-1 0 0,1 0-1,0 0 1,0 0 0,-21 17 30,-22 21 0,3-1 111,-19 11 7,20-18-164,-46 47-1,79-67 237,6-10-203,0 1 0,0-1 0,1 0 0,-1 0 0,0 0 0,0 0 0,0 0 0,0 1 0,1-1 0,-1 0 0,0 0 0,0 0-1,0 0 1,1 0 0,-1 0 0,0 0 0,0 0 0,0 0 0,1 0 0,-1 0 0,0 0 0,0 0 0,0 0 0,1 0 0,-1 0 0,0 0 0,0 0 0,1 0 0,-1 0 0,0 0 0,25-8 491,-24 8-529,25-11-46,43-26 1,-48 25-48,-15 8-27,0 0-1,0 1 0,1 0 1,-1 1-1,0-1 1,1 1-1,0 0 0,8-1 1,-14 6-352,-1 18 383,-1-13 104,1 1-1,0-1 1,1 0-1,0 1 0,2 12 1,-2-19 25,0 1 0,0-1 0,0 1 1,1-1-1,-1 0 0,0 1 0,1-1 0,-1 0 1,1 0-1,0 0 0,0 0 0,0 0 0,0-1 1,0 1-1,0-1 0,1 1 0,-1-1 0,0 1 1,1-1-1,-1 0 0,1 0 0,3 0 1,1 1 131,1 0 1,0-1 0,-1 0 0,1-1 0,0 1 0,0-2 0,13-1 0,-16 2-95,1-2 1,0 1 0,0-1-1,0 1 1,-1-2-1,1 1 1,-1 0 0,1-1-1,-1 0 1,7-6-1,2-4-65,-2 0 0,1 0 0,-2-1 0,0-1-1,13-22 1,38-84 220,-37 68-233,71-117 650,-18 33-1076,-70 125 207,-7 10 173,1 0 1,-1 0-1,1 0 0,-1-1 0,0 1 0,0 0 0,0-1 0,0 1 0,0-1 1,-1 1-1,1-1 0,-1 1 0,1-1 0,-1-2 0,0 5 59,0 0 1,-1 0-1,1 0 0,0-1 0,0 1 1,0 0-1,0 0 0,-1 0 0,1 0 0,0 0 1,0 0-1,0 0 0,0 0 0,-1 0 1,1 0-1,0 0 0,0 0 0,0 0 1,0 0-1,-1 0 0,1 0 0,0 0 1,0 0-1,0 0 0,0 0 0,-1 0 0,1 1 1,0-1-1,0 0 0,0 0 0,0 0 1,0 0-1,-1 0 0,1 0 0,0 0 1,0 1-1,0-1 0,0 0 0,0 0 1,-7 6-109,-4 7 160,0-1 1,1 2-1,0-1 1,1 2 0,1-1-1,0 1 1,1 0-1,-6 16 1,-3 20 180,-11 60 1,22-86-253,-7 36-191,3 1 0,3 0-1,1 69 1,5-125-286,1 5 43,-16-69-9575,-16-30 9688,2 8 1904,12 32 46,10 31-262,1-1 0,-8-35 1,12 39-469,1 7-439,-1 0 0,1 0 0,1 0 0,0 0 0,0-11 0,1 16-407,-1 0 0,1 1-1,-1-1 1,1 0 0,0 0 0,-1 1 0,1-1-1,0 0 1,0 1 0,0-1 0,0 1 0,1-1 0,-1 1-1,0 0 1,1-1 0,-1 1 0,1 0 0,-1 0-1,1 0 1,-1 0 0,1 0 0,0 0 0,-1 1 0,1-1-1,3 0 1,2-1-44,0 1 1,0 0-1,0 0 0,0 1 0,0 0 0,0 1 0,1-1 1,-1 1-1,0 0 0,7 3 0,5 1-788,0 2 0,24 11 0,-14-2-258,-1 0-1,-1 2 1,0 1-1,-2 1 1,30 30-1,-47-43 1129,0 1-1,-1 0 1,0 0 0,-1 1-1,0 0 1,0 0 0,-1 0-1,8 20 1,-11-23 225,0 0-1,0 0 1,-1 0 0,0 1-1,-1-1 1,1 0 0,-1 0 0,0 1-1,-1-1 1,0 0 0,0 0-1,0 0 1,0 0 0,-1 0-1,0 0 1,-5 10 0,6-14-245,-2 4 24,0 1 1,0-1-1,-1 0 1,0 0-1,0-1 1,0 1-1,-9 8 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3:20.2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5 2976,'-17'-5'1120,"17"10"-896,0-2-32,4 5-224,0 1-1600,5 5 896,0 2-480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3:20.6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1 136 2976,'2'2'277,"0"-1"0,0 1 0,0 0 1,0-1-1,0 1 0,0 0 0,0 0 0,0 0 1,-1 1-1,1-1 0,1 5 0,2 1 1111,11 25 2667,-14-27-3283,-2-3-553,1 0-1,-1 0 1,1 0 0,-1 0-1,0 0 1,0 1 0,-1-1-1,1 0 1,-1 0 0,1 0-1,-1 0 1,0 0 0,0 0-1,0 0 1,-1 0 0,1 0-1,-1 0 1,-1 4 1319,7-8-1196,6-3-153,3-6-24,-1 0 0,0-1-1,-1 0 1,0-1 0,0 0 0,11-18 0,13-14-818,55-55-3101,-86 95 3324,-1 1 1,1 0-1,-1 1 1,1-1-1,0 1 0,0-1 1,0 1-1,6-2 1,-8 3 258,0 1-1,0-1 1,0 1 0,-1 0 0,1 0 0,0 0 0,0 0 0,0 0-1,0 0 1,-1 0 0,1 0 0,0 1 0,0-1 0,-1 1 0,1-1-1,0 1 1,0 0 0,-1 0 0,1 0 0,-1 0 0,1 0 0,2 2-1,4 6-285,1 0-1,-2 0 1,0 1-1,0 0 0,9 16 1,-12-18 701,-3-5-48,1 0 0,0 0 0,0 0 0,0-1 0,0 1 0,1 0 0,-1-1 0,1 0 0,-1 1 0,1-1 0,0 0 0,0 0 0,0-1 0,0 1 0,0-1 0,0 1 0,0-1 0,0 0 0,1 0 0,-1 0 0,1-1 0,-1 1 0,0-1 0,1 0 0,-1 0 0,1 0 0,-1 0 0,1 0 0,-1-1 0,0 0 0,1 0 0,-1 0 0,0 0 0,1 0 0,-1-1 0,0 1 0,0-1 0,0 0 0,4-3 0,1-2-98,-1 1 1,0-1-1,0-1 0,6-8 1,-10 11-49,0 0 0,0 1 0,0-1 1,0 0-1,-1-1 0,0 1 0,0 0 1,1-10-1,-2 14-22,-1 0 1,0 1-1,0-1 0,0 0 1,0 0-1,0 0 1,0 0-1,0 0 0,0 0 1,0 1-1,0-1 0,-1 0 1,1 0-1,0 0 1,-1-1-1,0 2-5,1 0 1,0-1-1,0 1 0,-1 0 1,1 0-1,0 0 0,-1 0 1,1-1-1,0 1 0,-1 0 1,1 0-1,0 0 1,-1 0-1,1 0 0,0 0 1,-1 0-1,1 0 0,0 0 1,-1 0-1,1 0 0,0 0 1,-1 0-1,1 0 0,0 0 1,-1 0-1,1 1 1,-3 0 69,0 0 0,0 1 0,1-1 0,-1 1 0,1 0 0,-1 0 0,-3 4 0,-9 10 295,2 1 0,-14 20-1,14-19-46,9-12-187,-1 1-1,1-1 1,1 1-1,-1 0 1,1 1-1,1-1 1,-1 0-1,1 1 1,-2 11 0,4-16-105,0 0 0,0-1 0,0 1 0,0 0 1,0 0-1,0-1 0,1 1 0,0 0 1,-1-1-1,1 1 0,0-1 0,0 1 0,0-1 1,0 1-1,1-1 0,-1 0 0,1 0 1,-1 1-1,1-1 0,0 0 0,0 0 0,0-1 1,0 1-1,0 0 0,0-1 0,1 1 1,-1-1-1,1 0 0,-1 1 0,4 0 0,2 1-3,0-1-1,0 0 1,0 0-1,1-1 1,16 1-1,44-5-625,-57 2 269,-6 1 60,41-3-3290,76-16 0,-35-10-3083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3:27.5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0 153 2144,'0'0'29,"0"0"1,0 0-1,0 1 1,1-1-1,-1 0 1,0 0-1,0 0 1,0 0-1,0 0 1,0 0-1,0 0 0,0 0 1,1 0-1,-1 0 1,0 0-1,0 0 1,0 0-1,0 1 1,0-1-1,0 0 1,1 0-1,-1 0 1,0 0-1,0 0 0,0 0 1,0 0-1,0 0 1,0-1-1,1 1 1,-1 0-1,0 0 1,0 0-1,0 0 1,0 0-1,0 0 1,0 0-1,0 0 0,1 0 1,-1 0-1,0 0 1,0 0-1,0 0 1,0-1-1,0 1 1,0 0-1,0 0 1,0 0-1,0 0 1,0 0-1,0 0 0,0 0 1,0-1-1,1 1 1,-1 0-1,0 0 1,0 0-1,0 0 1,0 0-1,0 0 1,0-1-1,0 1 1,0 1 146,1-1 0,0 1 0,0-1 0,0 1 1,-1-1-1,1 1 0,0-1 0,0 0 0,0 1 1,0-1-1,0 0 0,1 0 0,10 1 50,-1-2 0,1 1-1,-1-1 1,1-1 0,-1 0 0,0-1 0,0 0-1,0-1 1,0 0 0,-1-1 0,16-9-1,-17 9-159,1-1 88,1-1-1,9-9 1,-17 14-141,-1 0 0,0 0 0,0 0 1,0 0-1,-1-1 0,1 1 1,0 0-1,-1-1 0,0 1 0,1-1 1,-1 0-1,0 1 0,0-1 0,0-4 1,-1 6-15,1 0 1,-1 0-1,0 0 0,0 0 1,0 0-1,0 0 1,-1 0-1,1-1 1,0 1-1,0 0 0,-1 0 1,1 1-1,0-1 1,-1 0-1,1 0 1,-1 0-1,1 0 0,-1 0 1,1 0-1,-1 0 1,0 1-1,0-1 1,0 0-1,-1-1 10,0 1 1,1 1-1,-1-1 0,0 0 0,0 0 1,0 1-1,0-1 0,0 1 0,0-1 1,0 1-1,-2 0 0,-3 0 42,1 0 0,0 0 0,-1 1-1,1 0 1,-1 0 0,-8 4 0,6-1 104,0 0-1,0 1 1,0 0-1,1 1 1,0 0 0,0 0-1,0 0 1,-12 15-1,16-17-124,1 0-1,0 0 0,0 0 0,0 0 0,0 0 0,1 1 0,0 0 0,-1-1 0,2 1 0,-1 0 0,1 0 1,-1 0-1,1 0 0,1 0 0,-1 0 0,1 0 0,0 0 0,0 0 0,1 6 0,0-7 24,0 0-1,1 0 0,0 0 1,0 0-1,0-1 0,0 1 1,0 0-1,1-1 0,0 0 1,-1 0-1,1 0 0,1 0 1,-1 0-1,0 0 0,1-1 1,-1 0-1,1 1 0,0-1 1,-1-1-1,1 1 0,5 1 1,2 1 90,0-1 0,-1-1 1,1 0-1,0 0 0,0-1 1,22-1-1,-20-1-77,0 0-1,0-2 1,-1 1-1,1-2 1,-1 0 0,0 0-1,0-1 1,0-1 0,-1 0-1,1 0 1,-2-1 0,17-13-1,-22 15-48,-1 1 0,0-1 1,0 0-1,0 0 0,0-1 0,-1 1 0,0-1 0,0 1 0,0-1 1,-1 0-1,0 0 0,0 0 0,1-8 0,0-7-256,0 0-1,-2-35 1,-1 44 104,1 12 23,0 0 110,-1 0-1,1-1 1,0 1 0,-1 0 0,1 0 0,-1 0-1,1 0 1,-1 0 0,1 0 0,0 0-1,-1 1 1,1-1 0,-1 0 0,1 0-1,-1 0 1,1 1 0,-1-1 0,1 0-1,-1 0 1,1 1 0,-1-1 0,1 0 0,-1 1-1,0-1 1,1 1 0,-1-1 0,1 1-1,-1-1 1,0 1 0,2 1 0,2 2 44,1 0 1,-1 1-1,0 0 1,0 0-1,-1 0 1,0 0-1,1 0 1,-2 1 0,1-1-1,-1 1 1,2 6-1,-1 0 62,0 0 0,-2 0-1,1 1 1,-2 18 0,0-28-85,0-1 1,0 1-1,1-1 0,-1 1 1,0-1-1,1 0 0,-1 1 1,1-1-1,0 0 0,0 1 1,0-1-1,0 0 1,0 0-1,2 2 0,-2-2 0,1-1 1,-1 0-1,1 0 0,-1 0 0,1 0 1,-1 0-1,1 0 0,0 0 0,0 0 1,-1-1-1,1 1 0,0 0 0,0-1 1,0 0-1,0 1 0,-1-1 0,1 0 1,3 0-1,14-2 127,0 0 1,0-1 0,27-8-1,-11 2-140,-24 7 125,9-2-10,-1-1 0,22-8 0,-37 11-120,1 0 0,-1 0 0,0 0 1,0 0-1,0-1 0,0 0 0,0 0 0,0 0 1,-1 0-1,0-1 0,1 1 0,-1-1 0,0 0 1,3-5-1,-6 7-12,1 1 0,0-1 0,-1 1 0,1-1 0,-1 1-1,0-1 1,1 1 0,-1-1 0,0 1 0,0-1 0,0 0 0,0 1 0,-1-1 0,1 1 0,0-1 0,0 1 0,-1-1 0,1 1 0,-1-1 0,0 1 0,1-1-1,-1 1 1,0 0 0,0-1 0,0 1 0,0 0 0,0 0 0,-2-2 0,0 0 9,0 1 0,0-1 0,0 1 0,-1 0 0,1 0 0,-1 0 0,1 0 0,-1 1 0,-6-3-1,19 7-78,58 16 231,-62-17-146,1 0 0,-1 1-1,1 0 1,-1 0 0,0 0 0,0 0 0,0 1-1,-1 0 1,7 6 0,-10-9-12,0 1 1,0-1-1,0 1 0,0 0 0,0-1 0,0 1 0,0 0 1,-1 0-1,1-1 0,-1 1 0,1 0 0,-1 0 1,0 0-1,1 0 0,-1 0 0,0 0 0,0-1 1,0 1-1,-1 0 0,1 0 0,0 0 0,-1 0 1,1 0-1,-2 1 0,-1 4 19,0-1 0,-1 0 0,0 0 0,0 0 1,-5 6-1,-5 6 181,13-18-186,1 1 0,-1-1 0,1 0 0,0 1 0,0-1 0,-1 0 1,1 1-1,0-1 0,-1 0 0,1 1 0,0-1 0,0 1 0,0-1 0,0 0 0,-1 1 0,1-1 0,0 1 0,0-1 0,0 1 0,0-1 0,0 0 0,0 1 0,0-1 0,0 1 0,0-1 1,0 1-1,0-1 0,0 0 0,1 1 0,-1-1 0,0 1 0,0-1 0,0 1 0,1-1 0,-1 0 0,0 1 0,0-1 0,1 0 0,-1 1 0,0-1 0,1 0 0,-1 1 0,0-1 0,1 0 1,-1 0-1,0 1 0,1-1 0,-1 0 0,1 0 0,-1 0 0,0 0 0,1 1 0,-1-1 0,1 0 0,-1 0 0,1 0 0,-1 0 0,0 0 0,1 0 0,-1 0 0,1 0 0,0-1 0,6 1 29,0 0-1,0-1 0,8-1 0,-8 0-24,24-4 41,0-3 0,0 0 0,41-20 0,-41 17-52,-29 11-303,-14 17 229,11-13 75,-6 6-3,0 0 1,1 0-1,0 1 0,1 0 1,-7 17-1,11-27 17,1 1-1,0-1 0,0 1 1,0-1-1,0 1 1,0-1-1,0 1 1,-1-1-1,1 0 0,0 1 1,0-1-1,0 1 1,1-1-1,-1 1 1,0-1-1,0 1 0,0-1 1,0 1-1,0-1 1,0 1-1,1-1 1,-1 1-1,0-1 0,0 0 1,1 1-1,-1-1 1,0 1-1,1-1 1,-1 0-1,0 1 0,1-1 1,-1 0-1,1 0 1,-1 1-1,0-1 1,1 0-1,-1 0 0,1 0 1,-1 1-1,1-1 1,-1 0-1,1 0 1,-1 0-1,1 0 0,-1 0 1,1 0-1,-1 0 1,1 0-1,-1 0 1,0 0-1,1 0 0,-1 0 1,1 0-1,0-1 1,2 1 2,0-1 0,0 1 1,0-1-1,1 0 0,-1 0 1,0 0-1,3-2 0,-4 2-7,0-1 0,-1 0-1,1 1 1,0-1 0,-1 0-1,1 0 1,-1 0 0,1 0-1,-1 0 1,0 0 0,0 0-1,0-1 1,0 1-1,-1 0 1,1-1 0,0 1-1,-1 0 1,0-1 0,1 1-1,-1-1 1,0 1 0,0-1-1,-1-3 1,1 5-26,0-1 1,-1 0-1,1 0 1,0 1 0,-1-1-1,1 0 1,-1 1-1,0-1 1,1 1-1,-1-1 1,0 1-1,0-1 1,0 1-1,0-1 1,0 1-1,0 0 1,0 0-1,-1-1 1,1 1 0,0 0-1,-1 0 1,1 0-1,-1 0 1,1 1-1,-1-1 1,0 0-1,1 1 1,-1-1-1,0 1 1,1-1-1,-1 1 1,-2 0-1,3 0-153,1 0 165,0-1 0,0 1 0,-1 0 0,1 0 0,0 0 0,0 0 0,0 0 0,0-1 0,0 1 0,0 0 0,0 0 0,0 0 0,0 0 0,0 0 0,0-1 0,0 1 0,0 0 1,0 0-1,0 0 0,0 0 0,0-1 0,0 1 0,0 0 0,0 0 0,0 0 0,0 0 0,0 0 0,0-1 0,0 1 0,0 0 0,0 0 0,0 0 0,1 0 0,-1 0 0,0-1 0,0 1 0,0 0 0,0 0 0,0 0 0,0 0 0,1 0 0,-1 0 0,117-21 680,-85 17-784,-10 2 372,1 0 0,40 3 0,-59 0-194,0 0 0,0 0 0,0 0-1,-1 0 1,1 1 0,0-1 0,-1 1 0,0 0-1,1 0 1,-1 1 0,0-1 0,0 1 0,5 5 0,-4-5 109,0 1 0,0-1 0,0 0 0,0 0 1,0 0-1,1-1 0,7 4 0,9 0 257,-1-2 0,1 0-1,32 1 1,1 0-184,-39-3-472,57 6 349,-22-5-3363,-34-2-941,-2 4 1211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3:48.3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1 414 2080,'0'0'667,"0"-15"2132,4 12-1286,-3 3-1358,-1-1 1,1 1-1,-1 0 0,1-1 0,-1 1 1,1 0-1,-1-1 0,1 1 1,-1-1-1,0 1 0,1-1 1,-1 1-1,0-1 0,1 1 0,-1-1 1,0 1-1,0-1 0,1 1 1,-1-2-1,1 0 95,0 0-1,0 1 1,0-1 0,0 0-1,0 1 1,1-1 0,-1 1-1,1-1 1,-1 1 0,1 0-1,-1 0 1,1-1 0,2 0-1,34-18 1161,-20 10-1056,66-43-16,-60 36-244,0 1 0,1 1 0,44-18 0,-64 31-51,6-2 50,0 0-1,0 1 1,0 0 0,12-1 0,-19 3-43,-1 1 0,1 0-1,-1 0 1,1 1 0,-1-1 0,1 1-1,-1-1 1,1 1 0,-1 0 0,0 0-1,1 1 1,-1-1 0,0 1 0,0 0 0,0 0-1,0 0 1,4 3 0,0 3 116,0 0 0,-1 0-1,0 1 1,-1 0 0,6 11 0,-6-10-10,1 0 0,0 0 1,0-1-1,1 0 0,9 10 0,-14-17-118,1 0 0,-1 0 1,0-1-1,1 1 0,0 0 0,-1-1 0,1 0 0,0 0 1,0 1-1,0-2 0,0 1 0,0 0 0,0 0 0,0-1 0,0 0 1,0 0-1,0 0 0,0 0 0,0 0 0,0 0 0,0-1 0,0 1 1,4-3-1,13-3 68,-2-1 1,1-2-1,27-16 1,53-40-309,78-59-1887,-58 41-6115,-82 59 5020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37.6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0 5824,'-44'0'2624,"40"3"-2272,-1-3-192,10 0-160,-1 4 64,9 4-32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3:57.1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93 540 1664,'-2'2'584,"4"-9"1227,-11 7 316,5 0-2002,0 0-1,1 1 0,-1-1 0,0 1 1,1-1-1,-1 1 0,1 0 0,-1 1 1,1-1-1,0 0 0,-1 1 0,1 0 1,0 0-1,0 0 0,0 0 0,0 0 1,0 1-1,1-1 0,-1 1 0,1 0 1,0 0-1,-1 0 0,1 0 0,1 0 1,-1 0-1,-2 7 0,3-10-115,1 1 1,0 0-1,0 0 0,0 0 0,-1 0 1,1 0-1,0 0 0,0 0 0,1 0 1,-1 0-1,0 0 0,0 0 0,0 0 1,0 0-1,1 0 0,-1 0 0,1 0 1,-1-1-1,0 1 0,1 0 0,0 0 1,-1 0-1,1-1 0,-1 1 0,1 0 1,0 0-1,-1-1 0,1 1 0,0-1 1,0 1-1,0-1 0,0 1 0,-1-1 1,1 1-1,0-1 0,0 0 0,0 1 1,0-1-1,0 0 0,0 0 0,0 0 1,1 0-1,2 1 36,0-1 0,0 1 0,0-1 0,0 0 0,0-1 0,0 1 0,0-1 0,0 1 0,5-3 0,2-1 84,-1 0 0,0 0 0,0-2-1,15-9 1,-22 14-143,-1-1 0,1-1 1,-1 1-1,1 0 0,-1-1 0,0 1 0,0-1 0,0 1 0,0-1 0,-1 0 0,1 0 0,-1 0 0,1 0 0,-1 0 1,0 0-1,0 0 0,-1-1 0,1 1 0,-1 0 0,1-4 0,-1 6 12,0-1 0,0 1-1,0-1 1,0 1 0,0-1 0,0 1-1,0 0 1,1-1 0,-1 1 0,0-1-1,1 1 1,-1 0 0,1-1 0,0 1-1,1-2 1,-1 2-2,0 1 0,0-1 0,1 0 0,-1 1 0,1-1 0,-1 0 0,1 1-1,-1 0 1,1-1 0,-1 1 0,1 0 0,-1 0 0,1 0 0,-1 0 0,3 0 0,7 0 134,1 1 1,-1 0 0,21 5-1,-29-6-69,0 1 0,1-1 0,-1 1 0,0-1 0,1 0 0,-1 0 0,0 0 0,1-1 0,-1 1 0,0-1 0,1 0 0,-1 0 0,0 0 0,0 0 0,4-2 0,-6 2 67,4 1-68,1-1 0,0 0 0,-1 0 0,1-1 0,-1 1 0,0-1 0,0 0 0,1-1 0,-1 0 0,-1 1 0,1-1 0,8-7 0,-2 0 29,0 1 1,-1-1-1,-1-1 1,11-13-1,-5-2-124,-1 0 0,0 0-1,-2-2 1,9-28 0,4-19 270,30-72 437,-51 134-905,-8 24 39,-34 149 577,8-24-390,21-103 116,-2-1 1,-16 35-1,9-30 40,-1-1 1,-2-1-1,-2-1 0,-30 35 1,47-62 82,0-1 0,-1 1 0,0-2 0,-15 11 0,20-15-185,0 0 0,-1 1 0,1-2 0,0 1 0,0 0-1,-1 0 1,1-1 0,0 1 0,-1-1 0,-3 1 0,4-2-42,1 1 0,0 0-1,0 0 1,0-1 0,0 1 0,0 0-1,-1-1 1,1 1 0,0-1 0,0 1 0,0-1-1,0 0 1,0 0 0,0 1 0,1-1 0,-1 0-1,0 0 1,0 0 0,0 0 0,1 0 0,-1 0-1,0-2 1,0 2-3,0-1-1,1 1 1,-1-1-1,0 1 1,1-1-1,0 1 1,-1-1-1,1 0 1,0 1-1,0-1 1,0 1-1,0-1 1,0 0-1,0 1 1,0-1-1,1 0 1,-1 1-1,1-1 1,0-1-1,0 0 2,1 0 0,0 0-1,0 0 1,0 1-1,0-1 1,0 0 0,0 1-1,6-5 1,0 2-17,0-1-1,0 1 1,1 0 0,-1 1-1,17-6 1,117-30-218,-133 37 197,2 1-555,1 0-1,-1 0 1,17 1-1,-20 4-676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3:58.9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106 406 2496,'6'-8'411,"-4"6"-98,0 0 0,0-1 0,-1 1 0,1-1 0,-1 0 0,0 1 0,1-1 0,-1 0 0,0 0 0,-1 0 0,1 0 0,0-3 0,-1 5-220,0 1 0,0 0 1,0-1-1,0 1 0,0-1 0,0 1 1,0-1-1,0 1 0,0 0 0,0-1 1,0 1-1,-1-1 0,1 1 0,0 0 1,0-1-1,-1 1 0,1 0 0,0-1 1,0 1-1,-1 0 0,1-1 0,0 1 1,-1 0-1,1-1 0,0 1 0,-1 0 1,1 0-1,0 0 0,-1-1 0,1 1 1,-1 0-1,1 0 0,-1 0 0,1 0 1,0 0-1,-1 0 0,1 0 0,-1 0 1,1 0-1,-1 0 0,1 0 0,0 0 1,-1 0-1,1 0 0,-1 0 0,1 0 1,0 0-1,-2 1 0,0 0 122,-1 0 1,0 0-1,0 0 0,1 1 1,-5 2-1,-4 6 4,0 1 1,1 0-1,1 0 1,0 1-1,0 0 0,-7 15 1,13-22-156,1 0 0,-1-1 0,1 2-1,0-1 1,0 0 0,1 0 0,-2 11 0,3-14-41,-1 0 0,1 0 0,0 0 0,0-1 0,1 1 0,-1 0 0,0 0 0,1 0-1,-1 0 1,1 0 0,-1-1 0,1 1 0,0 0 0,0 0 0,0-1 0,0 1 0,0-1 0,0 1 0,0-1 0,1 1 0,-1-1 0,0 0 0,1 0 0,-1 1 0,1-1 0,3 1 0,1 1 24,1 0 1,-1-1 0,1 0 0,0 0 0,0-1 0,0 0 0,0 0 0,0 0 0,0-1 0,0 0 0,0-1 0,0 1 0,0-1 0,0-1 0,12-3 0,-14 3-43,0 0 0,0 0 0,0 0 0,0 0 0,0-1 1,-1 0-1,1 0 0,-1 0 0,0 0 0,1-1 0,-2 0 0,1 0 0,0 0 1,-1 0-1,0 0 0,0-1 0,0 0 0,-1 1 0,1-1 0,-1 0 0,2-6 0,-3 7-42,-1 0 0,1 1-1,-1-1 1,0 1 0,0-1-1,0 0 1,0 1-1,0-1 1,-1 0 0,0 1-1,-2-7 1,-1 1 2,0 0 1,-10-16-1,1 4 193,10 16-26,-1-5-353,4 9 201,1 1 0,-1-1-1,0 1 1,1-1 0,-1 1 0,1-1 0,-1 1-1,1-1 1,-1 1 0,1 0 0,-1-1 0,1 1-1,-1 0 1,1 0 0,0-1 0,-1 1 0,1 0-1,-1 0 1,1 0 0,0 0 0,1-1 0,39-8 565,2 2 0,-1 1 0,71 1 1,-113 5-226,1 0-257,0 0 1,0 0 0,-1 0-1,1-1 1,0 2-1,0-1 1,-1 0-1,1 0 1,0 0 0,0 0-1,-1 0 1,3 1-1,-2 1-64,1 1-1,0-1 0,-1 0 1,1 1-1,-1-1 0,1 1 1,-1 0-1,0-1 0,0 1 1,-1 0-1,1 0 0,0-1 1,-1 1-1,0 0 0,0 4 1,0 7 42,-1-1 0,-3 17 0,-1 13 257,5-35-231,0-1-67,0 0 1,0 0-1,1 0 0,0 0 1,1 7-1,-1-13 5,-1 1 0,1-1 0,-1 0-1,0 0 1,1 0 0,0 0 0,-1 0 0,1 0 0,0 0 0,-1 0 0,1 0 0,0 0-1,0 0 1,0 0 0,0 0 0,0 0 0,0-1 0,0 1 0,0 0 0,0-1 0,1 1-1,-1-1 1,0 1 0,0-1 0,0 0 0,1 0 0,-1 1 0,0-1 0,0 0 0,1 0-1,-1 0 1,0 0 0,0 0 0,3-1 0,17-4-228,38-13 0,-33 10-51,40-13-11,-5 2 214,77-34 0,-137 53 67,0-1-1,-1 1 0,1 0 0,0 0 0,-1-1 0,1 1 1,0-1-1,-1 1 0,1 0 0,-1-1 0,1 1 0,-1-1 0,1 1 1,-1-1-1,1 0 0,-1 1 0,1-1 0,-1 1 0,1-2 1,-2 2-13,1 0 0,-1-1 1,0 1-1,1 0 0,-1 0 1,0 0-1,1 0 0,-1 0 1,0 0-1,0 0 0,1 0 1,-1 0-1,0 1 0,1-1 1,-1 0-1,0 0 0,1 1 1,-1-1-1,1 0 0,-1 1 1,0-1-1,0 1 0,-31 13-125,2-1 147,-1 2-1,-36 23 1,63-35 36,-1 1-1,1-1 0,0 1 0,0 0 1,1 0-1,-1 0 0,1 1 0,-4 7 1,6-11-28,1 0 0,-1 0 0,1 0 0,-1 0 0,1 1 0,0-1 0,0 0 0,-1 0 0,1 0 1,0 1-1,0-1 0,0 0 0,0 0 0,0 1 0,1-1 0,-1 0 0,1 2 0,-1-2 1,1 0 1,0 0-1,0 0 0,0 0 0,0 0 0,0 0 0,0 0 0,0 0 0,0 0 0,0 0 0,0-1 1,0 1-1,0-1 0,1 1 0,-1 0 0,0-1 0,1 0 0,-1 1 0,2-1 0,5 1-7,0 0 0,1-1 0,-1 0 0,0-1 0,0 0 0,0 0 0,10-3 0,-6 1-84,0 1 47,0-1 1,-1 0-1,1-1 1,-1-1-1,0 0 0,0 0 1,-1-1-1,1 0 0,-1-1 1,-1 0-1,1 0 1,-1-1-1,0-1 0,-1 1 1,0-1-1,0-1 0,7-11 1,8-25-82,-1-2 0,-2 0 0,-3-1 0,18-81 0,-34 130 112,2-11-18,-1 0 0,0 0 1,0 0-1,-1 0 0,-1-1 0,0-18 0,0 29 7,0 0 0,0 1 0,-1-1 0,1 1 0,0-1 0,0 1 0,0-1 0,0 1 0,-1-1 0,1 1 0,0-1 0,0 1 0,-1-1 0,1 1 0,0-1 0,-1 1 0,1 0 0,0-1 0,-1 1 1,1-1-1,-1 1 0,1 0 0,-1 0 0,1-1 0,-1 1 0,1 0 0,-1 0 0,1-1 0,-1 1 0,1 0 0,-1 0 0,1 0 0,-1 0 0,1 0 0,-1 0 0,0 0 0,1 0 0,-1 0 0,1 0 0,-1 0 0,1 0 0,-1 0 0,1 1 0,-1-1 0,1 0 0,-1 0 0,1 1 1,-2-1-1,0 2 31,-1-1 1,1 1-1,0-1 1,-1 1 0,1 0-1,0 0 1,0 0 0,-2 3-1,-3 7-4,1 0 0,0 1 0,0 0 0,2 0 0,-1 0 0,-3 23 0,1-8 126,-6 25 74,2 1 0,-5 73-1,16-116-134,0 0-1,0 0 0,1 0 1,3 19-1,-3-26-37,0-1 0,0 1 0,0 0-1,1-1 1,-1 1 0,1-1 0,0 1 0,0-1 0,0 0-1,0 0 1,1 0 0,-1 0 0,1 0 0,0-1 0,0 1 0,5 3-1,-5-4-28,0-1-1,0 1 0,0-1 0,0 0 0,1 1 0,-1-1 0,1-1 0,-1 1 0,0 0 0,1-1 0,0 0 1,-1 0-1,1 0 0,-1 0 0,1-1 0,-1 1 0,0-1 0,1 0 0,-1 0 0,1 0 0,-1 0 1,0-1-1,0 1 0,0-1 0,0 0 0,0 0 0,5-3 0,-1-2 16,1 0-1,-1-1 1,0 0-1,0 0 1,-1 0-1,0-1 1,-1 0-1,0 0 1,0 0-1,-1-1 1,0 1 0,4-17-1,-1-2-109,-2-2 0,-1 1 0,-1 0 0,-1-36 0,-19 105-891,11-7 1042,1 0 0,2 0-1,0 41 1,3-66 35,2 36 214,-2-41-308,1 0-1,-1 0 1,1-1-1,0 1 1,-1 0-1,1 0 1,1-1-1,-1 1 1,0-1-1,1 1 1,-1-1 0,3 4-1,-2-5 4,-1 0-1,0 0 1,0-1-1,1 1 1,-1 0 0,0 0-1,1-1 1,-1 1-1,1-1 1,-1 1 0,1-1-1,-1 0 1,1 0-1,-1 1 1,3-1 0,25-3 232,-15 2-88,78-14 225,-65 10-471,1 0 0,-1 2 1,42 0-1,-63 3 161,-1 1-1,0-1 0,1 1 0,-1 0 0,0 1 0,0-1 1,0 1-1,0 0 0,0 0 0,0 0 0,0 1 1,-1 0-1,1 0 0,-1 0 0,0 0 0,0 1 1,5 5-1,-6-5 102,1 1 1,0-1 0,-1 0 0,9 6-1,-10-9-203,0 0 0,0 0 0,0 0 0,-1 0 0,1 0-1,0-1 1,0 1 0,0-1 0,0 1 0,0-1 0,0 0-1,1 1 1,-1-1 0,0 0 0,0-1 0,2 1 0,2-1-932,-1 0 0,1 0 0,-1-1 0,0 1 0,1-1 0,-1 0 0,5-4 0,3-2-1557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3:59.8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212 8 2144,'-5'-8'8581,"-24"33"-5553,-26 31-1,46-46-2851,1 0-1,1 1 1,-1 0 0,2 0 0,-1 1-1,-8 22 1,12-24-112,-9 21 211,2 1 0,1-1-1,-8 62 1,11-55-1225,1-47-3004,5 5 3279,0 1-1,0 0 0,0 0 0,0 0 0,0 0 1,2-6-1,7-24-3727,-9 32 4312,7-19-2778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00.2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67 4480,'0'0'31,"0"0"1,0 0-1,0 0 0,0 0 0,-1 0 1,1 0-1,0 0 0,0 0 1,0 0-1,0-1 0,0 1 1,0 0-1,0 0 0,0 0 1,0 0-1,0 0 0,0 0 1,-1 0-1,1 0 0,0 0 1,0 0-1,0 0 0,0 0 1,0-1-1,0 1 0,0 0 1,0 0-1,0 0 0,0 0 1,0 0-1,0 0 0,0 0 1,0 0-1,0-1 0,0 1 1,0 0-1,0 0 0,0 0 1,0 0-1,0 0 0,0 0 1,0 0-1,0 0 0,0-1 0,0 1 1,0 0-1,0 0 0,0 0 1,0 0-1,1 0 32,-1 0-32,0 0 0,0 0 1,0 0-1,0 0 0,0-1 1,11-1 1530,24-1 1031,-18 2-1371,148-15 3681,57-3-3283,148-1-1690,-354 19-1263,32 3 0,-20 3-2603,-10 1 1531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00.7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83 4800,'-5'-6'1243,"7"2"-379,15 1 1039,-14 3-1481,20-3 980,114-11 3715,68-4-2927,111-2-1431,-104 11-4617,-172 8 1410,-7-4-2874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01.8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199 124 3232,'17'-12'6393,"-17"21"-4690,-4 10-1238,-1 0 1,-1 0 0,-1-1-1,-1 0 1,-16 28 0,0 1-60,-64 121 660,45-90-319,36-64-506,8-12 101,5-7-163,-1-2-182,0 0-1,0 0 0,-1-1 1,0 0-1,3-8 0,3-6-70,50-103 24,17-34-9,-50 109 10,35-50-1,-56 92-90,1 0-1,-1 0 0,1 1 0,16-13 1,-23 19 139,0 1 0,1 0 0,-1 0 0,0-1 0,1 1 0,-1 0 0,0 0 0,1 0 0,-1-1 0,0 1 0,1 0 0,-1 0 0,0 0 0,1 0 0,-1 0 0,1 0 0,-1 0 0,0 0 0,1 0 0,-1 0 0,0 0 0,1 0 0,-1 0 0,1 0 0,-1 0 0,0 0 0,1 0 0,0 1 0,5 9 115,-1 17 179,-8 27 379,-18 96 0,11-91-603,9-54-50,-6 39 198,-3 75 1,10-117-177,0-1 1,0 1 0,0-1 0,0 1-1,0-1 1,1 1 0,-1-1-1,0 1 1,1-1 0,-1 1-1,1-1 1,0 0 0,-1 1-1,1-1 1,0 0 0,0 0 0,2 2-1,-3-2-33,1-1 0,0 1-1,0-1 1,1 1 0,-1-1-1,0 1 1,0-1 0,0 0-1,0 0 1,0 0 0,0 0-1,0 0 1,0 0 0,0 0-1,1 0 1,-1 0 0,0 0-1,0-1 1,0 1 0,0 0-1,0-1 1,0 1 0,0-1-1,0 1 1,0-1 0,0 1-1,1-2 1,10-6-211,0 0 1,0-2-1,-1 1 0,0-1 1,0-1-1,-2 0 0,17-23 0,50-96-287,-38 61 261,-29 49 174,-7 17-12,-1-1 0,1 1 0,0-1-1,0 1 1,0 0 0,0-1-1,0 1 1,1 0 0,-1 1-1,4-4 1,-5 6 65,-1-1-1,0 1 0,0 0 1,1 0-1,-1 0 0,0 0 1,0 0-1,0 0 0,1 0 1,-1 0-1,0 0 0,0-1 1,1 1-1,-1 0 0,0 0 1,1 0-1,-1 0 0,0 1 0,0-1 1,1 0-1,-1 0 0,0 0 1,0 0-1,0 0 0,1 0 1,-1 0-1,0 0 0,0 0 1,1 1-1,-1-1 0,0 0 1,0 0-1,0 0 0,1 0 1,-1 1-1,0-1 0,5 13 300,-2 14 259,-3-26-563,-3 155 1554,-1-44-833,4-104-827,-1-1 1,1 0-1,-1 0 1,-1 0-1,0 0 1,0 0-1,-3 8 0,-7 12-6335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02.3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221 38 3712,'0'-1'88,"0"-1"0,0 1 0,0 0 1,0 0-1,0 0 0,0 0 0,-1 0 0,1 0 1,0 0-1,-1 0 0,1 0 0,-1 0 0,1 0 1,-1 0-1,1 0 0,-1 0 0,0 1 0,0-1 1,0-1-1,-2 0 413,0 0 1,0 0-1,-1 1 1,1-1 0,-4-1-1,2 2-90,0 0 0,0 0 0,0 0 1,0 1-1,0-1 0,0 1 0,0 0 0,0 1 0,0-1 0,-7 3 0,2-1-16,1 1 0,-1 0-1,1 0 1,-14 8 0,17-8-165,0 1 1,0-1-1,1 2 1,0-1-1,-1 0 0,-6 9 1,10-11-185,0 1 0,0 0 0,0 0 0,0 0 0,0 1 0,1-1 0,-1 0 0,1 1 0,0-1 1,0 0-1,0 1 0,1 0 0,-1-1 0,1 5 0,0-2 4,0-1 1,0 0-1,1 0 1,-1 0-1,1 0 1,0 0-1,4 8 0,-4-11-29,0 0 0,0 1 0,1-1 0,-1 0 0,1 0-1,0 0 1,-1-1 0,1 1 0,0 0 0,0 0 0,0-1-1,0 0 1,0 1 0,0-1 0,1 0 0,-1 0 0,5 1-1,0 0-70,0 0 0,0-1 0,1 0 0,-1 0 0,1-1-1,9 0 1,47-7-1177,-49 4 726,8-2-1331,1-1 1,-1-1 0,26-11 0,-17 5-2679,-21 8 2025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02.8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12 5632,'5'-11'5738,"2"23"-3791,-5-8-1842,-1 0 0,0 0 0,0 1 0,0-1 0,-1 0 0,1 1 1,-1-1-1,0 0 0,0 1 0,-2 6 0,-10 44 486,11-51-541,-3 9 187,0-1 0,-1 1 0,-1-1 0,-13 22 0,-35 40 1095,11-18-62,42-55-1224,0 0 0,0 1 1,0-1-1,1 1 1,-1-1-1,0 1 0,0 0 1,1-1-1,-1 1 0,1 0 1,-1 2-1,2-4-30,-1 1 0,0 0 0,0 0 0,0 0 0,0 0 0,1 0 0,-1-1 0,1 1-1,-1 0 1,0 0 0,1-1 0,-1 1 0,1 0 0,0 0 0,-1-1 0,1 1 0,-1-1 0,1 1 0,0 0 0,0-1 0,-1 0 0,1 1 0,0-1-1,1 1 1,4 1 78,0 1-1,1-2 1,0 1-1,-1-1 1,1 0-1,0 0 1,0-1-1,7 0 1,2 0-72,64-1-520,-8-1-2290,-58 2 1061,-1 1 1,0 1 0,17 4 0,-3 0-994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04.2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84 2912,'-22'-15'9162,"21"15"-9039,0 1-1,0-1 1,0 0-1,1 0 0,-1 1 1,0-1-1,0 0 1,0 1-1,1-1 1,-1 1-1,0-1 0,0 1 1,1 0-1,-1-1 1,0 1-1,1 0 1,-1-1-1,1 1 0,-1 0 1,1 0-1,-1-1 1,0 3-1,1-2 444,15 6 1060,-6-6-1343,0 0-1,1-1 1,-1 1 0,11-2-1,7-1 118,418-34 2275,-151 7-2598,9 10-573,-283 17-233,56-2-1687,-25 7-2854,-23 4 2326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2.4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25 992,'5'-6'939,"-5"5"-666,1 0 0,0 0 0,0 0 0,0 0 0,-1 0 1,1 0-1,-1-1 0,1 1 0,-1 0 0,1 0 0,-1 0 0,0 0 0,1-3 0,-1 4 21,0 0-238,1 0 1,-1 0-1,0 0 1,1 0-1,-1 0 1,0 0-1,1 0 0,-1 1 1,0-1-1,0 0 1,1 0-1,-1 0 1,0 1-1,0-1 1,1 0-1,-1 0 0,0 1 1,0-1-1,1 0 1,-1 0-1,0 1 1,0-1-1,0 0 1,0 1-1,0-1 0,1 0 1,-1 1-1,2 15 425,-4 17-334,-10 172 1154,7-91-837,10-95-3205,-5-18 2590,0-1-1,0 1 1,0 0 0,0 0 0,0-1-1,0 1 1,1 0 0,-1-1 0,0 1-1,0 0 1,1-1 0,-1 1 0,0 0-1,1-1 1,-1 1 0,0-1 0,1 1-1,-1 0 1,1-1 0,-1 1 0,1-1-1,-1 0 1,1 1 0,0 0 0,9 3-1812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20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62 3808,'-3'0'318,"-1"0"1,1 0-1,0 1 1,-1-1-1,1 1 1,-6 2-1,9-3-271,-1 0 0,1 0-1,0 0 1,0 0 0,0 0-1,-1 0 1,1 0 0,0 0 0,0 1-1,0-1 1,0 0 0,-1 0-1,1 0 1,0 0 0,0 0 0,0 0-1,0 1 1,0-1 0,-1 0 0,1 0-1,0 0 1,0 0 0,0 1-1,0-1 1,0 0 0,0 0 0,0 0-1,0 1 1,0-1 0,0 0-1,0 0 1,0 0 0,0 1 0,0-1-1,0 0 1,0 0 0,0 0-1,0 1 1,0-1 0,0 0 0,0 0-1,0 0 1,0 1 0,0-1-1,1 0 1,-1 0 0,0 0 0,0 0-1,0 1 1,0-1 0,0 0 0,0 0-1,1 0 1,-1 0 0,0 0-1,0 0 1,0 1 0,1-1 0,-1 0-1,0 0 1,0 0 0,0 0-1,0 0 1,1 0 0,-1 0 0,0 0-1,0 0 1,1 0 0,15 5 980,19-3-475,0-2 1,-1-1-1,40-6 0,104-26-485,-72 12-839,8 5-4012,-68 12 2352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41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189 936 2912,'-2'-24'1040,"1"23"-963,1 0 0,0 0 0,0 0 0,0 0 0,1 0 0,-1 0 0,0 0 0,0 0 0,1-1 0,-1 1 0,0 0 0,1 0 0,-1 0 0,1 0 0,-1 0 0,1 1 0,1-3 592,-1 3-619,0 0-1,-1 1 0,1-1 0,-1 0 0,1 1 1,-1-1-1,0 0 0,1 1 0,-1-1 0,1 1 1,-1-1-1,0 1 0,1-1 0,-1 1 0,0-1 1,1 1-1,-1-1 0,0 1 0,0-1 0,1 1 1,-1-1-1,0 2 0,4 12 318,-3 17 130,0-1 1,-2 1-1,-9 52 0,2-36-103,-2-1-1,-17 49 0,-41 85 433,67-178-811,-8 24 404,-2 0 0,-2-1 0,-18 30-1,20-43 162,11-12-567,0 0 1,-1 0-1,1 1 1,0-1-1,0 0 0,0 0 1,0 0-1,0 0 1,-1 0-1,1 0 1,0 0-1,0 0 1,0 0-1,0 0 0,0 0 1,-1 0-1,1 0 1,0 0-1,0 0 1,0 0-1,0 0 0,-1 0 1,1 0-1,0 0 1,0 0-1,0 0 1,0 0-1,0 0 0,-1-1 1,1 1-1,0 0 1,0 0-1,0 0 1,0 0-1,0 0 0,-2-12 503,3-8-433,1 0-1,1 0 1,1 0 0,0 0-1,8-19 1,1 4-55,2 1 1,24-41-1,105-203-187,-102 194 206,-40 81-45,39-75 2,-33 65-56,0 1 0,1-1 0,16-17 0,-23 28 28,0 0 1,0 0 0,0 1 0,0-1-1,0 1 1,0-1 0,1 1 0,-1 0-1,0 0 1,5-2 0,-6 3 14,0 0 1,-1 0 0,1 0-1,0 0 1,0 0-1,0 0 1,0 0 0,-1 1-1,1-1 1,0 0 0,0 0-1,0 1 1,-1-1-1,1 1 1,0-1 0,0 1-1,-1-1 1,1 1-1,0-1 1,-1 1 0,1-1-1,-1 1 1,1 0 0,-1-1-1,1 1 1,-1 0-1,1 0 1,-1-1 0,0 1-1,1 0 1,-1 0-1,0-1 1,0 1 0,1 2-1,0 3-20,1 1 0,-1 0 0,0 0 0,-1 0 0,0 0 0,0 0 0,-1 12 0,-3 4 81,-6 22 0,4-21 58,-2 0 0,0 0 0,-12 23-1,15-38-76,-1 1-1,1-1 0,-2 1 1,1-2-1,-1 1 0,-1-1 1,1 0-1,-1 0 1,-11 7-1,15-12 6,-1-1 1,1 0 0,-1 0-1,0 0 1,0 0-1,1 0 1,-1-1 0,-1 0-1,1 0 1,0-1-1,0 1 1,0-1 0,0 0-1,0 0 1,-1-1-1,-6-1 1,11 2-41,1-1-1,0 1 1,0 0-1,-1 0 1,1 0 0,0 0-1,-1-1 1,1 1 0,0 0-1,0 0 1,-1-1 0,1 1-1,0 0 1,0-1 0,0 1-1,0 0 1,-1-1 0,1 1-1,0 0 1,0-1 0,0 1-1,0 0 1,0-1 0,0 1-1,0 0 1,0-1 0,0 1-1,0 0 1,0-1 0,0 1-1,0 0 1,0-1 0,0 1-1,0 0 1,0-1 0,0 1-1,1 0 1,-1-1 0,0 1-1,0 0 1,0-1 0,0 1-1,1 0 1,-1-1 0,1 0-15,-1 1 1,1-1 0,0 0 0,0 0 0,0 0 0,-1 0 0,1 1 0,0-1 0,0 0 0,0 1-1,0-1 1,0 0 0,2 0 0,27-4-113,-17 2 145,0 1 1,23-9-1,60-26-82,124-52 151,-169 65-27,0-3 0,54-38-1,-93 57-48,19-13 17,-1-1 0,-1-2-1,28-29 1,-51 46 27,-9 11-138,-12 11-107,-1 10 211,-14 28 0,6-10 29,-85 161 112,106-198-129,-2 3 54,1 0 0,-4 13-1,7-19-53,0-1-1,1 1 1,-1-1 0,1 1-1,0-1 1,0 1 0,0-1-1,0 1 1,0 0 0,1-1-1,-1 1 1,1-1 0,1 5-1,-1-6-11,-1 0-1,1 0 1,-1 0 0,1 0-1,0-1 1,-1 1-1,1 0 1,0 0 0,0-1-1,0 1 1,0 0-1,0-1 1,0 1 0,-1-1-1,1 0 1,0 1-1,0-1 1,1 0 0,-1 1-1,0-1 1,0 0-1,0 0 1,0 0 0,0 0-1,0 0 1,0 0-1,0 0 1,0 0 0,0 0-1,0-1 1,0 1-1,0 0 1,0-1 0,0 1-1,1-1 1,4-2 33,0 1-1,-1-1 1,1 0-1,7-6 1,-6 3-24,-1 1-1,1-2 1,-1 1-1,-1-1 1,1 1-1,7-14 0,21-46 32,-33 65-59,16-37 33,-2-1 0,-2 0 1,15-67-1,-28 104-398,-1 5 137,-4 10 59,-6 20 120,6-10 3,-2 8 27,2 0 1,-4 54 0,9-75 30,1 0-1,2 13 1,-3-19 7,1-2 0,0 1 0,-1 0-1,1 0 1,1 0 0,-1 0 0,0 0 0,1-1 0,-1 1 0,1-1 0,3 5-1,-4-6-2,0-1-1,0 1 0,-1-1 0,1 0 0,0 1 0,0-1 0,0 0 0,0 1 0,0-1 0,0 0 0,0 0 1,0 0-1,0 0 0,0 0 0,0 0 0,0 0 0,0 0 0,0 0 0,0 0 0,0 0 0,0-1 0,-1 1 1,3-1-1,20-11 332,-21 10-299,31-21 112,-1-2 0,35-35 0,2-2-59,-46 43-147,-2 0-68,0 2 0,1 1 1,36-21-1,-57 36 104,0 1 1,-1-1 0,1 1-1,0 0 1,0-1 0,-1 1-1,1 0 1,0-1 0,0 1-1,0 0 1,-1 0-1,1 0 1,0 0 0,0 0-1,0 0 1,0 0 0,-1 0-1,1 0 1,0 0 0,0 0-1,0 0 1,-1 1 0,1-1-1,0 0 1,0 1-1,-1-1 1,1 0 0,0 1-1,0-1 1,-1 1 0,1-1-1,-1 1 1,1-1 0,0 1-1,-1 0 1,1-1 0,-1 1-1,1 0 1,-1-1-1,0 1 1,1 0 0,-1 0-1,0 0 1,1-1 0,-1 1-1,0 0 1,0 1 0,2 5-1,-1 1 0,-1-1 0,1 1 0,-1 10 0,-1-9 50,1 8-36,0 6-13,0 0 0,1 0 1,2 1-1,7 34 0,-8-53 27,-1 0 0,1 1 0,0-1 0,0-1 0,0 1 0,1 0 0,0 0 0,0-1 0,0 0 0,0 1 0,1-1 0,-1 0 0,1-1 0,0 1-1,0-1 1,1 0 0,-1 0 0,1 0 0,0 0 0,-1-1 0,1 0 0,0 0 0,0 0 0,1 0 0,7 0 0,-9-1-1,-1-1 0,0 0 0,1 0 0,-1 0 0,1 0 0,-1-1 0,1 0 0,-1 1 0,0-1 0,1 0 0,-1-1 0,0 1 0,0 0 1,0-1-1,0 0 0,0 0 0,0 0 0,2-2 0,6-6 78,-2 0 1,1 0 0,9-15-1,-9 13 52,63-82 74,129-150-175,-177 218-36,-2-1 0,-1-1 0,29-47 1,-38 51-38,-1 0 1,-1 0 0,-1-1-1,-1 0 1,7-36-1,-13 49 4,0 0-34,0 0 1,-1 0-1,-1 0 1,0 0-1,-1-20 1,0 31 41,0 0 0,0 0 0,0 0 1,0 0-1,0 0 0,-1 0 0,1 0 1,0 0-1,-1 0 0,1 0 0,-1 0 0,1 0 1,-2-2-1,1 3 4,1 0 0,0 0 1,0 0-1,-1-1 0,1 1 1,0 0-1,-1 0 0,1 0 1,0 0-1,-1 0 0,1 0 1,0 0-1,-1 0 0,1 0 1,0 0-1,-1 0 0,1 0 1,0 0-1,-1 0 0,1 0 1,0 0-1,-1 0 0,1 1 1,0-1-1,0 0 0,-1 0 1,1 0-1,-1 1 0,-1 1-47,-1 0-1,0 1 0,1-1 0,0 1 0,-1 0 1,-2 5-1,-20 34-147,-20 48 0,15-29 52,15-29 104,-24 67 0,33-78 54,1 1 0,0 0 0,2 0 0,-1 29 0,3-25-7,2-1-1,1 1 0,1 0 0,1-1 0,1 0 1,15 42-1,-17-60 33,0 0 1,0-1 0,0 0-1,1 1 1,0-1-1,0-1 1,0 1 0,1-1-1,0 1 1,0-2-1,0 1 1,1 0 0,0-1-1,8 5 1,-10-7 4,1 0 1,-1 0 0,1 0-1,0-1 1,0 1-1,0-1 1,-1-1 0,1 1-1,0-1 1,0 1-1,0-1 1,0-1 0,0 1-1,0-1 1,0 0-1,0 0 1,0 0 0,0-1-1,-1 0 1,1 1-1,4-4 1,1-1-6,0-1 1,-1 0-1,1 0 0,-2-1 0,1 0 0,-1 0 0,0-1 1,-1 0-1,7-12 0,9-15 14,19-44-1,-33 62-40,4-9-280,-13 70-388,-5 36 514,2-59 114,1 0 0,1 0 0,1-1 1,1 1-1,4 24 0,-4-41 44,0 3 70,0 1-1,1 0 1,0-1-1,0 1 1,6 10-1,-7-15-56,0 0 1,1-1-1,-1 1 0,1-1 1,-1 1-1,1-1 0,-1 1 1,1-1-1,0 0 0,0 0 1,-1 0-1,1 0 0,0 0 1,0 0-1,0 0 0,0-1 1,0 1-1,0-1 0,0 1 1,1-1-1,-1 0 0,0 0 0,2 0 1,2 0 3,0-1 0,0 0 0,0 0 0,0 0 0,-1-1 0,10-3 0,33-19 119,-28 14-115,6-3-43,109-58-6,-107 54 97,-1 0 0,42-36 0,-66 50-64,10-9 77,-12 11-96,-1 1 1,1-1 0,-1 1 0,0-1 0,1 1 0,-1-1 0,0 1-1,1-1 1,-1 1 0,0-1 0,0 1 0,1-1 0,-1 0 0,0 1-1,0-1 1,0 1 0,0-1 0,0 1 0,0-1 0,0 0 0,0 0-1,0 0 1,0 1 0,-1 0-1,1 0 1,0 0-1,0-1 1,-1 1 0,1 0-1,0 0 1,0 0 0,-1 0-1,1-1 1,0 1-1,0 0 1,-1 0 0,1 0-1,0 0 1,-1 0-1,1 0 1,0 0 0,0 0-1,-1 0 1,1 0-1,0 0 1,-1 0 0,1 0-1,0 0 1,-1 0 0,1 0-1,0 1 1,0-1-1,-1 0 1,1 0 0,0 0-1,-1 1 1,-12 6-104,9-5 91,-20 14-36,1 1 0,0 1 0,2 0 0,0 2 0,1 1 0,1 0 0,-21 30 0,38-48 75,0 0 1,0 0-1,1 1 0,-1-1 1,0 0-1,1 1 0,0-1 0,0 1 1,0-1-1,-1 8 0,2-10-8,0 1 0,0-1 0,0 0 0,0 1 0,1-1-1,-1 0 1,0 1 0,1-1 0,-1 0 0,1 1 0,-1-1 0,1 0-1,0 0 1,-1 0 0,1 1 0,0-1 0,0 0 0,0 0 0,0 0 0,0 0-1,0-1 1,0 1 0,0 0 0,0 0 0,0 0 0,0-1 0,1 1-1,-1-1 1,0 1 0,0-1 0,1 1 0,1-1 0,2 1 6,1-1 0,-1 1 0,1-1 0,-1-1 0,1 1 0,-1-1 0,0 0 0,1 0 0,-1-1-1,8-2 1,-5 2-11,6-3 15,0-1 1,0 0-1,0-1 0,0 0 1,-1-1-1,0-1 1,-1 0-1,0 0 0,0-1 1,13-16-1,5-10 26,53-81-1,10-13 26,-66 98-2,11-11-20,50-77 0,-39 39-20,41-94-1,24-67-18,-109 231-120,0 0 0,0 0 0,-1-1 1,4-18-1,-8 30 90,0-1 1,0 0-1,0 1 0,0-1 1,0 0-1,1 1 1,-2-1-1,1 0 1,0 1-1,0-1 0,0 0 1,0 1-1,0-1 1,0 0-1,-1 1 0,1-1 1,0 0-1,-1 0 1,0 1 6,1-1 1,0 1-1,-1 0 1,1 0-1,0 0 1,-1-1 0,1 1-1,0 0 1,-1 0-1,1 0 1,-1 0-1,1 0 1,0 0-1,-1 0 1,1 0-1,-1 0 1,1 0 0,0 0-1,-1 0 1,1 0-1,-1 0 1,0 1-1,-2 0 4,1 0 0,-1 1-1,1-1 1,-1 1 0,1-1 0,-1 1-1,-3 4 1,-4 6-56,0 0-1,1 1 1,0 1-1,1-1 1,-10 25 0,8-17 18,-42 96-256,16-33 247,14-35 55,2 1 1,3 1-1,-21 97 0,33-118 15,2 0 0,0 1-1,2-1 1,1 1 0,2-1-1,1 1 1,1-1 0,10 35-1,-11-53 1,1 0 1,1-1-1,0 0 0,0 0 1,1-1-1,0 1 0,1-1 0,0 0 1,13 13-1,-14-16 29,1-1 1,0 0-1,0-1 0,1 1 1,0-2-1,0 1 0,0-1 1,0 0-1,0 0 0,1-1 1,0-1-1,0 1 0,10 1 0,-11-3 7,0-1-1,0 1 0,0-1 1,0-1-1,0 1 1,0-1-1,0-1 0,0 0 1,0 0-1,-1 0 0,1-1 1,11-6-1,-10 4-7,0-1-1,0 0 1,-1 0-1,0-1 1,0 0 0,-1 0-1,0-1 1,0 0 0,5-9-1,-3 4-31,-2 0 0,0 0 0,0-1-1,-1 0 1,-1 0 0,0 0 0,-1-1 0,-1 0-1,0 0 1,-1 0 0,-1 0 0,0 0 0,-2-23-1,1 36-35,-1 0 0,1-1 0,0 1-1,-1 0 1,0 0 0,1 0 0,-1 0 0,0 0-1,0 0 1,0 0 0,0 0 0,-1 1-1,0-3 1,1 4 12,0-1 0,1 1 1,-1-1-1,1 1 0,-1 0 0,0-1 0,1 1 0,-1 0 0,0 0 1,1 0-1,-1-1 0,0 1 0,0 0 0,1 0 0,-1 0 1,0 0-1,1 0 0,-1 0 0,0 0 0,0 0 0,1 1 0,-1-1 1,0 0-1,1 0 0,-1 1 0,0-1 0,1 0 0,-1 1 1,0-1-1,1 0 0,-1 1 0,1-1 0,-1 1 0,1-1 1,-1 1-1,1-1 0,-1 1 0,1 0 0,0-1 0,-1 2 0,-7 8-52,0 1-1,2 0 0,-1 0 0,1 0 0,1 1 0,0 0 0,-4 13 0,3-5 36,2 0-1,0 1 0,-2 32 0,6-45 23,0 0 1,0 1-1,1-1 1,0 0-1,1 0 1,0 1-1,0-1 1,1-1-1,0 1 1,5 10-1,-6-14 46,0 0 0,1 0 0,-1 0-1,1 0 1,0-1 0,0 1-1,1-1 1,-1 0 0,1 0 0,-1 0-1,1 0 1,0 0 0,0-1-1,0 0 1,0 0 0,1 0 0,-1 0-1,1-1 1,7 2 0,-8-3-6,0 0 0,0 0 1,0 0-1,0 0 0,0-1 0,0 0 1,0 0-1,0 0 0,0-1 1,0 1-1,-1-1 0,1 0 0,4-2 1,5-4 81,-1-1 0,14-13 0,-4 0-115,-1 0-1,0-2 1,16-27-1,14-15-2,-48 63 11,64-72 7,-66 74-21,1-1 0,1 0 0,-1 0 1,1-1-1,-1 1 1,0-1-1,0 1 0,0-1 1,-1 0-1,1 0 1,2-6-1,-4 9 7,0 0 1,0 0-1,0 0 0,0 0 0,0 0 1,0-1-1,0 1 0,0 0 1,0 0-1,0 0 0,0 0 0,0 0 1,0 0-1,0 0 0,0 0 1,-1 0-1,1 0 0,0 0 0,0-1 1,0 1-1,0 0 0,0 0 1,0 0-1,0 0 0,0 0 0,0 0 1,0 0-1,0 0 0,-1 0 1,1 0-1,0 0 0,0 0 0,0 0 1,0 0-1,0 0 0,0 0 0,0 0 1,0 0-1,0 0 0,-1 0 1,1 0-1,0 0 0,0 0 0,0 0 1,0 0-1,0 0 0,0 0 1,0 0-1,0 0 0,0 0 0,-1 0 1,1 0-1,0 0 0,0 0 1,0 1-1,0-1 0,-9 6-50,-8 10-140,-1 5 119,0 1 1,2 1-1,0 0 0,2 1 1,1 1-1,0 0 0,-14 43 1,27-65 65,-1-1 1,0 0-1,1 0 0,0 1 1,-1-1-1,1 0 0,0 0 1,0 1-1,0-1 0,0 0 1,1 0-1,-1 1 0,1-1 1,-1 0-1,1 0 1,0 0-1,1 4 0,0-4 18,0 1-1,-1-1 0,1 0 1,0 0-1,0-1 0,0 1 1,1 0-1,-1-1 0,0 1 0,0-1 1,1 0-1,-1 1 0,1-1 1,4 1-1,17 4-43,0 0 1,0-2-1,0-1 0,49 0 0,15-6-3099,-3-5-4258,-54 2 3170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2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33 3968,'0'-33'1472,"-10"38"-1120,-6 10-128,6-2-96,-3 1-128,5 2 960,-5 1-512,-2-3 128,7 6-384,3-1-96,2 1-64,-2-4 160,5-5-96,0-3-96,0 0-32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3.1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1664,'8'64'4320,"-13"-1"-3328,5-62-980,0 0 1,0 0 0,0 0-1,1 0 1,-1 0 0,0 0-1,0 0 1,1 0-1,-1 0 1,1-1 0,-1 1-1,1 0 1,-1 0-1,1 0 1,-1-1 0,1 1-1,0 0 1,-1-1 0,1 1-1,0-1 1,0 1-1,-1 0 1,1-1 0,0 0-1,0 1 1,0-1 0,0 1-1,1-1 1,3 2 96,1-1 0,0 0 0,10 1-1,0 0 13,-5 1 11,-1 0 0,0 1 0,0 0-1,0 0 1,-1 1 0,1 1 0,-1-1-1,0 2 1,12 10 0,-20-16-75,0 0-1,1 0 1,-1 0 0,0 0 0,0 1 0,0-1 0,0 0 0,-1 1 0,1-1-1,0 0 1,-1 1 0,1-1 0,0 1 0,-1-1 0,0 1 0,1-1 0,-1 1 0,0-1-1,0 1 1,0-1 0,0 1 0,0-1 0,0 3 0,-1-2 6,0 1 1,0-1-1,0 0 1,0 0-1,-1 1 1,1-1-1,-1 0 0,1 0 1,-1 0-1,0-1 1,0 1-1,1 0 1,-4 1-1,-1 2 11,-1-1 0,0 0-1,0 0 1,0 0 0,-1-1 0,1 0-1,-1-1 1,-8 2 0,-20-3-2501,28-1-47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3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9 109 4384,'-8'-31'1632,"13"28"-1248,-2-5-128,2 4 768,8-4-608,4 0 1312,6 0-960,3 0-160,8 2-384,10-3-160,1 1-32,-1 5-32,-5-2 0,-3 5-224,-10 5 128,-1-2-2016,-7 1 1184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4.2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4 243 2080,'-1'-4'177,"1"3"-129,-1 0-1,1 0 1,0-1-1,-1 1 0,1 0 1,0 0-1,0-1 1,0 1-1,0 0 0,0-1 1,0 1-1,0 0 1,1-1-1,-1 1 0,0 0 1,1 0-1,-1-1 0,1 1 1,1-2-1,126-95 6121,-108 82-5707,7-3-157,1 2-1,44-22 1,-42 23-9,-29 15-291,1 0 0,-1 1 0,0-1 0,1 0 0,-1 1 0,1-1 0,-1 1 0,1-1 0,-1 1 0,1 0 0,-1 0 0,1 0-1,-1-1 1,1 1 0,-1 1 0,1-1 0,-1 0 0,4 1 0,-5 0 18,1-1 0,0 1 0,0 0 0,0 0 0,-1 0 0,1-1 0,-1 1-1,1 0 1,0 0 0,-1 0 0,0 0 0,1 0 0,-1 0 0,1 0 0,-1 0 0,0 0-1,0 1 1,0-1 0,0 0 0,0 0 0,0 0 0,0 0 0,0 0 0,0 0 0,0 0-1,-1 2 1,0 3 63,-1 11 313,0 28-1,2-40-301,0-1-1,0 1 1,1 0-1,0 0 1,0 0-1,0 0 1,1-1-1,0 1 1,0-1-1,3 7 1,-4-9-55,1-1 1,-1 0-1,0 1 1,0-1-1,1 0 1,-1 0-1,1 0 1,-1 0-1,1 0 1,-1 0-1,1-1 1,0 1-1,-1 0 1,1-1-1,0 0 1,0 1-1,-1-1 1,1 0-1,0 0 1,0 0-1,0 0 1,-1 0-1,1 0 1,0 0-1,0-1 1,-1 1-1,1 0 1,3-2-1,5-2 35,1 0 1,-1 0-1,13-9 0,-18 10-37,67-43-111,-17 11-75,-35 21-319,-16 11-209,0 0 1,0 0-1,0 1 0,1-1 0,-1 1 0,7-2 1,-9 26-6894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4.7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84 1312,'-6'3'359,"8"-4"-169,8-4 93,-7 4 1210,26-14 1505,0 0-1078,44-17-1,-25 18-1332,-45 13-489,0 0 1,1 1-1,-1-1 1,0 1-1,1 0 0,-1 0 1,0 0-1,1 0 1,-1 1-1,0 0 0,4 0 1,36 16 1707,-34-13-1429,0 0-1,15 4 1,-7-5-69,1 0 0,-1-1-1,1-1 1,0-1 0,-1 0-1,1-2 1,21-3 0,-24 1-1534,22-6 1,-25 5-1022,0 0 0,12-7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5.2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35 1984,'1'-7'305,"-1"6"-178,0-1 0,1 1-1,-1-1 1,0 0 0,1 1-1,0-1 1,-1 1 0,1-1-1,0 1 1,-1 0 0,1-1-1,2-1 1,6-4 3141,-9 8-3194,0-1 1,1 0-1,-1 0 0,0 1 1,1-1-1,-1 0 0,0 1 1,0-1-1,1 0 1,-1 1-1,0-1 0,0 0 1,0 1-1,0-1 0,1 1 1,-1-1-1,0 0 0,0 1 1,0-1-1,0 1 0,0-1 1,0 0-1,0 1 0,0-1 1,0 1-1,0-1 0,0 0 1,0 1-1,-1 0 0,0 20 790,-1 0 0,-9 34 0,3-12-410,-8 42-25,-46 140 0,52-201-2482,2-3 496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6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445 24 2240,'-5'-6'217,"4"4"-187,0 1-1,1 0 1,-1 0 0,0 0 0,0 0 0,0 0 0,0 0-1,0 0 1,0 0 0,0 0 0,0 0 0,0 1-1,0-1 1,-1 0 0,1 1 0,0-1 0,0 1-1,-1-1 1,1 1 0,0 0 0,-1-1 0,1 1-1,0 0 1,-1 0 0,-1 0 0,-5 2 12,0 1 1,0 0-1,0 0 1,1 0-1,-11 7 1,-4 2 694,10-5-509,0 0 0,0 1 0,0 1 0,1-1 0,1 2 0,-1 0 0,2 0 0,-1 1 0,1 0 0,-9 16 0,-7 14 52,-31 74-1,40-82-146,1-1-76,-48 115 169,57-128-225,0 0 1,1 1-1,1-1 1,1 1-1,1-1 1,0 22-1,4-19-269,0 1 1,2-1-1,0 0 1,2 0-1,0-1 0,1 0 1,2 0-1,0 0 0,1-1 1,23 34-1,33 27-2265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6.7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25 2816,'8'-6'265,"-6"4"-209,-1 0-1,1 1 1,0-1 0,0 1 0,0-1 0,1 1-1,-1 0 1,0 0 0,0 0 0,1 0 0,-1 0-1,1 1 1,-1-1 0,1 1 0,-1-1 0,1 1-1,3 0 1,8 1 188,1 0-1,-1 1 1,1 1-1,-1 0 1,0 1-1,21 8 1,-13-2 586,-1 0-1,-1 1 1,29 20 0,-36-21-622,1 2 0,-2 0 1,1 0-1,-2 1 0,0 1 0,0 0 0,-1 0 1,-1 1-1,8 18 0,-7-12-136,-1 1 0,-1 0 0,-1 0 0,-1 0 0,-1 1 1,2 32-1,-5-40-51,-1 1 0,-1-1 1,-1 1-1,0-1 0,-1 1 1,-1-1-1,0 0 0,-1 0 1,-1 0-1,0-1 0,-9 18 1,4-15-50,-1 0 1,0-1 0,-2-1-1,0 0 1,-22 19 0,-81 60-2586,100-82 1859,-64 49-1171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4:29.0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1832 7 1056,'0'0'29,"0"0"0,0 0 0,0-1 0,0 1 0,0 0-1,0 0 1,0-1 0,0 1 0,0 0 0,0 0 0,0 0 0,0-1 0,0 1 0,0 0 0,0 0 0,0-1 0,0 1-1,0 0 1,0 0 0,0 0 0,0-1 0,-1 1 0,1 0 0,0 0 0,0 0 0,0-1 0,0 1 0,0 0 0,-1 0-1,1 0 1,-8 6 1923,-31 31 562,14-14-1891,-21 26 0,3 9 501,-40 67-1,57-83-901,-1 10 893,27-52-1122,0 1 1,-1-1-1,1 0 1,-1 1-1,0-1 1,1 0-1,-1 1 0,1-1 1,-1 0-1,1 0 1,-1 0-1,0 0 1,1 1-1,-1-1 1,1 0-1,-1 0 1,0 0-1,-3 0-62,-419 66-236,-3-31 306,9-32 1631,413-3-1579,-6 0-30,0-1 0,0 0-1,-13-4 1,23 5-20,0 0 0,0 0 0,0 0 0,0 0 0,0 0 0,0 0 0,0 0 0,0 0 0,0 0 0,0 0 0,0 0 0,0 0 0,1 0 0,-1 0 0,0 0 0,0 0 0,0 0 0,0-1 0,0 1 0,0 0 0,0 0 0,0 0 0,0 0 0,0 0 0,0 0 0,0 0 0,0 0 0,0 0 0,0 0 0,0 0 0,-1 0 0,1 0 0,0 0 0,0 0 0,0 0 1,0 0-1,0 0 0,0 0 0,0-1 0,0 1 0,0 0 0,0 0 0,0 0 0,0 0 0,0 0 0,0 0 0,0 0 0,0 0 0,0 0 0,0 0 0,0 0 0,0 0 0,0 0 0,0 0 0,0 0 0,-1 0 0,1 0 0,0 0 0,0 0 0,0 0 0,0 0 0,0 0 0,7-2 419,7 1 230,-16-1-591,2 2-61,0-1-1,0 1 0,0 0 0,-1-1 0,1 1 0,0 0 0,0 0 1,-1-1-1,1 1 0,0 0 0,0 0 0,-1-1 0,1 1 0,0 0 1,-1 0-1,1 0 0,0 0 0,-1 0 0,1-1 0,0 1 0,-1 0 1,0 0 11,1 0 0,0 0 0,-1 0 1,1 0-1,0 0 0,-1 0 1,1 0-1,0-1 0,-1 1 0,1 0 1,0 0-1,-1 0 0,1 0 1,0-1-1,-1 1 0,1 0 0,0 0 1,0-1-1,-1 1 0,1 0 0,0 0 1,0-1-1,0 1 0,-1 0 1,1-1-1,0 1 0,0 0 0,0-1 1,0 1-1,0 0 0,0-1 1,0 1-1,-1 0 0,1-1 0,0 1 1,0-1-1,1 1 0,-1 0 1,0-1-1,0 1 0,0 0 0,0-1 1,0 1-1,0-1 0,1-1 22,-1 0 0,1 1 0,0-1 0,-1 0 0,1 1 0,0-1 0,0 1 0,0-1 0,1-1 0,5-4-35,0 1 0,0 0 0,1 0 0,15-8 0,37-16-298,-42 21 210,1 0-21,0 1 1,23-7-1,-34 13 125,-1 1 0,1-1-1,1 1 1,-1 0 0,0 1 0,0 0-1,0 0 1,11 2 0,-10-1 28,-9-1-59,1 0-1,-1 0 1,1 0-1,-1 0 0,1 0 1,-1 0-1,1 0 1,-1 0-1,0 0 0,1 0 1,-1 1-1,1-1 1,-1 0-1,1 0 0,-1 0 1,0 0-1,1 1 1,-1-1-1,1 0 1,-1 1-1,0-1 0,1 0 1,-1 1-1,0-1 1,1 0-1,-1 1 0,0-1 1,0 0-1,1 2 1,-8 9 158,6-10-117,-3 5-52,0 0 0,0-1 0,-1 0 0,0 0 0,0 0 1,-1 0-1,1-1 0,-12 7 0,-5 1-105,-24 10 1,40-19 115,-85 30 351,0 1-124,23-6 270,-22 10-32,78-33-436,-13 6 94,24-10-80,1-1-1,-1 0 0,1 1 1,-1-1-1,0 0 0,1 1 0,0-1 1,-1 1-1,1-1 0,-1 1 1,1-1-1,0 1 0,-1-1 0,1 1 1,0-1-1,-1 1 0,1 0 1,0-1-1,0 1 0,0-1 0,-1 1 1,1 0-1,0-1 0,0 1 1,0 0-1,0-1 0,0 1 0,0 0 1,0-1-1,0 1 0,1 1 1,0-1 5,0 0 0,0 1 1,0-1-1,1 0 1,-1 0-1,0 0 1,1 0-1,-1 0 0,0 0 1,1-1-1,-1 1 1,1 0-1,-1-1 1,1 1-1,0-1 1,-1 0-1,3 1 0,-3-1 1,37 8 546,54 4 1,-20-4 184,163 36 522,-194-40-1131,-38-4-130,0 0 1,0-1 0,1 1 0,-1 0 0,0-1 0,0 0-1,0 0 1,0 0 0,0 0 0,4-2 0,-6 2-4,0 0 0,0 0 0,0 0 0,0-1 0,-1 1 0,1 0 0,0 0 0,0-1 1,-1 1-1,1 0 0,-1-1 0,1 1 0,-1-1 0,0 1 0,0-1 0,1 1 0,-1 0 0,0-3 1,-2-30 9,2 28 33,-2-8-124,-1 0 0,0 0-1,-8-21 1,0 1 141,7 18-129,-1 0 1,0 1 0,-1 0-1,0 0 1,-2 1 0,1 0-1,-14-17 1,21 30-41,-1 0-1,0 0 1,0 0-1,1 0 1,-1 0-1,0 0 1,0 0-1,0 1 1,0-1-1,0 0 1,0 1-1,0-1 1,0 0-1,0 1 1,-1-1-1,1 1 1,0 0-1,0-1 1,0 1-1,-2 0 1,3 0-29,-1 0 0,1 0-1,0 1 1,-1-1 0,1 0 0,0 0 0,-1 0 0,1 1 0,0-1 0,-1 0 0,1 1 0,0-1 0,-1 0 0,1 0 0,0 1 0,0-1-1,-1 1 1,1-1 0,0 0 0,0 1 0,-3 16-2318,3 16-4439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6:02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304 829 3552,'5'-17'1186,"-3"13"-829,-1 0 0,1 1 0,-1-1 0,-1 0 0,2-6 0,-2 9-267,-1 1 1,1-1 0,0 0 0,0 1-1,0-1 1,-1 1 0,1-1-1,0 0 1,-1 1 0,1-1-1,-1 1 1,1-1 0,-1 1-1,1-1 1,-1 1 0,1-1 0,-1 1-1,1 0 1,-1-1 0,1 1-1,-1 0 1,0-1 0,1 1-1,-1 0 1,1 0 0,-1 0-1,0-1 1,1 1 0,-1 0-1,0 0 1,0 0 0,1 0 0,-1 0-1,0 0 1,-24 2 664,24-2-711,-15 3 125,-1 1 1,1 1-1,0 0 0,-19 10 1,-57 34 364,74-39-539,12-7 4,-1 0-1,1 0 1,1 1 0,-1 0 0,0 0 0,1 1 0,0 0-1,-8 8 1,13-12 13,-1-1 1,1 1-1,0-1 0,-1 1 0,1 0 0,0-1 0,0 1 0,-1-1 0,1 1 1,0 0-1,0-1 0,0 1 0,0 0 0,0-1 0,0 1 0,0-1 0,0 1 1,0 0-1,0-1 0,0 1 0,0 0 0,0-1 0,0 1 0,1-1 1,-1 1-1,0 0 0,0-1 0,1 1 0,-1-1 0,0 1 0,1-1 0,-1 1 1,1-1-1,-1 1 0,1-1 0,-1 1 0,1-1 0,-1 0 0,1 1 0,0-1 1,3 2 66,-1 0-1,1 0 1,0-1 0,0 1 0,7 0 0,7 2 20,0-2-1,1 0 1,-1-2 0,1 0-1,0-1 1,-1 0 0,0-2-1,1 0 1,18-6 0,-32 7-57,1 0 0,0 0 0,-1 0 0,1-1 0,-1 1 0,0-1 0,0-1 0,0 1 0,0-1 0,-1 0 0,1 0 0,-1 0 1,0-1-1,0 1 0,-1-1 0,1 0 0,-1 0 0,0 0 0,0-1 0,-1 1 0,0-1 0,0 1 0,0-1 0,-1 0 0,1 0 0,0-11 1,-1-1-99,0 1 0,-2-1 0,0 0 0,-1 1 0,-7-33 0,6 39 65,0-1 1,1 1 0,0-1-1,1 1 1,0-1 0,1 0 0,1 1-1,0-1 1,0 0 0,1 1 0,0-1-1,1 1 1,0 0 0,1 0-1,1 0 1,9-18 0,113-183-173,-89 157 298,75-83 0,-108 132-144,0 0 0,0 1 0,1 0 0,-1 0 0,1 1 0,0-1 0,0 1 0,12-5 1,-17 9-5,0-1 0,0 1 0,0 0 0,0-1 0,0 1 0,1 0 0,-1 0 0,0 0 1,0 0-1,0 0 0,1 0 0,-1 0 0,0 0 0,0 1 0,0-1 0,0 0 0,0 1 1,0-1-1,0 1 0,1-1 0,-1 1 0,0 0 0,-1-1 0,1 1 0,0 0 0,0 0 1,0-1-1,0 1 0,0 0 0,-1 0 0,1 0 0,0 0 0,-1 0 0,1 0 0,0 2 1,1 2 39,0 1 1,-1 0 0,0-1 0,0 1 0,1 8 0,-2-13-14,1 13 12,-1-1 0,-1 1 0,0-1 0,-1 0 0,0 1 0,-1-1 0,-7 21 0,6-21-21,-57 178 124,45-142-76,-150 469 229,69-241-234,71-213 295,-4 0 0,-44 70 0,56-105 44,-1-1-1,-1 0 0,-2-1 0,-32 30 0,50-53-230,-13 10 313,17-14-441,-1 0 0,1 1 1,-1-1-1,1 0 0,0 0 0,-1 0 0,1 1 0,-1-1 1,0 0-1,1 0 0,-1 0 0,1 0 0,-1 0 1,1 0-1,-1 0 0,1 0 0,-1 0 0,1 0 0,-1 0 1,1 0-1,-1-1 0,1 1 0,-1 0 0,1 0 1,-1 0-1,1-1 0,-1 1 0,1 0 0,0-1 1,-1 1-1,0-1-11,1 1 0,0-1 0,-1 1-1,1-1 1,0 0 0,-1 1 0,1-1 0,0 1 0,0-1 0,0 0 0,0 1 0,0-1 0,-1 0 0,1 1 0,0-1 0,0 0-1,1 1 1,-1-1 0,0 0 0,0 1 0,0-1 0,1 0 0,1-9-8,2 1-1,0 0 1,0 0-1,0 0 0,8-10 1,-4 5-28,121-201-445,-100 172 239,46-54-1,-58 78-149,0 1 0,2 1 0,0 0 1,37-24-1,14 1-3922,114-45 0,-145 68 1830,20-7-301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42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20 5824,'-34'-19'2144,"29"19"-1664,-8 0 96,9 0-416,13 3-224,-1 0 32,5 2-1312,0 3 736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6:04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193 170 2816,'3'-6'722,"-5"6"-142,-3 11 278,4 24 244,-1 0 0,-10 47 0,-25 70 584,0-36-645,17-54-530,-46 136 1158,53-167 283,16-44-1645,1 0 1,6-14 0,39-82-75,8-18-136,60-153-715,-97 241 465,1 1 1,33-45-1,-40 63 27,1 1 1,2 1-1,-1 1 1,2 0-1,30-22 1,-43 36 89,1-1 0,-1 1 0,1 0 0,0 1 0,0-1 0,0 1 0,0 0 0,10-2 0,-14 4 43,1 0 0,-1-1 0,0 1 0,0 0 0,0 1 0,1-1 0,-1 0 0,0 0 0,0 1 0,0-1 0,0 1 0,0 0 0,0 0 0,0 0 0,0 0 0,0 0 0,0 0 0,0 0 0,0 1 0,-1-1 0,1 1 0,-1-1 0,1 1 0,-1-1 0,1 1 0,-1 0 0,2 4 0,0 0-10,-1 0 0,0 0 0,0 1 1,0-1-1,-1 1 0,0-1 0,0 1 0,-1 0 0,0 6 1,-1 11 96,-5 26 0,2-28-52,0 0-1,-2-1 1,0 0 0,-1 0-1,-2 0 1,0-1 0,-16 26 0,15-30 86,-1 0 1,-1-1 0,0 0 0,-1-1 0,0-1 0,-1 0-1,-1-1 1,-29 19 0,40-28-78,0-1-8,1 0 1,0 0 0,-1 0 0,0-1 0,-4 2 0,7-2-30,-1-1-1,0 0 1,0 0 0,1 0 0,-1 0-1,0 0 1,0 0 0,1 0-1,-1-1 1,0 1 0,1-1 0,-1 1-1,0-1 1,1 0 0,-3 0-1,-28-21 290,30 21-347,0 0 0,1-1 1,-1 1-1,0-1 0,0 1 1,1-1-1,-1 0 0,1 0 1,-1 0-1,1 0 0,0 0 1,0 0-1,-2-3 0,21 7-676,8-1 686,0-2 0,1 0-1,45-10 1,-64 10 38,28-5 73,0-2 0,0-1 0,-1-2 0,-1-1 0,0-2 0,0-1 0,-1-1 0,35-26 0,-4-5 46,-2-4 0,80-83-1,-133 125-52,15-20 1,-22 26-62,0 0 1,-1 0 0,1 0-1,-1 0 1,1 0-1,-1 0 1,0 0 0,0-1-1,-1 1 1,1 0 0,0-7-1,-1 10-15,0 0-1,0 0 0,0-1 1,0 1-1,0 0 1,0 0-1,0-1 1,0 1-1,0 0 1,0 0-1,0-1 0,0 1 1,0 0-1,0 0 1,0-1-1,-1 1 1,1 0-1,0 0 1,0-1-1,0 1 0,0 0 1,0 0-1,-1 0 1,1 0-1,0-1 1,0 1-1,0 0 1,-1 0-1,1 0 0,0 0 1,0 0-1,-1-1 1,1 1-1,0 0 1,0 0-1,-1 0 0,1 0 1,0 0-1,0 0 1,-1 0-1,1 0 1,0 0-1,0 0 1,-1 0-1,1 0 0,0 0 1,0 0-1,-1 0 1,1 0-1,0 0 1,0 1-1,-1-1 1,1 0-1,0 0 0,0 0 1,-1 0-1,1 0 1,0 1-1,0-1 1,-1 0-1,-12 11-110,11-8 126,1 0 1,-1 0 0,1 0-1,-1 0 1,1 0-1,0 1 1,0-1-1,1 0 1,-1 1 0,1-1-1,-1 1 1,1 5-1,0-1-50,1-1 0,0 1 0,0-1 0,1 1-1,2 6 1,-2-7 63,1 0 0,0-1 0,1 1 0,-1-1 0,1 0-1,1 0 1,-1 0 0,1-1 0,0 1 0,0-1 0,0 0 0,1-1 0,0 1 0,0-1-1,0 0 1,1-1 0,-1 0 0,1 0 0,-1 0 0,1 0 0,0-1 0,0-1 0,0 1-1,1-1 1,-1 0 0,0 0 0,0-1 0,10-1 0,10-2-9,1-2-1,-1-1 1,1-1 0,47-20 0,2 1-40,-72 24 30,0 0-38,-1 1 0,1-1 1,0 1-1,7 0 0,-11 1 32,0-1-1,-1 1 1,1 0-1,0 0 1,-1 0-1,1 1 1,0-1-1,0 0 1,-1 0-1,1 0 1,-1 0-1,1 1 1,0-1-1,-1 0 1,1 0-1,0 1 1,-1-1-1,1 0 1,-1 1-1,1-1 1,-1 1-1,1-1 1,-1 1-1,1-1 1,-1 1-1,0-1 1,1 1-1,-1 0 1,0-1-1,1 1 1,-1-1-1,0 1 1,0 0-1,1-1 1,-1 1-1,0 0 1,0-1-1,0 1 1,0 0-1,0 1 0,-1 18-64,-1 0-1,-7 30 0,5-36 93,2 0 0,-1 0 0,2 0-1,0 1 1,1-1 0,0 0 0,3 17-1,-3-28-5,1 0-1,0 0 0,0 0 0,0 0 0,0 0 0,1 0 0,-1-1 0,1 1 0,-1 0 0,1-1 0,0 1 0,0-1 0,0 0 0,1 0 0,-1 0 0,0 0 0,1 0 0,0 0 0,-1 0 0,1-1 0,0 1 0,0-1 1,0 0-1,5 2 0,-3-2-7,0 0 1,0-1 0,0 1-1,0-1 1,1 0 0,-1-1-1,0 1 1,0-1 0,0 0 0,0 0-1,-1 0 1,1-1 0,0 1-1,0-1 1,5-3 0,-4 2 26,-1-1 0,1 1 0,-1-1 0,0 0 0,0 0 0,0-1 0,0 1 0,-1-1 0,0 0 0,0 0 0,0-1 0,-1 1 0,1-1 0,-1 0 0,-1 0 0,1 0 0,2-12 0,-2 5 2,-1 0-1,0-1 0,-1 0 0,0 1 0,-3-25 0,1 29-76,0 1-1,-1-1 0,0 1 0,0-1 1,-1 1-1,0 0 0,0 0 0,-1 0 1,0 1-1,-8-13 0,10 18-67,0-1 0,0 1 0,-1 0 0,1 0 0,0 0-1,-1 0 1,1 0 0,-1 1 0,1-1 0,-1 1 0,0-1 0,0 1 0,0 0 0,1 0-1,-1 0 1,0 1 0,0-1 0,0 1 0,0 0 0,-1-1 0,1 1 0,0 1 0,0-1-1,0 0 1,0 1 0,0-1 0,0 1 0,-4 2 0,2-1-531,-1 1 0,0 1 0,1-1 0,0 1 1,-1 0-1,2 0 0,-1 0 0,0 1 0,1 0 0,0 0 0,-4 6 0,-11 19-1581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6:10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64 5216,'-41'-44'2368,"11"33"-2048,17 3-32,8 8-224,-3 0-320,3 3 160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5:57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7 275 2240,'0'0'992,"14"0"1840,-9-1-2571,1 1 0,-1-1 0,1 0 0,-1-1 0,0 1 1,1-1-1,-1 0 0,5-3 0,41-24 46,-51 29-303,12-10 61,0 1 1,-1-2-1,0 1 0,17-23 1,8-8-526,-35 47 718,-3 8 65,-25 74 292,-14 53-393,6 15 80,-46 186 351,78-328-565,-33 106 1296,31-111-739,2-8-195,1-14 16,4-25-240,32-84-252,-15 62-28,61-173-122,-62 193 80,1 0 0,3 1 0,36-51 0,94-121-432,-150 207 501,41-55-278,-38 53 212,0 1 1,0 0-1,0 0 1,0 1-1,1-1 1,0 1-1,9-5 1,-14 8 65,0 1 0,1-1 0,-1 1 0,0-1 0,0 1 0,1 0 0,-1 0 1,0-1-1,0 1 0,1 0 0,-1 0 0,0 0 0,1 0 0,-1 1 0,0-1 0,0 0 1,1 0-1,-1 1 0,0-1 0,2 1 0,-1 1 13,0-1 1,0 0-1,0 1 0,-1 0 0,1-1 1,0 1-1,-1 0 0,1 0 1,-1 0-1,2 2 0,1 3 46,-1 1 0,0-1 1,0 1-1,0 0 0,1 10 0,-2-3 34,0-1 0,-1 1 0,-1 0 0,-1-1 0,-2 18 0,-16 70 157,13-73-9,-2-1 0,0 1 1,-2-2-1,-19 38 1,26-59-75,-1 0 0,1-1 0,-1 0 0,0 0 1,-1 0-1,-7 7 0,10-10-104,0-1 0,0 1 1,1-1-1,-1 1 0,0-1 0,-1 0 1,1 0-1,0 0 0,0 0 1,0 0-1,-1-1 0,1 1 0,0-1 1,-1 1-1,-2-1 0,-3 0-24,1-1 0,0 0-1,0-1 1,-8-2 0,14 4-16,0 0-31,0-1 1,-1 1 0,1-1-1,0 1 1,0 0 0,0 0 0,-1 0-1,1 0 1,0 0 0,0 0 0,0 0-1,-1 0 1,1 0 0,0 1 0,0-1-1,0 0 1,-1 1 0,1-1 0,0 1-1,0-1 1,0 1 0,0 0-1,0-1 1,0 1 0,0 0 0,0 0-1,0 0 1,1 0 0,-1 0 0,0-1-1,0 2 1,1-1 0,-1 0 0,1 0-1,-1 0 1,1 0 0,-1 0-1,1 0 1,-1 3 0,-1 4-82,0 1-1,0-1 1,1 1 0,0 0 0,0-1 0,1 1-1,0 0 1,0 0 0,3 13 0,3 8 20,13 40-1,-15-57 211,1 0-1,1 0 1,-1 0 0,2-1-1,0 0 1,0 0-1,1-1 1,1 0 0,11 11-1,-17-19-59,0 0-1,0 0 1,0 0 0,1-1-1,0 0 1,-1 0 0,1 0-1,0 0 1,0 0-1,0-1 1,0 1 0,0-1-1,0 0 1,6 0-1,-4-1 39,1 0-1,-1 0 0,1-1 0,-1 0 0,0 0 0,1 0 0,-1-1 0,9-3 1,5-5 122,-2 1 1,0-2 0,0-1 0,26-21 0,-38 28-224,0 0 0,-1-1 0,0 0 1,0 0-1,0 0 0,-1 0 0,0-1 0,0 0 1,0 0-1,-1 0 0,0 0 0,-1 0 0,0-1 0,0 1 1,0-1-1,-1 1 0,0-1 0,0 0 0,-1 0 1,0 1-1,-1-1 0,-1-9 0,2 16-17,0-1 0,0 1 0,-1-1 0,1 1 0,-1-1 0,0 1 0,1-1 1,-1 1-1,0-1 0,0 1 0,0 0 0,0 0 0,0-1 0,-2-1 0,2 3-2,0-1-1,0 1 1,1 0 0,-1-1-1,0 1 1,0 0 0,0 0 0,0-1-1,0 1 1,1 0 0,-1 0-1,0 0 1,0 0 0,0 0 0,0 0-1,0 1 1,0-1 0,1 0-1,-3 1 1,-2 1-81,0 1 0,0 0 0,1 0 1,-1 1-1,0-1 0,-5 7 0,2-2 82,1 0 1,0 0-1,1 0 0,0 1 1,1 0-1,-1 0 0,2 1 1,-1-1-1,1 1 0,1 0 1,0 0-1,0 1 0,1-1 1,0 0-1,1 1 0,0 12 1,1-20 48,0 0 1,1 0 0,-1 0 0,1-1 0,0 1 0,0 0 0,0 0 0,0-1 0,0 1-1,0 0 1,1-1 0,0 1 0,-1-1 0,1 0 0,4 4 0,-3-3 28,0-1 0,1 1 0,-1-1 0,1 0 0,0 0 0,-1 0 0,1-1 0,0 1 0,8 1 0,-1-1 95,0-1 0,0 0 0,-1 0-1,1-1 1,0-1 0,0 0-1,17-4 1,-13 2-50,-1 0-1,1-1 0,-1 0 1,0-1-1,-1-1 1,1 0-1,-1-1 0,19-14 1,-12 6-83,-1-2-1,-1 0 1,-1-1 0,19-26 0,-27 31-113,15-20-232,-22 30 262,0 1 1,0 0 0,1-1-1,-1 1 1,1 0 0,-1 0-1,1 0 1,-1 1 0,5-3 0,-7 4 57,1 0 0,-1 0 0,1 0 0,-1 0 0,0-1 0,1 1 0,-1 0 0,0 0 0,1 0 0,-1 0 0,0 0 0,1 0 0,-1 0 0,1 0 0,-1 0 0,0 1 0,1-1 0,-1 0 0,0 0 0,1 0 0,-1 0 0,0 0 0,1 1 0,-1-1 0,0 0 0,1 0 0,-1 0 0,0 1 0,0-1 0,1 0 0,-1 0 0,0 1 0,0-1 0,0 0 0,1 1 0,-1-1 0,0 1 0,3 13-194,-3-11 121,1 9 114,0-1 0,-1 1 0,-1-1-1,0 0 1,-1 1 0,-5 21 0,-27 64 137,21-66-40,0-1 0,-31 48 1,42-74-71,0-1 0,-1 1 1,1-1-1,-1 0 0,0 1 1,0-1-1,0-1 0,0 1 1,-1 0-1,1-1 0,-1 0 1,-4 3-1,6-5-22,0 1 0,0-1 0,1 0-1,-1 0 1,0 0 0,0 0 0,0 0-1,0 0 1,0 0 0,0 0 0,0-1-1,0 1 1,1-1 0,-1 0 0,0 1-1,0-1 1,1 0 0,-1 0 0,0 0 0,1 0-1,-1 0 1,1 0 0,0-1 0,-1 1-1,1 0 1,0-1 0,-1 1 0,0-3-1,0 1-38,0 1-1,-1-1 0,1 0 0,1 0 0,-1 0 0,0 0 0,1 0 0,-1 0 0,1-1 0,0 1 0,0-4 0,0 5-22,1 0 1,1 0-1,-1 0 0,0 0 1,0 1-1,1-1 1,-1 0-1,1 0 1,-1 0-1,1 1 1,0-1-1,0 0 0,0 0 1,0 1-1,0-1 1,0 1-1,0-1 1,1 1-1,-1 0 0,2-2 1,5-3-18,0 1 1,0 0 0,1 0-1,-1 1 1,1 0 0,0 1-1,16-5 1,5-2 84,4-4 12,0-2-1,-1-1 1,-1-1-1,0-2 1,-2-2 0,0 0-1,-2-2 1,0-1-1,-2-2 1,-1 0-1,32-45 1,64-116 207,-99 147-302,-2-2-1,27-80 0,-40 97-35,-2 0 0,0 0 0,-2 0 0,0-44 0,-2 66-5,-1 0-1,0 0 0,-1 0 1,1 0-1,-1 0 0,1 0 1,-4-7-1,4 10 74,0 1 1,0 0-1,0-1 1,0 1 0,-1 0-1,1 0 1,0-1-1,0 1 1,-1 0-1,1 0 1,0-1-1,-1 1 1,1 0-1,0 0 1,-1 0 0,1 0-1,0 0 1,-1-1-1,1 1 1,0 0-1,-1 0 1,1 0-1,0 0 1,-1 0-1,1 0 1,0 0-1,-1 0 1,1 0 0,0 0-1,-1 0 1,1 1-1,0-1 1,-1 0-1,1 0 1,0 0-1,-1 0 1,1 0-1,0 1 1,0-1 0,-1 0-1,1 0 1,0 0-1,-1 1 1,1-1-1,0 0 1,0 1-1,0-1 1,-1 0-1,1 0 1,0 1 0,0 0-1,-13 17-97,13-18 104,-10 19-17,1 1 0,-8 26 0,12-31 68,-6 22 6,2 1-1,-8 77 1,14-88 56,-10 253 205,14-238-110,1 0 0,3 0 0,13 56 0,-18-98-202,0 3-286,0-1 0,1 1 0,0-1 0,-1 1 0,1-1 0,0 0 1,0 1-1,1-1 0,-1 0 0,0 0 0,1 1 0,-1-1 0,3 2 0,-4-4 214,1 1 0,-1-1 1,0 0-1,0 0 0,1 0 0,-1 0 1,0 0-1,0 0 0,0 0 0,1 1 1,-1-1-1,0 0 0,0 0 0,1 0 1,-1 0-1,0 0 0,0 0 0,1 0 1,-1 0-1,0 0 0,0 0 0,1-1 1,-1 1-1,0 0 0,0 0 0,1 0 1,-1 0-1,0 0 0,0 0 0,0 0 1,1 0-1,-1-1 0,0 1 0,0 0 1,0 0-1,0 0 0,1-1 0,-1 1 1,0 0-1,0 0 0,0 0 0,0-1 1,0 1-1,0 0 0,1 0 0,-1-1 1,0 1-1,0 0 0,0 0 0,0-1 1,5-7-1403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5:58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28 6656,'-13'-14'3008,"26"9"-2624,-3 2 704,-2 6-672,15-6 480,6 3-544,25-5 128,7 10-320,19-5-128,-6 8-64,1-5 32,-5 5 0,-9 0-2560,-12-1 1408,-2 1-3904,1 3 2848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6:15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11 152 2496,'0'0'49,"1"0"1,-1 0-1,0-1 1,1 1 0,-1 0-1,0 0 1,1-1-1,-1 1 1,1 0-1,-1 0 1,0 0-1,1 0 1,-1 0-1,1 0 1,-1 0-1,0 0 1,1 0-1,-1 0 1,1 0-1,-1 0 1,1 0-1,-1 0 1,0 0-1,1 0 1,15 5 404,-2 0 377,2-3-480,-1 0 0,1 0 1,-1-2-1,1 0 0,30-4 1,-39 3-295,-1 0 0,1-1 1,-1 0-1,1 0 0,-1 0 1,0-1-1,0 0 0,0 0 1,0 0-1,0-1 0,-1 0 1,1 0-1,-1 0 0,0-1 0,0 0 1,4-6-1,-8 9-63,1-1 0,-1 0 0,0 1 0,0-1 0,0 0 0,0 1 0,0-1 0,-1 0 0,1 0 0,-1 0 0,0 0 0,0 0 0,0 0 0,0 0 0,0 0 0,-1 1 0,1-1 0,-1 0 0,0 0 0,0 0 0,0 1 0,0-1 0,0 0 0,-1 1 0,1-1 0,-1 1 0,1-1 0,-1 1 0,0 0 1,0 0-1,0 0 0,-1 0 0,1 0 0,0 0 0,-1 1 0,1-1 0,-1 1 0,1 0 0,-1-1 0,0 1 0,1 0 0,-1 1 0,0-1 0,0 0 0,0 1 0,0 0 0,0-1 0,-5 2 0,1-1-33,0 2 0,0-1 0,0 1-1,0 0 1,0 0 0,0 1 0,1 0 0,-1 0 0,-9 7 0,-4 5 180,-27 24-1,47-39-137,-8 7 66,0 1 0,0-1 1,1 2-1,0-1 0,1 1 0,-10 17 0,14-23-8,0 1 0,1-1 0,0 1 0,-1 0 0,1 0 0,1-1 0,-1 1 0,0 0 0,1 0 0,0 0 0,0 0 0,0 0 0,0-1-1,1 1 1,-1 0 0,1 0 0,0 0 0,0-1 0,1 1 0,-1 0 0,1-1 0,0 1 0,2 3 0,-1-3 23,1 1 0,0-1 0,0 0 0,0 0 0,1 0 1,0-1-1,-1 1 0,1-1 0,0 0 0,1-1 0,7 4 0,-3-2 40,0-1-1,1 0 0,-1 0 0,1-1 1,15 0-1,-17-1-57,1-1 0,-1 0-1,1-1 1,-1 0 0,0 0 0,1-1-1,-1-1 1,0 1 0,0-1 0,-1-1 0,13-6-1,2-4-26,-1-1 0,-1-2 0,24-23 0,-25 22-77,40-30-40,-53 43 22,1 0 0,1 0-1,-1 0 1,1 1-1,17-5 1,-25 8 56,0 1-1,0 0 1,1-1 0,-1 1 0,0 0 0,0 0 0,0 0 0,1 0-1,-1 0 1,0 0 0,0 0 0,1 0 0,-1 0 0,0 1 0,0-1 0,0 0-1,1 1 1,-1-1 0,0 1 0,0-1 0,0 1 0,0 0 0,0-1 0,0 1-1,0 0 1,0 0 0,0 0 0,-1 0 0,1 0 0,0 0 0,0 0-1,-1 0 1,1 0 0,-1 0 0,1 0 0,-1 0 0,1 0 0,-1 0 0,0 1-1,1 1 1,0 3 29,0 0 0,-1-1-1,1 1 1,-1 0 0,0-1 0,-1 1-1,1 0 1,-1-1 0,-1 1-1,1 0 1,-4 8 0,-3 5 401,-18 33 1,26-52-419,0-1 1,0 1 0,1 0-1,-1 0 1,0 0 0,0 0-1,0 0 1,0 0 0,0 0-1,0 0 1,0 0 0,0 0-1,0 0 1,0 0 0,1 0-1,-1 0 1,0 0-1,0 0 1,0 0 0,0 0-1,0 0 1,0 0 0,0 0-1,0 0 1,0 0 0,0 1-1,1-1 1,-1 0 0,0 0-1,0 0 1,0 0 0,0 0-1,0 0 1,0 0 0,0 0-1,0 0 1,0 0 0,0 0-1,0 0 1,0 0 0,0 0-1,0 1 1,0-1 0,0 0-1,0 0 1,0 0 0,0 0-1,0 0 1,0 0 0,0 0-1,0 0 1,0 0 0,0 0-1,0 1 1,0-1 0,0 0-1,0 0 1,0 0 0,0 0-1,0 0 1,0 0 0,0 0-1,0 0 1,0 0 0,0 0-1,0 0 1,0 1 0,0-1-1,12-5 469,15-10-86,7-9-326,31-28 0,-32 25-132,-9 6-51,-14 12-78,1-1 1,1 2-1,14-10 1,-26 18 168,1-1 1,0 1 0,-1-1 0,1 1 0,-1 0 0,1-1 0,0 1-1,-1 0 1,1-1 0,0 1 0,-1 0 0,1 0 0,0 0 0,0 0 0,-1 0-1,1 0 1,0 0 0,0 0 0,-1 0 0,1 0 0,0 0 0,-1 0-1,1 0 1,0 0 0,-1 1 0,1-1 0,0 0 0,-1 1 0,1-1-1,0 0 1,-1 1 0,1-1 0,-1 1 0,1-1 0,-1 1 0,1-1-1,-1 1 1,1-1 0,-1 1 0,1 0 0,-1-1 0,0 1 0,1-1 0,-1 1-1,0 0 1,0 0 0,1-1 0,-1 1 0,0 0 0,0-1 0,0 1-1,0 1 1,1 5 4,-1 0-1,0 1 1,0-1-1,-2 8 1,1-11 62,0 9-94,-1 0 99,1 1-1,0 19 1,1-28-30,1-1 0,-1 1 0,1 0 0,1-1 0,-1 1 0,0 0 0,1-1 0,0 0-1,0 1 1,5 6 0,-4-7 34,0 1 0,0-1 0,1 0 0,0 0 0,0 0 0,0 0 0,5 3-1,-6-5-20,0-1-1,0 1 0,1-1 0,-1 0 0,0 0 0,0 0 0,0 0 0,1-1 0,-1 1 0,0-1 1,1 0-1,-1 0 0,5 0 0,0-1 48,-1-1-1,1 1 1,0-1 0,-1-1 0,1 1-1,-1-1 1,0-1 0,1 1 0,-2-1-1,1 0 1,0-1 0,-1 0-1,0 0 1,0 0 0,0-1 0,4-6-1,-4 5-53,0 0-1,-1-1 1,0 1-1,-1-1 0,0-1 1,0 1-1,-1 0 1,0-1-1,0 0 0,-1 0 1,0 0-1,0 0 0,0-17 1,-2 20-61,-1 0 0,1 0 0,-1 1 0,0-1 0,0 0 0,-1 1 0,-4-10 0,6 14 9,0 1 1,-1-1-1,1 0 0,-1 0 0,1 0 0,-1 0 1,0 1-1,1-1 0,-1 0 0,0 0 0,0 1 1,0-1-1,1 1 0,-1-1 0,0 1 0,0-1 1,0 1-1,0-1 0,0 1 0,-1-1 1,0 1-13,1 1 0,0-1 0,-1 0 0,1 0 0,-1 1 0,1-1 0,-1 1 0,1-1 0,0 1 1,0 0-1,-1-1 0,1 1 0,0 0 0,0 0 0,0 0 0,0 0 0,0 0 0,-2 2 1,-3 4-32,1 0 0,0-1 0,1 2 0,-1-1 0,1 0 0,1 1 0,0 0 0,0 0 1,0 0-1,-3 15 0,5-17 79,0 1 1,1 0 0,-1 0-1,1-1 1,0 1 0,1 0-1,0-1 1,0 1 0,0-1-1,1 1 1,-1-1 0,2 1-1,-1-1 1,4 7 0,-4-10 10,1 0 1,-1 0-1,0-1 1,1 1-1,0 0 1,0-1-1,-1 0 1,1 1 0,1-1-1,-1 0 1,0-1-1,0 1 1,1-1-1,-1 1 1,1-1-1,-1 0 1,1 0-1,0-1 1,-1 1 0,1-1-1,7 1 1,6-2 137,0 0 0,0-1 0,24-6 0,-29 6-32,16-5-43,0-1 0,0-1-1,0-2 1,-1 0 0,-1-2-1,0-1 1,31-23 0,-44 28-81,-1-2 1,0 1 0,-1-1-1,0-1 1,9-14 0,-17 19-285,1 1-178,-2 5 442,0 0 1,-1 1-1,1-1 0,0 1 0,0-1 0,0 1 0,0 0 1,-1 0-1,1 0 0,0 0 0,0 0 0,0 1 0,0-1 1,2 1-1,31 9-288,-27-8 229,-6-1 56,-1 0 1,1 0-1,0 0 1,-1 0 0,0 0-1,1 1 1,-1-1-1,1 0 1,-1 1 0,0-1-1,0 0 1,0 1-1,0 0 1,0-1 0,0 1-1,0 0 1,-1-1 0,1 1-1,-1 0 1,1 0-1,-1-1 1,1 4 0,0 2-11,0 0 0,-1 0 0,0 0 0,-1 12 0,-9 23 87,8-34-15,-1 0 0,1 0 0,1 0 0,-1 14 0,2-21-27,0 0 1,0 0-1,0 0 1,0 0-1,0 0 1,1 1-1,-1-1 1,0 0-1,1 0 1,-1 0-1,1 0 1,-1 0-1,1 0 1,-1 0-1,1 0 1,0 0-1,0-1 1,-1 1-1,1 0 1,0 0-1,0-1 1,0 1-1,0 0 1,0-1-1,0 1 1,0-1-1,0 1 1,0-1-1,0 1 1,0-1-1,0 0 1,0 0-1,0 1 1,0-1-1,1 0 1,-1 0-1,2 0 1,3 0 34,1-1 1,-1 0-1,1 0 1,-1 0-1,9-3 1,77-24 369,137-60-1,-219 84-399,-1-1 0,0 0 0,0-1 0,0 0 0,-1-1 0,0 1 0,0-1 0,10-13 0,-18 20-28,1-1 0,-1 1 0,1-1 0,-1 1 0,1-1 0,-1 1-1,0-1 1,1 1 0,-1-1 0,0 0 0,1 1 0,-1-1 0,0 0 0,0 1 0,0-1 0,1 0 0,-1 1 0,0-1 0,0 0 0,0 1 0,0-1 0,0 0-1,0 0 1,0 1 0,-1-1 0,1-1 0,-1 2-11,1 0-1,-1-1 0,0 1 1,0-1-1,1 1 1,-1 0-1,0-1 0,0 1 1,1 0-1,-1 0 1,0 0-1,0 0 0,0 0 1,1 0-1,-1 0 1,0 0-1,0 0 0,-1 0 1,-5 1-117,0 1 0,0-1 0,-12 5 0,-22 13 14,-59 38-1,97-55 115,-12 6-50,0 2 1,0 0-1,1 0 0,1 1 1,-20 21-1,32-31 64,0 0 1,0-1 0,0 1-1,1 0 1,-1 0-1,1 0 1,-1 0 0,0 0-1,1 0 1,0 0-1,-1 0 1,1 0-1,-1 0 1,1 0 0,0 0-1,0 0 1,0 0-1,0 0 1,0 0-1,0 0 1,0 0 0,0 0-1,0 0 1,0 1-1,0-1 1,1 0 0,-1 0-1,0 0 1,1 0-1,-1 0 1,1 0-1,0 1 1,1-1 31,-1 0 1,1 1-1,0-1 1,-1 0-1,1 0 1,0 0-1,0-1 1,-1 1-1,1 0 1,0-1-1,0 1 1,0-1-1,0 1 1,0-1-1,0 0 1,4 0-1,8 0 74,1-1-1,0 0 0,26-6 0,-35 5-53,1 0-1,0 0 0,-1-1 1,1 0-1,-1 0 1,0-1-1,0 0 0,0 0 1,0 0-1,6-7 1,3-6-21,-1 0 1,17-28 0,-27 40-121,0-1-1348,-11 18 984,-16 25 158,-9 33 339,-36 116 1,-5 13 48,35-106-27,-24 51 663,59-137-578,0-1 1,-1 1-1,0-1 0,0 0 1,-1 0-1,1-1 0,-1 1 0,0-1 1,-10 8-1,14-13-138,0 1 0,0-1 1,0 1-1,0-1 0,0 1 1,0-1-1,0 0 0,0 1 1,0-1-1,0 0 0,0 0 1,-1 0-1,1 0 0,0 0 0,0 0 1,0 0-1,0 0 0,0-1 1,0 1-1,0 0 0,0-1 1,0 1-1,0-1 0,0 1 1,0-1-1,0 1 0,0-1 0,0 0 1,0 1-1,0-1 0,1 0 1,-1 0-1,0 1 0,1-1 1,-1 0-1,0 0 0,1 0 0,-1 0 1,1 0-1,-1-2 0,-1-1-23,0-1 0,0 0 0,1 0 0,0 1 0,0-1-1,0 0 1,0 0 0,1-6 0,0 4-18,1 0 1,0-1-1,0 1 0,1 0 1,0 0-1,0 0 1,1 0-1,4-9 0,35-54-304,-36 60 314,11-13-64,1 0 0,1 1 0,28-26 0,72-53 84,-51 45-5,16-9-74,-51 41 164,55-52 0,-76 62-34,0 0 0,-1-1 1,0 0-1,10-22 0,26-69-146,-34 65-567,-10 33 132,-9 28 368,-3 12-28,-7 42 1,15-61 242,-1 0 0,2 0-1,0 0 1,0 0 0,2 0-1,2 17 1,-3-28-19,0 0 1,-1 1 0,1-1-1,0 0 1,0 0-1,0 0 1,0 1-1,0-1 1,1 0 0,-1-1-1,1 1 1,-1 0-1,1 0 1,0-1-1,0 1 1,3 2-1,-2-2 9,1-1 0,-1 1 0,0-1 0,1 0-1,0 0 1,-1 0 0,1 0 0,0-1 0,6 1-1,2-1 3,0-1-1,-1 0 0,1-1 0,0-1 0,-1 0 0,11-4 1,99-37 294,-101 36-330,0-1-1,-1 0 1,0-2 0,0 0-1,19-16 1,-26 17-12,0-1-1,0 0 1,-2 0-1,1-1 1,-1-1 0,-1 0-1,12-22 1,-20 34-14,0-1 0,0 1-1,0-1 1,-1 1 0,1-1 0,-1 1 0,1-1 0,-1 0-1,0 1 1,0-1 0,0 0 0,0 1 0,0-1 0,0 0 0,0 1-1,0-1 1,0 0 0,-2-2 0,2 4-7,-1-1 0,0 0 0,1 0 0,-1 0 0,0 0 0,0 0-1,0 1 1,0-1 0,0 0 0,0 1 0,0-1 0,0 1 0,0-1 0,0 1 0,0 0 0,0-1 0,0 1 0,0 0 0,-1 0 0,1 0-1,0 0 1,0 0 0,0 0 0,0 0 0,-1 0 0,1 0 0,0 0 0,-2 1 0,-3 1-22,0 0-1,1 0 1,-1 0 0,1 1 0,-1 0-1,1 0 1,0 0 0,0 1-1,-7 6 1,-40 42-76,50-50 122,-3 4-13,0-1 0,1 1 0,-1 0 1,1 0-1,0 1 0,1 0 1,-5 11-1,7-16 10,0 0-1,1 1 1,-1-1 0,1 1-1,-1-1 1,1 0 0,0 1-1,0-1 1,0 1 0,0-1-1,0 1 1,1-1 0,-1 1-1,1-1 1,0 0 0,-1 1-1,1-1 1,0 0 0,0 1-1,1-1 1,-1 0 0,0 0-1,1 0 1,-1 0 0,1 0-1,2 1 1,0 0 0,1 0 0,0 0 0,0-1 0,0 0 0,0 0 0,0 0 0,1-1 0,-1 0 0,1 0 0,7 1 0,-7-1 16,1-1 31,1 1-1,-1-1 1,1 1 0,-1-2 0,0 1 0,1-1-1,-1-1 1,0 1 0,0-1 0,0 0-1,0-1 1,0 0 0,0 0 0,-1 0 0,11-8-1,-6 3-18,-2 0-1,1 0 0,-1-1 0,-1 0 0,0-1 1,0 0-1,-1 0 0,9-17 0,7-16-30,-12 20-130,2 0 1,24-33 0,-26 44-80,-10 12 199,-1 0 0,0 0-1,0 0 1,0 0 0,0 0 0,1 0-1,-1 0 1,0 0 0,0-1 0,0 1-1,1 0 1,-1 0 0,0 0 0,0 0-1,1 0 1,-1 0 0,0 0 0,0 0-1,0 0 1,1 0 0,-1 0 0,0 1-1,0-1 1,1 0 0,-1 0-1,0 0 1,0 0 0,0 0 0,0 0-1,1 0 1,-1 0 0,0 1 0,0-1-1,0 0 1,0 0 0,1 0 0,-1 0-1,0 1 1,0-1 0,0 0 0,0 0-1,0 0 1,0 1 0,0-1 0,0 0-1,1 0 1,-1 0 0,0 1 0,0-1-1,0 0 1,0 0 0,0 1 0,0-1-1,0 0 1,0 0 0,0 0-1,-1 1 1,1-1 0,0 0 0,0 1-1,-1 17-31,1-16 7,-2 17-37,-1 1 1,0-1-1,-10 27 0,-25 54 261,1-1-38,36-97-140,1-1 1,-1 1-1,1-1 1,0 1-1,-1 0 0,1-1 1,0 1-1,0-1 1,0 1-1,0-1 0,0 1 1,1 0-1,-1-1 1,0 1-1,1-1 1,-1 1-1,1-1 0,-1 1 1,1-1-1,0 1 1,0-1-1,0 0 0,0 0 1,0 1-1,0-1 1,0 0-1,0 0 1,0 0-1,0 0 0,0 0 1,1 0-1,-1 0 1,2 0-1,5 3 20,0-1 0,0 0 1,0-1-1,0 0 0,9 2 0,-5-2 142,5 1-229,0-1 1,26 0-1,-9-2-3697,-10 0-2556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6:16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34 4992,'-62'-31'2240,"40"28"-1952,14 3-128,8 3-160,-5 6-3328,5 7 1824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6:1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314 558 1472,'1'-5'5498,"-8"12"-4463,-13 15-1515,20-22 533,-33 34 177,-46 38-1,-10 8 33,74-65-197,1 0 0,1 2 0,-19 29 1,30-43-37,0 0 0,1 0 0,-1 0 0,1 0 1,0 0-1,0 1 0,0-1 0,0 0 0,0 7 0,1-9-6,0 0-1,0 0 0,1 0 0,-1 0 1,0 0-1,0 0 0,1 0 0,-1 0 0,0 0 1,1 0-1,-1-1 0,1 1 0,0 0 1,-1 0-1,1 0 0,-1 0 0,1-1 1,0 1-1,0 0 0,0-1 0,-1 1 1,1 0-1,0-1 0,0 1 0,0-1 1,0 1-1,0-1 0,0 0 0,0 1 1,0-1-1,0 0 0,0 0 0,0 0 1,0 0-1,0 0 0,2 0 0,5 0 77,1 0 1,0-1-1,-1 0 0,0 0 0,1-1 0,-1 0 0,0-1 0,0 0 0,12-6 0,-4 2-24,-1-2 0,-1 0 0,24-19 0,-19 11-5,-2-1 0,0 0 1,-1-1-1,21-32 0,45-88 355,-64 106-369,2-4 15,-1 0-1,-2-2 1,14-45-1,-26 70-114,-2 0-1,0 0 0,0 0 1,-1-1-1,-1 1 0,-1 0 0,0-1 1,0 1-1,-2-1 0,0 1 1,0 0-1,-8-23 0,10 35 6,-1 1-1,1-1 0,-1 1 0,1 0 1,-1-1-1,1 1 0,-1 0 0,0-1 1,0 1-1,0 0 0,1 0 1,-1 0-1,0 0 0,0 0 0,-1 0 1,1 0-1,0 0 0,0 0 0,0 0 1,-1 1-1,1-1 0,0 1 0,-1-1 1,1 1-1,0-1 0,-3 0 1,2 2-12,0-1 1,0 1 0,0-1 0,0 1 0,0 0-1,0 0 1,0-1 0,0 1 0,0 1 0,0-1-1,1 0 1,-1 0 0,1 1 0,-1-1 0,1 1-1,-1-1 1,1 1 0,-2 1 0,-3 9-8,-1-1 0,1 1 0,1 0 1,0 0-1,1 1 0,0-1 0,-2 15 0,1-8 41,-6 28 120,-8 87 1,8 49 498,10-149-419,1-33-179,-1 101 313,1-88-139,2 0 1,-1 0-1,2 0 1,0 0-1,6 15 1,-9-28-128,1 1 0,-1-1-1,1 1 1,-1-1 0,1 1 0,0-1 0,0 0 0,0 1 0,0-1 0,0 0 0,0 0 0,0 1 0,0-1 0,0 0 0,1 0 0,-1-1-1,0 1 1,1 0 0,-1 0 0,0 0 0,3 0 0,-1-1 2,1 0 0,-1 1 0,0-2-1,0 1 1,0 0 0,0-1 0,0 1 0,0-1-1,0 0 1,4-2 0,6-2 56,-1 0 1,0-2-1,0 1 0,-1-2 1,18-13-1,47-49 136,-55 49-231,-2-1 1,-1-1-1,-1 0 0,0-1 0,15-33 1,-31 56-18,0-1-40,0 0 1,0 0-1,0 0 1,0-1 0,-1 1-1,1 0 1,0 0 0,-1 0-1,1-3 1,-1 5 30,0 0 1,-1-1-1,1 1 1,0 0-1,0 0 1,0 0-1,0 0 1,0-1-1,0 1 0,0 0 1,0 0-1,0 0 1,0 0-1,-1 0 1,1 0-1,0-1 1,0 1-1,0 0 0,0 0 1,0 0-1,-1 0 1,1 0-1,0 0 1,0 0-1,0 0 1,0 0-1,0 0 0,-1 0 1,1 0-1,0 0 1,0 0-1,0 0 1,-1 0-1,1 0 1,0 0-1,0 0 0,0 0 1,0 0-1,-1 0 1,1 0-1,0 0 1,0 0-1,0 0 1,0 0-1,0 0 1,-1 0-1,1 0 0,0 0 1,0 1-1,0-1 1,0 0-1,0 0 1,0 0-1,-1 0 1,1 0-1,0 1 0,0-1 1,0 0-1,-12 10-309,6-2 257,1 1 0,0-1 0,0 1 0,0 0-1,1 0 1,-4 14 0,0 3-77,-5 34 1,11-49 274,0 1 0,1-1 0,1 1 1,-1 0-1,2-1 0,3 24 1,-4-32-105,1 0 0,0-1 0,0 1 0,0 0 0,0 0 0,0-1 0,1 1 1,-1 0-1,1-1 0,0 1 0,-1-1 0,1 0 0,0 0 0,0 0 0,1 0 1,-1 0-1,0 0 0,1 0 0,-1-1 0,1 1 0,0-1 0,-1 0 0,1 1 1,0-1-1,0-1 0,0 1 0,-1 0 0,1-1 0,0 1 0,0-1 0,6 0 1,-2-1 17,-1 1-1,1-2 1,-1 1 0,1-1 0,-1 0 0,0 0 0,0 0 0,0-1 0,0 0 0,0 0 0,-1-1 0,11-8 0,-6 4 52,0-2 1,0 1-1,-1-1 1,0-1 0,9-13-1,-8 9-143,-1 0-1,-1-1 1,0-1 0,-1 1-1,0-1 1,7-34-1,-22 66-949,-6 27 989,12-24 20,0 1 0,1-1 0,2 32 0,-1-47 18,1 1 0,-1-1-1,1 1 1,0-1 0,0 0 0,0 1 0,1-1 0,-1 0 0,1 0-1,0 0 1,0 0 0,0 0 0,0 0 0,3 2 0,-4-3-12,1 0 0,0-1 0,0 1 0,0-1 0,0 0 0,0 1 0,0-1 0,1 0 0,-1 0 0,0-1 0,0 1 0,1 0 0,-1-1 0,1 1 0,-1-1 0,0 0 0,1 0 0,-1 0 0,1 0 0,-1 0 0,4-1 0,7-2 44,1-2-1,-1 1 1,0-2 0,18-9 0,48-32-139,-60 34 46,271-158-90,-280 166 54,-6 3 51,1 0 1,-1-1-1,1 1 1,-1-1-1,0-1 0,5-3 1,-26 21-8,-36 24 0,29-21 1,-41 35-1,43-32-124,6-6 98,-15 18 0,27-28 72,0 1 1,1 0 0,0 0 0,0 0-1,0 0 1,0 0 0,1 0-1,-4 12 1,6-16-19,-1 1 0,1 0 0,-1 0 0,1 0 0,0 0 0,0 0 0,0 0 0,0 0 0,0-1 0,0 1 0,0 0-1,1 0 1,-1 0 0,1 0 0,-1 0 0,1-1 0,0 1 0,0 0 0,0 0 0,0-1 0,0 1 0,0-1 0,0 1 0,0-1 0,1 1 0,-1-1-1,1 0 1,-1 0 0,1 0 0,-1 1 0,1-1 0,-1-1 0,1 1 0,0 0 0,0 0 0,3 0 0,5 1 27,1-1 1,0-1 0,-1 0-1,1 0 1,0-1 0,-1 0-1,1-1 1,-1 0 0,19-6-1,-14 2-5,0-1-1,-1-1 1,1 0 0,-1 0-1,22-19 1,1-7 16,-1-2 1,-1-2-1,31-46 1,-53 69-25,112-134 46,-98 116 1,-1-1 0,-2-1 1,-1-1-1,-2-1 0,25-59 0,-38 79-88,5-10-177,-2-1-1,-1 1 1,9-35-1,-18 44 37,-1 18 156,0 0-1,0 0 0,0 0 1,0 0-1,0-1 1,0 1-1,0 0 0,0 0 1,0 0-1,0 0 0,0 0 1,0 0-1,-1-1 1,1 1-1,0 0 0,0 0 1,0 0-1,0 0 0,0 0 1,0 0-1,0 0 0,0 0 1,0-1-1,-1 1 1,1 0-1,0 0 0,0 0 1,0 0-1,0 0 0,0 0 1,0 0-1,0 0 1,-1 0-1,1 0 0,0 0 1,0 0-1,0 0 0,0 0 1,0 0-1,-1 0 0,1 0 1,0 0-1,0 0 1,0 0-1,0 0 0,0 0 1,0 0-1,-1 0 0,1 0 1,-2 2-23,0 1-1,0-1 1,0 0 0,0 0 0,0 1 0,0-1 0,1 1-1,-2 3 1,-96 189-427,83-157 406,2 0 1,2 0-1,-11 62 0,17-66 146,2 0 0,2 1-1,2 53 1,1-73-49,1-1 1,0 0-1,1 0 0,0 0 0,1 0 0,1-1 1,0 1-1,1-1 0,0 0 0,1-1 0,12 18 1,-16-27-19,0 0 0,0 0 0,0 0 0,1 0 0,-1-1 0,1 1 0,0-1 0,0 0 0,0 0 0,-1 0 0,2-1 0,-1 1 0,0-1 0,0 0 0,0 0 0,1-1 0,-1 1 1,0-1-1,1 0 0,-1 0 0,0 0 0,1-1 0,6-1 0,0-1 20,1 0 0,-1 0-1,0-2 1,0 1 0,0-1 0,0-1 0,11-8-1,-9 5 7,-1-1-1,-1 0 0,1-1 1,-2-1-1,0 0 0,16-24 1,-23 33-54,70-119 36,0 1-38,-63 103-59,-9 15-11,0 1 0,0 0 0,0-1 1,1 1-1,-1 0 0,1 0 0,-1 0 0,1 0 0,3-3 1,-5 5 62,0 0 0,0 0 0,0 0 0,0 0 0,1 0 0,-1 0 0,0 0 0,0 0 0,0 0 0,0 0 0,0 0 0,1 0 0,-1 0 0,0 0 0,0 0 0,0 0 0,0 0 0,0 0 0,0 1 0,1-1 0,-1 0 0,0 0 0,0 0 0,0 0 0,0 0 0,0 0 0,0 0 0,0 0 0,0 1 0,1-1 0,-1 0 0,0 0 0,0 0 0,0 0 0,0 0 0,0 0 0,0 1 0,0-1 0,0 0 0,0 0 0,0 0 0,0 0 0,0 0 0,0 1 0,0-1 0,0 0 0,0 0 0,0 0 0,0 0 0,0 0 0,0 1 0,0 11-18,0-8 18,-2 62 255,-3 0 1,-25 119-1,25-165-159,-9 26 0,12-41-2,0 1 0,-1-1 0,1 1 0,-1-1 0,0 0 0,-1 0 0,1 0 0,-1-1 0,-5 6 0,8-10-61,1 1-1,-1-1 0,1 0 0,-1 1 1,0-1-1,1 0 0,-1 1 1,0-1-1,1 0 0,-1 0 0,0 1 1,1-1-1,-1 0 0,0 0 0,1 0 1,-1 0-1,0 0 0,0 0 0,1 0 1,-1 0-1,0 0 0,-1-1 0,1 0 6,-1 0-1,1 1 1,-1-1-1,1 0 1,-1 0-1,1 0 1,0-1-1,-1 1 1,0-2-1,-3-2-23,1-1 0,0-1-1,-4-7 1,7 13-25,-30-46-304,34 48 305,-1 1 1,1 0-1,0-1 0,0 0 0,0 1 0,0-1 1,0 0-1,0 0 0,0-1 0,0 1 1,0-1-1,0 0 0,4 1 0,7 0 166,0-1 0,18-1-1,182-35-310,-149 23 278,48-16-102,-46 11-5509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6:20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45 3392,'-21'-14'1088,"20"13"-1046,0 1 0,0-1 1,0 1-1,1-1 0,-1 1 1,0-1-1,0 1 0,0 0 1,0-1-1,0 1 0,0 0 1,0 0-1,0 0 0,1-1 1,-3 1-1,-5-2 2469,12 3-792,9 0-845,209-12 1500,-76 2-2092,237 5-272,-321 4-84,-23 1-2395,-7 3 629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7:33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650 82 1664,'1'-2'143,"0"0"0,1 1 1,-1-1-1,0 0 0,1 1 0,-1-1 1,0 1-1,1 0 0,0-1 0,2 0 1,-1-1 733,0 0-411,-1 0 0,0 1 0,1-1 0,-1 0 0,-1 0 0,1-1 0,0 1 1,-1 0-1,0-1 0,0 1 0,0-1 0,1-6 0,-2 10-433,0-1 1,0 0 0,0 1-1,0-1 1,-1 1-1,1-1 1,0 1 0,0-1-1,-1 0 1,1 1-1,0-1 1,-1 1 0,1-1-1,0 1 1,-1 0-1,1-1 1,-1 1 0,1-1-1,-1 1 1,1 0-1,-1-1 1,0 1 0,1-1-35,-1 1 1,1 0 0,0 0 0,0 0 0,0 0 0,-1 0-1,1 0 1,0 0 0,0 0 0,-1 0 0,1 0-1,0 0 1,0 0 0,-1 0 0,1 0 0,0 0-1,0 0 1,-1 0 0,1 0 0,0 0 0,0 0-1,0 0 1,-1 0 0,1 0 0,0 0 0,0 0 0,0 1-1,-1-1 1,1 0 0,0 0 0,0 0 0,0 0-1,0 1 1,-1-1 0,1 0 0,0 0 0,0 0-1,0 1 1,0-1 0,0 0 0,0 0 0,0 0-1,-1 1 1,1-1 0,0 0 0,0 0 0,0 1-1,0-1 1,0 0 0,0 0 0,0 1 0,0-1 0,0 0-1,-1 10 160,0 0-1,-1 0 0,-1-1 1,-6 19-1,0-3-48,-1 10 9,-3-1 0,0-1 0,-2 0 1,-2-1-1,-1 0 0,-1-2 1,-1 0-1,-2-1 0,-1-1 0,-32 29 1,-93 99 230,51-52-130,90-95-101,-1-2 0,-1 1 1,1-1-1,-1 0 0,-11 5 0,18-11-63,0 1 0,0-1 1,0 0-1,-1-1 0,1 1 0,0 0 1,0-1-1,-1 1 0,1-1 0,0 0 0,-1 1 1,1-1-1,-1 0 0,1-1 0,0 1 1,-1 0-1,1-1 0,-5-1 0,4 1-10,0-1 0,0 0 0,0 0 0,1 0 0,-1 0-1,0 0 1,1 0 0,-1-1 0,1 1 0,0-1 0,-4-5 0,1-2-22,0 1 0,1-1 1,-1 0-1,2 0 0,0-1 1,0 1-1,-2-18 0,3 7-58,0 1-1,3-41 1,-1 55-40,1 0 0,-1 0-1,2 0 1,-1 0 0,1 0 0,-1 1 0,2-1-1,-1 0 1,1 1 0,-1 0 0,1-1 0,1 1 0,-1 0-1,8-7 1,-10 12 18,0-1-1,0 0 0,0 1 1,0-1-1,1 1 0,-1-1 1,0 1-1,1-1 0,-1 1 1,0 0-1,1 0 0,-1 0 1,0 0-1,1 0 0,-1 0 1,0 0-1,1 0 0,-1 0 1,0 1-1,1-1 0,-1 1 1,0-1-1,0 1 0,2 0 1,4 3-85,0-1 0,11 10 0,-17-13 135,77 69 283,-25-21 171,160 115 755,-129-102-902,-50-33-128,-2 0-1,53 61 1,-69-73-804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7:37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2052 44 2720,'12'-34'1584,"-8"24"267,-1 17-623,0 19-505,-5 23-96,-11 59 0,2-24-409,-41 701 1238,38-503-325,14-200-981,0-26 290,-10 77-1,10-131-452,0 2 100,-1 1 0,1-1 0,-1 0 0,0 1 0,0-1-1,-1 0 1,1 0 0,-1 0 0,0 0 0,0 0 0,-4 5 0,2-6-30,0-1 0,0 0 0,0 0 0,0 0 0,0 0 0,0 0 0,0-1 0,-1 0 0,-7 1 0,-65 7 377,32-5-356,-293 24 109,-13 4 67,252-22-209,-365 34 56,46-17-2597,402-26 1626,0-2-1,1 0 1,-1 0-1,-17-5 1,32 6 790,0 0-1,1 0 1,-1 0 0,1 0-1,-1 0 1,0 0-1,1-1 1,-1 1 0,0 0-1,1 0 1,-1-1 0,1 1-1,-1 0 1,1-1 0,-1 1-1,1 0 1,-1-1-1,1 1 1,-1-1 0,1 1-1,-1-1 1,1 1 0,0-1-1,-1 1 1,1-1 0,0 1-1,-1-1 1,1-1-1,1 0-327,0 0 0,0 0 0,0 0-1,0 0 1,1 0 0,-1 1-1,1-1 1,2-3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42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97 4992,'-13'-19'1824,"18"19"-1408,8-3-128,10 3 1120,15-9-832,11-2 352,21-5-576,27 5 288,12-2-352,-7 9-288,-7 1-32,-7-2-4224,13 2 2336,-9 3-1344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7:40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248 132 3072,'-4'17'5146,"-18"64"-3700,-56 173-237,23-71-504,49-164-604,-19 62 504,-20 107 1,33-139 317,13-46 277,4-9-587,9-20-340,-7 14-162,10-15-25,3-4 79,26-59 0,-13 1-89,26-121-1,7-23-636,-28 104 201,-1 3-390,-35 120 626,-2 4 54,1 0 0,0 0 1,0-1-1,0 1 0,0 0 0,0 0 1,0 0-1,3-3 0,-4 6 49,1-1 0,-1 1 0,1 0 0,-1-1 0,1 1 0,-1-1 0,0 1-1,1 0 1,-1-1 0,0 1 0,0 0 0,1-1 0,-1 1 0,0 0 0,0 0 0,0-1 0,0 1-1,0 1 1,3 21-15,3 111-1,2 22 31,-3-95 78,-2-20 176,1 0 0,20 77 0,-24-115-252,1 1 94,1-1 0,-1 1 0,0 0 0,4 6 0,-4-10-73,-1 1 0,0-1 0,0 0 0,1 1 0,-1-1 0,1 1 0,-1-1 1,0 1-1,1-1 0,-1 0 0,1 1 0,-1-1 0,1 0 0,-1 0 0,1 1 1,-1-1-1,1 0 0,-1 0 0,1 0 0,-1 1 0,1-1 0,-1 0 0,1 0 1,-1 0-1,1 0 0,-1 0 0,1 0 0,0 0 0,-1 0 0,1-1 0,-1 1 1,1 0-1,-1 0 0,1 0 0,-1 0 0,1-1 0,-1 1 0,1 0 0,-1-1 1,1 1-1,-1 0 0,0-1 0,1 1 0,0-1 0,4-5 112,1 0 0,-1 0 0,0 0 0,0-1 0,5-10 0,19-41 280,-21 41-285,92-172 132,-32 57-446,10-17-1199,-78 149 1367,0-1 0,0 1 0,1-1 0,-1 1 0,0-1 0,0 1 0,1-1-1,-1 1 1,0-1 0,1 1 0,-1-1 0,1 1 0,-1 0 0,1-1 0,-1 1 0,1 0 0,-1-1 0,1 1-1,-1 0 1,1 0 0,-1-1 0,1 1 0,-1 0 0,1 0 0,-1 0 0,1 0 0,-1 0 0,1 0 0,0 0-1,-1 0 1,1 0 0,0 0 0,0 1 0,0 0 0,-1 0 0,1-1 0,0 1 0,-1 0 0,1 0 0,-1 0 0,1 0 0,-1 0 0,1-1 0,-1 1 0,0 0 0,1 0 0,-1 0 0,0 0 0,0 0 0,1 2 0,0 13-49,0 0 0,-1-1 0,-1 1 0,-4 22 1,2-14-8,-15 369 398,20-299 357,15 101 1,-13-169-577,4-39-3568,-3 5 1222,3-1 240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7:41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24 2080,'-19'-15'5795,"2"8"-3839,11 6-1893,0 1 1,0 0-1,0 0 0,-12 2 1,11-2 209,-5 2-118,-1 0-1,1 1 1,-1 0 0,1 1-1,0 0 1,-19 10 0,15-6-14,-60 36 420,69-39-487,0 0-1,0 1 1,1-1-1,-1 2 1,1-1-1,1 1 1,-10 13-1,10-13-19,1 1 0,0 0 0,0 0 0,1 0 0,0 0 0,1 0 0,-3 13 0,5-18-6,0-1 0,0 1-1,0 0 1,0 0 0,0 0 0,0-1 0,1 1 0,-1 0-1,1 0 1,0-1 0,0 1 0,0-1 0,0 1-1,1-1 1,-1 1 0,0-1 0,1 1 0,0-1 0,0 0-1,-1 0 1,1 0 0,1 0 0,-1 0 0,0-1-1,0 1 1,1-1 0,2 2 0,4 2 29,0-1 1,1-1 0,-1 0-1,1 0 1,0-1-1,0 0 1,0 0-1,15-1 1,85-6 305,-70 2-163,-20 2-565,34-8 1,-46 8-454,-1-1 1,1-1 0,-1 1 0,0-1 0,0-1 0,0 1 0,9-7 0,-3 2-963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7:41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60 2720,'-1'-1'110,"0"0"0,0 0 0,1 0 1,-1 0-1,0 0 0,1 0 0,-1 0 0,1-1 1,-1 1-1,1 0 0,0 0 0,-1 0 0,1 0 1,0-1-1,0 1 0,0-1 0,1 0 154,-1 1 0,1 0 0,0 0 0,0 0 0,0 0 0,0 0-1,0 0 1,0 0 0,0 0 0,0 0 0,1 0 0,-1 0 0,2 0 0,4-4 116,0 1 1,1 1 0,8-4-1,-13 6-289,-1 0 0,2 0 0,-1 0 0,0 1 0,0-1 0,0 1 0,0 0-1,0 0 1,0 0 0,1 0 0,3 1 0,-6-1-83,-1 0-1,1 1 1,-1-1 0,1 0-1,0 0 1,-1 1 0,1-1-1,-1 0 1,1 1 0,-1-1-1,1 1 1,-1-1 0,1 1-1,-1-1 1,1 1 0,-1-1-1,0 1 1,1-1 0,-1 1-1,0-1 1,1 1 0,-1 0-1,0-1 1,0 1 0,1 0-1,-1 1 38,0 0 0,0 0 0,0 0-1,0 0 1,0 0 0,-1-1-1,1 1 1,-1 0 0,0 2 0,-1 2 102,0 0 0,-1-1-1,0 1 1,-6 8 0,3-4 73,0-1 0,1 1 0,-8 19 0,12-27-172,0-1 1,1 1-1,-1-1 0,1 1 0,-1 0 0,1-1 0,0 1 0,-1 0 0,1-1 1,0 1-1,0 0 0,0-1 0,0 1 0,0 0 0,1-1 0,-1 1 0,0 0 0,1-1 1,0 1-1,-1 0 0,1-1 0,1 3 0,0-2 37,1 1-1,0-1 1,0 0-1,0 1 1,0-1-1,0-1 1,0 1-1,0 0 1,6 1-1,14 5 9,0-1-1,44 7 0,12 4-347,-67-15-2152,-1-1-1,15 2 1,-13-1-3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7:43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60 144 2656,'-4'-1'666,"0"0"0,0 1 0,0-1 0,0 1 0,0 0 0,-1 0 0,-4 1 0,-9 1 2299,18-2-2924,0-1-1,0 1 1,-1 0 0,1 0 0,0 0-1,0 0 1,0 0 0,-1 0 0,1-1-1,0 1 1,0 0 0,0 0-1,0 0 1,0-1 0,-1 1 0,1 0-1,0 0 1,0 0 0,0-1 0,0 1-1,0 0 1,0 0 0,0 0 0,0-1-1,0 1 1,0 0 0,0 0-1,0-1 1,0 1 0,0 0 0,0 0-1,0-1 1,0 1 0,0 0 0,0 0-1,0-1 1,0 1 0,0 0-1,0 0 1,0 0 0,1-1 0,-1 1-1,0 0 1,0 0 0,0-1 0,1 0 2,-1 0 0,1 0 1,0 0-1,-1 0 1,1 0-1,0 0 1,0 0-1,0 0 0,-1 0 1,1 0-1,1-1 1,11-5 266,0 0 1,0 1 0,1 1 0,19-6 0,61-9-79,-2 6 270,134-4-1,-212 18-496,0-2-1,23-5 1,-5 1 18,-31 6-8,1 0 0,-1 0 0,0 0 0,1 0 0,-1 0 0,0-1-1,1 1 1,-1-1 0,0 1 0,1-1 0,-1 1 0,2-2 0,1-1-699,-4 3 504,0-1 0,0 1 1,0-1-1,1 1 0,-1-1 1,0 1-1,0-1 0,0 1 1,0-1-1,0 1 0,0-1 1,0 0-1,0 1 0,0-1 1,0 1-1,0-1 0,0 0 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7:43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45 2496,'-37'5'8122,"47"-10"-4161,13-2-3623,-17 6-261,159-20 987,153 10 56,-269 9-1044,-32 0-80,1 2 0,22 1 0,10 0-545,-48-1-352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05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12 4160,'-13'-11'5568,"16"65"-2673,-2-33-2362,-1 41 1,-10 152 146,-2 27-197,3-148-262,-9 75 166,11-143-1326,7-23 744,0-1 1,-1 0-1,1 0 1,-1 0 0,1 0-1,-1 0 1,0 0-1,1 0 1,-1 0-1,0 0 1,0 0-1,1 0 1,-1-1-1,0 1 1,0 0-1,-2 1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05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1 3232,'0'0'1035,"-1"0"-918,1 0 0,-1 0 0,1 0 0,-1 0 0,1 0 0,-1 0 0,1 0 0,-1 0 0,1 0 0,-1 0 0,1 0 0,0 0 0,-1 0 0,1 0 0,-1 1 0,0-1 0,-4 9 1121,4-6-956,-1 0 0,0 0-1,0 1 1,0-1-1,-4 3 1,-25 26 1030,-2-2 0,-48 34 0,-137 102-208,218-165-1103,-36 31 7,34-29 10,-1 0 0,0 0 0,1 0 0,0 0 0,0 1 0,0-1 0,0 0 0,0 1 0,1 0 1,-2 3-1,3-6-8,0-1 0,0 1 1,0-1-1,0 1 0,0-1 1,0 1-1,0-1 1,0 1-1,0-1 0,0 1 1,0-1-1,0 1 1,0-1-1,1 1 0,-1-1 1,0 1-1,0-1 0,1 0 1,-1 1-1,0-1 1,0 1-1,1-1 0,-1 0 1,0 1-1,1-1 1,0 1-1,0 0-5,0-1 0,1 1 0,-1-1 0,0 1 0,1-1 0,-1 0 0,0 1 0,1-1 0,1 0 0,4 0-2,-1 0-1,1 0 1,7-3 0,114-28 779,-56 11-332,-42 14-231,1 0-1,39-1 1,11 6 69,-39 5-566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06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28 3552,'0'-21'1147,"0"21"-1138,0 0 0,0 0 1,0 0-1,0 0 1,0 0-1,0-1 1,0 1-1,0 0 1,0 0-1,0 0 1,0 0-1,0 0 1,0 0-1,0-1 1,0 1-1,0 0 0,0 0 1,0 0-1,0 0 1,0 0-1,0 0 1,0-1-1,0 1 1,-1 0-1,1 0 1,0 0-1,0 0 1,0 0-1,0 0 1,0 0-1,0-1 1,0 1-1,0 0 0,0 0 1,-1 0-1,1 0 1,0 0-1,0 0 1,0 0-1,0 0 1,0 0-1,0 0 1,-1 0-1,1 0 1,0 0-1,0 0 1,0 0-1,0 0 1,-3-1-4,2 1 83,0 0-1,-1-1 1,1 1 0,0 0-1,0 0 1,0 0 0,-1 0 0,1 0-1,0 0 1,0 0 0,-1 1 0,1-1-1,0 0 1,0 1 0,0-1-1,0 1 1,-1-1 0,1 1 0,0-1-1,0 1 1,0 0 0,0 0-1,0-1 1,1 1 0,-1 0 0,0 0-1,-1 1 1,-15 15 1182,-1-2 0,-29 19-1,6-4-426,18-12-321,-67 52 931,71-53-1219,0 0 0,-23 29 1,38-41-226,1-1 0,0 1 0,0 0 0,1-1 0,-1 1 0,1 1 0,0-1 0,-1 5 0,3-8-7,-1-1 0,1 0 0,0 1 0,0-1 0,0 0 1,0 0-1,0 1 0,0-1 0,1 0 0,-1 1 0,0-1 1,0 0-1,1 0 0,-1 0 0,1 1 0,0 1 0,0-2 4,0 0 0,1 0 0,-1 0 0,0-1 0,0 1 0,0 0 0,0 0 1,1-1-1,-1 1 0,0 0 0,1-1 0,-1 1 0,1-1 0,-1 0 0,0 1 0,1-1 0,-1 0 0,3 0 0,5 0-29,0 0 0,1-1 0,-1 0 0,0 0 1,1-1-1,-1 0 0,0-1 0,0 0 0,-1-1 0,1 1 0,-1-2 1,11-5-1,-1-2-170,-1-1 0,1-1 1,-2 0-1,18-21 0,-29 30 173,1-2 53,0 0 0,0 1 0,1 0 0,0 0 0,0 1 0,10-6 0,-16 10 1,-1 1-1,1 0 1,0 0 0,0 0 0,0 0-1,-1 0 1,1 0 0,0 0-1,0 0 1,-1 1 0,1-1 0,0 0-1,0 0 1,-1 1 0,1-1-1,0 0 1,-1 1 0,1-1 0,0 0-1,-1 1 1,1-1 0,-1 1-1,1 0 1,0-1 0,-1 1 0,1-1-1,-1 1 1,0 0 0,1-1 0,-1 1-1,0 0 1,1 1 0,8 23 515,-2 23 339,-5-31-766,1-1 0,5 19 0,-1-8-28,3 8-282,-1-14-3075,-8-21 3087,-1 0-1,1 1 1,-1-1 0,0 0-1,1 0 1,-1 0 0,1 0-1,-1-1 1,1 1 0,-1 0-1,1 0 1,-1 0 0,1 0-1,-1 0 1,0 0 0,1-1-1,-1 1 1,18-23-5911,-9 9 4331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06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3488,'0'0'113,"0"-1"-1,0 0 1,0 1-1,0-1 1,0 0 0,0 1-1,1-1 1,-1 0 0,0 1-1,0-1 1,0 1 0,1-1-1,-1 0 1,0 1 0,1-1-1,-1 1 1,0-1-1,1 1 1,-1-1 0,1 1-1,-1-1 1,1 1 0,-1-1-1,1 1 1,-1 0 0,1-1-1,-1 1 1,1 0 0,0-1-1,-1 1 1,1 0-1,-1 0 1,1-1 0,0 1-1,-1 0 1,1 0 0,0 0-1,-1 0 1,1 0 0,0 0-1,-1 0 1,1 0 0,0 0-1,-1 1 1,1-1-1,0 0 1,0 1 0,1-1 187,0 1 0,0 0-1,0-1 1,-1 1 0,1 0 0,0 0 0,0 0 0,-1 1 0,1-1 0,-1 0 0,1 1 0,-1-1-1,0 1 1,1-1 0,-1 1 0,0-1 0,1 3 0,-1 0-103,0-1 1,0 1-1,0 0 0,0-1 1,-1 1-1,1 0 0,-1 0 1,0-1-1,-1 7 1,-8 35 453,6-35-599,1-1 0,0 1-1,-1 16 1,3-26-50,0 0 1,0 0 0,0 0-1,0 1 1,0-1-1,0 0 1,0 0 0,0 0-1,0 0 1,0 0 0,0 0-1,0 0 1,0 1-1,0-1 1,1 0 0,-1 0-1,0 0 1,0 0-1,0 0 1,0 0 0,0 0-1,0 0 1,0 0-1,0 0 1,0 1 0,1-1-1,-1 0 1,0 0 0,0 0-1,0 0 1,0 0-1,0 0 1,0 0 0,0 0-1,1 0 1,-1 0-1,0 0 1,0 0 0,0 0-1,0 0 1,0 0-1,0 0 1,1 0 0,-1 0-1,8-4 11,9-6-335,19-18-132,-11 8 145,33-19 0,-30 22 291,-16 9 37,0 1-1,0 0 1,0 1-1,16-6 1,-25 12 34,-1-1 0,0 1 1,0-1-1,0 1 1,0 0-1,1 0 1,-1 0-1,0 0 1,0 0-1,0 0 0,1 1 1,-1-1-1,0 1 1,0-1-1,0 1 1,0 0-1,0 0 1,0 0-1,0 0 1,0 0-1,0 1 0,0-1 1,-1 0-1,1 1 1,-1-1-1,1 1 1,-1 0-1,1 0 1,-1-1-1,0 1 0,0 0 1,0 0-1,0 0 1,0 0-1,0 0 1,0 0-1,-1 0 1,1 1-1,-1-1 1,0 0-1,0 0 0,1 0 1,-1 1-1,-1 2 1,1-4-33,-1 0 0,1 0 1,0 1-1,0-1 0,0 0 1,0 0-1,0 1 0,0-1 1,0 0-1,0 0 0,0 1 1,0-1-1,1 0 0,-1 0 1,0 0-1,1 1 0,-1-1 1,1 0-1,0 0 0,-1 0 1,1 0-1,0 0 0,-1 0 1,1 0-1,2 1 0,-2-2-50,-1 0 0,1 0-1,0 0 1,-1 0-1,1 0 1,0 0 0,0-1-1,-1 1 1,1 0-1,0-1 1,-1 1 0,1 0-1,0-1 1,-1 1-1,1-1 1,-1 1 0,1-1-1,-1 1 1,1-1-1,-1 1 1,1-1 0,0 0-1,17-21-425,-11 13 269,36-46-422,-42 54 623,0 0-1,-1 0 1,1 0 0,1 0-1,-1 0 1,0 0-1,0 0 1,0 0 0,0 1-1,1-1 1,-1 0-1,0 1 1,1-1 0,-1 1-1,0-1 1,1 1-1,-1 0 1,1 0 0,-1 0-1,0-1 1,1 1-1,-1 0 1,1 1 0,-1-1-1,1 0 1,-1 0-1,0 1 1,1-1 0,-1 0-1,0 1 1,1 0-1,-1-1 1,0 1 0,3 1-1,-2 0 71,0 0 0,1 1 0,-1-1 0,0 1 0,0-1 0,0 1 0,-1-1 1,1 1-1,-1 0 0,1 0 0,-1 0 0,0 0 0,0 0 0,1 6 0,0 8 234,-2 1-1,1-1 1,-5 34 0,1-33-884,2 1-1,2 36 0,0-43-2089,3-1 735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07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20 3552,'-5'-19'10016,"-8"31"-5969,4 1-3462,1-3-363,1 1-1,0-1 1,1 1 0,0 1-1,1-1 1,0 1-1,-5 22 1,8-24-185,1 0-1,0 0 1,1-1 0,0 1 0,0 0 0,1 0 0,0 0 0,1 0 0,0 0 0,1-1-1,4 11 1,-7-19-21,1 1 1,-1-1-1,1 0 0,-1 0 0,1 0 0,0 0 0,0 0 0,-1 0 0,1 0 1,0 0-1,0 0 0,0 0 0,0 0 0,0-1 0,0 1 0,0 0 0,0-1 1,0 1-1,0-1 0,1 1 0,-1-1 0,0 1 0,0-1 0,1 0 0,-1 0 0,0 1 1,0-1-1,1 0 0,-1 0 0,0 0 0,0-1 0,1 1 0,-1 0 0,0 0 1,0-1-1,1 1 0,-1 0 0,0-1 0,0 0 0,0 1 0,0-1 0,0 1 0,0-1 1,2-1-1,16-14-283,0 0-1,25-30 1,-31 32 125,-1 1 0,2 0 0,0 0 0,0 1 0,29-17 0,-41 28 166,-1 0 0,1 0-1,0 1 1,0-1 0,0 1-1,0-1 1,-1 1-1,1-1 1,0 1 0,0 0-1,0 0 1,2 0-1,-3 0 13,1 0-1,-1 1 1,0-1-1,0 1 1,0-1-1,0 1 1,1-1-1,-1 1 1,0 0-1,0-1 1,0 1-1,0 0 1,0 0-1,-1 0 1,1 0-1,0 0 1,0 0-1,1 2 1,3 7 198,0 0 1,0 0 0,-1 1 0,4 13 0,2 7 100,-5-18-382,-1-1 214,0-1-1,10 17 0,-13-26-293,1 1 0,0 0 1,0-1-1,0 1 0,0-1 0,0 0 0,0 0 0,1 0 0,-1 0 1,1 0-1,-1 0 0,1-1 0,0 1 0,5 2 0,-7-4-115,1 0-1,-1 0 0,0 1 1,1-1-1,-1 0 0,0 0 1,1 0-1,-1 0 0,0-1 1,1 1-1,-1 0 0,0 0 1,1-1-1,-1 1 0,0-1 1,0 1-1,2-2 0,18-15-6177,-14 11 4089,10-6-1141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45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193 6 1312,'13'-5'2882,"-10"11"-1578,-3 3-1016,0 0-1,0 0 0,-1 0 1,0 0-1,-1 0 0,0-1 0,0 1 1,-1 0-1,-4 9 0,-2 9 216,-133 523 3092,116-451-2928,23-84-376,3-13-214,-1-1 1,1 1-1,0 0 0,-1-1 0,1 1 1,-1-1-1,1 1 0,-1-1 0,0 1 1,-1 2-1,2-4-71,0-1 0,0 1-1,0 0 1,0 0 0,0 0 0,0 0 0,0 0-1,0 0 1,0 0 0,0 0 0,0 0 0,0 0-1,0 0 1,0 0 0,0-1 0,0 1 0,0 0-1,0 0 1,0 0 0,0 0 0,0 0 0,0 0-1,0 0 1,0 0 0,0 0 0,-1 0 0,1 0-1,0 0 1,0 0 0,0 0 0,0 0 0,0 0-1,0 0 1,0 0 0,0 0 0,0 0 0,0 0-1,0 0 1,0 0 0,0 0 0,0 0 0,-1 0-1,1 0 1,0 0 0,0 0 0,0 0 0,0 0-1,0 0 1,0 0 0,0 0 0,0 0 0,0 0-1,0 0 1,0 0 0,0 0 0,0 0 0,-1 0-1,1 0 1,0 0 0,0 0 0,0 0 0,0 0-1,0 0 1,0 0 0,0 0 0,0 0 0,0 0-1,0 1 1,1-7 85,7-12 40,0 0 1,10-38 0,3-8-175,-13 42 60,1 1 1,1 0 0,0 0 0,2 1-1,23-30 1,-16 28-63,38-34-1,-47 48-15,-1 1-1,2 0 0,-1 0 1,1 1-1,0 0 0,20-8 1,-29 14 53,-1-1 0,1 1 1,-1-1-1,1 1 0,-1 0 1,1-1-1,0 1 0,-1 0 1,1 0-1,-1 0 0,1 0 1,0 0-1,-1 1 0,1-1 1,-1 0-1,1 1 0,-1-1 1,1 1-1,-1 0 0,1-1 1,2 2-1,-3 0 12,0-1 0,1 1 0,-1 0 0,0-1 1,0 1-1,0 0 0,0 0 0,0-1 0,-1 1 0,1 0 0,0 0 0,-1 0 1,1 0-1,-1 4 0,1 5-10,-1 0 1,0 0 0,-1 0 0,-4 21-1,-9 34-96,-19 128 466,32-193-346,1 1 0,0-1 0,0 1 0,0 0 1,0-1-1,0 1 0,0-1 0,0 1 1,0 0-1,1-1 0,-1 1 0,1-1 0,-1 1 1,1-1-1,-1 1 0,1-1 0,0 1 0,0-1 1,0 0-1,0 1 0,0-1 0,2 2 1,-1-2 20,0 0 1,0 0-1,0 0 1,0-1 0,0 1-1,0 0 1,0-1-1,0 0 1,0 1 0,0-1-1,0 0 1,0 0-1,0 0 1,5-1 0,3-1 32,0-1 0,0 0 0,0 0 0,0-1 0,16-9 0,-7 1-42,1 0 0,-2-2 0,0 0 0,16-17-1,60-71 56,-26 25-85,-39 49-5,-15 14-11,0 0 0,-1-1 0,0-1 0,13-22 0,-23 29-33,-8 8-49,-14 11-187,12-4 258,1 0 1,-1 0-1,1 0 0,1 0 0,-1 1 0,-8 13 0,-21 49-17,20-36 26,6-14 79,1 0 0,0 1 1,2 0-1,0 0 0,1 1 1,1-1-1,-2 43 0,6-60-32,-1-1 0,1 1 0,0-1 0,1 1 0,-1-1 0,0 0 0,1 1 0,-1-1 0,1 1 0,0-1 0,-1 0 0,1 1 0,0-1 0,1 0-1,-1 0 1,0 0 0,1 0 0,-1 0 0,1 0 0,2 2 0,-4-4-5,1 0 0,0 0 0,-1 0 0,1 1-1,0-1 1,0 0 0,-1 0 0,1-1 0,0 1 0,0 0-1,-1 0 1,1 0 0,0 0 0,-1-1 0,1 1 0,0 0 0,-1 0-1,1-1 1,0 1 0,-1-1 0,1 1 0,-1-1 0,1 1-1,0-1 1,-1 1 0,1-1 0,-1 1 0,0-1 0,1-1-1,2 0 35,11-14 145,0 0-1,0-1 0,20-37 0,26-63 13,-5 7-252,-45 91-15,-8 15 2,-1 0 1,1 0 0,0 0 0,1 0-1,-1 0 1,1 1 0,-1-1-1,7-5 1,-10 11-6,0 0 0,0 0 0,0 0 0,0 0 1,1 0-1,-1 1 0,1-1 0,-1 0 0,1 4 0,-1 1-4,-21 182-410,22-175 517,-1 0 1,2 0-1,0-1 1,0 1-1,2 0 1,-1-1 0,2 1-1,0-1 1,7 17-1,-10-29-19,-1 1-1,1 0 1,0-1-1,0 1 1,0-1-1,0 1 1,1-1-1,-1 1 1,0-1-1,1 0 1,-1 0-1,0 0 1,1 0-1,0 0 1,-1 0-1,1 0 1,-1 0-1,1 0 1,0-1-1,0 1 1,-1-1-1,1 1 1,0-1-1,0 0 1,0 0-1,0 0 1,-1 0-1,1 0 0,0 0 1,0 0-1,0-1 1,0 1-1,-1 0 1,1-1-1,0 0 1,2-1-1,3-1 20,0-1 0,0 0-1,0 0 1,-1-1-1,1 1 1,-1-2-1,6-6 1,39-46 115,-3-2 1,42-69-1,-72 103-301,30-34-1,-39 52-85,-9 8 221,0 0 0,0-1 0,0 1 0,0 0 0,1 0 0,-1 0 0,0 0 0,0 0-1,0-1 1,0 1 0,1 0 0,-1 0 0,0 0 0,0 0 0,0 0 0,0 0 0,1 0 0,-1 0 0,0 0 0,0 0 0,0 0 0,1 0-1,-1 0 1,0 0 0,0 0 0,0 0 0,1 0 0,-1 0 0,0 0 0,0 0 0,0 0 0,1 0 0,-1 0 0,0 0 0,0 0-1,0 0 1,0 0 0,1 0 0,-1 1 0,0-1 0,0 0 0,0 0 0,0 0 0,0 0 0,1 0 0,-1 1 0,0-1 0,0 0 0,0 0-1,0 0 1,0 0 0,0 1 0,0-1 0,0 0 0,0 7-25,-1 19-202,-2 0 1,-11 48-1,-2 13 343,10-47-36,2-13 370,0 35-1,13-71 152,48-96-113,-5 10-485,-42 79-20,0 1 0,1 1 0,25-26 0,-25 29-3,1 0 1,0 2-1,1-1 0,24-13 1,-33 21-15,0 0 0,-1 0 0,1 1 0,0-1 1,1 1-1,-1 0 0,0 0 0,0 1 0,0-1 1,0 1-1,1 0 0,-1 0 0,0 0 0,1 0 1,-1 1-1,0 0 0,0 0 0,0 0 0,0 0 0,0 1 1,0-1-1,5 4 0,7 6 0,0 1 1,25 26-1,5 5 40,-38-36 40,1 0 0,0-1 0,1 0 0,0-1 0,0 0-1,0 0 1,11 3 0,-16-6-24,0-1 0,0 0 0,1 0 0,-1-1 0,0 1 0,0-1 1,1 0-1,-1-1 0,0 1 0,1-1 0,-1 0 0,0 0 0,0-1 0,0 1 0,0-1 0,9-5 0,-5 2 39,0-1 0,0-1 0,0 1 0,-1-1 0,0-1 0,0 1-1,7-10 1,-12 12-45,0 1 0,0-1-1,0 0 1,0 0 0,-1 0 0,1 0-1,-1 0 1,-1-1 0,1 1-1,-1-1 1,0 1 0,0-1 0,0 1-1,-1-1 1,0-8 0,0 13-30,-1-1 0,1 1 0,0-1 0,0 1 0,-1-1 0,1 1 0,-1-1 0,1 1 0,-1-1 0,0 1 1,0-1-1,1 1 0,-1 0 0,0-1 0,0 1 0,0 0 0,-1 0 0,1 0 0,0 0 0,0 0 0,0 0 0,-1 0 1,1 0-1,-1 1 0,1-1 0,-1 0 0,1 1 0,-1-1 0,1 1 0,-1-1 0,1 1 0,-1 0 0,-1 0 0,-2 0-35,0 0 0,1 0-1,-1 1 1,1-1-1,-1 1 1,0 0-1,1 1 1,0-1 0,-1 1-1,-5 2 1,3 1 19,0-1 0,0 1 1,0 0-1,0 0 0,1 1 0,0 0 1,0 0-1,1 0 0,0 1 0,0 0 1,0 0-1,-5 12 0,5-9 33,1 0 0,1 0 1,0 1-1,0-1 0,1 1 0,0-1 0,1 1 0,0 0 0,1 14 0,1-14 62,0-1 0,0 1 0,1-1 0,0 1 0,1-1 0,0 0 0,1 0 0,0-1 0,0 1 0,1-1 0,0 0 0,1 0 0,0 0 0,0-1 0,1 0 0,0 0 0,1 0 0,0-1-1,0-1 1,0 1 0,15 8 0,-12-10 10,0-1 0,0 1-1,0-2 1,1 0 0,-1 0-1,1-1 1,0 0 0,16 0-1,7-3-1072,51-6-1,-42 2-1319,35-1-1205,0 1-3444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20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0 2496,'0'0'5978,"-6"0"-3994,2 2-1795,0-1 0,0 0-1,1 1 1,-1 0-1,0 0 1,1 0 0,0 0-1,-5 4 1,3-2-25,-13 10 105,1 1-1,0 0 1,1 1 0,0 1 0,2 1 0,0 0 0,-16 28 0,-2 11 410,-33 82 0,-24 98 281,72-175-703,3 0 0,-10 98 0,22-128-90,1 1-1,1 0 0,2 0 1,1-1-1,2 1 0,16 57 1,-2-33 256,49 104 0,-52-131-289,2-1 0,0 0-1,2-1 1,43 46-1,-22-36-257,1-1 0,55 36-1,-93-70-647,0 0-1,0-1 1,1 1-1,-1-1 1,9 4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21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28 1984,'-20'-28'9102,"32"44"-8035,14 24 1,-13-11-408,-1 1 1,11 42-1,9 65 383,-22-77-640,-1 0 0,-4 0 1,-2 1-1,-2 0 0,-12 86 0,3-92-150,-3 0-1,-1 0 1,-4-2-1,-2 0 0,-1 0 1,-31 53-1,-126 230 228,134-259-327,-1 1-1454,17-26-2505,17-32-39,4-4 1269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45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393 100 3072,'9'-13'1448,"-9"13"-1405,1 0-1,-1 0 1,0-1-1,0 1 1,0 0 0,1-1-1,-1 1 1,0 0-1,0 0 1,1-1-1,-1 1 1,0 0 0,1 0-1,-1 0 1,0-1-1,1 1 1,-1 0 0,0 0-1,1 0 1,-1 0-1,0 0 1,1 0-1,-1 0 1,0 0 0,1 0-1,-1 0 1,1 0-1,-1 0 1,0 0 0,1 0-1,-1 0 1,0 0-1,1 0 1,0 1 602,-2 12-239,-1 0 0,0 0 0,-1-1 0,-1 1 0,0-1 0,-7 17 0,6-16-219,-52 113 555,50-113-640,-1 0-1,0-1 1,-1 0 0,0 0 0,-1-1 0,0-1 0,-1 1 0,0-2-1,-25 18 1,31-24-21,-1 0-1,0 0 1,0 0-1,0-1 1,0 1 0,-1-2-1,1 1 1,-1-1-1,-9 1 1,12-1-31,0-1-1,0 0 1,-1 0 0,1 0 0,0 0 0,0-1 0,-1 0 0,1 0 0,0 0 0,0 0 0,0-1-1,0 0 1,0 1 0,-6-5 0,6 2-19,-1 1 0,1-1-1,0 0 1,0-1 0,0 1 0,1-1-1,-1 1 1,1-1 0,0 0 0,-2-5-1,1-1-55,-1 0 0,2 0 0,0 0 0,0-1 0,1 1 0,1-1 0,-1 1 0,2-1-1,0 1 1,2-20 0,0 16-22,1 0 0,1 0-1,0 1 1,1-1-1,8-17 1,-8 23-3,0 0 1,0 0-1,1 0 1,0 1-1,1 0 0,0 0 1,0 1-1,14-12 1,-7 9-26,1-1 1,0 2 0,1 0 0,-1 1 0,33-11 0,-40 16 119,-1 1 0,1 0 1,0 1-1,0 0 1,0 0-1,0 0 1,0 1-1,0 0 1,0 1-1,0 0 1,-1 0-1,1 0 1,0 1-1,0 1 1,10 3-1,-15-4 8,1 1-1,0-1 1,-1 1-1,1-1 1,-1 1-1,0 0 1,1 0-1,-1 1 1,-1-1-1,1 1 0,-1-1 1,1 1-1,-1 0 1,0 0-1,0 0 1,2 8-1,0 3 61,0 0 0,-2 1 0,2 21 0,0 30 341,-2 1-1,-4-1 0,-16 110 1,9-139-230,-1-1 0,-15 39-1,8-35 105,-41 73 0,53-106-285,1 1-110,-1-1 0,1 1 0,-2-1 0,1-1 0,-1 1 0,0-1 0,-1 0 0,-7 6 0,13-12 13,1-1-1,-1 0 1,1 1-1,-1-1 1,1 0-1,-1 1 1,1-1-1,-1 0 1,1 0-1,-1 1 1,1-1-1,-1 0 1,1 0-1,-1 0 1,0 0-1,1 0 1,-2 1-1,3-8-2175,12-15-1417,-4 11 1782,1 1 0,15-13 1,2 2-323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45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32 3968,'0'-1'47,"0"1"-1,-1 0 1,1 0 0,0 0 0,0-1 0,0 1-1,-1 0 1,1 0 0,0-1 0,0 1 0,0 0-1,0-1 1,0 1 0,-1 0 0,1 0-1,0-1 1,0 1 0,0 0 0,0-1 0,0 1-1,0 0 1,0-1 0,0 1 0,0 0 0,0 0-1,0-1 1,1 1 0,-1 0 0,0-1-1,0 1 1,0 0 0,0 0 0,0-1 0,0 1-1,1 0 1,-1 0 0,0-1 0,0 1 0,0 0-1,1 0 1,-1-1 0,0 1 0,0 0-1,1 0 1,-1 0 0,0 0 0,0 0 0,1-1-1,-1 1 1,0 0 0,1 0 0,-1 0-1,0 0 1,1 0 0,-1 0 0,0 0 0,1 0-1,22-4 1417,31-2-127,68-2 472,-107 8-1617,1 0-1,-1 2 1,0 0-1,0 0 1,28 10 0,-40-12-156,-1 1 0,0 0 0,0 0 0,0 0 0,0 0 0,-1 0 0,1 0 0,0 1 0,0-1 0,-1 0 0,1 1 1,0-1-1,1 3 0,-3-3-3,1 1 0,-1-1 0,1 0 0,-1 0 0,0 1 0,1-1 0,-1 0 0,0 1-1,0-1 1,0 1 0,0-1 0,0 0 0,0 1 0,0-1 0,0 0 0,-1 1 0,1-1 0,-1 0 0,0 3 0,-12 26 371,-2-1-1,-29 46 0,-15 28-99,56-96-256,0-1 1,0 1-1,1-1 1,0 1-1,1 0 1,-1 0-1,1 0 1,1 0-1,0 13 1,0-15-24,1-1 0,0 1 0,0 0 0,0 0 0,1 0 1,0-1-1,-1 1 0,2-1 0,-1 0 0,1 1 0,-1-1 0,1 0 1,0 0-1,6 5 0,13 13 85,0-1 1,1-1-1,29 18 0,-47-34 0,1 0 0,-1 0 0,1 0 1,-1 1-1,0 0 0,-1 0 0,1 0 0,-1 0 0,0 1 0,3 7 0,-6-13-71,-1 1 0,1 0-1,-1 0 1,0 0 0,1 0 0,-1 0 0,0 0-1,0 1 1,0-1 0,0 0 0,0 0-1,0 0 1,0 0 0,0 0 0,0 0-1,0 0 1,-1 0 0,1 0 0,0 0-1,-1 0 1,1 0 0,-1 1 0,-1 0-4,0 1 1,0-1-1,0 1 0,0-1 1,0 0-1,0 0 0,-5 3 1,-3 2 49,-1-1 1,-20 9-1,-5-2-90,1-2 0,-51 9-1,-7 2-2661,37-6-3418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46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 3488,'0'0'1115,"0"3"-673,-2 18 1354,-1 0 0,-9 36 0,5-24-1179,-16 63 526,-4-2 0,-4-1-1,-48 99 1,9-27-412,53-134-1387,16-27 160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4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176 306 2976,'-2'-3'101,"-2"-4"425,-1 0 1,-9-11-1,13 18-403,1 0 1,0 0 0,-1 1-1,-2 1 1113,3-2-1112,0 0 0,0 1-1,0-1 1,-1 0-1,1 1 1,0-1 0,0 0-1,0 1 1,0-1-1,0 0 1,-1 1 0,-7 21 1038,-7 27-173,-67 270 1966,72-271-2575,7-28 71,-1 0 0,-10 27 0,8-36 605,5-18-494,4-21-245,-3 27-316,23-116-129,47-144 0,-58 224 119,41-128-62,-40 130-57,2 0 0,28-49 0,-40 79 57,0 2 0,0-1 0,0 0 1,0 0-1,0 1 0,1 0 0,-1-1 1,1 1-1,0 1 0,6-4 0,-10 5 73,1 1-1,0 0 1,-1-1-1,1 1 1,0 0-1,0 0 1,-1 0-1,1 0 1,0 0 0,0 0-1,-1 0 1,1 0-1,0 0 1,0 0-1,-1 0 1,1 1-1,0-1 1,0 0-1,-1 0 1,1 1-1,0-1 1,-1 0-1,1 1 1,0-1 0,-1 1-1,1-1 1,-1 1-1,1-1 1,-1 1-1,2 0 1,-1 2 18,1-1 1,-1 1 0,0 0-1,0-1 1,0 1 0,1 4-1,5 27 15,-2 0 0,-1 0 0,-1 39 0,0-21-25,-2-17 32,9 93 529,-7-105-448,1 0-1,1-1 1,12 32-1,-17-52-69,1 0-1,0 0 0,0 0 0,0 0 1,0 0-1,0 0 0,1 0 0,-1 0 1,1-1-1,-1 1 0,1-1 0,-1 1 0,5 2 1,-5-4-16,0 1 1,0-1 0,0 1-1,0-1 1,1 0 0,-1 0 0,0 1-1,0-1 1,0 0 0,0 0-1,1 0 1,-1 0 0,0-1 0,0 1-1,0 0 1,0 0 0,1-1-1,-1 1 1,0-1 0,0 1 0,0-1-1,0 1 1,0-1 0,0 0-1,0 1 1,1-2 0,2-2 23,0 0-1,0 0 1,0 0 0,-1 0 0,0-1 0,1 0 0,-1 1-1,4-11 1,-3 7-6,15-34-271,-2-1 0,20-75-1,-5 13-200,-19 65 263,36-94-1212,-49 133 1322,1 0-1,-1 0 1,1 0 0,-1 0-1,1 0 1,0 1 0,0-1-1,-1 0 1,1 0 0,0 1-1,1-2 1,-1 2 33,-1 0 0,0 0 0,1-1 0,-1 1-1,0 0 1,1 0 0,-1 0 0,0 0 0,1 0 0,-1 0 0,0 0-1,1 0 1,-1 0 0,0 1 0,1-1 0,-1 0 0,0 0 0,1 0 0,-1 0-1,0 0 1,1 0 0,-1 1 0,0-1 0,0 0 0,1 0 0,-1 1-1,0-1 1,0 0 0,1 0 0,-1 1 0,0-1 0,0 0 0,0 0 0,0 1-1,1-1 1,-1 0 0,0 1 0,0-1 0,0 0 0,0 1 0,0-1-1,0 0 1,0 1 0,0-1 0,0 0 0,0 1 0,0-1 0,0 1 0,1 9 40,0 0 1,-1 18 0,-1-5 73,-12 350 1902,7-276-1630,-1 16-180,7-90 77,0-9-1360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47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99 4640,'46'-3'7298,"-22"2"-6298,-3 0-372,-5 1-245,-1-1 1,24-5-1,-36 6-329,0-1 0,0 0 1,0 0-1,0 0 0,0 0 0,-1 0 0,1-1 0,0 1 0,-1-1 0,1 1 0,-1-1 0,1 0 0,-1 0 0,0 0 0,0-1 0,0 1 0,0 0 0,3-5 1,-5 5-57,1 1 0,-1 0 1,1 0-1,-1 0 0,0 0 1,1 0-1,-1 0 0,0-1 1,0 1-1,0 0 0,0 0 1,0 0-1,0 0 0,0-1 1,0 1-1,0 0 0,-1 0 1,1 0-1,0 0 1,-1 0-1,1-1 0,-2 0 1,1 0-36,0 1 0,-1-1 0,1 1 0,-1-1 0,1 1 0,-1 0 0,0-1 0,0 1 0,1 0 0,-1 0 0,0 1 0,-2-2 0,-1 0-39,1 1 1,-1 0-1,0 0 1,0 0-1,1 0 1,-1 1-1,0 0 1,0 0-1,0 0 1,-7 2-1,1 2 178,-1 0 1,1 1-1,-19 11 0,14-7 87,8-5 14,1 0 0,0 1 1,0 0-1,0 1 0,1 0 1,-1 0-1,-8 10 0,14-14-149,0 0-1,-1-1 1,1 1 0,0 0-1,0 0 1,0 0 0,0 0-1,0 0 1,1 0-1,-1 0 1,1 0 0,-1 0-1,1 0 1,0 0-1,0 0 1,0 1 0,0-1-1,0 0 1,0 0 0,0 0-1,1 0 1,-1 0-1,1 0 1,0 0 0,-1 0-1,1 0 1,0 0 0,0 0-1,0 0 1,1 0-1,-1-1 1,0 1 0,1 0-1,-1-1 1,1 1-1,2 1 1,4 3 43,0 0 1,1 0-1,0-1 0,0 0 0,1-1 1,-1 0-1,11 3 0,-5-2 17,0-2 1,0 1-1,1-2 0,17 1 0,-16-2-448,0-2-1,1 0 1,-1-1-1,0 0 0,0-1 1,32-11-1,-35 8-1144,-1 1 0,-1-2 0,1 1 0,-1-2 0,0 0 0,-1 0 0,0-1 0,18-18 1,-7 6-1125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48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3904,'0'-12'1860,"0"21"1246,0 22-632,-6 384 1718,5-355-2929,7 79 1,-5-118-974,-1-17-217,0 0 0,0-1 0,0 1 0,1 0 0,0 0 0,1 3-1,0-2 906,1-13-798,4 0-83,-1-1-1,1 1 1,0 0 0,1 0 0,12-9 0,19-19 10,64-77-267,114-162 0,-130 159-654,-28 41-3017,-40 48-1321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49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38 218 1152,'-1'0'21,"-3"0"118,0-1 0,1 0-1,-1 1 1,-18-10 7903,28 7-6485,14 1 236,-1 3-1150,34-2 1,-21-1-278,330-15 1377,-255 12-1454,272-19 225,-127 7-335,423-21 781,45 3 485,-253 2-906,-270 12-2736,-190 20 1926,-2 1-590,1-1 0,0 0 0,-1 0 0,8-3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52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48 2240,'-1'-1'248,"-1"1"-1,1-1 1,0 0 0,0 1-1,0-1 1,-1 0 0,1 0-1,0 0 1,0 0 0,0 0-1,0 0 1,0-1 0,-6-5 1460,2 4-1326,-1 1 0,1 0 0,0 0 0,-1 0 0,1 1 0,-1 0 0,1 0 0,-1 0 0,-10 1 0,4-1 112,0 0-200,0 1 0,0 1-1,0 0 1,1 0 0,-1 1-1,0 1 1,1 0 0,-1 1-1,-19 8 1,15-4-123,0 1 0,1 0 0,0 1 0,0 1 0,-22 21 0,31-26-152,1 0 1,0 1 0,0 0-1,1 0 1,0 0 0,0 0-1,1 0 1,0 1-1,0 0 1,0-1 0,1 1-1,0 0 1,1 0 0,-1 13-1,1-11 19,1 1 0,1 0-1,-1 0 1,1-1 0,1 1 0,0-1-1,1 1 1,0-1 0,0 0-1,8 15 1,-10-23-13,1 1 0,-1 0 1,1-1-1,0 0 0,0 1 0,-1-1 0,2 0 0,-1 0 0,0 0 1,0 0-1,1 0 0,-1 0 0,1-1 0,-1 1 0,5 1 0,-4-3-15,-1 1-1,0-1 0,1 1 1,-1-1-1,0 0 0,1 0 0,-1 0 1,1-1-1,-1 1 0,0 0 1,1-1-1,-1 0 0,0 1 0,0-1 1,0 0-1,1 0 0,-1 0 1,0 0-1,0-1 0,2-1 0,6-5-120,-1-1 0,0 0 0,0 0-1,-1-1 1,0 0 0,-1 0 0,0-1-1,-1 1 1,10-23 0,-8 13-53,0 0 1,-2-1-1,0 0 0,5-41 1,-9 40 319,0 1 0,-1 0 0,-3-37 0,2 57-134,0 1 1,0 0-1,0-1 1,0 1-1,0 0 1,0 0 0,0-1-1,0 1 1,0 0-1,0-1 1,0 1-1,0 0 1,0-1-1,-1 1 1,1 0-1,0 0 1,0-1-1,0 1 1,0 0-1,0-1 1,-1 1-1,1 0 1,0 0-1,0 0 1,0-1-1,-1 1 1,1 0 0,0 0-1,0 0 1,-1-1-1,1 1 1,-5 9 476,-2 19 41,7-5-255,0-1-1,1 1 1,1 0 0,9 38-1,31 86 258,-24-90-625,-17-53 95,1 4-310,0 0 0,1 0 0,0-1 1,1 1-1,5 8 0,-8-15 134,-1 0 0,1 0 0,0 0 0,0 0 0,0 0 0,0 0 0,0 0 0,0 0 0,0-1 0,0 1 0,1 0 0,-1-1 0,0 1 0,0-1 0,1 1 0,1 0 0,-2-1-75,1 0 1,-1 0-1,1-1 0,-1 1 1,1 0-1,-1-1 0,1 1 1,-1 0-1,0-1 0,1 0 0,-1 1 1,0-1-1,1 0 0,-1 1 1,0-1-1,0 0 0,1 0 1,0-2-1,15-14-2625,1-3 987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59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86 2656,'-1'-1'98,"1"0"1,-1 0-1,1 0 0,0 0 0,-1-1 1,1 1-1,0 0 0,0 0 1,0 0-1,0 0 0,0 0 1,0 0-1,0 0 0,0-1 1,1 1-1,-1 0 0,0 0 0,1 0 1,-1 0-1,1 0 0,-1 0 1,1 0-1,-1 0 0,1 0 1,0 0-1,-1 0 0,1 1 1,0-1-1,1-1 0,-1-3 1631,-1 11-733,-7 79 295,6-29-968,-8 72-1,3-90-184,-73 390 1628,78-425-1645,1 1 0,-1-1-1,-1 0 1,1 1 0,0-1 0,-1 0-1,0 0 1,1 0 0,-1 0 0,-5 5-1,7-8-106,0 0 1,0 0-1,0 0 0,-1 1 0,1-1 0,0 0 0,0 0 1,0 0-1,0 0 0,0 0 0,-1 0 0,1 0 0,0 0 1,0 0-1,0 0 0,0 0 0,-1 0 0,1 0 0,0 0 1,0 0-1,0 0 0,0 0 0,0-1 0,-1 1 1,1 0-1,0 0 0,0 0 0,0 0 0,0 0 0,0 0 1,0 0-1,0 0 0,-1 0 0,1-1 0,0 1 0,0 0 1,0 0-1,0 0 0,0 0 0,0 0 0,0-1 0,0 1 1,0 0-1,0 0 0,0 0 0,-4-13 328,0-14-157,5 1-208,2-1 0,9-46 0,-9 64-56,-1 0 1,1 0 0,1 1 0,0-1 0,0 1 0,1 0 0,-1 0-1,2 1 1,-1-1 0,1 1 0,0 0 0,1 1 0,0 0 0,0 0 0,0 0-1,16-9 1,-16 11 21,0 0 0,0 1 0,0 0 0,0 0 0,1 1 0,-1 0-1,1 0 1,0 0 0,-1 1 0,1 0 0,0 1 0,0 0 0,0 0 0,0 1-1,0 0 1,-1 0 0,1 1 0,0 0 0,-1 0 0,11 5 0,-15-6 61,-1 0 1,1 1 0,-1-1-1,1 1 1,-1 0 0,0-1 0,1 1-1,-1 0 1,0 1 0,0-1-1,0 0 1,-1 0 0,1 1 0,0-1-1,-1 1 1,0 0 0,1-1-1,-1 1 1,0 0 0,0 0-1,-1-1 1,1 5 0,-1-4 28,0 0 0,0-1 0,0 1 0,-1 0 0,1 0 0,-1-1 0,1 1 0,-1 0 0,0-1 0,-1 1 0,1-1 0,0 1 0,-1-1 1,1 0-1,-1 1 0,1-1 0,-1 0 0,0 0 0,0 0 0,0-1 0,0 1 0,-1 0 0,-2 1 0,-3 2 92,0 0 1,0-1 0,0 0-1,0-1 1,-1 1-1,1-2 1,-1 1-1,0-1 1,0-1-1,1 1 1,-1-2-1,-13 1 1,19-1-92,-2 0-89,-1 0-1,1 0 1,0 0-1,0-1 1,-9-2-1,14 9-1774,8 3 1746,3 0 70,0 0 0,1-1-1,0 0 1,20 9 0,55 19 500,-46-21-400,-32-11-52,1-1-1,-1 0 1,0-1-1,1 0 1,-1 0-1,16 0 1,-20-2 8,0 0 0,1-1 0,-1 1 0,0-1-1,0-1 1,0 1 0,0-1 0,0 0 0,0 0 0,0 0 0,0-1-1,-1 1 1,8-6 0,16-16 152,-1 0 0,39-45 0,-39 30-234,-23 32 133,-4 7-95,1 0-1,-1 0 1,0 0-1,0 0 1,0-1 0,0 1-1,0 0 1,0 0-1,0 0 1,0 0 0,1 0-1,-1-1 1,0 1 0,0 0-1,0 0 1,0 0-1,0 0 1,0-1 0,0 1-1,0 0 1,0 0-1,0 0 1,0 0 0,0-1-1,0 1 1,0 0 0,0 0-1,0 0 1,0 0-1,-1 0 1,1-1 0,0 1-1,0 0 1,0 0-1,0 0 1,0 0 0,0-1-1,-1 1-1,1 0-1,0 1 0,0-1 1,-1 0-1,1 0 1,0 0-1,0 0 0,0 0 1,-1 0-1,1 1 0,0-1 1,0 0-1,0 0 1,0 0-1,-1 1 0,1-1 1,0 0-1,0 0 0,0 0 1,0 1-1,0-1 1,0 0-1,-1 0 0,1 1 1,0-1-1,0 0 0,0 0 1,0 1-1,0-1 1,-1 2 3,1 1 0,-1-1 0,0 0 0,-1 1 0,1-1 0,-3 3-1,-7 15-129,7-6 114,1 1 0,0-1 0,0 1 0,1 15 0,1-23 46,1-1 0,0 1 1,1-1-1,0 1 0,0-1 1,0 0-1,1 1 0,0-1 1,0 0-1,0 0 0,6 10 1,-7-15-13,0 0 1,0 0-1,0 0 1,0 0-1,0 0 1,0 0-1,0 0 1,1-1-1,-1 1 1,0 0-1,0-1 1,1 1 0,-1-1-1,0 1 1,1-1-1,-1 1 1,0-1-1,1 0 1,-1 0-1,1 0 1,-1 0-1,1 0 1,-1 0-1,0 0 1,1 0-1,-1-1 1,1 1 0,-1 0-1,0-1 1,1 1-1,-1-1 1,0 0-1,2 0 1,4-3 53,1 0 1,-2-1 0,1 0 0,10-8-1,40-42 132,16-14-112,-54 54-112,0 1 0,1 0 1,1 1-1,0 1 1,0 1-1,34-11 1,-27 17-87,-27 4 96,0 1 0,0 0 1,0 0-1,0 0 0,0 0 1,0 0-1,0 0 0,0 0 1,0 0-1,0 0 0,0 0 1,-1 1-1,1-1 0,0 0 1,0 1-1,0-1 0,0 0 1,0 1-1,-1-1 0,1 1 1,0 0-1,0-1 1,-1 1-1,1-1 0,0 1 1,0 1-1,0 1-8,-1 0 0,0 0 1,0 0-1,0 0 0,0 0 0,0 0 1,-1 0-1,1 0 0,-1 0 0,0 0 0,1 0 1,-4 4-1,-19 36 378,8-17-282,-6 9 243,27-43-232,0 0-1,0 1 1,0 0 0,1 0-1,0 1 1,1-1 0,-1 1-1,11-5 1,71-38-472,-75 42 358,-11 6-6,0-1 0,-1 1 0,1 0 0,0 0 0,0 0 0,0 0 1,0 1-1,0-1 0,0 1 0,0 0 0,0 0 0,5 0 1,-7 1 22,0-1 0,1 0 1,-1 1-1,0-1 1,1 1-1,-1 0 0,0 0 1,0-1-1,0 1 1,0 0-1,0 0 0,0 0 1,0 0-1,0 0 1,0 0-1,0 0 0,0 0 1,-1 0-1,1 1 1,0-1-1,-1 0 0,1 0 1,-1 1-1,1-1 1,-1 0-1,0 1 0,0-1 1,1 1-1,-1 1 1,3 24 34,8 51-88,-9-68 87,0-1 0,1 0 0,0 0 0,1 0 0,0 0-1,7 9 1,-11-17-17,1 1-1,0-1 0,-1 0 1,1 0-1,0 0 0,0 0 1,0 0-1,0 0 0,0 0 1,0-1-1,0 1 0,0 0 1,0 0-1,0-1 0,1 1 1,-1-1-1,0 1 0,0-1 1,1 0-1,-1 1 0,0-1 0,1 0 1,-1 0-1,0 0 0,1 0 1,-1 0-1,0 0 0,1 0 1,-1 0-1,0-1 0,1 1 1,-1 0-1,0-1 0,0 1 1,2-2-1,3-1 33,0-1 0,0 0 0,0 0 1,-1-1-1,7-6 0,-3 3 47,108-108 249,-116 115-336,23-28-9,-23 27-8,0 0-1,1 1 1,-1-1-1,0 0 1,-1 0-1,1 0 1,0 0-1,0-1 0,-1 1 1,0 0-1,1 0 1,-1 0-1,0 0 1,0-3-1,0 4 0,0 1 0,-1-1 0,1 1 0,0-1 0,0 1 0,-1-1 0,1 1 0,-1-1 1,1 1-1,0 0 0,-1-1 0,1 1 0,-1 0 0,1-1 0,-1 1 0,1 0 0,-1-1 0,1 1 0,-1 0 0,1 0 0,-1 0 0,1 0 0,-1-1 0,1 1 0,-1 0 0,0 0 0,1 0 0,-1 0 0,1 0 0,-1 0 0,1 1 0,-1-1 0,1 0 1,-1 0-1,0 0 0,1 0 0,-1 1 0,1-1 0,-1 1 0,-23 9-298,18-6 282,1 0 1,0 0 0,0 0 0,0 1 0,1 0 0,-1 0 0,1 0 0,0 0 0,1 1 0,-1 0 0,1-1 0,0 1 0,1 0 0,-1 1 0,-1 6 0,3-8 43,-1 1-1,1-1 1,1 1 0,-1 0 0,1-1 0,0 1-1,0 0 1,1 5 0,0-7 13,-1-1-1,1 0 1,0 0 0,0 1 0,1-1-1,-1 0 1,0 0 0,1 0-1,0 0 1,0-1 0,0 1-1,0 0 1,5 4 0,-5-6-15,0 0 0,0 0 0,0 0 0,0 0 0,0 0-1,0 0 1,0 0 0,0-1 0,0 1 0,0-1 0,1 0 0,-1 0 0,0 0 0,0 0 0,0 0 0,1 0 0,-1 0 0,0-1 0,0 1-1,2-1 1,6-2 21,-1 0 0,0-1 0,9-5 1,2-2 118,25-18 0,-3 1 20,-26 18-128,89-58 82,-88 55-113,-1 0 0,0-1 0,-1 0 0,14-19 1,-8 5 30,-2-1 1,0-1 0,-3-1 0,20-46 0,-17 26-3,-2 0 1,11-63 0,-25 104-100,-1 0 1,-1-1 0,0 1-1,0 0 1,-1-1 0,-1 1 0,1-1-1,-2 1 1,-2-15 0,3 24 42,1 1 0,0-1 0,0 0-1,-1 0 1,1 0 0,0 1 0,-1-1 0,1 0 0,0 1 0,-1-1 0,1 0 0,-1 1-1,0-1 1,1 0 0,-1 1 0,1-1 0,-1 1 0,0-1 0,1 1 0,-1-1 0,0 1 0,0 0-1,1-1 1,-1 1 0,0 0 0,0 0 0,-1-1 0,1 1-2,0 1 1,0-1-1,0 0 0,0 0 1,0 1-1,0-1 1,0 0-1,0 1 0,0-1 1,0 1-1,1-1 0,-1 1 1,0-1-1,0 1 1,0 0-1,1 0 0,-1-1 1,0 1-1,0 0 0,1 0 1,-2 1-1,-4 9-25,1-1-1,0 1 0,1 0 1,-6 19-1,-7 50-75,13-62 49,-5 32 51,3-1 1,1 1 0,3 0-1,2 0 1,8 63-1,-3-71 236,2-1 0,21 69 1,-16-84 77,-2-17-526,-10-9 202,0 0 0,0 0-1,1 0 1,-1 0-1,0 0 1,1 1-1,-1-1 1,0 0 0,1 0-1,-1 0 1,0 0-1,0 0 1,1 0-1,-1-1 1,0 1-1,1 0 1,-1 0 0,0 0-1,0 0 1,1 0-1,-1 0 1,0 0-1,1-1 1,-1 1 0,0 0-1,0 0 1,0 0-1,1-1 1,-1 1-1,0 0 1,0 0-1,0 0 1,1-1 0,-1 0-193,1-1 1,-1 1 0,1 0-1,-1-1 1,0 1 0,0-1 0,1 1-1,-1 0 1,0-1 0,0 1 0,0-1-1,-1 1 1,1-1 0,-1-1-1,-7-28-1688,4 19 1302,2 3 436,-1 0 1,-1 1-1,0 0 0,0 0 1,0 0-1,-8-9 1,0 1 575,-24-25 0,23 29 620,-1 0 0,0 0 0,0 2-1,-18-10 1,31 19-960,-1 1-1,1 0 0,0-1 0,0 1 1,0-1-1,0 0 0,0 1 0,0-1 1,0 0-1,1 1 0,-1-1 0,0 0 1,0 0-1,-1-1 0,22 0 497,-19 2-557,9 1 24,0 1 0,-1-1 1,1 1-1,17 7 0,6 1 9,15 0-111,-9-1 51,66 22 1,-101-29 75,0 0 0,0 0-1,0 0 1,-1 0 0,1 1 0,-1 0 0,1-1 0,-1 1 0,0 1 0,0-1 0,0 0 0,-1 1 0,1-1 0,-1 1 0,0 0 0,0 0 0,0 0 0,-1 0 0,1 0 0,-1 0 0,0 0 0,0 0 0,0 1 0,-1-1 0,1 0 0,-1 6 0,0-7-38,0-1 1,1 1-1,-1-1 1,1 0 0,-1 1-1,1-1 1,2 3-1,-2 0 91,0-4 25,1-2-81,0 1 0,0-1 0,0 0 1,0 0-1,0 0 0,0 0 1,0 0-1,2-2 0,-1 0 29,11-5-465,-1-1 0,0 0 1,-1-1-1,21-21 0,-30 28 156,0 0-1,-1 0 1,0-1-1,1 1 1,-1-1-1,0 1 1,-1-1-1,1 1 1,-1-1-1,1 0 1,-1 0-1,0 0 1,-1 1-1,1-1 1,-1 0-1,0 0 1,1 0-1,-2 0 1,1 0-1,0 0 1,-1 0-1,0 0 1,0 0-1,-2-7 1,2 10 158,0 0 0,0-1 1,0 1-1,0 0 0,0-1 1,0 1-1,0 0 1,-1 0-1,1 0 0,-2-1 1,-1-2-430,14 2 495,12 3 438,-1 1-1,1 1 1,-1 1-1,1 1 1,35 12-1,-49-14-314,0 1 0,-1-1 0,1 1 0,-1 1 0,9 6 0,-14-10-35,0 1 0,0-1 1,-1 1-1,1 0 0,0 0 0,-1 0 1,1 0-1,-1 0 0,1 0 0,-1 0 1,0 0-1,0 0 0,0 1 0,0-1 1,0 0-1,-1 1 0,1-1 0,-1 1 1,1-1-1,-1 1 0,0-1 0,0 4 1,-10 35 1352,8-32-1175,-1 1-1,1 0 0,0 0 0,1-1 0,0 15 1,1-21-202,1 0 0,-1 0 1,1 0-1,0 0 1,-1 0-1,1 0 1,1-1-1,-1 1 1,0 0-1,1-1 0,-1 1 1,1-1-1,0 1 1,0-1-1,0 0 1,0 0-1,0 0 1,0 0-1,1 0 0,-1 0 1,1 0-1,3 1 1,-2-1-27,0 0 1,0-1 0,1 0-1,-1 0 1,0 0-1,0 0 1,1-1 0,-1 0-1,0 1 1,0-1-1,1-1 1,5 0-1,9-3-545,27-8 0,-22 5-324,-17 5 297,14-4-2314,33-5 1,-18 10-1869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52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 2976,'-1'0'37,"1"0"0,0-1-1,0 1 1,0 0 0,0 0 0,-1-1 0,1 1-1,0 0 1,0-1 0,0 1 0,0 0 0,0-1-1,0 1 1,0 0 0,0-1 0,0 1 0,0 0-1,0-1 1,0 1 0,0 0 0,0-1 0,0 1-1,0 0 1,0-1 0,0 1 0,0 0 0,1-1-1,-1 1 1,0 0 0,0 0 0,0-1 0,0 1-1,1 0 1,-1 0 0,0-1 0,0 1 0,1 0-1,-1 0 1,0 0 0,0-1 0,1 1 0,-1 0-1,1 0 1,13-1 5475,-14 2-5389,0-1 0,9 16 2640,-9-16-2749,2 5 398,0 0 1,-1 0-1,1 0 0,-1 0 0,-1 0 1,1 0-1,-1 10 0,-4 41 949,0-8-873,8 25-184,-5-73-295,1 0 1,0 0-1,0 0 0,0 1 1,0-1-1,0 0 0,0 0 1,0 0-1,0 0 0,0 0 1,0 1-1,0-1 1,0 0-1,0 0 0,0 0 1,0 0-1,0 0 0,0 1 1,0-1-1,0 0 0,0 0 1,1 0-1,-1 0 1,0 0-1,0 1 0,0-1 1,0 0-1,0 0 0,0 0 1,0 0-1,0 0 1,0 0-1,1 0 0,-1 0 1,0 1-1,0-1 0,0 0 1,1 0-1,3-5 28,8-17-279,-9 17 242,18-41-416,-13 26 236,1 2 0,1 0 0,14-21 0,-22 37 162,3-6-70,1 1 0,1 0 0,7-7 0,-13 12 104,0 1 0,1 0 0,-1 0 0,1 0 1,0 0-1,-1 0 0,1 0 0,0 0 0,-1 0 0,1 1 0,0-1 0,0 1 0,0-1 0,-1 1 0,1 0 0,0 0 0,0-1 0,0 1 1,0 1-1,0-1 0,0 0 0,2 1 0,-2 0 25,-1 0-1,1 0 1,-1 0 0,1 0-1,-1 0 1,0 0 0,1 0-1,-1 1 1,0-1 0,0 1-1,0-1 1,0 1 0,0-1 0,0 1-1,0 0 1,-1-1 0,1 1-1,-1 0 1,1-1 0,-1 1-1,0 0 1,1 2 0,0 4 113,-1 1 0,1-1 0,-2 12 0,1-19-150,-1 26 334,4-14-27,-3-12-300,0-1-1,0 0 1,0 0 0,0 1-1,0-1 1,0 0-1,0 0 1,1 0-1,-1 1 1,0-1 0,0 0-1,0 0 1,0 0-1,1 1 1,-1-1 0,0 0-1,0 0 1,0 0-1,1 0 1,-1 0-1,0 1 1,0-1 0,1 0-1,-1 0 1,0 0-1,0 0 1,1 0 0,-1 0-1,0 0 1,0 0-1,1 0 1,-1 0-1,0 0 1,2 0-21,-1-1-1,0 1 1,1-1-1,-1 0 1,0 0-1,0 1 1,0-1-1,0 0 1,1 0-1,-1 0 1,0 0-1,-1 0 1,1 0-1,0 0 1,0 0-1,0-1 1,0 0-1,6-7-152,8-7-4,2 2 0,0 0 1,0 0-1,2 2 0,-1 0 0,36-16 0,-48 25 155,1 0 0,-1 1 1,1-1-1,0 1 0,0 1 0,0-1 0,11 0 0,-16 2 56,0 0 0,0 0 0,0 0 0,1 0 0,-1 0 0,0 1-1,0-1 1,0 1 0,0 0 0,0-1 0,0 1 0,0 0 0,0 0-1,0 0 1,-1 1 0,1-1 0,0 0 0,-1 1 0,1-1 0,-1 1 0,1-1-1,-1 1 1,0 0 0,1-1 0,-1 1 0,0 0 0,0 0 0,0 0 0,1 4-1,0 1 42,-1 0 0,1 1 0,-1-1 0,-1 1 0,1 0 0,-1-1 0,-1 1 0,-1 14 0,-4 4-1243,-9 29 1,10-37-439,4-17 1072,1 1 1,0-1-1,-1 0 0,1 1 1,-1-1-1,1 0 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8:53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8 2912,'0'-8'7146,"0"16"-4719,-15 54 1696,-5 35-2348,17-75-1526,-10 98 513,12-96-576,0 0 0,2 0 0,4 26 0,-4-46-129,-1-1 0,1 0 0,0 0 0,0 1 0,0-1 0,1 0 0,2 4 0,-4-6-48,0-1-1,1 1 1,-1-1 0,0 0 0,0 1 0,1-1 0,-1 0 0,1 1-1,-1-1 1,0 0 0,1 1 0,-1-1 0,1 0 0,-1 0 0,1 0-1,-1 1 1,0-1 0,1 0 0,-1 0 0,1 0 0,-1 0 0,1 0-1,0 0 1,0 0-2,0 0-1,0-1 1,-1 1-1,1-1 1,0 1-1,0-1 1,0 1-1,-1-1 1,1 0-1,0 1 1,0-1-1,-1 0 1,1 1-1,-1-1 1,1 0-1,0-1 1,7-13-195,-2 1 1,1-2 0,-2 1 0,4-16-1,0 0-145,-3 14 167,43-123-378,-38 114 545,0 2 1,2-1 0,20-28-1,-32 52 14,-1 1-1,0-1 0,1 1 0,-1-1 0,0 0 1,1 1-1,-1-1 0,1 1 0,-1 0 0,1-1 1,-1 1-1,1-1 0,-1 1 0,1 0 0,0-1 1,-1 1-1,1 0 0,1-1 0,-2 2 14,0-1 1,0 0-1,1 0 1,-1 0-1,0 0 0,1 0 1,-1 1-1,0-1 0,0 0 1,1 0-1,-1 0 1,0 1-1,0-1 0,0 0 1,1 0-1,-1 1 0,0-1 1,0 0-1,0 1 0,0-1 1,0 0-1,1 1 1,-1-1-1,0 0 0,0 1 1,2 25 1107,-1-10-930,0-1 0,1 0-1,1 0 1,0 0-1,1 0 1,1 0-1,0-1 1,1 0 0,1 0-1,0 0 1,0-1-1,15 18 1,-15-21-245,0-1 1,1 0-1,1-1 1,-1 1-1,1-2 0,0 1 1,1-1-1,0-1 0,0 0 1,1 0-1,-1-1 0,1 0 1,0-1-1,0 0 1,1-1-1,20 4 0,-25-7-405,0 0 0,-1 0 0,1-1 0,0 1 0,-1-2 0,1 1 0,0-1 0,-1 0 0,0 0 0,1 0-1,-1-1 1,0 0 0,0-1 0,8-5 0,17-11-1694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02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2144,'0'-7'5216,"5"-14"2720,36 14-5905,54-3-1377,108 2-1,-113 6-360,128 1 318,-102 2-4763,-141 9-5442,10 0 7994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02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17 2912,'-11'2'384,"2"0"388,0-1 0,0 0 0,-13 0 0,50-5 4502,214-11 1195,-124 10-6343,140 14-1,-228-7-1158,6 2-1858,0 1-3963,-22-1 3894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26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34 105 1408,'-2'0'114,"-30"-8"13138,33 8-13162,5-5 42,0 0 1,0 0-1,7-3 1,-4 3-82,2-2-46,1 1 1,0 0-1,1 1 1,24-7-1,56-6 10,-80 15-14,18-2 33,37-1 1,-54 6-8,-1 0 1,1 1 0,0 1-1,0 0 1,15 4-1,-29-5-25,3-1 28,-1 0 1,0 1 0,0-1-1,0 1 1,0 0-1,0 0 1,0 0-1,0 0 1,0 0 0,0 0-1,0 1 1,0-1-1,0 0 1,-1 1 0,1 0-1,-1-1 1,1 1-1,-1 0 1,2 3 0,-2-4-14,-1 0 0,0-1 0,1 1 1,-1 0-1,0 0 0,0 0 1,0-1-1,0 1 0,0 0 0,0 0 1,0 0-1,0 0 0,0-1 1,0 1-1,0 0 0,-1 0 0,1 0 1,0-1-1,0 1 0,-1 0 1,1 0-1,-1-1 0,0 2 0,-15 12 310,9-8-189,-81 59 701,-4 5-450,74-55-332,1 1-1,-28 32 1,39-40-71,1-1 1,0 0 0,1 1 0,0 0-1,0 0 1,0 0 0,1 1 0,0-1-1,-2 13 1,4-17 19,1 1 0,-1 0 0,1-1 0,0 1 1,0 0-1,1 0 0,-1-1 0,1 1 0,0-1 0,0 1 0,1-1 0,-1 1 0,1-1 0,0 0 1,0 1-1,1-1 0,-1 0 0,1-1 0,5 7 0,1-1 21,0-1 1,0 0-1,1-1 0,20 11 1,49 21-122,-67-33 56,24 10-16,5 3 135,0 1-1,51 34 0,-86-50 2,0 1 0,1 0 0,-2 1 0,10 9 0,-15-15-56,1 1-1,0 0 0,0 0 0,-1 0 1,1-1-1,-1 1 0,1 0 0,0 0 1,-1 0-1,0 0 0,1 0 1,-1 0-1,0 0 0,1 0 0,-1 0 1,0 0-1,0 0 0,0 1 1,0-1-1,0 0 0,0 0 0,0 0 1,0 0-1,0 0 0,-1 0 1,1 0-1,0 0 0,-1 0 0,1 0 1,-1 0-1,1 0 0,-1 0 0,1 0 1,-1 0-1,0-1 0,0 1 1,1 0-1,-1 0 0,0-1 0,0 1 1,-1 1-1,-6 2 45,-1 1-1,1-1 1,-1 0-1,0-1 1,-17 5 0,-50 6 15,43-9-1,-155 18-868,178-23-301,0 1 1,-20-2-1,27 0 692,-6-1-1331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2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49 5216,'-30'-19'6813,"33"18"-6032,-1 0-467,-1 0-1,1 1 0,-1-1 0,1 1 1,-1-1-1,1 1 0,0 0 1,3-1-1,6 0 185,17-4 73,0 2 0,35 0 1,-1 0-319,-52 2-238,35-4 233,1 3-1,51 3 1,-95-1-240,-1 0-1,0 0 1,0 0 0,0 0 0,0 1 0,0-1 0,0 0 0,0 0-1,1 1 1,-1-1 0,0 1 0,0-1 0,0 1 0,0-1-1,0 1 1,0 0 0,-1-1 0,1 1 0,0 0 0,0 0-1,0-1 1,-1 1 0,1 0 0,0 0 0,-1 0 0,1 0 0,-1 0-1,1 0 1,-1 0 0,1 0 0,-1 0 0,0 1 0,0-1-1,1 0 1,-1 0 0,0 0 0,0 0 0,0 0 0,0 0-1,0 1 1,-1 1 0,-1 3 105,1 1 0,-1-1 0,-1 1 1,1-1-1,-7 11 0,-77 158 944,-31 54-488,67-153-549,26-43-572,2 1-1,-28 61 1,48-90 102,0 0 0,0 0 0,0 0 0,1 1 0,-1 9 0,2-14 282,0 0 1,0 0-1,-1-1 1,1 1-1,1 0 0,-1 0 1,0 0-1,0-1 1,0 1-1,0 0 0,0 0 1,1 0-1,-1-1 0,0 1 1,1 0-1,-1 0 1,1-1-1,-1 1 0,1 0 1,-1-1-1,1 1 1,-1-1-1,1 1 0,0-1 1,-1 1-1,1-1 0,0 1 1,-1-1-1,1 1 1,0-1-1,-1 0 0,1 1 1,0-1-1,0 0 0,0 0 1,-1 0-1,1 0 1,0 1-1,0-1 0,0 0 1,0 0-1,-1-1 1,1 1-1,0 0 0,1 0 1,22-4-2585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27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69 109 5824,'-18'-14'1866,"18"14"-1850,0 0 0,0 0 0,0 0 0,-1 0 0,1 0 0,0 0 0,0 0 0,0 0 0,0 0 0,0 0 0,-1-1 0,1 1 0,0 0 0,0 0 0,0 0 0,0 0 0,0 0 0,0 0 0,0-1 0,0 1 0,-1 0 0,1 0 0,0 0 0,0 0 0,0 0 0,0-1 0,0 1 0,0 0 0,0 0 0,0 0 0,0 0 0,0-1 0,0 1 0,0 0 0,0 0 0,0 0 0,0 0 0,0 0 0,0-1 0,0 1 0,1 0 0,-1 0 0,0 0 0,0 0 0,0-1 0,2-3 351,1 0 0,0 0 0,0 0 0,0 1 0,0-1 0,0 1 0,1-1 0,-1 1 0,1 0 0,0 0 0,0 1-1,0-1 1,1 1 0,7-3 0,6-3-138,0 2 0,0 0 0,1 1 0,-1 1-1,1 1 1,0 0 0,0 2 0,0 0 0,0 1 0,26 3 0,-39-2-178,-1 0 1,1 0 0,-1 1 0,0 0 0,1 0 0,-1 0 0,0 0 0,0 1 0,0 0 0,4 3 0,-6-3-34,0-1 1,0 1-1,-1 0 1,1 0-1,-1 0 1,0 0-1,0 0 0,0 1 1,0-1-1,-1 0 1,1 1-1,-1-1 1,0 1-1,0 0 1,0 0-1,0 5 1,0 1 68,-1 0 1,0 0-1,-1 0 0,0 0 1,0 0-1,-1 0 1,-5 14-1,-2 0 137,-20 40-1,15-36-107,-2-1 0,-1 0-1,-1-1 1,-2-1-1,-41 41 1,-68 49 799,54-51-182,44-32-120,31-32-599,0 0-1,-1 0 1,1 0-1,0 1 1,0-1 0,-1 0-1,1 0 1,0 1 0,0-1-1,0 0 1,-1 0-1,1 1 1,0-1 0,0 0-1,0 1 1,0-1-1,0 0 1,0 1 0,-1-1-1,1 0 1,0 1 0,0-1-1,0 0 1,0 1-1,0-1 1,0 0 0,1 1-1,-1-1 1,0 0-1,0 1 1,0-1 0,0 0-1,0 0 1,0 1 0,1-1-1,-1 1 12,1-1 0,0 1 0,0-1 0,0 1 0,-1-1 0,1 0 0,0 0 0,0 1-1,0-1 1,0 0 0,-1 0 0,1 0 0,0 0 0,1 0 0,265-16 934,-103 3-2851,-155 12 584,0 0 1,16-4-1,-17 3-978,-1-1 0,1 1 0,9-7 0,1 1-1180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27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 7712,'-25'6'2506,"24"-5"-2454,0-1 0,0 0-1,1 0 1,-1 1 0,0-1-1,0 1 1,1-1 0,-1 1-1,0-1 1,1 1-1,-1-1 1,1 1 0,-1-1-1,0 1 1,1 0 0,0-1-1,-1 1 1,0 1 0,-11 12 593,1 1 0,1 1 1,0 0-1,-15 33 0,16-27 245,2 0 1,-8 36-1,13-49-761,1-1 0,0 1 0,0-1 0,1 1 0,1-1 0,-1 1 0,1-1 0,0 0 0,1 1 0,0-1 0,3 8 0,-2-11-62,0 0 0,0 0 1,0-1-1,0 1 1,1-1-1,-1 0 0,1 0 1,0 0-1,1-1 0,-1 1 1,1-1-1,-1 0 0,1 0 1,0-1-1,8 4 0,6 1 141,0-1 0,38 8 0,-35-10-13,1 0-1,0-2 1,0 0 0,0-2-1,43-4 1,-56 3-153,0-1 0,0 0 0,0-1 0,0 0 0,-1-1 0,0 0 0,0 0 0,0-1 0,0 0 0,0 0 0,-1-1 0,0 0 0,-1-1 0,1 0 0,12-15 0,-14 14-86,0-2 0,0 1 0,-1-1 0,-1 1 1,1-2-1,-1 1 0,-1 0 0,0-1 0,2-11 0,-4 13-28,0 0 0,0 0 1,-1 0-1,0 0 0,-1 0 0,0 1 0,0-1 0,-1 0 0,0 0 0,-1 1 1,-4-13-1,5 18 31,0-1 1,0 0 0,-1 1-1,1-1 1,-1 1 0,0 0-1,1 0 1,-2 0 0,1 0-1,0 0 1,-1 0-1,1 1 1,-1 0 0,1 0-1,-1 0 1,0 0 0,0 1-1,0-1 1,0 1 0,0 0-1,-6-1 1,-2 1-44,-1 0 0,0 1 0,0 0 0,1 1 0,-23 4 0,6 1-406,0 1 0,1 2 0,1 1 0,0 1 0,0 2 0,1 0 0,-38 26 0,23-8-907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2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272 156 2720,'0'-2'184,"-1"1"0,1 0 0,0 0 1,0-1-1,-1 1 0,1 0 0,0 0 0,0-1 0,1-7 3508,-9 14-1889,3 1-1512,0-1 0,0 1 0,0 0 0,0 1 0,-4 8 0,1-2-69,-16 32 388,2 0 1,-22 66-1,26-62-324,-30 92 682,-9 23 448,50-141-662,7-21-359,3-15-126,11-44-509,7-25 224,53-172-80,75-73 352,-147 323-255,0 0-15,-1 0-1,1 0 1,1 1-1,-1-1 1,0 1-1,1 0 1,0 0-1,0 0 1,5-5-1,-8 8 17,1 0 0,-1 0-1,0 0 1,1-1-1,-1 1 1,1 0-1,-1 0 1,0 0-1,1 0 1,-1 0-1,1 0 1,-1 0-1,0 0 1,1 0-1,-1 0 1,1 0-1,-1 0 1,0 0-1,1 0 1,-1 0-1,1 0 1,-1 1 0,0-1-1,1 0 1,-1 0-1,0 0 1,1 1-1,7 11 186,-1 17 111,0 84 379,-4-32-340,-1-42 35,3 0 0,1-1 0,20 69 0,-25-103-302,1 1 14,0 0-1,0 0 1,0 0 0,0 0-1,4 5 1,-5-10-66,-1 1-1,1-1 1,-1 1-1,1-1 1,-1 1 0,1-1-1,0 1 1,-1-1-1,1 1 1,0-1 0,-1 0-1,1 1 1,0-1-1,-1 0 1,1 0 0,0 1-1,0-1 1,-1 0-1,1 0 1,0 0 0,0 0-1,0 0 1,-1 0-1,1 0 1,0 0 0,0 0-1,-1-1 1,1 1-1,0 0 1,0 0 0,-1-1-1,1 1 1,0 0-1,-1-1 1,1 1 0,0-1-1,-1 1 1,1-1-1,4-3-21,-1 1 0,-1-1-1,1 0 1,-1 0 0,1 0-1,-1 0 1,0-1 0,-1 0-1,1 1 1,2-8 0,-1 3-55,67-169-1211,-19 38 556,-25 74-33,-18 52 527,-4 13 335,-2 9 134,4 231 1621,-5-92-1719,-1 43-2140,-1-189 1848,2 27-2654,-2-27 2489,1 0-1,-1 0 1,1 1 0,-1-1 0,1 0-1,-1 0 1,1 0 0,0 0 0,0 0-1,-1 0 1,1 0 0,0 0 0,0 0-1,0-1 1,0 1 0,0 0 0,0 0 0,0-1-1,2 2 1,12 2-2451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29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0 237 7136,'2'-2'299,"0"1"1,0 0-1,0 0 1,0 0-1,0 0 1,0 0-1,0 1 0,0-1 1,0 0-1,0 1 1,0 0-1,0-1 1,3 1-1,8-2 1322,-1-2-957,-1 0 1,0 0-1,0-2 0,0 1 0,18-13 1,-21 12-593,-1 2-2,-1-1 0,1 0 0,-1 0 0,0-1 0,-1 0 0,1 0 0,-1 0-1,0-1 1,-1 1 0,1-1 0,-1 0 0,-1-1 0,1 1 0,-1-1-1,-1 1 1,1-1 0,-1 0 0,-1 0 0,2-14 0,-3 21-86,0-1 1,0 1 0,0 0-1,0-1 1,0 1 0,0 0-1,-1-1 1,1 1 0,0 0-1,-1 0 1,1-1 0,-1 1-1,0 0 1,1 0 0,-1 0-1,0-1 1,0 1-1,-1-1 1,1 1 10,0 1 1,0-1-1,0 1 0,0-1 0,0 1 1,0-1-1,0 1 0,0 0 1,0-1-1,-1 1 0,1 0 0,0 0 1,0 0-1,0 0 0,0 0 1,-3 0-1,-1 2 71,-1-1-1,1 1 1,0 0 0,0 0 0,0 0 0,0 1 0,-8 5-1,0 1 194,1 1 0,0 1-1,1 0 1,0 0-1,1 1 1,0 0-1,1 1 1,-12 20-1,16-24-115,0 1-1,1-1 0,0 1 0,0-1 0,1 1 0,1 0 0,0 0 0,0 1 0,1-1 0,0 0 1,1 1-1,0-1 0,0 0 0,3 11 0,-1-14-86,0-1 0,0 1 0,1-1 1,0 1-1,0-1 0,1 0 0,0 0 0,0 0 0,0-1 0,0 0 0,1 1 1,0-2-1,0 1 0,1 0 0,-1-1 0,1 0 0,0 0 0,10 4 1,-8-4-291,0 0 1,1-1-1,-1 0 1,1-1-1,0 1 1,0-2-1,0 1 0,0-1 1,0-1-1,0 1 1,0-2-1,0 1 1,15-4-1,8-4-1158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6:59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106 188 6816,'-62'-63'2528,"45"41"-1984,0-9-128,12 18-224,1-2-192,8-1-512,1 0 288,8 4-2944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30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7136,'1'48'7602,"2"4"-3576,29 203-2055,-17-173-1253,32 96-1,-41-159-540,0-1 0,2 0 0,0 0 0,14 21 0,-21-37-141,0-1-1,-1 0 1,1 0-1,0 0 1,0 0-1,0-1 1,0 1-1,0 0 1,0 0-1,0-1 1,0 1-1,0 0 1,0-1-1,1 1 1,-1-1-1,0 1 1,0-1-1,1 0 1,0 1-1,1-1 15,-1 0 0,0 0 0,1-1 0,-1 1 0,0 0 0,0-1 0,1 0 0,-1 1 0,0-1 0,2-1 0,5-3 92,-1 0 1,0 0-1,15-13 0,-17 13-120,5-6 19,1 0 1,-1-1 0,-1 0-1,0-1 1,15-26-1,31-72 73,-38 71-99,84-167-377,77-69-5251,-166 257 4565,18-22-702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36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24 2656,'1'-3'339,"0"1"0,1 0 0,13-14 6313,-15 16-6584,1 0 1,-1 1-1,1-1 1,0 0-1,-1 0 0,1 1 1,-1-1-1,0 0 0,1 1 1,-1-1-1,1 1 1,-1-1-1,1 0 0,-1 1 1,0-1-1,1 1 0,-1-1 1,0 1-1,0-1 0,1 1 1,-1-1-1,0 1 1,0 0-1,0-1 0,0 1 1,1-1-1,-1 1 0,0-1 1,0 1-1,0 0 1,0-1-1,0 1 0,-1-1 1,1 1-1,0 0 0,-4 29 654,3-25-561,-13 56 708,-38 103 1,22-91-393,-70 119 1,92-178-426,-126 255 839,132-265-861,0 1-1,0-1 1,1 0-1,-1 0 1,1 1 0,0-1-1,0 1 1,1-1-1,-1 1 1,1 6-1,0-11-13,0 0 0,0 1-1,0-1 1,1 0-1,-1 1 1,0-1-1,0 0 1,0 0-1,1 1 1,-1-1-1,0 0 1,0 0 0,1 1-1,-1-1 1,0 0-1,0 0 1,1 0-1,-1 1 1,0-1-1,1 0 1,-1 0-1,0 0 1,1 0 0,-1 0-1,0 0 1,1 0-1,-1 0 1,0 0-1,1 0 1,-1 0-1,0 0 1,1 0-1,-1 0 1,0 0 0,1 0-1,-1 0 1,0 0-1,1 0 1,-1 0-1,0-1 1,1 1-1,15-9 142,-13 7-97,30-14 68,1 0 1,1 2-1,67-18 1,114-6 338,-199 36-312,33 0 1,-43 2-138,1 1 1,-1 0 0,0 0 0,0 1 0,0 0 0,13 5 0,-10-1-2013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36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23 4480,'6'-23'7024,"-6"23"-6960,-3 4 455,0-1 1,0 0-1,0 1 1,1-1-1,0 1 1,0 0 0,-2 5-1,0-1-57,-4 6-19,2-5-138,1 1-1,-5 14 0,9-20-280,0-1-1,0 1 1,0 0 0,1-1-1,-1 1 1,1 0 0,0-1-1,0 1 1,0 0-1,2 7 1,1-1 45,0-1 1,0 1-1,1-1 0,7 13 1,-9-17-428,1-1-1,0 0 1,0 0 0,0 0-1,0 0 1,0 0 0,1-1-1,0 0 1,0 1 0,7 4 0,1-1-1306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36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62 5472,'-13'-27'2496,"23"12"-2176,-7 7 32,7 3-256,3-2-384,4 7 160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37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3 132 5728,'-1'-7'576,"1"6"-344,0 0 1,-1 0-1,1 1 1,0-1-1,0 0 1,0 1 0,0-1-1,0 0 1,0 0-1,0 1 1,0-1-1,0 0 1,0 0-1,0 1 1,0-1 0,1 0-1,-1 0 1,0 1-1,1-1 1,-1 0-1,0 1 1,1-1-1,-1 1 1,1-1 0,-1 0-1,1 0 233,0 1-232,-1-1-1,1 1 1,-1 0 0,1-1-1,0 1 1,-1-1-1,1 1 1,0 0-1,1-1 1,136-16 1522,-63 9-1628,88-17 39,-130 18 52,1-2 1,56-23 0,-89 31-217,0 1 0,-1 0 0,1-1 0,0 1 0,-1 0 0,1 0 0,0-1-1,0 1 1,-1 0 0,1 0 0,0 0 0,0 0 0,0 0 0,-1 0 0,1 0 0,0 0 0,0 1 0,0-1 0,0 0 3,-1 1 1,1-1-1,-1 0 0,0 1 1,1-1-1,-1 1 0,0-1 1,1 0-1,-1 1 0,0-1 1,0 1-1,1-1 1,-1 1-1,0-1 0,0 1 1,0-1-1,0 1 0,0-1 1,0 1-1,1 0 0,-1 4 32,-1-1-1,1 1 1,-1 0-1,0-1 0,-1 6 1,-11 29 126,-1 0 0,-20 36 1,24-52-73,-61 114-2894,40-81-3658,16-21 3395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37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 3712,'-3'-1'352,"-1"1"0,0 0 0,1-1 0,-1 1 0,-20 7 6376,28-11-5558,5 3-240,-1 0 0,0 1 0,15 0 0,-5 1-842,-7-1 67,-1-1-105,0 2 0,-1-1-1,18 4 1,-25-4-42,0 1 0,0-1 0,0 1-1,0 0 1,0-1 0,0 1 0,0 0 0,0 0-1,-1 1 1,1-1 0,0 0 0,-1 0 0,1 1-1,-1-1 1,1 1 0,-1 0 0,0-1-1,1 1 1,-1 0 0,0 0 0,0 0 0,1 3-1,-2-2 31,1 0 0,-1-1 0,0 1 0,0 0 0,0 0-1,0-1 1,-1 1 0,1 0 0,-1-1 0,1 1 0,-1 0 0,0-1-1,-2 4 1,-19 35 391,19-35-369,-8 11 121,8-13-189,-1 1 0,1-1-1,0 1 1,1 0 0,-1 0 0,1 0 0,0 0-1,0 1 1,1-1 0,-1 7 0,2-11 2,0-1 1,0 1-1,1-1 1,-1 1-1,0 0 1,0-1-1,1 1 1,-1-1-1,1 1 1,-1-1-1,1 1 1,-1-1 0,1 0-1,-1 1 1,1-1-1,-1 1 1,1-1-1,-1 0 1,1 0-1,0 1 1,-1-1-1,1 0 1,-1 0-1,1 0 1,0 0-1,-1 1 1,1-1-1,0 0 1,0 0-1,27 1-18,-18 0 74,77 3 57,-44-3-129,67 10 1,-106-10 95,1 0 0,-1 0 0,0 0-1,0 0 1,0 1 0,0 0 0,0 0 0,0 0-1,6 5 1,-9-6-31,0 0-1,0 0 0,0-1 0,-1 1 1,1 0-1,0 0 0,-1 0 0,1 0 1,-1 0-1,1 0 0,-1 0 0,0 0 1,1 0-1,-1 0 0,0 1 1,0-1-1,1 2 0,-2-1-11,1 0 1,0-1-1,-1 1 0,1 0 0,-1 0 1,0-1-1,1 1 0,-1 0 0,0-1 1,0 1-1,0 0 0,0-1 1,-1 0-1,-1 3 0,-9 7 51,0 0 1,-1-1-1,0 0 0,-1-1 0,-21 11 0,-79 32-127,54-30-244,54-21-403,-1 1 1,1-1-1,-1 0 0,1 0 1,-1 0-1,-13-2 1,20 2 462,0-1 153,0 0 0,-1 0 0,1 0 0,0 0 0,0 0 0,0 0-1,-1 0 1,1 0 0,0 0 0,0 0 0,0 0 0,-1 0 0,1 0 0,0 0 0,8-16-6624,-8 16 6679,20-13-3408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38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2991 0 3552,'2'0'3733,"-2"6"-1331,-3 17-480,-8 34-1822,10-51 340,-46 315 950,39-255-1292,-33 389 382,20-11 1125,24-73-429,19-2 128,-13-175-403,-8-183-765,-1-1-1,-1 1 0,0 0 0,-1 0 0,0-1 0,0 1 0,-1-1 0,-4 11 0,5-19-96,1 1-1,-1-1 0,0 0 0,1 0 0,-1 0 0,0 0 1,0-1-1,0 1 0,0 0 0,0-1 0,-1 0 0,1 1 1,0-1-1,-1 0 0,1 0 0,-4 1 0,-5 1 47,0 0-1,-15 1 1,16-3-22,-214 17 267,111-13-260,-205 22-22,-312 31-240,16 6 69,12 9-1418,439-45-2491,150-25 2593,1 0 0,0 1 0,0 1 0,0 0 0,-17 10-1,1 4-2442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0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87 3232,'-1'-18'7214,"-3"51"-6203,0-8-580,-30 199 1291,9-65-1285,-6 44 433,19-138 159,27-115-26,3-53-935,-6 31-62,0 9-25,4 1 0,2 0 0,3 2 0,44-91-1,-44 109 2,33-60 180,-53 101-157,-1 0-1,0 1 0,1-1 0,-1 0 0,1 1 0,-1-1 0,1 0 0,0 1 0,-1-1 0,1 1 0,-1-1 0,1 1 0,0-1 0,0 1 0,-1 0 0,1-1 0,0 1 0,0 0 0,1-1 0,-2 1-2,1 0 0,-1 0 0,1 0 0,-1 1 0,1-1 0,0 0 0,-1 0 0,1 1-1,-1-1 1,1 0 0,-1 0 0,1 1 0,-1-1 0,1 1 0,-1-1 0,1 0 0,-1 1 0,0-1 0,1 1 0,-1 0 0,3 4 38,0 0 1,-1 0-1,1 0 1,1 9-1,-3-14-28,9 40 33,-2 0-1,-1 0 0,2 52 0,-5-45 25,-4-46-68,43 355 323,-41-344-284,4 22-46,-5-33 33,-1 0-1,1 1 1,-1-1 0,1 0-1,0 0 1,-1 1-1,1-1 1,0 0-1,0 0 1,0 0-1,0 0 1,0 0 0,0 0-1,0 0 1,0 0-1,0-1 1,0 1-1,0 0 1,3 0-1,-4 0-14,1-1 1,0 0-1,-1 0 0,1 0 0,-1 0 0,1 0 0,-1 0 0,1 0 0,-1 0 0,1 0 0,-1 0 0,1 0 0,0 0 0,-1 0 0,1-1 0,-1 1 0,1 0 0,-1 0 0,1-1 0,-1 1 0,1 0 1,-1-1-1,0 1 0,1 0 0,-1-1 0,1 0 0,6-7 71,0-1 1,-1-1-1,0 1 1,0-1 0,5-14-1,48-136 71,-39 101-383,-14 42 161,84-211-605,-55 159 198,-34 68 447,-1 0 0,1-1-1,0 1 1,-1 0-1,1 0 1,0 0 0,0 0-1,0 0 1,0 0 0,0 0-1,0 0 1,0 0-1,0 1 1,0-1 0,0 0-1,0 1 1,1-1-1,-1 0 1,0 1 0,0 0-1,2-1 1,-2 1 20,0 0-1,0 0 1,0 1 0,0-1 0,0 0 0,0 1 0,0-1-1,0 1 1,0-1 0,0 1 0,0 0 0,0-1-1,0 1 1,-1 0 0,1-1 0,0 1 0,-1 0 0,1 0-1,0 0 1,-1 0 0,1 0 0,-1-1 0,1 1-1,-1 0 1,1 2 0,3 6 122,-1 1 0,0 0 0,-1-1 1,1 1-1,-2 1 0,1 9 0,-1 67 653,-2-46-589,1 400-1597,0-441 1201,0 1-1,0 0 1,0-1-1,0 1 1,1-1-1,-1 1 1,0 0-1,0-1 1,1 1-1,-1-1 1,0 1-1,1-1 1,-1 1-1,0 0 0,6 3-2184,-6-4 2184,2 0 0,20 5-4578,-7-2 2146,7 4 571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1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55 4224,'-2'-4'435,"0"-1"0,1 0 0,-1 1 1,0-7-1,-1-2 866,3 12-1165,0 0 0,-1 1 0,1-1 1,0 0-1,-1 1 0,1-1 0,0 0 0,-1 1 0,1-1 0,0 1 0,-1-1 1,1 1-1,-1-1 0,1 1 0,-1-1 0,1 1 0,-1 0 0,0-1 0,1 1 1,-1 0-1,1-1 0,-1 1 0,0 0 0,1 0 0,-1 0 0,0-1 0,1 1 1,-1 0-1,0 0 0,1 0 0,-1 0 0,0 0 0,0 0 0,-2 1 162,0-1-1,0 1 1,1 0-1,-1 0 1,1 0-1,-1 0 0,-3 3 1,-9 6 81,1 2 0,1 0-1,0 0 1,0 1 0,-15 22 0,19-25-274,-5 7 115,1 0 1,0 1-1,1 0 0,-11 24 0,20-37-185,1 1 0,0-1 0,0 1 0,0-1 0,1 1 0,0-1 0,0 1 0,0 0 0,1 0 0,0 0 0,0-1 1,0 1-1,1 0 0,0 0 0,0-1 0,1 1 0,-1-1 0,1 1 0,0-1 0,1 1 0,3 5 0,-2-4-2,1 0 0,0 0 0,1-1 0,-1 1 0,2-1 0,-1 0 0,0-1 0,1 0 0,0 0 0,0 0 0,12 5 0,-15-8-228,1 0-1,-1-1 1,1 1-1,0-1 1,-1 0 0,1 0-1,0-1 1,0 1-1,0-1 1,0 0-1,-1 0 1,1-1-1,0 1 1,0-1 0,0 0-1,-1 0 1,1-1-1,-1 1 1,1-1-1,-1 0 1,6-4 0,-4 2-377,0 0 0,-1 0 0,1-1 0,-1 0 0,0 0 0,0-1 0,5-7 0,12-15-1300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1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4800,'0'-23'1557,"0"23"-1525,0-1 0,0 1-1,0-1 1,0 1 0,0-1-1,0 1 1,0-1 0,0 1 0,0-1-1,1 1 1,-1-1 0,0 1-1,0-1 1,0 1 0,1-1 0,-1 1-1,0-1 1,1 0 0,2-2-81,-1-2 281,1 1 0,0 0 0,0 0 0,1 0 0,-1 1 0,1-1 0,0 1 0,0 0 0,0 0 1,0 0-1,5-2 0,-2 1 46,1 1 1,-1 1 0,1-1-1,0 1 1,0 1 0,0 0 0,0 0-1,0 0 1,14 1 0,-17 1-216,-1 0 0,1 0 0,0 0 1,-1 0-1,1 1 0,-1-1 1,0 1-1,1 0 0,-1 1 0,0-1 1,0 1-1,-1-1 0,1 1 1,0 1-1,-1-1 0,0 0 0,0 1 1,4 5-1,-2-2 106,-1 1 0,0-1 0,-1 1 0,1 0 0,-1-1 1,-1 2-1,0-1 0,0 0 0,-1 0 0,1 1 0,-2-1 0,1 0 0,-1 1 0,-1-1 1,-1 12-1,-3 7 394,-2 0 1,0 0-1,-14 32 1,20-57-542,0-1 0,0 1 0,1-1 0,-1 1 0,1 0 0,0-1 0,-1 1 0,1 0 0,0-1 0,0 1 0,0 0 0,0 0 0,0-1 0,0 1 0,0 0 0,1-1 0,-1 1 0,1-1 0,1 4 0,-1-4-2,0 0 0,0 0 1,1 1-1,-1-1 0,1 0 1,-1-1-1,1 1 0,-1 0 1,1 0-1,0-1 1,-1 1-1,1 0 0,0-1 1,-1 0-1,1 1 0,0-1 1,0 0-1,2 0 0,21 1-676,0-1 0,38-5 0,-28 0-272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2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27 257 2816,'-25'18'1579,"25"-18"-1525,0 0 1,0 0 0,0 1 0,-1-1 0,1 0 0,0 0 0,0 1-1,0-1 1,0 0 0,0 0 0,-1 1 0,1-1 0,0 0 0,0 1-1,0-1 1,0 0 0,0 0 0,0 1 0,0-1 0,0 0 0,0 1-1,0-1 1,0 0 0,0 1 0,0-1 0,0 0 0,1 0-1,-1 1 1,0-1 0,0 0 0,0 0 0,0 1 0,0-1 0,1 0-1,-1 0 1,0 1 0,0-1 0,0 0 0,1 0 0,-1 0 0,0 1-1,1-1 1,10 6 1160,-9-6-1078,1 0 0,0 0 1,-1 0-1,1 0 0,-1 0 0,1-1 1,0 1-1,-1-1 0,1 1 0,-1-1 1,5-2-1,29-17 551,-22 13-543,39-23 170,0 2 322,74-53 0,-120 76-561,-1 0 0,0 0 1,0-1-1,0 0 0,7-11 0,-12 15-68,0 1-1,0-1 1,0 0-1,0 1 1,0-1-1,0 0 1,0 0-1,-1 1 1,1-1-1,-1 0 1,1 0-1,-1 0 1,0 0-1,0 0 1,0 0-1,0 0 1,0 0-1,0 0 1,-1 1-1,1-1 1,-1 0-1,1 0 1,-1 0 0,1 0-1,-1 1 1,0-1-1,0 0 1,0 1-1,-2-3 1,1 2-54,0 0 0,-1 0 0,1 0 1,-1 1-1,1-1 0,-1 1 1,1 0-1,-1 0 0,0 0 1,0 0-1,0 0 0,1 0 0,-1 1 1,0-1-1,-4 1 0,-2 0-118,0-1 1,0 2-1,-17 2 0,17-1 151,0 0 1,0 0-1,0 1 1,0 0-1,1 1 1,-1 0-1,1 0 0,0 0 1,0 1-1,1 1 1,-1-1-1,1 1 1,1 1-1,-1-1 0,1 1 1,0 0-1,0 0 1,1 1-1,0 0 1,0 0-1,1 0 0,0 0 1,1 1-1,-1 0 1,2-1-1,-1 1 1,-1 18-1,3-19 93,0 0 0,1 0 0,0 1 0,1-1 0,0 0 0,0 0 0,0 0 0,1 0 0,1 0 0,-1 0 0,1 0 1,1-1-1,5 11 0,-6-13-25,0-1 1,1 0-1,0 1 1,0-1 0,0 0-1,0-1 1,0 1-1,1-1 1,0 0-1,-1 0 1,1 0 0,0-1-1,1 1 1,-1-1-1,0 0 1,1-1 0,-1 0-1,1 1 1,-1-2-1,8 1 1,-2 0 35,1-2-1,-1 0 1,0 0-1,0-1 1,0-1 0,0 0-1,15-6 1,4-3 88,35-22 0,37-28-40,-68 39-82,1 1 0,1 3 0,49-21 1,-84 40-61,0-1 0,1 1 0,-1 0 0,0-1 0,0 1 0,1 0 0,-1 0 0,0-1 0,1 1 0,-1 0 0,1 0 0,-1 1 0,0-1 0,1 0 1,-1 0-1,0 1 0,0-1 0,1 0 0,1 2 0,-2-1 3,0 0 0,0 0 1,-1 0-1,1-1 0,0 1 0,-1 0 0,1 0 1,-1 0-1,1 0 0,-1 1 0,0-1 0,1 0 1,-1 0-1,0 0 0,0 0 0,1 0 1,-1 0-1,0 0 0,0 1 0,0-1 0,-1 0 1,1 0-1,0 0 0,-1 2 0,-14 65 555,-31 91 0,58-184-421,1 0 0,1 1 1,1 1-1,33-38 1,-33 46-179,1 0 1,0 2 0,2 0 0,-1 1 0,1 0 0,1 2 0,0 0 0,1 1 0,0 1-1,0 1 1,25-5 0,-41 10 21,0 2 0,1-1 0,-1 0 0,1 1 0,0 0 0,-1 0-1,1 0 1,-1 1 0,1-1 0,-1 1 0,7 2 0,-9-2 15,0 0 0,0 0 0,0 1 1,0-1-1,0 0 0,0 1 0,-1-1 0,1 1 0,0 0 1,-1-1-1,1 1 0,-1 0 0,0 0 0,0 0 1,0 0-1,0 0 0,0 0 0,0 0 0,0 0 0,-1 0 1,1 1-1,-1-1 0,1 0 0,-1 0 0,0 4 1,-1 81 26,0-1-56,1-82 62,0 0 0,1 0 0,0-1 0,0 1 0,0 0 0,0-1 0,0 1 0,1-1 0,-1 0 0,1 1 0,0-1 0,0 0 0,5 6 0,-6-8 2,1 0 0,0 1-1,-1-1 1,1 0 0,0 1 0,0-1 0,0 0-1,0 0 1,0-1 0,0 1 0,0 0-1,0-1 1,0 1 0,0-1 0,0 1 0,0-1-1,0 0 1,0 0 0,1 0 0,-1 0-1,0-1 1,0 1 0,0 0 0,0-1 0,0 0-1,2 0 1,4-2 5,-1-1-1,0 1 1,-1-1 0,1-1-1,-1 1 1,12-11-1,31-38-35,-20 20-25,29-24 90,-25 25 190,41-50 0,-73 81-264,0 0 0,-1 0 1,1-1-1,0 1 0,0 0 1,-1-1-1,1 1 0,0 0 0,-1-1 1,0 1-1,1-1 0,-1 1 1,0-1-1,1-1 0,-2 2 2,1 0 0,0 1 0,0-1 0,0 0-1,0 1 1,-1-1 0,1 0 0,0 1 0,-1-1 0,1 1 0,0-1-1,-1 0 1,1 1 0,-1-1 0,1 1 0,-1-1 0,1 1 0,-1 0-1,1-1 1,-1 1 0,1-1 0,-2 1 0,0-1-12,0 0 0,0 1 1,0-1-1,-1 1 0,1-1 0,0 1 1,0 0-1,-1 0 0,1 0 0,0 0 1,-1 1-1,1-1 0,0 0 0,0 1 1,0 0-1,-5 1 0,-3 3-21,1 1-1,-1-1 1,1 2-1,0-1 1,0 1-1,1 1 1,0-1-1,0 1 1,1 1-1,0 0 1,-7 11-1,11-15 35,-1 1 0,1-1 0,1 1 0,-1 0 1,1-1-1,0 1 0,0 1 0,1-1 0,0 0 0,0 0 0,0 0 0,1 1 0,0-1 0,0 0 0,0 0 0,1 1 1,0-1-1,0 0 0,1 0 0,4 12 0,-5-15 26,1-1 0,-1 1 0,1 0 0,0-1 0,0 0 0,0 1 0,0-1 0,0 0 0,0 0 0,1 0 0,-1 0 0,1 0 0,-1 0 0,1-1 0,0 1 0,0-1 0,-1 0 0,1 0 0,0 0 0,0 0 0,0-1 0,0 1 0,0-1 0,7 1 0,2-2 27,0 0 0,0 0 0,0-1 0,22-7 0,-5 0 95,0-2 0,46-24 0,49-38-7,-86 48-142,61-54-1,-96 76 21,-1 1 0,0 0 0,0-1 0,1 0 0,2-4 0,-5 6-16,1 0 0,-1 0 0,1 0 0,-1 0 1,0 0-1,1 0 0,-1 0 0,0 0 0,0 0 0,0 0 1,0 0-1,1 0 0,-1 0 0,-1 0 0,1 0 0,0-1 1,0 1-1,0 0 0,0 0 0,-1 0 0,1 0 0,-1-1 0,1 2-5,0 0 0,-1-1 0,1 1-1,0 0 1,-1 0 0,1-1-1,0 1 1,0 0 0,-1 0-1,1-1 1,-1 1 0,1 0 0,0 0-1,-1 0 1,1 0 0,0-1-1,-1 1 1,1 0 0,-1 0-1,1 0 1,0 0 0,-1 0 0,1 0-1,-1 0 1,1 0 0,0 0-1,-1 0 1,1 0 0,-1 0-1,1 1 1,0-1 0,-1 0 0,1 0-1,0 0 1,-1 0 0,1 1-1,0-1 1,-1 0 0,1 0-1,0 1 1,-1-1 0,1 0-1,0 1 1,0-1 0,-1 0 0,1 1-1,0-1 1,0 0 0,0 1-1,-1-1 1,1 0 0,0 1-1,0-1 1,0 1 0,0-1 0,0 0-1,0 1 1,0-1 0,0 1-1,0-1 1,0 0 0,0 1-1,0-1 1,0 1 0,0-1 0,0 1-1,26 99 6,-8-32-153,-14-55 205,0 0 0,1 0 0,0-1 0,0 1 0,2-1 0,0 0 0,12 16 0,-18-27-38,0 0 0,0 0 0,0 1 0,0-1 0,0 0 0,1 0 0,-1 0 1,0-1-1,1 1 0,-1 0 0,1 0 0,-1-1 0,1 1 0,-1-1 0,1 1 0,-1-1 0,1 0 1,0 0-1,-1 0 0,1 0 0,-1 0 0,1 0 0,0 0 0,-1 0 0,1 0 0,-1-1 0,1 1 0,0-1 1,-1 1-1,2-2 0,5-1 23,0-2 1,-1 1-1,0 0 1,10-9 0,-16 12-31,62-46 46,2 3-1,103-51 0,-125 74-13,-15 9-15,25-17 0,-42 24-33,-10 4-6,1 1 0,0-1-1,-1 0 1,1 0-1,-1 0 1,1 1-1,-1-1 1,1-1 0,1-1-1,-18 7-101,-4 4 109,1 0-1,0 1 0,1 1 0,0 1 0,1 0 0,-29 26 0,15-8-3,1 3-1,-28 37 0,51-62 19,1 0 0,0 0 0,0 1 0,0-1 0,1 1 0,0 0 0,1 1 0,-4 9 0,7-17 2,0 0 0,0 0 0,-1 0 0,1 0 0,0 0-1,0 0 1,0 0 0,0 0 0,0 0 0,0 0-1,1 0 1,-1 0 0,0 0 0,0 0 0,1 1-1,0-1 5,-1-1-1,0 0 0,1 1 1,-1-1-1,1 1 0,-1-1 1,0 0-1,1 1 0,-1-1 0,1 0 1,-1 0-1,1 1 0,-1-1 1,1 0-1,-1 0 0,1 0 1,-1 0-1,1 0 0,0 0 1,-1 1-1,1-1 0,2-1 20,-1 1 0,1 0 0,-1-1 0,1 0 0,-1 1 1,1-1-1,-1 0 0,1 0 0,-1 0 0,4-3 0,8-6 6,0-1 0,-1 0-1,-1-1 1,0-1 0,10-13 0,46-73 157,-61 87-210,0 0-1,-1 0 1,-1-1 0,7-20-1,-12 32 4,0 1-1,0-1 0,0 0 1,0 1-1,0-1 1,0 0-1,0 1 1,0-1-1,0 0 1,0 1-1,0-1 0,0 1 1,-1-1-1,1 0 1,-1 0-1,-2 0-253,-1 6 134,0 10 97,0-1 1,1 1 0,1-1-1,0 1 1,1 16 0,-1-10 12,0 151-166,4-102 268,-10 79 1,4-109-34,-3 0 0,-17 61 0,21-90 6,-1 1 0,-1-1 1,0 0-1,0-1 0,-1 1 0,-1-1 1,0 0-1,0 0 0,-1-1 0,0 0 1,0-1-1,-1 0 0,-11 8 0,15-12-28,0-1 0,0-1 0,-1 1 0,1-1 0,-1 0 0,0 0 0,1 0-1,-1-1 1,0 0 0,0 0 0,0-1 0,0 0 0,0 0 0,0 0 0,0 0-1,1-1 1,-1 0 0,0 0 0,0-1 0,0 0 0,1 0 0,-1 0 0,1-1-1,0 1 1,0-1 0,-1-1 0,2 1 0,-1-1 0,0 1 0,1-1 0,0-1-1,0 1 1,0-1 0,0 1 0,1-1 0,-5-8 0,4 6-40,1 0 0,0 1-1,0-2 1,0 1 0,1 0 0,0 0 0,1-1 0,-2-10-1,3 14 3,0 0-1,0 0 0,1 0 0,-1 0 0,1 0 0,0 0 0,0 0 0,0 0 0,1 0 0,-1 1 0,1-1 0,0 1 0,0-1 0,0 1 0,1 0 0,-1-1 0,1 1 0,3-3 0,5-3 26,0 0-1,0 0 1,1 1-1,0 1 1,1 0-1,15-6 1,9-1-5,39-10 0,-39 14-47,96-32 85,-118 36-43,1-2-1,-1 0 1,-1 0-1,1-1 1,-1-1-1,16-14 0,-14 8 37,0-1-1,-1 0 0,-1-1 1,-1 0-1,22-40 0,-17 20 173,-2-1-1,16-52 1,12-45 810,-34 119-1052,-9 15 25,0 1-1,0-1 1,1 1-1,-1-1 1,-1 0-1,1 0 1,0 0-1,0 1 0,-1-1 1,1 0-1,0-2 1,8 24-456,-9-14 459,0 0 0,0 0 0,0 0-1,-1 0 1,0-1 0,-2 12 0,-2 3 105,-19 183-195,23-195 165,-1 23 22,2-30-40,0 1-1,0-1 1,1 1 0,-1 0-1,0-1 1,0 1 0,1-1-1,-1 1 1,1-1 0,-1 1-1,1-1 1,0 1 0,1 2-1,-1-4-33,-1 0 0,0 0-1,0 0 1,1 0 0,-1 0-1,0 1 1,0-1 0,1 0-1,-1 0 1,0 0 0,1 0-1,-1 0 1,0 0 0,1 0-1,-1 0 1,0 0-1,1 0 1,-1 0 0,0 0-1,0 0 1,1 0 0,-1 0-1,0 0 1,1-1 0,-1 1-1,0 0 1,0 0 0,1 0-1,-1 0 1,0-1 0,0 1-1,1 0 1,-1 0-1,0 0 1,0-1 0,1 1-1,8-12 167,-7 10-125,37-57 169,-20 29-242,0 2 0,2 1 0,1 0 0,32-30 0,-41 46-16,-7 5-6,0 1 1,0-1-1,0 1 1,1 1 0,-1-1-1,1 1 1,12-4-1,-18 7 31,-1 1 0,1 0 0,0 0 0,0 0 0,-1-1 0,1 1 0,0 0 0,0 0-1,-1 0 1,1 1 0,0-1 0,0 0 0,-1 0 0,1 0 0,0 0 0,0 1 0,-1-1-1,1 0 1,0 1 0,-1-1 0,1 1 0,0-1 0,-1 0 0,1 1 0,-1-1 0,1 1-1,-1 0 1,1-1 0,-1 1 0,1-1 0,-1 1 0,1 0 0,-1-1 0,0 1 0,1 0-1,-1 0 1,0-1 0,0 1 0,0 0 0,0 0 0,1 0 0,-1 4-29,1 0 1,0 0-1,-1 0 1,0 0-1,-2 9 0,-9 58 19,-3-1 0,-4 0-1,-43 110 1,45-141 37,-3-1 0,-37 59 0,49-87 47,-1-1-1,1 0 1,-2-1-1,1 0 1,-17 13-1,23-19-36,-1-1 0,0 0-1,0 0 1,0 0 0,0-1 0,0 1-1,0-1 1,0 0 0,-1 0 0,1 0-1,0 0 1,-1 0 0,1-1 0,-1 1-1,1-1 1,-1 0 0,1 0 0,-1 0-1,1-1 1,-1 1 0,1-1 0,-1 0-1,1 0 1,-5-2 0,2 0-8,1 0 1,0 0-1,1 0 1,-1-1-1,0 1 1,1-1 0,0-1-1,0 1 1,0 0-1,-5-10 1,7 11-14,0-1 0,0 1 0,1-1 0,-1 0 0,1 1 0,0-1 0,0 0-1,0 0 1,1 0 0,-1 0 0,1 0 0,0 0 0,0 0 0,0 0 0,1 0 0,0 0 0,1-5 0,1 2-23,0-1 1,0 0-1,1 1 0,1 0 1,-1 0-1,1 0 0,0 0 1,1 1-1,-1-1 0,1 2 1,0-1-1,1 1 0,-1-1 1,1 2-1,12-7 0,2 0 43,2 0-1,-1 2 1,1 1 0,26-6-1,-14 5-37,0 2 0,54-4 0,-70 10 24,-1 1 0,1 0 0,-1 2 0,0 0 0,1 1 0,30 9-1,-44-10-267,0-1 0,0 1-1,-1 1 1,1-1 0,-1 1 0,0-1-1,1 1 1,-1 1 0,4 3-1,-7-6 43,0 0 1,0 0-1,0 1 0,-1-1 0,1 0 0,0 1 0,0-1 0,-1 1 0,1-1 0,-1 1 1,0-1-1,1 1 0,-1-1 0,0 1 0,0-1 0,0 1 0,0 0 0,0-1 0,0 1 1,0-1-1,0 1 0,-1-1 0,1 1 0,-1-1 0,1 1 0,-1-1 0,0 1 0,1-1 1,-1 0-1,0 1 0,0-1 0,0 0 0,0 0 0,0 0 0,-1 2 0,-26 21-4899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1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6656,'0'-5'3008,"13"2"-2624,-4-2 1344,4 5-1024,8-3 224,5-2-576,5-2-288,0 3-64,0-5-224,0 9 128,-1-3-2016,-4 3 1184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2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7040,'0'-4'3200,"10"8"-2752,-7-4 96,10 0-384,5 0 896,4 0-576,4 0-192,5 0-192,13-4-544,-5 4 256,9 0-4288,-4 4 2464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2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6976,'-5'-4'3757,"15"5"-986,-9-1-2557,1 0 1,-1 1 0,0-1 0,0 1 0,1-1 0,-1 1 0,0-1 0,0 1 0,0 0-1,0 0 1,0 0 0,1 0 0,9 7 330,11-1-219,1 0 0,-1-2 1,47 5-1,-57-8-218,322 23 965,-169-17-1015,-151-7-28,-9-1 0,1 0-1,-1 0 1,1 1 0,-1-1 0,9 4 0,-13-4-26,0 0-1,0 1 1,0-1 0,0 1 0,0-1-1,-1 1 1,1-1 0,0 1-1,-1 0 1,1-1 0,0 1 0,-1 0-1,1-1 1,-1 1 0,1 0-1,-1 0 1,1 0 0,-1-1-1,1 1 1,-1 0 0,0 0 0,1 0-1,-1 0 1,0 0 0,0 0-1,0 0 1,0 0 0,0 0 0,0-1-1,0 1 1,0 0 0,0 0-1,0 0 1,-1 0 0,1 0 0,0 0-1,-1 0 1,1 0 0,-1 0-1,-2 8 20,-1-1 0,0 1-1,-1-1 1,0 0-1,-7 8 1,-34 38 154,28-35-106,-23 26 247,-73 83 31,-19 48-405,97-127-96,4-2-1837,-45 85-1,54-83 359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4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7 2912,'-11'-7'5503,"2"11"-4313,-9 3-834,0 2 1,0 0-1,1 1 0,0 0 1,1 2-1,0 0 0,1 0 1,-16 18-1,2 1 93,2 1 0,-42 65 1,67-92-432,-38 61 182,36-56-190,0-1 0,0 1-1,1 0 1,0 0 0,-2 14 0,5-21 3,-1-1 0,1 1 0,0-1 0,0 1 0,0 0 0,0-1 0,0 1 0,1-1 1,-1 1-1,1-1 0,0 1 0,-1-1 0,1 1 0,1-1 0,-1 1 0,0-1 0,0 0 0,1 0 0,-1 0 0,1 0 0,0 0 1,0 0-1,-1 0 0,1 0 0,0-1 0,1 1 0,-1-1 0,0 0 0,0 1 0,3 0 0,-1-1 44,0 0 0,0 0 0,0 0-1,0-1 1,0 1 0,0-1 0,0 0-1,0 0 1,0-1 0,0 1 0,0-1 0,5-1-1,-2 0 8,-1-1 0,0 0-1,0 0 1,0 0-1,0-1 1,9-7 0,-2 0-1,0-2 0,-1 1 0,0-2 0,15-23 0,7-17-201,34-78 1,-26 49 65,-33 70-2,-9 13 78,0-1 0,0 1 0,0 0 1,1 0-1,-1 0 0,0 0 0,0 0 0,0 0 0,0 0 1,0 0-1,0 0 0,0 0 0,0 0 0,0 0 1,1 0-1,-1 0 0,0 0 0,0 0 0,0 0 0,0 0 1,0 0-1,0 0 0,0 0 0,1 0 0,-1 0 1,0 0-1,0 0 0,0 0 0,0 0 0,0 0 0,0 0 1,0 0-1,0 0 0,1 0 0,-1 0 0,0 0 1,0 0-1,0 0 0,0 0 0,0 1 0,0-1 0,0 0 1,0 0-1,0 0 0,0 0 0,0 0 0,0 0 1,0 0-1,0 0 0,0 0 0,1 1 0,0 23 665,-1-18-569,8 175 913,-7-175-963,-1-2-17,0 1 1,1-1-1,-1 0 0,1 0 1,0 0-1,0 0 0,1 0 1,-1 0-1,1 0 0,0 0 0,0-1 1,0 1-1,0-1 0,3 4 1,-4-6-18,0 0 0,0-1 1,0 1-1,0-1 0,0 1 0,-1-1 1,1 0-1,0 1 0,0-1 0,0 0 1,0 0-1,0 1 0,0-1 0,0 0 1,1 0-1,-1 0 0,0 0 1,0 0-1,0-1 0,0 1 0,0 0 1,0 0-1,0-1 0,0 1 0,-1 0 1,1-1-1,0 1 0,2-2 0,3-2 49,1-1 0,0 1 0,6-8-1,54-55 134,-5 4-166,-39 42-15,20-20-53,2 2 0,55-36 0,-100 74 43,1 1 1,0-1-1,0 1 1,0-1-1,0 1 0,0-1 1,0 1-1,0-1 1,0 1-1,0 0 0,0-1 1,0 1-1,0 0 1,0 0-1,0 0 1,0 0-1,0 0 0,0 0 1,0 0-1,1 0 1,-2 1 1,1-1 1,-1 1-1,1-1 1,-1 1-1,1-1 0,-1 1 1,1-1-1,-1 1 1,0-1-1,1 1 1,-1 0-1,0-1 1,0 1-1,1 0 1,-1-1-1,0 1 1,0 0-1,0-1 1,0 1-1,0 0 1,0-1-1,0 2 1,0 5 60,-1 0 1,0 0-1,0 0 0,-3 8 0,-12 40 440,3-8-288,-12 71 1,24-117-218,1 0 0,0 0 0,0 0 0,0 0 0,0 0 0,0 0 0,0 0 0,0-1 0,0 1 0,0 0 0,0 0 0,0 0 0,1 0 0,-1 0 0,0 0 0,1-1 0,-1 2 0,1-2-1,-1 0 0,0 0 1,1 1-1,-1-1 0,0 0 0,1 0 1,-1 0-1,1 0 0,-1 0 1,0 0-1,1 0 0,-1 0 1,0 0-1,1 0 0,-1 0 0,0-1 1,1 1-1,-1 0 0,0 0 1,1 0-1,-1 0 0,0-1 1,1 1-1,-1 0 0,0 0 1,0 0-1,1-1 0,4-3 40,-1-1-1,1 0 1,5-7-1,20-31 42,27-33-118,-48 66-45,0 0 1,0 0-1,1 1 1,22-15-1,-31 23 70,-1 1 0,1-1-1,0 1 1,-1 0 0,1-1 0,0 1 0,0-1 0,-1 1-1,1 0 1,0 0 0,0-1 0,0 1 0,-1 0 0,1 0-1,0 0 1,0 0 0,0 0 0,0 0 0,-1 0 0,1 0-1,0 1 1,0-1 0,0 0 0,0 0 0,-1 1-1,1-1 1,0 0 0,0 1 0,-1-1 0,1 1 0,0-1-1,-1 1 1,1-1 0,0 1 0,-1-1 0,1 1 0,-1 0-1,1-1 1,-1 1 0,1 0 0,-1 0 0,0-1-1,1 1 1,-1 0 0,0 0 0,1 1 0,1 4 18,0 0 0,-1 1 0,0-1 1,1 11-1,-2-14 24,2 56 121,-2-59-153,0 0 0,0 0 0,0 0 0,0 0 0,0 0 0,0 1 0,0-1 0,0 0 0,0 0 0,0 0 0,0 0 0,0 0 0,0 0 0,0 0 0,0 0 0,0 0 0,0 1 0,0-1 0,0 0 0,0 0 0,0 0 0,0 0 0,0 0 0,0 0 0,1 0 0,-1 0 0,0 0 0,0 0 0,0 0 0,0 0 0,0 0 0,0 0 0,0 0 0,0 0 0,0 0 0,0 1 0,1-1 0,-1 0 0,0 0 0,0 0 0,0 0 0,0 0 0,0 0 0,0 0 0,0 0 0,0-1 0,1 1 0,-1 0 1,0 0-1,0 0 0,7-5 47,11-20-29,-2 5 11,-2 1 16,17-19-32,-28 35-24,1-1 0,-1 1 0,1 0 0,-1 0 0,1 1-1,0-1 1,6-2 0,-9 4 4,0 0 0,0 1-1,0 0 1,1-1 0,-1 1 0,0 0 0,0 0-1,0-1 1,0 1 0,1 0 0,-1 0 0,0 0-1,0 0 1,0 1 0,1-1 0,-1 0 0,0 0 0,0 1-1,0-1 1,0 1 0,2 0 0,-2 0-1,0 0 0,0 0 0,1 0 0,-1 1 1,0-1-1,0 0 0,-1 1 0,1-1 0,0 0 1,0 1-1,-1-1 0,1 1 0,0 2 0,1 6-5,0-1-1,-1 1 0,-1-1 0,0 13 1,0-15 14,0 43 18,-2-20-35,2 0 0,7 49 0,-7-77-225,1 0 0,-1 0 0,0 0 0,1-1 0,0 1 0,-1 0 0,1 0 0,0 0 0,0 0 1,0-1-1,0 1 0,0 0 0,1-1 0,1 3 0,-2-4-6,0 1 0,1 0 0,-1-1 0,0 1 1,0-1-1,1 0 0,-1 1 0,0-1 0,0 0 0,1 0 0,-1 0 1,0 0-1,1 0 0,-1 0 0,0 0 0,1 0 0,-1 0 1,0-1-1,1 1 0,-1 0 0,0-1 0,2 0 0,17-11-3739,3-1 1366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4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 4160,'1'-9'5300,"2"18"-2691,-2-7-2398,-1 0 1,1 0-1,-1 0 1,0 0-1,0 0 0,0 0 1,0 0-1,0 0 1,0 0-1,-1 0 0,1 0 1,-2 4-1,0 3 326,-14 88 1804,11-74-2069,0 0 0,2 0 0,1 0 0,0 0 0,4 39 0,-2-59-236,0 0-1,1-1 0,0 1 1,-1 0-1,1 0 0,0-1 1,0 1-1,1 0 0,-1-1 0,4 5 1,-5-6-26,1-1 0,-1 1 0,0-1 0,1 0 0,-1 1 0,1-1 0,-1 0 1,1 0-1,-1 1 0,1-1 0,-1 0 0,1 0 0,0 0 0,-1 1 0,1-1 0,-1 0 1,1 0-1,-1 0 0,1 0 0,0 0 0,-1 0 0,2-1 0,-1 1 2,1-1 0,-1 1 1,0-1-1,1 0 0,-1 0 0,0 0 0,1 0 0,-1 0 0,0 0 1,0 0-1,0 0 0,1-2 0,12-16-68,-2-1 0,-1 0 1,15-37-1,4-8-228,-27 60 288,-1 0-81,1-1-1,0 1 1,0 0-1,1 0 1,-1 0-1,1 0 1,0 1 0,6-6-1,-10 10 93,1-1-1,-1 1 1,1 0-1,-1-1 1,1 1-1,-1 0 1,1 0-1,-1 0 0,1 0 1,-1-1-1,1 1 1,0 0-1,-1 0 1,1 0-1,-1 0 1,1 0-1,-1 0 1,1 0-1,-1 0 1,1 1-1,-1-1 1,1 0-1,0 0 1,-1 0-1,1 1 1,-1-1-1,0 0 1,1 0-1,-1 1 1,1-1-1,-1 0 1,1 1-1,-1-1 1,0 1-1,1-1 1,-1 0-1,0 1 1,1-1-1,-1 1 1,1 0-1,8 25 392,-6-18-334,3 12-204,1 3 311,1 0 1,1-1 0,15 27 0,-20-43-458,0 0 1,1 0 0,-1 0-1,1 0 1,1-1-1,6 6 1,-9-8-268,1 0 0,1-1 0,-1 1 0,0-1 0,0 0 1,1 0-1,0 0 0,-1-1 0,1 1 0,7 0 0,-8-2-458,-1 0 1,1 0-1,0 0 0,0 0 1,6-2-1,18-5-3082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5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28 4320,'-26'-28'1952,"-18"64"-1696,16-9 1184,7 1-832,-27 17 1536,4 7-1216,-26 49 736,9 4-960,-6 47 32,15-7-416,13 41-64,22-17-160,38 17 0,19-22-32,43 0-768,4-23 416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5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4224,'1'-1'362,"1"-1"127,6 4 564,19 10 45,-1 1 1,-1 2 0,40 28-1,-50-31-768,-1 1 1,0 0-1,-1 1 0,14 18 0,37 65 729,-47-70-835,165 305 2869,-165-294-2548,-1 1 0,-2 1 1,17 81-1,-24-85-304,-2-1-1,-1 1 1,-3 0 0,0 0-1,-2 0 1,-2 0 0,-14 65-1,3-47-256,-3-1 0,-3 0 0,-42 82 0,45-103-826,-2-1-1,-1-1 0,-38 45 1,-5-2-1147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6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50 3136,'9'-8'1019,"-9"8"-963,0 0 0,0 0 0,2 1 728,-2-1-728,0 0 0,0 0 0,0 1 0,0-1 0,0 0 0,1 0 0,-1 0 0,0 0 0,0 1 0,0-1 0,0 0 0,0 0 0,0 0 0,0 0 0,0 0 0,0 1 0,0-1 0,0 0 0,0 0 0,-3 24 2890,1-16-2687,-1 0 0,0-1 0,0 1 0,0-1-1,-1 0 1,0 0 0,-9 13 0,-41 40 751,51-56-934,-15 14 175,-2-1 0,1-1-1,-2-1 1,0 0 0,-1-2-1,0 0 1,-39 15 0,56-26-220,-1 0 0,1 0 0,-1 0 0,0 0 0,0-1 0,0 0 0,0 0 0,0 0 1,0-1-1,0 0 0,-10-1 0,13 0-40,1 1 1,-1-1-1,0 0 1,1 0-1,-1 0 1,1-1-1,-1 1 1,1-1-1,0 1 1,-1-1-1,1 0 1,0 1-1,0-1 1,0 0-1,0-1 1,1 1-1,-1 0 1,1 0-1,-1-1 1,1 1-1,0-1 1,-1 1-1,1-1 0,0-3 1,-1 0-35,1 0 1,0 0-1,0 0 0,0 0 0,1 0 1,0 0-1,0 0 0,1 0 1,0 0-1,1-6 0,1 3-16,0 0 0,1 0 0,0 0 0,0 1 0,1-1 0,0 1 0,1 0-1,0 1 1,0-1 0,0 1 0,1 1 0,13-11 0,1 1-50,1 2-1,0 0 1,34-15 0,-31 17 17,35-10 0,-50 19 138,-1 0 0,1 1 0,0 0 0,0 1 0,0 0 0,20 1 1,-27 0 23,0 0 0,0 1 0,1 0 0,-1-1 0,0 1 0,0 0 0,0 1 1,-1-1-1,1 0 0,0 1 0,0 0 0,-1 0 0,1-1 0,-1 2 0,1-1 0,-1 0 1,0 0-1,0 1 0,0-1 0,0 1 0,0-1 0,-1 1 0,1 0 0,-1 0 0,2 5 1,0 4 151,0 0 0,-1 1 1,0-1-1,-1 0 0,0 15 1,-1 12 196,-1 1 0,-2-1 0,-9 46 0,6-59-265,-1-1-1,0 0 1,-2 0-1,-1 0 1,-22 38-1,14-33-36,-1-1 1,0-1-1,-30 30 0,19-24-190,-81 81-1598,102-108 269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6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53 6048,'-18'-13'1952,"17"13"-1941,1 0 1,0 0 0,0 0 0,0 0-1,0 0 1,0 0 0,0 0-1,0 0 1,-1 0 0,1 0 0,0 0-1,0 0 1,0 0 0,0 0 0,0 0-1,0-1 1,0 1 0,0 0-1,0 0 1,-1 0 0,1 0 0,0 0-1,0 0 1,0 0 0,0 0-1,0 0 1,0 0 0,0 0 0,0-1-1,0 1 1,0 0 0,0 0-1,0 0 1,0 0 0,0 0 0,0 0-1,0 0 1,0 0 0,0-1-1,0 1 1,0 0 0,0 0 0,0 0-1,0 0 1,0 0 0,0 0-1,0 0 1,0 0 0,0-1 0,0 1-1,0 0 1,0 0 0,0 0-1,0 0 1,0 0 0,0 0 0,0 0-1,0 0 1,0 0 0,0-1-1,0 1 1,0 0 0,1 0 0,-1 0-1,0 0 1,4-3 224,0 0 0,1 0 1,-1 1-1,1-1 0,0 1 0,0 0 0,0 1 0,0-1 0,7-1 1,53-5 1075,-57 8-1205,23-2 331,34 1 0,-52 2-353,-1 0 0,1 1 0,0 0 1,-1 1-1,19 7 0,-28-9-24,1 1 0,-1 0-1,1 0 1,-1 0 0,0 0 0,0 0 0,0 1 0,0-1 0,0 1-1,0 0 1,-1 0 0,1 0 0,-1 0 0,0 0 0,0 1-1,0-1 1,2 7 0,-2-5 28,-1 1-1,1 0 1,-1 0-1,-1 0 1,1 0-1,-1 1 1,0-1 0,0 0-1,-1 0 1,-2 11-1,-3 3 39,0 0 1,-1-1-1,-1 0 0,-1 0 0,-1 0 1,-19 26-1,-63 75 81,90-118-204,-2 2-59,0 0 0,0 1 0,1 0 1,0-1-1,-5 10 0,8-13 33,-1 0 0,1 1 0,0-1 0,-1 0 0,1 1 0,0-1 1,0 0-1,0 1 0,0-1 0,0 1 0,0-1 0,0 0 0,0 1 0,1-1 0,-1 0 0,1 1 1,-1-1-1,1 0 0,-1 0 0,1 1 0,-1-1 0,1 0 0,0 0 0,0 0 0,0 0 1,0 0-1,0 0 0,1 1 0,12 9-27,0-1 0,0 0 0,15 7 0,21 14 735,-47-29-568,0 0-1,-1 0 0,1 1 1,-1-1-1,4 5 0,-6-6-80,1-1 0,-1 1-1,1 0 1,-1-1 0,1 1 0,-1 0 0,0 0 0,1-1-1,-1 1 1,0 0 0,0 0 0,1 0 0,-1-1-1,0 1 1,0 0 0,0 0 0,0 0 0,0 0-1,0-1 1,-1 1 0,1 0 0,0 0 0,0 0 0,0-1-1,-1 1 1,1 0 0,0 0 0,-1-1 0,0 2-1,-2 1 49,0 0-1,0-1 0,0 0 0,0 1 1,0-1-1,-1 0 0,1 0 0,-1-1 1,-3 2-1,-38 11 141,32-11-173,-179 50 177,109-31-2602,71-19 1771,-32 5-5041,33-5 3169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7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44 6240,'8'-29'2005,"-8"28"-1965,1 0 0,-1 1-1,0-1 1,0 1 0,0-1 0,0 0-1,1 1 1,-1-1 0,0 1 0,0-1-1,1 1 1,-1-1 0,1 1 0,-1-1-1,0 1 1,1-1 0,-1 1 0,1 0-1,-1-1 1,1 1 0,-1 0 0,1-1-1,-1 1 1,1 0 0,-1 0 0,1-1-1,0 1 1,0 0 0,1-1 199,-2 1-154,0 0 0,1 0-1,-1 0 1,1 0 0,-1 0 0,1 0 0,-1 0-1,0-1 1,1 1 0,-1 0 0,1 0 0,-1 1-1,1-1 1,-1 0 0,0 0 0,1 0-1,-1 0 1,1 0 0,-1 0 0,0 1 0,1-1-1,-1 0 1,1 0 0,-1 1 0,0-1 0,1 0-1,-1 0 1,0 1 0,1-1 0,-1 0 0,0 1-1,0-1 1,1 0 0,-1 1 0,0-1 0,0 1-1,0-1 1,0 0 0,1 1 0,-1 0-1,8 22 1043,-4 4-538,0 0 0,-2 0 0,0 39-1,-13 86 443,11-150-1015,-23 173 430,1-7-1646,16-57-3086,9-79 2276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3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47 2144,'0'0'32,"-1"0"0,1-1 0,0 1 0,-1 0 0,1 0 0,-1 0 1,1 0-1,0 0 0,-1 0 0,1-1 0,0 1 0,-1 0 0,1 0 0,0-1 0,0 1 0,-1 0 0,1 0 1,0-1-1,0 1 0,-1 0 0,1-1 0,0 1 0,0 0 0,0-1 0,-1 1 0,1 0 0,0-1 1,0 1-1,0-1 0,0 1 0,0-1 0,0-17 2442,8-1 3651,-7 24-5997,1 0-1,-1 0 1,0 0 0,-1 0-1,1 8 1,1 9 157,5 70 667,-1-9-32,1 5-101,-5 98 1,-3-104-529,-7 15-898,8-107-1836,1 0 0,3-18 1,-1-1-2246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7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56 5984,'-1'-14'3008,"3"22"-2000,1 11-257,-1 1 0,0 0 0,-1 0 1,-4 27-1,3-30-422,-31 329 3003,27-312-3160,-14 98 553,15-104 40,4-24-469,2-14-114,7-26-284,6-27-442,-4-1 61,13-64 13,50-149-1,-68 254 492,2-1-1,1 1 0,0 1 1,21-33-1,-31 54-15,1 0-1,0 0 1,-1 1 0,1-1 0,0 0 0,0 0 0,0 0-1,0 1 1,-1-1 0,1 0 0,0 1 0,0-1-1,2 0 1,-2 1 3,-1 0-1,1-1 1,-1 1-1,0 0 0,1 1 1,-1-1-1,1 0 1,-1 0-1,1 0 1,-1 0-1,0 0 1,1 0-1,-1 0 1,0 1-1,1-1 0,-1 0 1,1 0-1,-1 0 1,0 1-1,1-1 1,-1 0-1,0 1 1,0-1-1,1 0 0,-1 1 1,2 2 33,0 0 0,-1 1 0,0-1 0,0 0-1,0 1 1,0-1 0,0 1 0,0 5 0,1 33 287,-1 0 0,-9 68 0,0 22 117,8-128-429,0-1-1,0 1 0,0 0 0,1 0 0,0-1 0,-1 1 1,1 0-1,1-1 0,-1 1 0,2 3 0,-2-6-11,-1 0-1,1 0 0,0 0 1,-1 0-1,1-1 0,0 1 1,0 0-1,0-1 1,-1 1-1,1 0 0,0-1 1,0 1-1,0-1 0,0 0 1,0 1-1,2 0 1,-1-1-11,0 0 1,-1 0 0,1 0 0,0 0 0,0 0 0,0-1-1,0 1 1,0 0 0,-1-1 0,1 0 0,0 1 0,2-2-1,4-2-143,-1-1-1,1 0 1,-1 0-1,0-1 0,0 0 1,10-12-1,34-46-704,10-28 353,-38 54 500,33-39-1,-55 75 28,0 1 0,0-1 0,0 1 0,1 0 0,-1-1 0,1 1 0,-1 0 0,1 0 0,-1 0 0,1 0 0,0 0 0,0 0 0,-1 1 0,1-1 0,0 1 0,3-2 0,-4 3 8,0-1 0,0 0 0,0 0 0,0 1 0,0-1 0,0 1 0,1-1-1,-1 1 1,-1-1 0,1 1 0,0-1 0,0 1 0,0 0 0,0 0 0,0-1 0,-1 1 0,1 0 0,0 0 0,0 0 0,-1 0 0,1 0 0,-1 0 0,1 0 0,-1 0 0,0 0 0,1 0 0,-1 0 0,0 0 0,1 2 0,2 15 205,0 0-1,-1 1 1,-1-1 0,-1 0 0,-2 21 0,1-20-60,-25 212-210,25-226-21,0 2-507,0 0-1,0 0 1,1 0 0,0 0 0,1 10 0,6 5-4122,1-9 1888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8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0 164 8128,'3'-7'3653,"9"-6"-2368,-1 0 1,14-21-1,-22 29-1220,0-1 0,0 0 0,0 1 0,-1-1 0,0 0 0,0 0 0,0 0 0,-1-1 0,0 1 0,1-11 0,-2 16-50,0 0 1,0-1-1,0 1 1,0 0-1,0 0 1,0 0-1,0-1 1,-1 1 0,1 0-1,0 0 1,-1 0-1,1 0 1,-1 0-1,0-2 1,0 3-4,1 0-1,0-1 1,-1 1 0,1 0-1,0 0 1,-1 0-1,1 0 1,0 0 0,-1 0-1,1 0 1,0 0 0,-1 0-1,1 0 1,0 0-1,0 0 1,-1 0 0,1 0-1,0 0 1,-1 0 0,1 1-1,0-1 1,-1 0 0,1 0-1,0 0 1,0 0-1,-1 1 1,1-1 0,0 0-1,0 0 1,-1 0 0,1 1-1,-4 3 93,0 1 0,0 0 0,0 0 0,-2 5 0,1-2 129,0 1-1,1 0 1,0 0 0,1 0 0,0 0-1,0 0 1,1 1 0,0-1 0,-1 13 0,3-18-180,0 0 1,0 1 0,0-1 0,1 0 0,-1 0 0,1 0 0,0 0-1,0 0 1,0 0 0,1-1 0,-1 1 0,1 0 0,0-1-1,0 1 1,0-1 0,1 1 0,-1-1 0,1 0 0,0 0 0,0 0-1,0 0 1,0-1 0,0 1 0,1-1 0,4 3 0,2-1-232,0 1 0,0-1 1,0-1-1,1 0 0,-1-1 1,1 0-1,0 0 1,-1-1-1,1-1 0,0 1 1,17-3-1,-13 0-914,0-1 1,0 0 0,-1-1-1,1-1 1,-1 0-1,0-1 1,23-13-1,0-5-1281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8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6240,'-3'39'3845,"1"-24"-2837,1 25 0,3 45 1146,1 35-188,-1-94-1455,1 0 0,10 39 0,-11-58-394,1 4 120,0 0 0,1 0 1,0-1-1,7 13 0,-10-20-192,1 0-1,0-1 1,0 1-1,0-1 1,1 1-1,-1-1 0,0 0 1,1 0-1,-1 0 1,1 0-1,0 0 1,0-1-1,0 1 0,0-1 1,0 1-1,0-1 1,0 0-1,0-1 1,5 2-1,1-1 9,0-1 0,1 0 0,-1-1 1,1 1-1,-1-2 0,0 1 0,1-1 0,-1-1 0,0 0 0,15-7 1,-2-1-65,0 0 1,-1-2 0,22-18 0,-3-2-1700,-2-1 0,66-79 0,-90 97 56,-1-1 1,-1-1 0,15-28-1,-9 12-1140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49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22 181 5632,'-15'-7'1834,"15"7"-1809,0 0 0,0 0 0,-1 0-1,1 0 1,0 0 0,-1 0-1,1 0 1,0 0 0,0 0 0,-1 1-1,1-1 1,0 0 0,0 0-1,-1 0 1,1 0 0,0 0-1,0 1 1,-1-1 0,1 0 0,0 0-1,0 0 1,0 1 0,-1-1-1,1 0 1,0 0 0,0 1 0,0-1-1,0 0 1,0 0 0,0 1-1,-1-1 1,1 0 0,0 1-1,0-1 1,0 0 0,0 0 0,0 1-1,0-1 1,0 0 0,0 1-1,0-1 1,0 0 0,0 0 0,1 1-1,-1-1 1,0 0 0,0 0-1,0 1 1,9 3 437,-1 0-1,1 0 1,0-1-1,-1 0 1,2-1-1,16 3 1,-8-2 184,13 3-25,1-2-1,44 0 0,-49-3-374,292-5 970,-110-6-816,428-41 649,-505 39-850,156-12 67,164-16-191,89-28-2560,-414 51 1216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5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59 3488,'8'-19'1115,"-4"14"-673,0 3-528,15-9 2723,-19 11-2509,1-1-1,-1 1 1,1 0-1,-1-1 1,0 1-1,1 0 1,-1-1-1,0 1 1,1-1-1,-1 1 0,0-1 1,1 1-1,-1-1 1,0 1-1,0-1 1,0 1-1,1-1 1,-1 1-1,0-1 1,0 1-1,0-1 1,0 1-1,0-1 1,0 1-1,0-1 1,0 0-1,0 1 0,0-1 1,0 1-1,-1-1 1,1 1-1,0-1 1,-1 0-1,1 1-34,0-1-1,-1 1 1,1 0 0,-1-1-1,1 1 1,0 0-1,-1-1 1,1 1-1,-1 0 1,1 0 0,-1 0-1,1-1 1,-1 1-1,1 0 1,-1 0-1,1 0 1,-1 0-1,1 0 1,-1 0 0,0 0-1,1 0 1,-1 0-1,1 0 1,-1 0-1,1 0 1,-1 0 0,1 1-1,-1-1 1,1 0-1,-1 0 1,1 1-1,0-1 1,-1 0 0,1 0-1,-1 1 1,-15 11 358,15-11-309,-10 9 158,1 1 0,0 1 0,0-1 0,-12 20 0,17-22-238,0 0 0,1 0-1,-1 0 1,2 1 0,-1-1 0,2 1-1,-4 16 1,6-25-41,0 0-1,-1 0 0,1 0 1,0 1-1,0-1 1,0 0-1,0 0 1,0 0-1,1 0 0,-1 1 1,0-1-1,1 0 1,-1 0-1,0 0 1,1 0-1,-1 0 0,2 2 1,-2-3-7,1 1 1,-1-1-1,1 0 1,0 1 0,-1-1-1,1 0 1,0 1-1,-1-1 1,1 0-1,0 0 1,-1 1-1,1-1 1,0 0 0,-1 0-1,1 0 1,0 0-1,-1 0 1,1 0-1,0 0 1,0 0-1,0 0 1,4-2-18,0 1 0,-1-1 0,1 0 0,-1 0 0,1 0 0,5-5 0,71-52-695,3-1 1140,-80 58-352,-1 0 0,0 0 0,0 1 0,1-1-1,-1 1 1,7-2 0,-9 3-78,-1 0 0,1 0 0,-1 0 0,1 0 0,0 0 0,-1 0 0,1 0 0,-1 0 0,1 0 0,0 0 0,-1 0 0,1 0 0,-1 0-1,1 0 1,-1 1 0,1-1 0,0 0 0,-1 0 0,1 1 0,-1-1 0,1 0 0,-1 1 0,0-1 0,1 1 0,-1-1 0,1 0 0,-1 1 0,1-1 0,-1 1-1,0-1 1,0 1 0,1-1 0,-1 1 0,0 0 0,0-1 0,1 1 0,-1-1 0,0 1 0,0-1 0,0 1 0,0 0 0,0-1 0,0 1 0,0-1-1,0 2 1,-5 29 268,3-25-582,1 0 0,-1 0 0,2 1 0,-1-1 0,1 9-1,0-13 15,0 0 0,0-1 0,1 1-1,-1-1 1,0 1 0,1-1-1,0 1 1,-1-1 0,1 0 0,0 1-1,0-1 1,0 0 0,-1 1-1,1-1 1,1 0 0,-1 0 0,0 0-1,0 0 1,0 0 0,1 0-1,-1 0 1,0 0 0,1-1 0,-1 1-1,0 0 1,1-1 0,1 1-1,18 1-3695,0-2 1366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50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5888,'3'-8'2282,"4"18"-533,-4-5-635,0 1-1,-1 1 0,2 8 1,-2-7-496,-1 1 0,-1 0 0,1-1 0,-1 1 0,-1 0 0,0-1 0,-2 13 0,1-11-313,5-9-12,9-12-29,-1 0-593,13-11 156,24-30-1,-33 34 100,-12 15 93,0 0 0,1 0 0,-1 0 0,1 1 0,-1-1-1,1 1 1,0-1 0,0 1 0,7-2 0,-10 3 5,0 1-1,1 0 0,-1-1 1,0 1-1,0 0 0,0 0 1,1 0-1,-1 0 1,0 0-1,1 0 0,-1 0 1,0 0-1,0 0 0,0 0 1,1 1-1,-1-1 0,0 1 1,0-1-1,0 1 1,0-1-1,0 1 0,1-1 1,-1 1-1,0 0 0,0 0 1,-1 0-1,1-1 0,0 1 1,0 0-1,0 0 1,-1 0-1,1 0 0,0 1 1,-1-1-1,1 0 0,-1 0 1,1 2-1,2 12 184,3 6 93,-6-20-288,1-1 1,-1 1 0,0-1 0,1 1-1,-1 0 1,1-1 0,-1 1 0,1-1-1,0 0 1,-1 1 0,1-1 0,-1 1 0,1-1-1,0 0 1,-1 1 0,1-1 0,0 0-1,0 0 1,-1 0 0,1 1 0,0-1-1,-1 0 1,1 0 0,0 0 0,0 0 0,-1 0-1,2-1 1,7 0-47,0-1-1,0-1 1,0 0-1,-1 0 1,1-1-1,8-5 1,-10 5-14,1 0 1,-1 1 0,1 0 0,-1 0-1,1 1 1,0 0 0,0 0 0,14-1-1,-20 3 91,1 0-1,-1 0 1,0 1-1,1-1 0,-1 1 1,0 0-1,1-1 1,-1 1-1,0 0 1,0 0-1,1 0 0,-1 1 1,0-1-1,2 3 1,0-1 36,-1 0 1,0 1-1,0 0 1,0-1-1,0 1 1,-1 0-1,3 4 1,1 6 4,-1 0 1,0 0-1,4 24 1,-9-37-44,2 7-273,0 1-1,0-1 1,1 0-1,0 0 1,0 0 0,5 7-1,-7-13 17,0-1-1,0 0 0,0 1 1,0-1-1,0 0 0,0 0 1,1 0-1,-1 0 1,0 0-1,1 0 0,-1 0 1,1 0-1,-1 0 1,1-1-1,1 1 0,-1 0-100,1-1 0,-1 0 0,0 0 0,0 0 0,0 0 0,0 0 0,0-1 0,1 1 0,-1-1 0,0 1 0,0-1-1,0 0 1,0 0 0,3-2 0,22-17-4824,3 0 1680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51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8320,'-6'25'3817,"-7"50"0,6 28-118,8-95-3467,-1 1 0,1 0 1,3 13-1,-3-19-148,0 0 0,0 0 0,0 0 0,0 0 0,1 0 0,-1 0 0,1 0 0,-1 0 0,1-1 0,0 1 0,0 0 0,5 3 0,-6-5-70,1 0 0,0 0 1,0 0-1,-1-1 0,1 1 0,0 0 1,0-1-1,0 1 0,0-1 0,0 0 0,0 0 1,0 0-1,0 0 0,0 0 0,-1 0 0,1 0 1,0-1-1,0 1 0,0-1 0,0 1 1,0-1-1,0 0 0,2-1 0,5-3-93,-1 0 0,0 0 0,11-10 0,-13 10 11,28-24-181,-2-1 0,38-47-1,-15 15 124,-52 59 143,0-1-14,0 1-1,1-1 0,0 1 1,-1 0-1,7-3 0,-10 5 19,1 1-1,0-1 0,0 1 0,0 0 1,0-1-1,0 1 0,0 0 0,0 0 1,-1 0-1,1 0 0,0-1 0,0 1 1,0 1-1,0-1 0,0 0 0,0 0 1,0 0-1,0 0 0,0 1 0,0-1 1,-1 0-1,1 1 0,0-1 0,0 1 1,0-1-1,-1 1 0,1-1 0,0 1 0,0-1 1,-1 1-1,1 0 0,-1-1 0,2 2 1,0 1 59,0 1 0,1 0 0,-2-1 0,1 1 0,0 0 0,-1 0 0,1 0 0,-1 0 0,0 0 0,0 5 0,3 46 352,-3-34-379,0-5-256,3 45 144,2-22-4607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5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16 4576,'-17'-13'1450,"17"12"-1436,0 1 0,-1 0 0,1 0 0,0 0 0,0 0 0,0-1-1,-1 1 1,1 0 0,0 0 0,0 0 0,0 0 0,-1 0-1,1 0 1,0 0 0,0 0 0,0 0 0,-1 0 0,1 0-1,0 0 1,0 0 0,-1 0 0,1 0 0,0 0 0,0 0 0,-1 0-1,1 0 1,0 0 0,0 0 0,0 0 0,-1 0 0,1 0-1,0 0 1,0 0 0,0 1 0,-1-1 0,1 0 0,0 0-1,0 0 1,0 0 0,0 1 0,-1-1 0,-4 3 229,0 1 0,0 0 0,0 0 0,0 0 0,1 0 0,0 1-1,0 0 1,-6 7 0,-51 105 2936,-53 110-879,100-197-2088,-66 155 572,32-53-197,-51 237-1,77-251-357,6 1 1,-2 214-1,41-58-122,-10-194-242,4-2 0,3 0 1,59 147-1,-58-179-270,1 0 0,3-2-1,1 0 1,3-2 0,66 77-1,37 12-804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52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 5408,'17'20'1573,"23"34"-1,-12-14-376,51 84 1034,-62-96-1815,-11-17-282,54 99 806,-19-11-284,-4 3 0,-5 0-1,27 148 1,-33-59 187,-30 7 732,-1-142-1058,-3 0 0,-26 99 0,11-84-98,-51 111 0,24-80-514,-3-2 0,-100 138 0,63-121-214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52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41 7040,'-8'-19'3200,"29"11"-2752,2 3 1696,3 5-1248,23-8 1280,-1 8-1281,9 0 33,-5 5-544,1-2-384,-4 10-32,-2-2-576,-3 1 352,-4-1-2655,-6 5 1631,-11 4-4128,-5-1 3040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3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96 179 4224,'-15'-7'564,"12"6"-430,0-1 0,-1 1 0,1 0 0,-1 0 0,1 0 0,-1 0 0,1 0 0,-1 1 0,-7 0 0,11 0-131,-23-2 1819,22 2-1669,1 0 0,-1 0 1,0-1-1,1 1 1,-1 0-1,0 0 0,1 0 1,-1-1-1,0 1 0,1 0 1,-1 0-1,0-1 1,1 1-1,-1-1 0,1 1 1,-1-1-1,1 1 1,-1 0-1,1-1 0,-1 0 1,1 1-1,0-1 1,-1 1-1,1-1 0,0 0 1,-1 1-1,1-1 0,0 1 1,-1-2-1,2 1-93,-1 0-1,0 1 0,0-1 0,1 1 0,-1-1 1,0 0-1,1 1 0,-1-1 0,1 1 0,-1-1 1,1 1-1,-1-1 0,1 1 0,-1-1 1,1 1-1,-1 0 0,1-1 0,0 1 0,-1 0 1,1-1-1,1 1 0,19-7 384,-16 5-285,328-80 2797,-238 64-2701,1 5 0,-1 3-1,2 5 1,169 13 0,-124 11 103,-126-17-123,0 0-866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53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9216,'8'0'4192,"71"-8"-3648,-40 3 1184,-3 10-1056,12-10 223,-4 5-543,5-4-224,-2 4-64,11-3-3679,-6 3 1983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29:59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88 2720,'1'-3'252,"-1"0"-1,1 0 1,0 0 0,0 0-1,0 0 1,0 0 0,0 0-1,1 0 1,-1 1 0,4-5 0,3-6 1837,-8 11-1809,1 1 0,0-1 0,-1 1 0,1-1 0,-1 0 0,1 1 0,-1-1 0,0 0 0,0 1 0,0-1 0,0 0 0,0 0 0,0 1 0,0-1 0,-1-3-1,1 5-183,-1-1 0,1 1 0,0-1 0,0 1 0,-1-1 0,1 1 0,0-1-1,-1 1 1,1-1 0,-1 1 0,1-1 0,-1 1 0,1 0 0,-1-1 0,1 1-1,-1 0 1,1 0 0,-1-1 0,0 1 0,0 0-17,-1-1 1,1 1-1,0 0 1,-1 0-1,1 0 1,0 0-1,0 0 0,-1 1 1,1-1-1,0 0 1,0 1-1,-3 0 1,-10 6 166,0 0 1,0 1-1,1 0 1,0 2-1,0-1 1,-16 17-1,11-10-84,-66 53 520,15-13-537,-70 74-1,124-113-110,0 2-1,2 0 1,0 1 0,1 0-1,1 1 1,0 0 0,-10 35-1,12-28 41,1 0-1,2 1 0,1 0 1,1 1-1,0 41 0,4-61-76,0-1-1,1 1 0,-1 0 1,2-1-1,0 1 0,0-1 1,0 1-1,1-1 0,1 0 1,0 0-1,0 0 0,0-1 1,1 0-1,1 1 0,11 13 1,-9-14 38,1-1 1,0 0 0,0-1-1,0 1 1,1-2 0,0 1-1,0-2 1,0 1-1,1-1 1,0-1 0,-1 0-1,1 0 1,1-1 0,-1 0-1,0-1 1,0-1 0,0 1-1,1-2 1,-1 0-1,0 0 1,22-6 0,-28 6-5,0 0 1,0-1-1,0 1 1,0-1-1,0-1 1,0 1-1,0 0 1,-1-1-1,1 0 1,-1 0-1,0-1 1,0 1-1,0-1 1,0 0-1,-1 0 1,1 0-1,-1 0 1,0-1 0,0 1-1,-1-1 1,5-10-1,-5 10 6,-1-1 0,1 0 0,-1 0 0,0 0 0,0-1 0,-1 1 0,1 0 0,-1 0 0,-1-7 0,0 8-33,0 1 1,0 0-1,0 1 1,0-1-1,-1 0 1,0 0 0,0 0-1,0 1 1,0-1-1,0 1 1,0 0-1,-1 0 1,0 0 0,0 0-1,-4-4 1,2 3-39,-1 1 1,0-1-1,0 1 0,0 0 1,-1 0-1,1 1 1,-1 0-1,0 0 0,1 0 1,-1 1-1,0 0 1,0 1-1,0-1 0,0 1 1,0 1-1,-10 1 1,6-1-252,0 1 0,0 1 0,0 0 1,1 1-1,-1 0 0,1 0 0,0 1 1,0 0-1,-15 11 0,24-15 11,0 0 0,-1 0 0,1 1 0,0-1 0,0 0-1,0 0 1,-1 1 0,1-1 0,1 1 0,-1-1 0,0 1 0,0-1 0,1 1-1,-1-1 1,0 1 0,1 0 0,0-1 0,-1 1 0,1 3 0,2 10-2174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0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58 1984,'-8'-12'640,"8"11"-520,0 0-1,0 0 1,0 0 0,0 0-1,0 0 1,0 0 0,0 0-1,0 1 1,1-1 0,-1 0-1,0 0 1,1 0 0,-1 0-1,1 0 1,-1 1 0,1-1-1,-1 0 1,1 0 0,1 0-1,-2-1 331,13-23 3987,-13 33-2587,-5 24-379,3-19-1038,0 0-1,-1 0 0,-9 24 0,-2-9 47,0-2 1,-2 0-1,-30 37 0,22-30-279,22-30-187,-3 2 9,1 1 0,0 0 0,1 0 1,-1 1-1,-2 7 0,5-13-17,1 0 1,0 1-1,0-1 1,-1 0-1,1 0 1,0 0-1,0 0 0,0 0 1,0 0-1,0 0 1,1 0-1,-1 1 1,0-1-1,0 0 1,1 0-1,0 2 0,0-2 4,-1 0-1,1 0 0,0 0 0,0-1 0,0 1 0,0 0 0,0 0 0,0 0 0,1-1 1,-1 1-1,0-1 0,0 1 0,0-1 0,1 1 0,-1-1 0,0 0 0,3 1 0,17 2-68,32 0-1,-31-3-60,-1 1 1,29 6-1,-44-6 154,-1 1-1,1-1 1,0 1 0,-1 1-1,1-1 1,-1 1 0,0 0-1,0 0 1,0 0 0,0 1-1,0 0 1,7 8 0,-9-9 74,0 1-1,-1 0 1,0 0 0,0 0 0,0 0 0,-1 0-1,1 1 1,-1-1 0,0 0 0,0 1-1,0-1 1,-1 1 0,0-1 0,0 1 0,0-1-1,0 1 1,0-1 0,-1 1 0,0-1 0,-2 6-1,0-1 2,0 0 1,0 0-1,-1 0 0,0 0 0,-1-1 0,0 0 0,0 0 1,-12 13-1,6-9-252,-2-1 0,0 0 0,0-1 0,-1 0 0,0-1 0,-1-1 0,0 0 0,0-1 0,-29 9 0,40-14-328,0-1 0,0 0 0,0 0 0,0-1 0,0 1 0,0-1 0,-1 0 0,1 0 0,-6-1 0,-4 0-1629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0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89 7296,'-27'-30'3328,"27"15"-2912,0 7 1696,9 3-1248,4-6 768,10 7-928,3-4 95,0 3-479,13 2-320,1 3-32,7 0-128,12 8 64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1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44 2912,'-2'-3'11476,"-3"3"-13203,3 2 1922,1-1-207,0 0 0,0 0-1,0 0 1,0 0 0,0 0-1,-1 0 1,1 0 0,0 0 0,0 0-1,-1 0 1,1-1 0,-1 1-1,1 0 1,-3 0 0,2-1-126,-11 3 110,4 1 182,9-4-129,0 1 1,-1-1-1,1 0 1,-1 1-1,0-1 1,1 0-1,-1 1 0,1-1 1,-1 0-1,1 0 1,-1 1-1,0-1 1,1 0-1,-1 0 1,0 0-1,1 0 0,-1 0 1,0 0-1,1 0 1,-1 0-1,1 0 1,-1 0-1,0 0 1,1-1-1,-1 1 0,0 0 1,1 0-1,-1-1 1,1 1-1,-1 0 1,1-1-1,-1 1 0,0-1 1,2-1 25,0 1 1,0-1-1,1 1 0,-1-1 1,0 1-1,1-1 1,-1 1-1,1 0 0,-1 0 1,4-2-1,-5 3-47,11-8 159,0 1 0,1 0 1,24-10-1,-33 15-132,0 1 0,1 0 0,-1 0 0,1 0 0,-1 1 0,1-1 0,0 1 0,-1 0-1,1 0 1,0 0 0,-1 0 0,1 1 0,-1 0 0,1-1 0,-1 1 0,1 0 0,-1 1 0,1-1 0,-1 1 0,5 2 0,-5-2 29,-1 0 0,1 0 0,-1 1 0,0-1 0,0 0 0,0 1 0,0-1 0,0 1 0,0 0 1,-1 0-1,1 0 0,-1-1 0,0 1 0,0 1 0,0-1 0,0 0 0,0 0 0,-1 0 0,1 0 0,-1 1 0,0-1 0,0 0 0,0 0 0,-1 4 1,-2 8 71,0-1 1,-1 0 0,0-1 0,-7 16 0,6-16-145,1-3 31,-67 166 548,48-124-161,-40 62 0,53-97-328,0-3 113,2 0 0,-14 30-1,22-43-164,-1 0-1,1 0 1,0 0-1,-1 0 1,1 0-1,0 0 0,0 0 1,-1 0-1,1 0 1,0 0-1,0 0 1,0 0-1,0 0 0,0 0 1,1 0-1,-1 0 1,0 0-1,0 1 1,1-1-1,-1 0 0,0-1 1,1 1-1,-1 0 1,1 0-1,0 0 1,-1 0-1,1 0 1,0 0-1,-1-1 0,1 1 1,0 0-1,0-1 1,-1 1-1,1 0 1,0-1-1,0 1 0,0-1 1,0 1-1,0-1 1,0 0-1,0 1 1,0-1-1,0 0 0,0 0 1,1 0-1,8 2 181,-1-1-1,1-1 1,-1 1-1,13-3 1,-6 2 12,9-1-138,0 0 0,30-6 0,-48 7 170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3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82 3488,'8'-20'8160,"-9"21"-7955,0-1 1,0 1-1,0 0 1,-1-1 0,1 1-1,0 0 1,0 0 0,0 0-1,0 0 1,1 0-1,-2 2 1,1-3-103,-12 15 152,1 0 0,1 0 0,0 1 0,1 0 0,0 1 0,2 1 0,0-1 0,1 1 0,0 0 0,-4 23 0,6-14-153,1 0-1,1 0 0,0 34 0,3-48-12,1 0 0,0 0 0,1 0 0,0-1 1,1 1-1,1-1 0,0 0 0,1 0 0,6 13 0,-10-22-33,1-1-1,0 1 0,0-1 0,0 1 1,0-1-1,0 0 0,0 0 0,0 0 1,6 4-1,-7-6-24,1 1 0,-1 0 0,1 0 0,0-1 0,-1 1 1,1-1-1,-1 0 0,1 1 0,0-1 0,0 0 0,-1 0 0,1 0 1,0 0-1,-1 0 0,1 0 0,0-1 0,-1 1 0,1 0 0,0-1 0,-1 0 1,3 0-1,4-4 64,0 0 1,0 0-1,-1-1 1,0 0-1,10-10 1,32-39 164,-40 45-224,19-23 129,-2-1 1,0-1-1,-3-1 0,26-51 1,-44 76-108,-1-1 1,0 1 0,0-1-1,-1 0 1,-1 0 0,2-19-1,-3 24-91,-1-1-1,0 1 0,0 0 1,-1-1-1,0 1 1,0 0-1,-1 0 0,0 0 1,0 0-1,0 0 0,-1 0 1,-7-12-1,7 15-22,1 0 0,-1 1 0,0-1-1,0 1 1,0 0 0,-1 0 0,1 0-1,-1 1 1,1-1 0,-1 1-1,0 0 1,0 0 0,0 0 0,0 0-1,0 1 1,-1-1 0,1 1 0,0 0-1,-1 1 1,1-1 0,-8 1 0,6 0-231,0 0 1,-1 1-1,1 0 1,0 1-1,0-1 1,0 1-1,0 1 1,0-1-1,0 1 1,1 0-1,-1 0 1,1 0-1,0 1 1,0 0-1,0 0 1,0 0-1,-7 10 1,-4 13-1682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4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206 201 3968,'-9'-26'1285,"9"26"-1234,0-1 0,0 1 0,0-1 0,0 1 0,0-1 0,0 1 0,0-1 0,0 1 0,0-1 0,0 1 0,0-1 0,0 1 0,0 0 0,0-1 0,0 1 0,0-1 0,0 1 0,1-1 0,-1 1 1,1-1-1,-1 1-34,0 0 1,0 0 0,-1 0-1,1 0 1,0 0 0,0 0-1,0 0 1,0 0 0,0 0-1,0 0 1,0 0 0,0 0-1,0 0 1,0 0 0,0 0-1,0 0 1,0 0 0,0 0-1,0 0 1,-1 0 0,1 0-1,0 0 1,0 0 0,0 0-1,0 0 1,0 0 0,0 0-1,0 0 1,0 0 0,0 0-1,0 0 1,0 0 0,0 0-1,0-1 1,0 1 0,0 0-1,0 0 1,0 0 0,0 0-1,0 0 1,0 0 0,0 0-1,0 0 1,0 0 0,-1 0-1,1 0 1,0 0 0,0 0-1,0 0 1,0 0 0,0 0-1,0 0 1,0-1 0,0 1-1,0 0 1,0 0 0,1 0-1,-1 0 1,0 0 0,0 0-1,-1 1 227,0 1 0,1 0 0,-1-1 0,0 1 0,1-1 0,0 1 0,-1 0 0,1-1 0,0 1 0,0 2 0,-1 4 160,-70 240 3287,-24 61-1153,91-298-2203,0 0-1,-9 16 0,9-24 206,4-10-147,3-16-156,2 0 0,9-30-1,20-47-350,-29 86 126,19-53-121,43-129-160,-49 134 210,39-121-80,-52 171 154,0 1 0,0 0-1,10-15 1,-14 25-9,-1 1 1,1-1-1,-1 0 1,1 0-1,-1 1 0,1-1 1,0 0-1,-1 1 0,1-1 1,0 1-1,0-1 1,-1 1-1,1-1 0,0 1 1,0-1-1,0 1 0,0 0 1,0-1-1,-1 1 0,1 0 1,2 0-1,-3 0 3,1 0-1,0 1 1,-1-1 0,1 0-1,0 1 1,-1-1-1,1 1 1,0-1 0,-1 1-1,1-1 1,-1 1-1,1-1 1,-1 1 0,1-1-1,-1 1 1,1 0-1,-1-1 1,0 1 0,1 0-1,-1 0 1,0-1-1,0 1 1,1 0-1,-1 0 1,0-1 0,0 1-1,0 0 1,0 1-1,5 60 302,-3 92-1,-3-84-197,1-55-83,2 71 210,-1-74-114,1-1-1,0 1 0,1 0 0,0-1 0,5 12 0,-8-22-108,0-1 0,0 1 0,1 0 0,-1 0 0,0-1-1,1 1 1,-1 0 0,0-1 0,1 1 0,-1 0 0,1-1-1,-1 1 1,1-1 0,0 1 0,-1-1 0,1 1 0,-1-1-1,1 1 1,0-1 0,0 1 0,-1-1 0,1 0 0,0 0-1,-1 1 1,2-1 0,-1 0-9,0 0 0,0-1 0,0 1 0,0 0 0,1-1 0,-1 1 0,-1 0 0,1-1 0,0 0 0,0 1 0,0-1 0,0 1 0,0-1-1,0 0 1,1-1 0,3-5-112,0 1 0,0-1 1,6-12-1,-10 16 39,62-123-565,6-11 200,-68 135 407,1-1 0,0 0 0,0 1 0,0-1-1,0 1 1,0 0 0,5-4 0,-7 6 21,1-1-1,-1 1 1,1 0 0,-1-1 0,1 1 0,0 0 0,-1 0 0,1 0 0,-1-1 0,1 1-1,0 0 1,-1 0 0,1 0 0,0 0 0,-1 0 0,1 0 0,0 0 0,-1 1 0,1-1-1,-1 0 1,1 0 0,0 0 0,-1 1 0,1-1 0,-1 0 0,1 0 0,0 1 0,-1-1-1,1 1 1,-1-1 0,1 0 0,-1 1 0,0-1 0,1 1 0,-1-1 0,1 1 0,-1-1-1,0 1 1,1 0 0,-1-1 0,0 1 0,0-1 0,1 2 0,3 9 187,1 0 1,-2 1-1,0-1 1,0 1-1,-1-1 1,1 15-1,1 76 662,-5-91-754,1 27 48,1 1 0,1-1 0,14 65 0,-15-98-541,1 1-1,0-1 1,0 1 0,0-1-1,0 0 1,1 0 0,5 8-1,-6-11-366,0 0-1,0 0 1,0 0-1,1 0 0,-1 0 1,0 0-1,1-1 1,-1 1-1,1-1 0,0 0 1,-1 1-1,1-1 1,0 0-1,0-1 0,-1 1 1,7 0-1,8 2-2740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4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3 112 6464,'0'0'53,"0"0"0,0 0 0,0 0 0,-1 0 0,1 0 0,-1-1 318,1 1-318,0 0 0,0 0 0,0 0 0,0 0 0,0 0 0,0-1 0,0 1 0,0 0 0,0 0 1,0 0-1,0 0 0,0-1 0,0 1 0,0 0 0,0 0 0,0 0 0,0 0 0,0 0 0,0-1 0,0 1 0,0 0 0,0 0 0,0 0 0,0 0 0,0-1 0,0 1 0,0 0 0,0 0 0,0 0 0,1-1 212,-1 1-212,12-4 1168,25 1 9,-27 2-61,-1 0-931,1 0 0,-1 0-1,0-2 1,0 1 0,0-1 0,-1 0-1,1-1 1,-1 0 0,0 0-1,0-1 1,0 0 0,0 0-1,12-12 1,-19 16-193,0-1 0,0 1 0,0-1 1,0 1-1,0-1 0,0 1 0,-1-1 0,1 0 0,-1 1 0,1-1 0,-1 0 0,1 1 1,-1-4-1,0 5-26,0-1 0,0 1 0,0-1 1,0 0-1,0 1 0,0-1 1,0 1-1,0-1 0,-1 0 0,1 1 1,0-1-1,0 1 0,-1-1 1,1 1-1,0-1 0,-1 1 0,1-1 1,-1 1-1,1-1 0,-1 1 0,1-1 1,-1 1-1,1 0 0,-1-1 1,1 1-1,-1 0 0,1-1 0,-1 1 1,1 0-1,-1 0 0,0 0 1,1 0-1,-1-1 0,1 1 0,-1 0 1,0 0-1,1 0 0,-1 0 1,-1 1-1,-4-1 182,-1 1 0,0 0 0,1 1 1,-1 0-1,1 0 0,0 0 0,0 1 1,0 0-1,0 0 0,0 1 0,-8 6 0,6-5-58,1 1 0,1-1 0,-1 2 0,1-1 0,0 1 0,1-1 0,-1 2 0,-5 9 0,9-11-80,0 0 0,0-1 0,0 1 1,1 0-1,0 0 0,0 0 0,0 1 0,1-1 0,0 0 0,0 0 1,2 9-1,1-1 99,-1 0 1,2-1-1,9 25 1,-9-29-141,0 0 1,1 0-1,-1-1 0,2 0 1,-1 0-1,1 0 0,0-1 1,1 0-1,0 0 0,0 0 1,0-1-1,1 0 1,0 0-1,0-1 0,0 0 1,1-1-1,0 0 0,0 0 1,0-1-1,18 5 0,-13-7-383,0 0-1,0 0 0,0-1 1,1-1-1,-1 0 0,24-6 1,-21 3-802,0-1 0,0-1 0,-1 0 0,0-1 0,17-11 0,11-9-1439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5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7136,'0'0'61,"0"0"0,0 0 0,0-1 0,0 1 0,0 0 0,0 0-1,0 0 1,0-1 0,0 1 0,0 0 0,0 0 0,0 0 0,0-1 0,0 1 0,1 0 0,-1 0 0,0 0 0,0 0 0,0-1 0,0 1 0,0 0 0,0 0 0,1 0 0,-1 0 0,0 0 0,0-1 0,0 1-1,0 0 1,1 0 0,-1 0 0,0 0 0,0 0 0,0 0 0,0 0 0,1 0 0,-1 0 0,0 0 0,0 0 0,0 0 0,1 0 0,-1 0 0,0 0 0,0 0 0,0 0 0,1 0 0,-1 0 0,0 0 0,0 0-1,0 0 1,1 0 0,-1 0 0,0 0 0,0 0 0,0 0 0,0 1 0,1-1 0,-1 0 0,7 17 1975,1 27 291,9 315 2130,-12-186-3298,2 193 521,-1-275-496,9-157-264,-11 44-816,1 1 0,12-33 0,-2 20-125,2 2-1,2 0 1,1 1 0,25-31-1,143-186-244,-125 158-230,44-56-1312,-90 126 267,0 1 1,0 1 0,2 0 0,39-27 0,-51 40-270,1 1 0,13-7 0,14 1-1880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5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18 164 4064,'-4'-2'119,"3"2"-16,0 0-1,0-1 0,0 1 1,0 0-1,1-1 0,-1 1 1,0-1-1,0 0 1,0 1-1,0-1 0,1 0 1,-1 1-1,0-1 0,0 0 1,0-1-1,2 1 20,-1 0 1,0 0-1,1 0 0,-1 0 0,1 0 0,-1 0 1,1 1-1,0-1 0,-1 0 0,1 0 1,0 0-1,0 1 0,-1-1 0,1 0 0,0 1 1,0-1-1,2 0 0,2-3 260,1 0 0,-1 1 0,1 0 0,0 0 0,0 0-1,0 1 1,0 0 0,1 0 0,-1 0 0,1 1 0,9-1 0,-5 2-108,1 0 0,-1 1 0,0 0 0,0 0 0,0 1 0,12 4 0,26 6 418,2-2-1,85 6 1,192-15-312,-256-4-291,117-4 82,344-24 399,172-15-74,638-13 1387,-888 53-1232,19 3 85,790 6 485,-903 2-970,-140-1-203,581 3-902,-523-11-2463,-186 3 1802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4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 7 5152,'-32'-6'4890,"21"7"-4529,0 0-1,-1 1 0,1 1 1,0 0-1,0 1 1,-21 9-1,22-7-288,0-1 1,0 2-1,1 0 0,0 0 1,0 0-1,-14 16 1,20-18-73,-1 0 0,1 0 0,-1 1 0,2-1 0,-1 1 0,1 0 0,-1 0 0,2 0 0,-1 0 0,-1 11 0,3-14 13,0-1 1,0 1-1,0-1 1,0 1-1,1-1 1,-1 1 0,1-1-1,0 1 1,0-1-1,0 0 1,1 3-1,16 26 87,-8-15-256,-1-2 187,-3-4 18,-1-1-1,7 17 0,-11-23 14,0 1 0,0-1 1,0 1-1,0 0 0,-1-1 0,1 1 1,-1-1-1,0 1 0,-1 0 0,1-1 1,-2 8-1,-3 6 143,0 0 1,-2 0-1,0-1 0,-1 1 1,-13 19-1,12-26-307,8-9-320,0 1 1,0-1 0,0 0 0,0 0-1,0 1 1,0-1 0,0 1 0,1-1-1,-1 1 1,0-1 0,1 1 0,-1-1-1,1 1 1,-1 2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6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111 198 2656,'-3'-7'278,"1"2"-127,-1 0 0,1 0 0,0 0 0,1 0 0,0 0 0,-1 0-1,1-1 1,1 1 0,-1 0 0,1 0 0,0-1 0,1-5 0,2-4 1075,0 1 0,7-20 0,-8 29-688,0 0 0,0 0-1,0 0 1,1 0 0,0 0 0,0 1-1,0-1 1,0 1 0,8-7 0,-10 27 1659,-2 9-1606,-1-1 1,-1 0-1,-6 25 0,-24 71 508,-6 30-121,4 203-188,30-304-648,2-9-2000,2-13-3199,-12-59-8335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7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70 9792,'-18'-27'3648,"23"27"-2848,0-8-224,3 4 128,5-1-512,9 2 1535,9-5-959,16 0 608,20 5-832,12-1-64,-1 4-320,-3 0-576,-9 0 192,-9 0-2080,-9 4 1248,1-1-3327,-10 2 2463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8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281 316 3072,'2'-1'-140,"9"-23"8370,-12 24-8115,1 0 0,0 0 1,0 0-1,-1 0 0,1 0 0,0 0 0,-1 0 0,1 0 0,0 0 0,0 0 0,-1 0 0,1 0 0,-1 0 0,-19-4 1688,15 2-1595,0 1 0,-1 0 0,1 0 0,-1 1 0,0-1 0,1 1 0,-1 0 0,1 0 0,-1 1 0,1 0 0,-1 0 0,-9 3-1,4 0-137,0 1 0,0 0-1,0 0 1,1 1-1,0 1 1,1-1-1,-1 1 1,1 1 0,0 0-1,1 0 1,0 1-1,0 0 1,1 0 0,0 1-1,1 0 1,0 0-1,1 1 1,0-1-1,0 1 1,1 0 0,-5 21-1,6-10-49,0-1 0,1 0-1,2 1 1,0-1 0,6 43-1,-4-54 31,0 1-1,1-1 0,0 0 0,1 0 0,10 19 0,-11-23-9,1-1-1,0 1 1,0-1-1,1 0 1,-1 0-1,1 0 1,0-1-1,0 1 1,1-1 0,7 4-1,-7-5-4,0-1 0,0 0 0,0 0 0,0-1-1,0 1 1,0-1 0,0 0 0,1-1 0,-1 0 0,0 0 0,0 0 0,1-1 0,-1 0-1,0 0 1,11-3 0,0-2 56,0 0 0,0-1 0,0-1 0,16-10 0,5-7 113,-2 0 0,0-3 0,49-48 0,-63 52-128,0-2 0,-2 0 0,-1-1-1,27-49 1,-38 60-44,-1 0-1,0-1 1,-1 0-1,-1 0 1,-1-1-1,0 1 1,-2-1-1,0 0 1,0 0 0,-2 0-1,-2-26 1,1 33-59,0-1 1,-1 1 0,-1 0-1,-6-19 1,7 24-20,-1-1-1,-1 1 1,1 0-1,-1 0 1,-1 0 0,1 0-1,-1 1 1,-9-10-1,5 9-54,0-1 0,0 2 1,-1-1-1,0 1 0,0 1 0,0-1 0,0 2 0,-1-1 0,1 2 0,-1-1 0,0 2 0,-13-2 0,11 2-267,-1 1 0,1 1-1,0 0 1,-1 0-1,-17 5 1,18-2-570,1 0-1,0 0 1,0 2 0,0-1 0,-13 10 0,-8 8-1494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8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40 3808,'-4'-5'382,"2"-29"9936,2 34-10255,2 17 1076,-3 26-450,1-42-667,-41 400 3044,-9-94-2208,9-56-404,37-223-496,3-19-672,0-1-1,0 1 0,-5 14 0,4-55-7562,9 5 6048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9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23 6880,'-6'-17'2229,"7"11"-676,-4 7-487,-2 4-553,0 0 0,0 1 0,1-1 0,-1 1 0,1 0 0,-6 11 0,10-16-472,-24 37 431,-2-2 1,-1 0-1,-2-2 1,-1-1 0,-2-2-1,-1-1 1,-38 27 0,56-46-398,5-4-34,0 0 0,1 1 0,0 0 0,0 0 0,1 1 0,-14 18 0,21-26-31,1 0-1,-1 0 1,1 0-1,-1 0 0,1 0 1,0 0-1,-1-1 0,1 1 1,0 0-1,-1 0 1,1 0-1,0 0 0,0 0 1,0 0-1,0 0 0,0 0 1,0 0-1,0 0 0,0 0 1,1 0-1,-1 0 1,0 0-1,0 0 0,1 0 1,-1 0-1,1 0 0,-1 0 1,1 0-1,-1 0 1,1-1-1,0 1 0,-1 0 1,1 0-1,0-1 0,0 1 1,-1 0-1,1-1 1,0 1-1,0-1 0,0 1 1,0-1-1,1 1 0,6 2 25,-1-1-1,0 0 0,1 0 1,12 1-1,-14-2-5,62 7 363,0-3 1,97-5-1,-13-11-1318,-3-5-3720,-137 15 3815,-10 1 433,0 0 1,1 0-1,-1 0 0,0 0 0,0-1 0,0 1 0,0-1 0,0 1 0,0-1 1,0 0-1,0 0 0,0 0 0,2-1 0,2-5-2326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09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91 5152,'-11'-25'1648,"11"24"-1588,0 0 0,-1 1 0,1-1 1,-1 0-1,1 1 0,-1-1 0,1 0 0,-1 1 0,1-1 1,-1 1-1,1-1 0,-1 1 0,0-1 0,1 1 0,-1-1 1,0 1-1,1 0 0,-1-1 0,0 1 0,0 0 1,1 0-1,-1-1 0,-4 0 1195,12-5 1514,6-6-842,-9 8-1701,-1 1 1,1-1 0,0 1 0,1 1 0,-1-1-1,7-3 1,-5 4-171,0 0 0,0 0-1,0 1 1,0 0 0,0 0-1,0 0 1,0 1 0,0 0-1,0 0 1,0 1 0,0-1-1,0 1 1,0 1 0,0-1-1,-1 1 1,1 0 0,0 0-1,-1 1 1,1 0 0,-1 0 0,0 0-1,7 6 1,-6-4-32,0 0-1,-1 0 1,1 1 0,-1 0-1,-1 0 1,1 0 0,-1 0-1,0 1 1,-1 0 0,1 0-1,-1 0 1,-1 0 0,1 0-1,-1 0 1,-1 1-1,1-1 1,0 14 0,-2-9 33,-1 0 1,0 0-1,-1 0 1,-1 0-1,1-1 1,-2 1-1,0-1 1,0 1-1,-7 12 1,-8 11 336,-33 45 0,46-72-301,-173 268 1576,177-273-1660,-4 7 99,1-1-1,0 1 0,-5 13 0,9-21-84,0-1-1,1 1 1,-1 0 0,1 0 0,-1-1 0,1 1-1,0 0 1,-1-1 0,1 1 0,0 0 0,0 0-1,0 0 1,1-1 0,-1 1 0,0 0-1,1 0 1,-1-1 0,1 1 0,-1 0 0,1-1-1,0 1 1,0-1 0,0 1 0,0-1 0,0 1-1,0-1 1,0 0 0,2 2 0,-2-2-16,1 0 0,-1 0 0,1 0 0,-1-1 1,1 1-1,0-1 0,-1 1 0,1-1 0,0 0 1,-1 1-1,1-1 0,0 0 0,-1 0 0,1 0 1,2-1-1,25-6 95,-16 3-37,-4 1-84,178-43 306,-61 24-2885,-120 21 1740,0 0 0,0 1-1,0-1 1,0 1 0,0 1 0,1-1 0,-1 1 0,0 0 0,11 4 0,-3 1-1750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11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12 5984,'-1'-1'308,"-1"0"61,0 0 1,1-1-1,-1 1 1,0 0-1,0 0 1,0 0-1,0 1 1,0-1-1,0 0 1,-3 0-1,3 1-220,1 1 0,-1-1 0,1 1-1,-1-1 1,0 1 0,1-1 0,-1 1-1,1 0 1,0 0 0,-1 0 0,1 0-1,-1 0 1,1 0 0,0 0-1,0 0 1,-2 2 0,-3 4 108,0 0 0,1 0 0,0 0-1,0 1 1,-7 14 0,-37 85 453,-39 123-1,82-212-602,1 1 0,-5 33 1,8-41-51,2 0-1,0 0 1,0 0 0,1 1 0,0-1 0,4 14 0,-1-10 44,1 1 1,0-1 0,1 1-1,1-1 1,14 23 0,-18-32-30,1-1-1,0 1 1,1-1 0,0 1 0,-1-1 0,2 0 0,-1-1 0,0 0 0,1 1 0,0-2-1,0 1 1,0-1 0,0 0 0,1 0 0,12 4 0,-14-7-15,0 1 1,-1-1-1,1 0 1,0 0-1,-1-1 1,1 1 0,-1-1-1,1 0 1,-1 0-1,1 0 1,-1-1-1,1 0 1,-1 0-1,0 0 1,0 0-1,0-1 1,4-3 0,6-5 128,0 0 0,-1-2 1,12-13-1,-16 15-136,0 1 0,-1-2-1,0 1 1,-1-1 0,0 0 0,-1 0-1,0-1 1,-1 0 0,0 0 0,-1 0 0,3-19-1,-3 2-26,-1 0-1,-2 0 0,-1 0 0,-1 0 0,-7-39 1,6 55-77,-1 0 0,-1 1-1,0 0 1,-1 0 0,0 0 0,-7-13 0,9 21 15,0 1 0,0-1 0,0 1 0,-1-1 0,1 1 0,-1 0 0,0 1 0,0-1 0,-1 1 1,1-1-1,-1 1 0,1 0 0,-1 1 0,0-1 0,-6-1 0,4 2-29,-1 0 1,1 1-1,0 0 1,0 0 0,-1 1-1,1 0 1,0 0-1,-1 1 1,1-1-1,-9 4 1,-1 0-631,1 1 0,1 1-1,-1 1 1,1 0 0,0 1 0,0 0 0,1 1 0,1 1 0,-15 13 0,22-18-327,0 1 0,0 0 0,1 0 1,0 1-1,1 0 0,-8 14 1,2 6-1963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11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42 5632,'0'-2'162,"1"-1"1,0 1 0,0 0-1,0-1 1,0 1 0,0 0-1,0 0 1,1 0 0,-1 0-1,1 0 1,-1 0 0,1 0-1,0 0 1,0 1 0,0-1-1,0 1 1,0-1 0,0 1-1,5-2 1,-7 2-54,1 1 1,0 0-1,-1 0 0,1 0 0,0 0 1,-1 0-1,1 0 0,0 0 0,-1 0 1,1 0-1,-1 0 0,1 0 0,0 0 1,-1 0-1,1 1 0,0-1 1,-1 0-1,1 1 0,-1-1 0,1 0 1,0 1-1,-1-1 0,1 0 0,-1 1 1,1-1-1,-1 1 0,0-1 0,1 2 1,8 15 1579,-8-14-1262,4 12 46,-1-1 0,-1 1 1,-1-1-1,0 1 0,0 0 0,-1 0 0,-1 0 0,-3 24 0,-5 14 21,-15 53-1,15-70-250,-62 235 371,23-94-860,41-153-460,-8 34-638,13-52 644,0 1-1,1 0 0,0 0 1,0 0-1,0-1 0,2 10 1,-1-13 372,-1-1 1,1 1-1,0-1 1,0 0-1,0 1 1,0-1-1,1 0 1,-1 0-1,3 4 1,20 14-5022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14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9 4224,'-1'-8'2907,"2"19"938,-47 297 1678,-25-1-3951,32-146-502,35-142-853,1-4 98,-1 1 0,-8 18 0,13-63-16,89-426-729,-57 312 647,-8 42 288,-19 83-374,0 0 0,2 0 0,11-22 0,-18 39-115,0-1 0,0 0 0,0 1 0,0-1 0,0 1 0,0 0 0,0-1-1,0 1 1,1 0 0,-1 0 0,0 0 0,1 0 0,-1 0 0,4-2 0,-5 3-9,1 0 0,-1 0 0,1 0 0,-1 0 1,0 0-1,1 0 0,-1 0 0,1 0 0,-1 0 0,1 1 0,-1-1 0,1 0 0,-1 0 1,0 0-1,1 1 0,-1-1 0,1 0 0,-1 0 0,0 1 0,1-1 0,0 1 0,8 15 163,0 10-35,-2-1 0,9 52-1,-1 59 18,-13-116-137,2 38 173,-3-27-190,2 0-1,11 51 1,-14-81 9,1 1-1,-1 0 1,1-1-1,0 1 1,-1-1-1,1 1 1,0-1-1,0 1 1,0-1 0,2 2-1,-3-2-7,1-1 1,-1 1-1,1-1 0,0 1 0,-1-1 1,1 0-1,0 1 0,-1-1 0,1 0 1,0 0-1,-1 1 0,1-1 0,0 0 1,-1 0-1,1 0 0,0 0 0,0 0 1,0 0-1,2-1-24,1 0 1,-1 0-1,0 0 0,0 0 1,0-1-1,-1 0 1,1 1-1,0-1 0,-1 0 1,4-3-1,17-16-225,-1-1-1,-2-2 1,27-36-1,-30 37 213,27-37-67,22-27 279,-66 86-161,1 0-1,-1 0 0,1 0 0,0 0 0,-1 1 1,1-1-1,0 0 0,0 1 0,-1-1 1,1 1-1,0-1 0,0 1 0,0-1 0,0 1 1,0-1-1,0 1 0,0 0 0,-1-1 0,1 1 1,0 0-1,0 0 0,0 0 0,0 0 1,0 0-1,0 0 0,2 0 0,-1 1 4,-1 0 0,0 0-1,0 0 1,1 0 0,-1 0 0,0 0-1,0 0 1,0 0 0,0 0-1,0 1 1,0-1 0,0 0 0,-1 1-1,1-1 1,0 2 0,3 8 61,0 0 0,-1 0 1,2 16-1,-5-26-72,10 75 329,-2 147-1,-6-186-2061,5-16-2267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14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3 110 6400,'0'0'72,"0"0"1,0 0-1,0 0 1,-1 0-1,1 1 1,0-1-1,0 0 1,0 0-1,0 0 1,-1 1-1,1-1 1,0 0-1,0 0 1,0 1-1,0-1 1,0 0-1,0 0 0,0 1 1,0-1-1,0 0 1,0 0-1,0 1 1,0-1-1,0 0 1,0 0-1,0 1 1,0-1-1,0 0 1,0 0-1,0 1 1,0-1-1,0 0 1,0 0-1,0 1 1,1-1-1,8 11 927,14 3 145,-17-12-838,-1-1 1,0 1 0,0-1-1,1-1 1,-1 1 0,0-1-1,1 0 1,-1 0 0,0-1-1,1 0 1,-1 0 0,0 0-1,1 0 1,-1-1 0,0 0-1,0 0 1,8-5-1,-9 5-256,-1 0-1,0 0 0,0 0 0,0 0 1,0-1-1,-1 0 0,1 1 0,0-1 1,-1 0-1,0 0 0,0-1 0,0 1 0,0 0 1,0-1-1,-1 1 0,0-1 0,1 1 1,-1-1-1,-1 0 0,1 0 0,0 1 1,-1-1-1,0 0 0,0 0 0,0-6 0,-1 8-28,1 0-1,-1 0 0,1-1 0,-1 1 0,0 1 0,0-1 0,0 0 0,0 0 0,0 0 0,0 0 1,-1 1-1,1-1 0,0 0 0,-1 1 0,1-1 0,-1 1 0,0 0 0,1-1 0,-1 1 0,0 0 0,0 0 1,0 0-1,0 1 0,-2-2 0,1 1 9,1 1 1,-1-1 0,0 0-1,1 1 1,-1 0-1,0 0 1,0 0-1,1 0 1,-1 0 0,0 0-1,0 1 1,1-1-1,-1 1 1,0 0-1,1 0 1,-1 0 0,-4 2-1,3 0 74,-1 1 0,0 0 0,1 0 0,0 0 0,0 0 0,0 1 0,1 0-1,-1-1 1,1 1 0,0 0 0,1 1 0,-1-1 0,1 0 0,0 1 0,-2 11 0,0 2 129,1 0 0,2 0 1,-1 28-1,3-32-89,-1-1 0,2 1 1,0-1-1,0 1 0,2-1 0,0 0 1,7 18-1,-6-21-71,0-1 1,1 0-1,0-1 0,0 1 0,1-1 1,0 0-1,1-1 0,0 0 1,0 0-1,10 7 0,-5-5-217,1-1 0,-1-1 0,2 0-1,-1-1 1,1-1 0,0 0-1,23 6 1,-30-10-352,0-1 0,0 1 0,0-2 0,0 1 0,0-1 0,0 0 0,0-1 1,0 1-1,0-2 0,0 1 0,0-1 0,-1 0 0,1-1 0,0 0 0,-1 0 0,14-8 0,-18 8 104,0 1 1,0-1-1,0 1 0,0-1 1,0 0-1,0 0 0,3-5 1,0-4-2504,10-22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25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1 767 1888,'0'0'3435,"8"-7"-801,-3 4-2411,0 0 0,-1 0-1,0-1 1,1 0 0,-1 0 0,0 0 0,-1 0-1,6-7 1,10-12 289,14-13-319,-1-1-1,46-72 0,-1 2 229,-75 105-425,-1 0 1,1 0 0,0 0-1,0 0 1,0 0-1,0 0 1,1 0 0,-1 1-1,0-1 1,1 1 0,-1 0-1,5-2 1,-6 3 2,0-1-1,1 1 1,-1 0 0,0 0 0,1 1-1,-1-1 1,0 0 0,1 0 0,-1 1-1,0-1 1,0 0 0,0 1 0,1-1-1,-1 1 1,0 0 0,0-1 0,0 1-1,0 0 1,0 0 0,0 0 0,0 0-1,0 0 1,0 0 0,0 0 0,-1 0-1,1 0 1,0 0 0,0 2 0,5 7 83,-1 0 0,-1 0 1,1 1-1,-2-1 0,1 1 0,-2 0 1,1 0-1,0 12 0,2 93 630,-5-108-666,0 5 208,1 0 1,3 22-1,-4-35-241,0 0 0,0 0 0,0 1 1,0-1-1,0 0 0,0 0 0,0 1 0,0-1 0,0 0 1,0 1-1,1-1 0,-1 0 0,0 0 0,0 1 0,0-1 1,0 0-1,0 0 0,0 1 0,1-1 0,-1 0 0,0 0 1,0 0-1,0 1 0,1-1 0,-1 0 0,0 0 0,0 0 1,1 0-1,-1 0 0,0 0 0,0 1 0,1-1 0,-1 0 1,0 0-1,0 0 0,1 0 0,-1 0 0,0 0 0,1 0 1,-1 0-1,0 0 0,0 0 0,1 0 0,-1 0 0,0 0 1,0 0-1,1 0 0,-1-1 0,0 1 0,0 0 0,1 0 1,-1 0-1,0 0 0,2-2 28,-1 1-1,0 0 1,1 0 0,-1-1-1,0 1 1,0-1 0,0 1 0,1-3-1,47-112 334,-16 32-401,-23 59-54,-6 14-38,1 0 1,0 0 0,0 1 0,10-14 0,-15 24 111,0 0 0,1-1 0,-1 1 0,0 0 0,0 0 0,0 0 1,1-1-1,-1 1 0,0 0 0,0 0 0,1 0 0,-1 0 0,0-1 0,0 1 0,1 0 1,-1 0-1,0 0 0,0 0 0,1 0 0,-1 0 0,0 0 0,1 0 0,-1 0 0,0 0 0,0 0 1,1 0-1,-1 0 0,0 0 0,1 0 0,-1 0 0,0 0 0,0 0 0,1 0 0,-1 1 0,0-1 1,1 0-1,-1 0 0,0 0 0,0 0 0,0 1 0,1-1 0,-1 0 0,0 0 0,0 1 0,0-1 1,1 0-1,-1 0 0,0 1 0,0-1 0,0 0 0,0 0 0,0 1 0,0-1 0,0 0 0,0 0 1,1 1-1,-1 0 0,5 18-100,-2 0 137,-1-1-1,-1 1 1,-1 0-1,-4 30 0,2-25 201,0-1 1,4 30-1,-1-25 0,-1-22-195,0 0 0,0 0 0,1 0 0,1 9 0,-1-15-10,-1 0 0,0 0 1,0 0-1,0 0 0,0 1 1,0-1-1,0 0 0,1 0 0,-1 0 1,0 0-1,0 0 0,0 0 1,0 0-1,1 1 0,-1-1 0,0 0 1,0 0-1,0 0 0,1 0 1,-1 0-1,0 0 0,0 0 0,0 0 1,1 0-1,-1 0 0,0 0 1,0 0-1,0 0 0,0 0 0,1 0 1,-1 0-1,0 0 0,0 0 1,12-5 317,15-10-285,-22 13-13,4-5-77,1 0 0,-1-1 0,12-13 0,0 1 91,-6 6-22,-1 0 1,25-31-1,-30 34-95,0 1 0,15-14 0,-8 9-146,-16 15 200,1-1 1,-1 1-1,0 0 1,0 0 0,0 0-1,0 0 1,1 0 0,-1 0-1,0 0 1,0 0-1,0 0 1,0 0 0,1 0-1,-1 0 1,0 0 0,0 0-1,0 0 1,0 0 0,1 0-1,-1 0 1,0 0-1,0 0 1,0 1 0,0-1-1,1 0 1,-1 0 0,0 0-1,0 0 1,0 0 0,0 0-1,0 0 1,0 1-1,1-1 1,-1 0 0,0 0-1,0 0 1,0 0 0,0 0-1,0 1 1,0-1-1,0 0 1,0 0 0,0 0-1,0 0 1,0 1 0,0-1-1,0 0 1,0 0 0,0 0-1,0 0 1,0 1-1,3 10-50,-3-11 54,1 11 13,0 1 0,-1 21 0,-1-26-15,1 0 0,-1-1 0,1 1-1,1-1 1,-1 1 0,1-1 0,0 1 0,1-1 0,0 1-1,0-1 1,0 0 0,5 10 0,-5-14 32,-1 1 0,1-1 0,0 0 0,-1 0 0,1 1 0,0-1 0,0-1 0,1 1 0,-1 0 0,0 0 0,0-1 0,5 3 0,-5-4 12,0 1 0,1-1 0,-1 0 0,0 1 0,0-1 0,0 0 0,0 0 0,1 0 0,-1-1 0,0 1 0,0 0 0,0-1 0,0 0 0,0 1 0,0-1 0,4-2 0,0 0 3,0 0-1,-1-1 1,1 0 0,0 0 0,-1-1-1,0 1 1,0-1 0,5-6 0,2-5-40,15-26 0,7-10-210,-29 43 99,1 1-24,-5 8-13,0 4-92,-1 9 241,-1-3-13,1 0-1,0 0 0,1 0 0,0 0 1,0 0-1,1 0 0,1 0 0,4 12 1,-3-15 23,-1 1 36,0-1 1,1 0-1,1 0 0,8 11 0,-12-17-25,0 0 0,0 0 0,0 0 0,0 0 0,0 0 0,0 0 0,0-1 0,1 1 0,-1 0 0,0-1 0,0 1 0,1 0 0,-1-1-1,0 0 1,0 1 0,1-1 0,-1 0 0,0 0 0,1 0 0,-1 0 0,1 0 0,-1 0 0,0 0 0,1 0 0,-1 0 0,0-1 0,1 1 0,-1 0 0,0-1 0,0 1 0,1-1 0,-1 0 0,0 1 0,0-1 0,2-1-1,10-9 15,20-23 0,-20 20-74,17-14 0,1 2 46,-4 4-79,0 0-1,35-19 1,-23 22-119,-25 13 197,-13 8 120,-7 2 122,-24 18-413,-44 34-13,63-47 155,1 0 0,0 1 0,1 0 0,-12 17 0,20-25 13,0-1 0,0 0 1,1 0-1,-1 1 0,0-1 0,1 1 0,-1-1 1,1 0-1,0 1 0,-1-1 0,1 1 0,0-1 0,0 1 1,0-1-1,0 1 0,0-1 0,0 1 0,1-1 1,-1 1-1,0-1 0,1 1 0,-1-1 0,1 0 0,-1 1 1,1-1-1,1 2 0,0-1 14,-1 0 0,1 0-1,0-1 1,-1 1 0,1-1 0,0 1 0,0-1 0,0 0-1,0 1 1,0-1 0,1 0 0,-1 0 0,0-1 0,0 1-1,1 0 1,3 0 0,6 0 2,0 0-1,0-1 1,0-1-1,0 0 1,23-4-1,-11-1 77,43-16 0,-51 15-45,1-1 0,-1-1 0,-1-1-1,0 0 1,0-1 0,-1 0-1,0-1 1,-1-1 0,0 0-1,-1-1 1,18-26 0,1-11-1,-2-1 1,28-68 0,-49 101-65,33-84 207,-36 87-206,-1 1 0,0-1 0,-1 1 0,1-33 0,-5 29-92,-3 11-76,4 8 175,-1 0 1,1-1-1,0 1 1,0 0-1,0 0 1,-1 0 0,1 0-1,0 0 1,0 0-1,0 0 1,-1 0-1,1 0 1,0 0-1,0 0 1,-1 0-1,1 0 1,0 0 0,0 0-1,0 0 1,-1 0-1,1 0 1,0 0-1,0 0 1,0 0-1,-1 0 1,1 0-1,0 0 1,0 1 0,0-1-1,-1 0 1,1 0-1,0 0 1,0 0-1,0 1 1,-4 2-30,1 0 0,0 0 1,0 1-1,0 0 0,0-1 1,1 1-1,0 0 0,-4 9 1,-11 37 105,12-29-185,-3 10 103,1-1 0,2 1 0,2 0 0,0 0 0,2 1 0,2-1 0,0 0 0,11 51 0,-7-58-33,12 27-1,-9-27 148,-7-20-74,1 0-1,-1-1 1,1 1 0,-1-1 0,1 1 0,0-1-1,0 0 1,1 0 0,-1 0 0,1 0-1,-1 0 1,1-1 0,0 1 0,0-1 0,0 1-1,0-1 1,0 0 0,1-1 0,-1 1-1,1 0 1,-1-1 0,1 0 0,0 0 0,-1 0-1,1 0 1,0 0 0,0-1 0,5 0-1,2 0 25,1 0 0,-1-1 0,1 0 0,13-4-1,-14 4-71,-10 1 36,0 0 0,0 0 0,0-1-1,0 1 1,0 0 0,0 0-1,0 0 1,0-1 0,0 1 0,0 0-1,0-1 1,0 1 0,0-1 0,0 1-1,0-1 1,-1 1 0,1-1-1,1-1 1,7-7-8,0 1 0,15-11-1,10-9 115,-23 17-73,0 0 0,-1-1-1,0-1 1,-1 1 0,-1-1-1,13-25 1,-16 27-25,-1 0 1,0 0-1,-1-1 0,0 1 0,-1-1 0,0 1 1,0-1-1,-1 0 0,-2-16 0,1 25-11,0-1-1,-1 1 0,1 0 0,-1-1 0,0 1 0,0 0 1,-1 0-1,1 0 0,-3-5 0,4 7-15,-1 1 0,0-1 0,1 0-1,-1 0 1,0 0 0,0 1 0,0-1 0,1 0 0,-1 1-1,0-1 1,0 1 0,0-1 0,0 1 0,0-1-1,0 1 1,0 0 0,0-1 0,0 1 0,0 0 0,0 0-1,0 0 1,-1 0 0,1 0 0,0 0 0,0 0 0,0 0-1,0 0 1,0 1 0,0-1 0,0 0 0,0 1-1,0-1 1,0 0 0,0 1 0,-1 1 0,-4 1-45,1 1 1,0 0-1,0 1 0,0-1 1,0 1-1,1 0 1,0 0-1,0 0 1,0 1-1,1-1 1,-5 11-1,-1 2 55,2 1-1,-10 31 1,15-40-11,-1 0 1,1 0-1,1 0 0,0 0 1,0 0-1,1 0 1,1 12-1,0-16 0,0-1 1,1 1-1,-1-1 0,1 0 0,0 1 1,1-1-1,-1 0 0,1 0 1,0-1-1,0 1 0,1-1 1,-1 1-1,1-1 0,6 6 0,-4-5 46,0 0-1,0 0 0,0-1 0,1 1 1,-1-2-1,1 1 0,0-1 0,0 0 1,1 0-1,-1 0 0,1-1 0,-1-1 1,1 1-1,0-1 0,-1 0 0,1-1 0,0 0 1,0 0-1,0-1 0,-1 0 0,1 0 1,0-1-1,-1 0 0,1 0 0,-1-1 1,0 0-1,0 0 0,0 0 0,0-1 1,9-7-1,-5 2-26,0 0 1,-1-1 0,0 0 0,-1 0-1,0-1 1,-1-1 0,13-20-1,-2-6 51,18-48-1,-36 84-80,0 0 0,0 0-1,0 0 1,-1 0-1,1-1 1,-1 1 0,0 0-1,0 0 1,0-3-1,0 5-57,-4 16-154,0 34 366,2-20-222,1-23 102,0 8 20,0 0 0,0 1-1,3 21 1,-2-34-10,5 24 79,-4-26-82,-1 1 1,1-1-1,0 1 1,-1-1-1,1 1 1,0-1-1,0 0 0,0 1 1,0-1-1,0 0 1,0 0-1,0 0 0,3 2 1,-4-3-14,1 1 1,-1-1-1,1 1 1,-1-1-1,1 1 1,-1-1-1,0 1 1,1-1-1,-1 1 1,0 0-1,1-1 1,-1 1-1,0 0 1,1 0-1,3 7-125,2 1 159,-6-8-42,0-1 0,0 1 1,1-1-1,-1 1 1,0-1-1,0 1 0,1-1 1,-1 0-1,0 1 1,0-1-1,1 1 0,-1-1 1,0 1-1,1-1 1,-1 0-1,1 1 1,-1-1-1,1 0 0,-1 0 1,0 1-1,1-1 1,-1 0-1,1 0 0,-1 1 1,1-1-1,-1 0 1,2 0-1,2 3 26,-4-3-20,0 1 0,1-1-1,-1 0 1,0 1 0,1-1 0,-1 0-1,0 1 1,0-1 0,1 0 0,-1 0-1,1 1 1,-1-1 0,0 0 0,1 0-1,-1 0 1,1 1 0,-1-1 0,0 0-1,1 0 1,-1 0 0,1 0 0,-1 0-1,1 0 1,-1 0 0,0 0 0,1 0-1,-1 0 1,1 0 0,-1 0 0,1 0-1,0-1 1,10-8 185,-9 8-159,0-1-1,0 1 0,0-1 1,-1 0-1,1 1 0,2-4 1,6-3 113,-9 7-133,0 0 0,0 1 1,0-1-1,0 0 0,0 0 1,0 0-1,0 0 0,0 0 0,0 0 1,0 0-1,1-2 0,41-55 193,-37 50-272,1-1-1,-1 1 1,10-9 0,-12 14 122,-2 1-189,5 3 133,-6-1 190,-5-39-11157,3 20 9098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4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26 114 8320,'-26'-35'3072,"31"31"-2400,-2-4-160,10 5 1184,5-2-1024,5-1 704,7-2-801,9-1 193,15-2-448,6 3-320,11 0-32,-1 0 0,-4 8 32,-9 0-3967,-8 8 2175,-23 11-5120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14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59 6560,'-4'-12'869,"3"10"-546,0-1 1,0 1-1,1-1 0,-1 0 1,0 1-1,1-1 0,0-5 1,9 11 1265,-7-1-1262,-1-1 0,1 1 0,-1-1 0,1 1 0,-1-1 0,0 1 0,1 0 0,-1 0 0,0 0 0,0 0 0,0 0 0,0 3 0,8 29 1392,-5-19-1161,29 177 2404,-26-144-2463,10 113 192,1 6-484,-11-123 125,21 74 1,-25-109-229,-2-3-14,0 0 0,1 0 0,0-1 0,1 1 0,-1-1 0,1 0 0,0 1 0,0-1 0,0 0 0,1-1 0,5 7 0,-8-11-66,0 1 0,-1-1 1,1 1-1,0-1 1,0 1-1,0-1 0,0 1 1,0-1-1,0 0 1,0 1-1,0-1 0,0 0 1,0 0-1,0 0 1,0 0-1,0 0 1,0 0-1,0 0 0,0 0 1,0 0-1,0-1 1,0 1-1,0 0 0,0-1 1,0 1-1,0 0 1,0-1-1,0 1 0,0-1 1,-1 0-1,1 1 1,0-1-1,1-1 0,2-2 18,0-1 0,1 0 1,-2 0-1,7-10 0,55-116 201,-49 95-225,45-95-39,54-124-155,-84 180-341,56-122-3910,-69 166 661,0 17 1143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16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 2720,'-11'-18'18149,"86"69"-16442,53 30-1068,-57-44-461,-27-16-140,-2 1 1,0 3-1,49 38 0,-59-34-31,0 2 1,30 37-1,49 75 160,-49-61 60,-53-72-171,20 31-113,-27-37 109,0-1 0,0 1 0,-1 0-1,1 0 1,-1 0 0,0 0 0,0 0 0,0 0-1,0 8 1,-1-11-47,-1 1 0,1-1 0,-1 0 0,1 0 0,-1 0 0,0 0-1,1 0 1,-1 0 0,0 0 0,0 0 0,0 0 0,0 0 0,0 0 0,0 0 0,0-1-1,0 1 1,0 0 0,-2 0 0,-25 12-119,8-6 113,-1-2-1,0 0 1,-38 3 0,40-5 6,-201 33 78,181-27-326,0 2-1,1 2 1,-57 26-1,82-32-680,1 0-1,-13 9 1,21-13 2,-1 0 1,1 1-1,1 0 1,-7 7-1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16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0 4800,'16'5'16051,"62"18"-14487,-3-3-1282,-11-3-249,80 33-1,67 55-68,-182-90 3,5 3 38,-1 1 0,-1 2 1,40 33-1,-67-50 34,1 1-1,-2 0 1,1 0-1,-1 1 1,1-1-1,4 11 1,-8-14-26,0 0 0,0-1 0,-1 1 0,1 0 0,0 0 0,-1 0 0,0 0 0,1 0 0,-1 0 0,0 0 0,0-1 0,0 1 0,0 0 0,-1 0 0,1 0 0,0 0 0,-1 0 0,1 0 0,-1 0 0,0 0 0,0-1 0,1 1 1,-1 0-1,0-1 0,-1 1 0,1 0 0,-2 1 0,-8 8-6,0-1 0,0-1 0,-21 14 0,-43 21-79,39-24 121,-187 110 426,161-93-708,2 3 0,-59 52 0,-25 40-5660,126-113 2966,-28 21 1,40-36 2091,-1 1 1,1-1-1,-1 0 0,0-1 1,0 0-1,0 0 0,-1 0 1,-12 2-1,9-4-36,0 0 0,-12 0 1,23-1 858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19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626 72 1248,'2'0'396,"-1"0"-1,1-1 1,-1 1 0,0 0-1,1-1 1,-1 1 0,0-1-1,1 1 1,-1-1 0,0 0 0,0 0-1,11-11 4542,-12 12-4839,0-1 0,0 1 0,0 0 0,0-1 0,0 1 0,0 0 0,0-1 0,0 1-1,0-1 1,0 1 0,0 0 0,0-1 0,0 1 0,-1 0 0,1-1 0,0 1 0,0 0 0,0-1 0,-1 1 0,1 0 0,0 0 0,0-1 0,-1 1-1,1 0 1,0 0 0,0-1 0,-1 1 0,1 0 0,0 0 0,-1 0 0,1-1 0,-1 1 0,-8-4 538,0 0 1,-1 1 0,1 0-1,-1 1 1,0 0-1,0 0 1,-13 0-1,8 1-342,9 1-247,0 0-1,-1 0 0,1 1 1,-1-1-1,1 1 0,0 1 0,-8 2 1,-2 2 64,-24 11-1,-9 10 485,-69 49 0,99-61-542,0 1 0,2 0 0,-1 2 0,2 0 0,-21 29 0,12-10-74,2 1 0,-21 47 1,36-68 77,1 0 0,1 0 0,0 1 0,1 0 0,1 0 0,-2 28 0,5-39-44,1 1 0,0-1 0,0 0 0,1 1 0,0-1-1,0 0 1,1 1 0,0-1 0,0 0 0,1 0-1,-1 0 1,2-1 0,-1 1 0,1-1 0,0 0-1,0 0 1,1 0 0,-1 0 0,8 6 0,18 13 86,0-2 0,1-1 0,1-1 0,44 20 1,-57-32-88,0-2 0,1-1-1,-1 0 1,1-1 0,1-2 0,-1 0 0,33 1 0,-11-4 58,0-3-1,67-11 1,-66 6-153,0-1 0,-1-3 1,62-24-1,-92 30 124,0-1 0,-1 1-1,0-2 1,0 0 0,0 0 0,-1-1-1,-1 0 1,1-1 0,-1 0 0,-1 0 0,0-1-1,-1 0 1,0 0 0,0-1 0,-1 0 0,8-23-1,-2-8 55,-1-1 0,-3-1-1,5-78 1,-11 98-17,-2-1 1,-1 0-1,-1 1 0,-1-1 0,-9-33 1,9 48-106,0 1 0,-1-1 0,0 1 0,-1-1-1,0 1 1,-1 1 0,0-1 0,-1 1 0,1 0 0,-2 0 0,1 1 0,-1 0 0,-1 1 0,-11-10 0,7 9-71,0 1 1,0 0-1,-1 1 1,1 0-1,-1 1 1,-1 1-1,1 0 1,0 1-1,-26-2 0,20 4-102,0 0 0,1 2-1,-1 0 1,1 1-1,-1 1 1,-35 11-1,47-12-164,1 1 0,-1 0 1,1 0-1,0 1 0,0 0 0,0 0 0,0 0 0,-11 11 0,15-13-67,1 1 0,-1 0 0,1 1 0,0-1 0,0 0 0,0 1 0,0-1 0,0 1 0,1 0 0,0-1 0,0 1 0,0 0 0,0 0 0,0 0 0,1 0 0,0-1 0,-1 1-1,2 0 1,-1 0 0,1 6 0,1 1-583,1-1 0,5 18 0,18 29-2462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19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 5888,'-1'0'93,"1"-1"1,0 1-1,-1 0 0,1 0 1,0-1-1,-1 1 1,1 0-1,0-1 0,-1 1 1,1-1-1,0 1 0,0 0 1,-1-1-1,1 1 1,0-1-1,0 1 0,0 0 1,0-1-1,-1 1 1,1-1-1,0 1 0,0-1 1,0 1-1,0-1 0,0 1 1,0 0-1,0-1 1,0 1-1,1-2 0,0 2 40,-1 0 0,1 0-1,0 0 1,0-1 0,-1 1 0,1 0-1,0 0 1,0 0 0,0 0-1,-1 0 1,1 0 0,0 1-1,0-1 1,-1 0 0,2 1-1,35 13 3232,-13-1-2246,-1 2 1,0 1 0,-1 0 0,36 37 0,-46-40-926,0 1 0,-2 0-1,1 1 1,-2 0 0,0 0 0,8 22 0,0 5 94,14 56 1,-18-41-326,7 74 0,-8-43-2190,-6-39-3142,-6-49 5231,0 0 1,0 1-1,0-1 1,0 0-1,0 1 1,1-1 0,-1 0-1,0 1 1,0-1-1,0 0 1,7 4-2494,5-9-162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20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4384,'10'-43'13935,"-9"43"-13653,16-4 2647,-8 4-2671,0 1 1,1 0-1,11 4 0,7 0-155,96 13 247,154 26-268,-259-40-625,0-1 1,0 0-1,28-1 0,-46-2 452,-1 0 0,1 0-1,-1 0 1,1 0 0,-1 0-1,1 0 1,-1 0 0,1 0-1,-1 0 1,1 0-1,-1 0 1,1-1 0,-1 1-1,0 0 1,1 0 0,-1 0-1,1-1 1,-1 1 0,1 0-1,-1 0 1,1-1 0,-30-15-8113,12 15 6290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20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10144,'0'8'3744,"9"-13"-2912,0 5-224,4 5 1215,8-2-1119,7-3 1824,6 5-1408,19-5 64,12-5-704,2 5-992,-1 0 256,-9-3-1792,-8 3 1152,-11 0-3103,-12-5 2239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30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78 252 3648,'-4'-3'8506,"3"-11"-4755,1 10-3430,0 0 0,1 0-1,0-1 1,-1 1-1,3-5 1,1 2-132,1 1 1,-1-1-1,1 1 0,0 1 1,1-1-1,0 1 0,6-6 1,-1 2 108,23-18-15,1 0-1,1 3 1,50-27 0,-81 49-226,-1 0 1,1 0-1,0 0 1,0 1 0,0-1-1,0 1 1,0 0-1,0 1 1,0-1 0,0 1-1,0 0 1,1 0-1,-1 1 1,0 0 0,0 0-1,0 0 1,0 0-1,0 1 1,-1-1 0,1 1-1,0 1 1,-1-1-1,1 1 1,-1-1 0,0 1-1,0 0 1,4 4-1,-2-1 5,0 0 0,-1 0 0,0 0 0,0 0 0,0 1 0,-1 0 0,0 0 0,0 0 0,-1 1 0,0-1 0,0 1 0,-1 0 0,0 0 0,0-1 0,-1 1 0,1 16 0,-5 27 80,-2-1-1,-3 1 0,-19 68 1,14-70-75,-2-1 0,-2 0 1,-34 68-1,36-88 23,-1-1 0,-2-1 1,0 0-1,-2-2 0,-1 0 1,-42 38-1,45-47-22,-1 0 0,-35 20 0,49-32-51,-1 1 0,1-2 0,-1 1-1,0-1 1,-1 0 0,1 0 0,0 0 0,0-1 0,-1 0 0,1 0 0,0-1 0,-1 0 0,1 0 0,-1 0 0,-6-2 0,12 2-23,-1-1 0,1 1 1,0-1-1,0 1 0,-1-1 1,1 1-1,0-1 0,0 1 1,0-1-1,-1 0 0,1 0 1,0 0-1,-1-1 0,2 2 9,-1-1-1,1 1 1,0-1-1,0 1 1,0-1-1,-1 1 1,1-1-1,0 1 1,0-1-1,0 1 1,0-1-1,0 1 1,0-1-1,0 1 1,0-1-1,0 1 1,0-1-1,0 1 1,0-1-1,1 1 1,-1-1-1,0 1 1,1-2-1,0 0 27,1 0 0,0 0-1,-1 0 1,1 0 0,0 0-1,1 0 1,-1 0 0,0 1 0,0-1-1,1 1 1,3-2 0,11-5 99,1 1-1,0 1 1,0 1 0,1 1-1,0 0 1,-1 1 0,1 1-1,0 1 1,1 1 0,-1 0-1,0 2 1,0 0 0,-1 1-1,1 1 1,-1 0 0,24 10-1,-14 2-1648,-3 4-3930,-2-2-2381,-6-7 712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31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9568,'17'-11'3520,"-13"16"-2720,13 1-256,-4 2 1152,0 8-1057,-3-1 1281,-2 9-1088,-3-1-128,0 5-448,-2-4-1440,2-1 640,0-7-3167,-2-10 2047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31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201 105 8320,'-13'-4'944,"10"3"-771,0 0 0,1 0 1,-1 0-1,0 0 0,0 1 1,1-1-1,-1 1 0,0-1 1,0 1-1,0 0 0,0 1 1,0-1-1,1 0 0,-1 1 1,-4 1-1,-7 2 1014,0 1-1,0 0 1,1 1 0,-17 10-1,26-14-985,0 1 0,0 0 0,1-1 0,-1 1 0,1 0 0,-1 1 0,1-1 0,0 1 0,0-1 1,1 1-1,-1 0 0,1 0 0,0 0 0,0 0 0,0 1 0,0-1 0,-1 9 0,3-10-145,-1 0 0,1 0 1,0 0-1,1 0 1,-1 0-1,0 0 0,1 0 1,0 0-1,0 0 1,0-1-1,0 1 0,0 0 1,0 0-1,1-1 1,-1 1-1,1-1 0,0 1 1,0-1-1,0 0 1,0 1-1,0-1 0,0 0 1,0 0-1,1-1 1,-1 1-1,1 0 0,0-1 1,3 2-1,2 0 3,0 1 0,0-2 0,0 1 0,0-1-1,0 0 1,0-1 0,1 0 0,-1 0 0,12-1 0,-6-1-65,-1-1 1,1-1 0,-1 0 0,0 0 0,1-2 0,-2 1-1,1-2 1,0 0 0,15-10 0,7-7 111,57-50 0,-85 67-53,0-1 0,-1 1 1,0-1-1,0 0 1,5-8-1,-10 14-5,1-1 0,-1 0-1,0 0 1,0 0 0,-1 0 0,1 0 0,0 0-1,-1 0 1,1 0 0,-1 0 0,1-1 0,-1 1-1,0 0 1,0 0 0,0 0 0,0 0-1,-1 0 1,1-1 0,0 1 0,-1 0 0,0 0-1,1 0 1,-1 0 0,0 0 0,0 0 0,0 0-1,-1-1 1,-1-1-48,0 0-1,1 1 1,-1 0-1,0 0 1,-1 0-1,1 0 0,0 0 1,-1 0-1,0 1 1,0 0-1,1 0 1,-1 0-1,0 0 1,-1 0-1,1 1 1,0 0-1,0 0 1,-1 0-1,1 0 1,0 1-1,-1 0 0,1 0 1,-1 0-1,1 0 1,0 1-1,-1-1 1,1 1-1,0 0 1,-7 3-1,-2 0-902,-24 10-1,34-12 491,0-1 0,0 1 0,0 0 0,0-1 0,0 1 0,0 1 0,1-1 0,-1 0 0,1 1 0,0-1 0,-1 1 0,1-1 0,-3 6 0,5-7 130,0 0 1,0 0-1,0 0 1,0 0-1,0 0 0,0 0 1,0 0-1,0 0 0,0-1 1,0 1-1,0 0 0,0 0 1,1 0-1,-1 0 1,0 0-1,1 0 0,-1 0 1,1 0-1,-1-1 0,1 2 1,15 16-2066,-11-12 1746,2 2-22,-2-3 625,-1 0 1,1 0-1,-1 1 0,0-1 1,0 1-1,-1 0 0,0 0 1,0 0-1,0 1 0,-1-1 1,3 14-1,-3-6 600,-2 1-1,0 0 1,0-1-1,-1 1 1,-1-1-1,0 1 1,-6 15-1,-1 2 626,-2 0-1,-15 31 0,-22 28 1145,-3 9 161,48-93-2379,0 1-1,1-1 1,0 1 0,0-1 0,0 1-1,1 0 1,0-1 0,1 17-1,0-21-97,0 1 0,1-1 0,-1 1 0,1-1 0,0 1-1,0-1 1,1 1 0,-1-1 0,1 0 0,-1 0-1,1 0 1,0 0 0,0 0 0,0 0 0,1 0-1,-1-1 1,1 1 0,-1-1 0,1 0 0,0 0-1,4 3 1,-3-3-21,0 0-1,1 1 1,-1-2-1,1 1 1,-1 0 0,1-1-1,-1 0 1,1 0-1,0-1 1,0 1-1,0-1 1,-1 0-1,1 0 1,0 0-1,0-1 1,0 0 0,-1 0-1,1 0 1,0 0-1,-1-1 1,1 0-1,-1 0 1,0 0-1,0 0 1,1-1-1,-2 0 1,1 0 0,5-4-1,-2 1-67,-1-1-1,0 0 0,0 0 1,-1-1-1,0 1 1,0-1-1,0-1 1,-1 1-1,0 0 1,-1-1-1,0 0 1,0 0-1,-1 0 0,1-9 1,-2 10 34,0-1 0,-1 1 0,0-1 1,-1 1-1,0 0 0,0-1 0,0 1 0,-1 0 0,-5-12 0,6 17-24,0 1-1,0-1 0,-1 0 0,1 1 0,-1-1 0,0 1 0,0-1 0,0 1 1,0 0-1,0 0 0,0 0 0,-1 0 0,1 0 0,0 1 0,-1-1 0,0 1 1,1-1-1,-1 1 0,0 0 0,0 0 0,0 0 0,0 0 0,1 1 0,-1-1 1,0 1-1,0 0 0,0 0 0,0 0 0,0 0 0,-5 1 0,-6 2-563,0 0 0,0 0 0,0 2 0,0-1 0,1 2 0,-1 0 0,1 1 0,1 0 0,0 1 0,-18 13-1,28-19 328,1-1-1,-1 0 0,0 1 0,1 0 0,-1-1 0,1 1 1,0 0-1,-1-1 0,1 1 0,0 0 0,0 0 0,0 0 0,1 0 1,-1 0-1,0 0 0,1 1 0,-1-1 0,1 0 0,0 0 0,-1 3 1,9 15-3802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6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580 89 2912,'1'-12'866,"-1"-5"-132,-3 3 1013,3 13-1674,0 0-1,0 1 1,0-1 0,0 0 0,-1 0 0,1 0-1,0 1 1,0-1 0,-1 0 0,1 0 0,0 1-1,-1-1 1,1 0 0,-1 1 0,1-1-1,-1 0 1,1 1 0,-1-1 0,1 1 0,-1-1-1,0 1 1,1-1 0,-1 1 0,0-1-1,1 1 1,-1 0 0,0-1 0,0 1 0,0 0-1,-4-2 12,0 0-1,0 1 0,0 0 0,0 0 1,0 1-1,0-1 0,0 1 0,0 0 0,0 0 1,0 1-1,0-1 0,0 1 0,-5 2 1,-11 3 184,-35 16 0,40-16-194,-35 17 116,-71 40-1,98-48-151,0 2-1,1 0 0,0 1 0,-33 36 1,48-44-49,0 0 0,0 0 0,1 1 0,1 0 0,0 1 0,0-1 0,1 1 0,1 0 0,-5 22 0,7-27 10,1 0 0,-1 1 0,2-1-1,-1 0 1,1 1 0,1-1 0,-1 1-1,1-1 1,0 0 0,1 1-1,0-1 1,0 0 0,0 0 0,1 0-1,0 0 1,0-1 0,1 1 0,5 6-1,4 3 86,0-2-1,1 0 0,27 21 1,52 30 192,-62-45-128,-10-6-5,2 0 0,45 19 0,-56-28-89,0-1-1,0-1 1,0 0 0,1-1-1,-1 0 1,1 0-1,0-2 1,15 0 0,5-4 106,0-1 1,37-10 0,63-25 270,-116 35-406,34-11 217,-2-1 0,83-44 0,-125 57-187,0-1 1,0 1-1,0-1 1,-1-1-1,0 1 0,0-1 1,0-1-1,-1 1 1,0-1-1,6-10 1,-7 11-9,-1 0-1,-1 0 1,1-1 0,-1 1-1,0-1 1,-1 0 0,1 0-1,-1 0 1,-1 1 0,1-1-1,-1 0 1,-1 0 0,0-8 0,-2-4-15,-1 0 0,-1 0 1,-1 1-1,-1-1 0,0 1 1,-1 1-1,-1 0 0,-1 0 1,0 0-1,-14-15 1,9 13-43,-1 2 0,-1 0 0,-1 0 0,0 2 0,-1 0 1,0 1-1,-39-20 0,17 14-30,-57-20 0,76 33-27,-1 0 1,-1 2 0,1 0 0,-30-1 0,47 5 21,1 1 0,-1 0-1,1 1 1,-1-1 0,1 1-1,-1 0 1,1 0 0,0 1 0,-9 2-1,13-3-116,-1 0 0,1 0-1,0 0 1,-1 0-1,1 0 1,0 0 0,0 1-1,-1-1 1,1 0 0,0 1-1,0-1 1,1 0 0,-1 1-1,0-1 1,0 1 0,1-1-1,-1 1 1,1 0-1,-1-1 1,1 1 0,0 0-1,-1-1 1,1 1 0,0 0-1,0-1 1,0 1 0,0 0-1,1 0 1,-1-1-1,0 1 1,1-1 0,-1 1-1,2 3 1,0-1-315,0 1 0,0-1 1,0 0-1,4 6 0,19 22-3208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32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28 160 5312,'-2'-1'227,"1"-1"0,0 1-1,0-1 1,0 0 0,-1 1 0,2-1 0,-1 0 0,0 0 0,0 0-1,0 0 1,1 0 0,-1-4 2395,2 18-184,-2-5-1986,-7 161 3717,2-65-2674,5-84-1265,1-1-1,1 1 1,1-1 0,0 1 0,8 26-1,-9-39-200,1 0 0,0 0 0,1 0 0,-1 0 0,1 0 0,1-1 0,-1 1 0,1-1 0,-1 0 0,1 0 0,1 0 0,-1 0 0,1-1 0,0 0 0,0 0 0,0 0-1,1-1 1,-1 1 0,7 2 0,-8-5-58,1 1 0,-1-1 0,0 0 0,0 0 0,1-1 0,-1 1 0,0-1 0,1 0 0,-1 0 0,0-1 0,1 1 0,-1-1 0,0 0 0,0 0-1,1 0 1,-1-1 0,0 1 0,0-1 0,0 0 0,-1 0 0,1-1 0,0 1 0,4-5 0,1-1-78,-2 1-1,1-2 1,-1 1-1,0-1 1,-1 0 0,0 0-1,0 0 1,5-15-1,5-18-48,-2 0 0,-3-1 0,12-74 0,-17 77 233,-1 1-1,-2-71 1,-4 103-24,1 0 0,-1 0 0,0-1 0,-1 1 0,1 0 1,-1 0-1,-1 1 0,0-1 0,-3-6 0,5 10-45,-1 0 0,0 0 0,0 0 0,0 1-1,-1-1 1,1 1 0,-1-1 0,1 1 0,-1 0 0,0 0-1,0 0 1,0 0 0,0 1 0,0-1 0,0 1 0,0 0 0,0 0-1,-1 0 1,1 0 0,0 1 0,-4-1 0,-1 1-143,-1 0 0,1 0 0,0 1 0,0 1 0,0-1 0,0 1 0,0 0 0,0 1 0,0 0 0,1 0 0,0 1 0,-10 6 0,8-4-339,-1 1 0,1 0 0,0 0 0,0 1 0,1 0 0,0 1 0,-13 18 0,15-17-396,1-1-1,0 1 0,-5 15 1,-5 32-1498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33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176 208 5888,'-1'0'89,"1"0"-1,-1 0 1,1 0 0,0-1 0,-1 1 0,1 0-1,-1 0 1,1 0 0,-1 0 0,1 0 0,-1 0-1,1 0 1,-1 0 0,1 0 0,0 0 0,-1 0-1,1 0 1,-1 1 0,1-1 0,-1 0 0,1 0-1,-1 0 1,1 1 0,-1-1 0,0 12 891,1-8-916,-1 38 1635,-2 0 1,-2-1-1,-15 60 1,-48 117 808,51-173-2232,2 0-1,-18 92 1,33-137-282,0 1 0,0-1 0,0 0 0,0 1 0,0-1 0,-1 0 0,1 1 0,0-1 0,0 1 1,0-1-1,0 0 0,0 1 0,0-1 0,0 0 0,0 1 0,0-1 0,0 0 0,0 1 0,1-1 0,-1 1 0,0-1 0,0 0 1,0 1-1,0-1 0,1 0 0,-1 0 0,0 1 0,8-11-191,20-45-511,-1 2 222,32-82 0,5-110 183,4-11 1305,-61 232-467,2 1 1,1 0-1,1 0 1,16-25-1,-27 47-502,1 1 1,-1-1-1,1 0 0,-1 1 0,1-1 1,-1 0-1,1 1 0,0-1 1,-1 1-1,1-1 0,0 1 1,-1-1-1,1 1 0,0-1 0,-1 1 1,1 0-1,0-1 0,0 1 1,0 0-1,-1 0 0,1 0 0,1-1 1,-1 2 7,0-1 0,0 0 0,0 1 0,-1-1 0,1 0 0,0 1 0,0-1 0,-1 1 0,1-1 0,0 1 0,-1-1 0,1 1 0,-1 0 0,1-1 0,0 1 0,-1 0 0,1 1 0,2 4 96,0-1 0,-1 1 0,0 0 0,0 0-1,1 7 1,5 35 333,2 71-1,-6-65-314,2 43 87,10 102 86,-15-192-335,-1-4-61,0 1 1,1-1 0,-1 1-1,1-1 1,0 1 0,0-1 0,1 1-1,1 3 1,-3-7 46,0 0 0,0 1 0,0-1 0,0 0 0,1 0 0,-1 0 0,0 1 0,0-1 0,0 0 0,1 0 0,-1 0 0,0 0 0,0 0 0,0 1 0,1-1 0,-1 0 0,0 0 0,0 0 0,1 0 0,-1 0 0,0 0 0,0 0 0,1 0 0,-1 0 0,0 0 1,0 0-1,1 0 0,-1 0 0,0 0 0,0 0 0,0 0 0,1 0 0,-1 0 0,9-8-637,5-16-196,-13 21 807,12-26-578,11-39-1,-1 4-160,-10 32 510,25-58 118,-30 74 304,0 1 0,1 0-1,16-20 1,-24 33-88,1 0-1,0 0 1,-1 0-1,1 0 1,0 1-1,0-1 0,0 1 1,0-1-1,0 1 1,0 0-1,1 0 1,-1 0-1,0 0 1,4-1-1,-4 2-13,-1 0 0,1 0 0,-1 0 0,0 0 0,1 0 0,-1 1 0,1-1 0,-1 0 0,0 1-1,1-1 1,-1 1 0,0 0 0,0-1 0,1 1 0,-1 0 0,0 0 0,0 0 0,0 0 0,0 0 0,0 0 0,0 0-1,0 0 1,0 0 0,-1 0 0,1 1 0,1 0 0,3 10 220,0-1-1,-1 1 1,0-1 0,0 1-1,1 16 1,-2-14-139,10 62 944,5 122 0,-9-78-978,-8-74-3727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34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6 127 7456,'-6'-1'3407,"13"2"-2932,-3-1-253,-1 0-1,1-1 0,-1 1 0,0-1 0,1 0 1,-1 0-1,0 0 0,0-1 0,1 1 1,-1-1-1,0 1 0,-1-1 0,1 0 1,0 0-1,0-1 0,-1 1 0,1 0 1,-1-1-1,0 0 0,0 1 0,3-5 0,-1-2-155,1 1 0,-1 0 0,0-1 0,-1 0 0,0 0-1,3-15 1,-6 24-39,0-1 0,0 1 0,0 0 0,0-1 0,1 1-1,-1 0 1,0-1 0,0 1 0,0-1 0,0 1 0,0 0 0,0-1 0,0 1-1,0 0 1,0-1 0,0 1 0,0 0 0,-1-1 0,1 1 0,0 0 0,0-1 0,0 1-1,0 0 1,-1-1 0,1 1 0,0 0 0,0-1 0,0 1 0,-1 0 0,1 0-1,0-1 1,-1 1 0,1 0 0,-1 0 15,1 0 0,-1 0 0,1 0 0,-1 0 0,1 0 0,0 0 0,-1 1 0,1-1 0,-1 0 0,1 0 0,0 0 0,-1 1 0,1-1 0,0 0 0,-1 1 0,1-1 0,0 0 0,-1 1 0,1-1 0,0 0 0,0 1 0,0-1 0,-1 0 0,1 1 0,0-1 0,0 1 0,-6 14 337,2-1-1,0 0 1,0 1 0,1 0-1,1 0 1,1 0 0,0 0-1,1 0 1,0 0 0,1 0-1,1 0 1,1-1 0,0 1-1,8 22 1,-7-25-398,0-1 0,1 0-1,1 0 1,12 19 0,-17-28-174,1 0 1,-1 0-1,1 0 0,0 0 1,-1-1-1,1 1 0,0 0 1,0-1-1,0 0 0,0 1 1,0-1-1,1 0 0,-1 0 1,0 0-1,1 0 0,-1-1 1,0 1-1,1 0 0,-1-1 1,1 0-1,-1 0 0,1 1 1,-1-2-1,0 1 0,1 0 1,-1 0-1,1-1 0,-1 1 1,1-1-1,-1 0 0,4-1 1,0-2-851,0 0 0,0 0 0,0 0 1,0 0-1,8-10 0,-10 10 329,23-21-2096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0:34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 10464,'0'0'182,"-1"0"0,0 0 0,0 0 0,1 0 0,-1 1 0,0-1 0,0 0 0,1 0 0,-1 1 0,0-1 0,1 0 0,-1 1 0,1-1 0,-1 1 0,0-1 0,1 1 0,-1 0 0,1 0-63,0 1-1,0-1 1,0 0-1,0 0 1,1 1-1,-1-1 1,0 0-1,1 0 1,-1 1-1,1-1 1,1 2-1,8 26 1257,-1 0-1,-2 1 1,5 39 0,-8-48-778,20 145 2748,-13-76-1911,41 157 0,-51-246-1429,-1 0 1,0 0-1,0 0 0,1 0 0,-1 0 1,0 0-1,1 0 0,-1-1 0,1 1 1,-1 0-1,1 0 0,0 0 0,-1-1 1,2 2-1,-1-2-8,-1 0 0,0 0-1,1 0 1,-1 0 0,0 0 0,0 0 0,1 0-1,-1 0 1,0 0 0,1 0 0,-1 0 0,0 0-1,0 0 1,1 0 0,-1 0 0,0 0 0,1-1-1,-1 1 1,0 0 0,0 0 0,0 0-1,1 0 1,-1-1 0,0 1 0,0 0 0,1 0-1,-1-1 1,0 1 0,0 0 0,0-1 0,3-4-114,0 0 1,-1-1 0,4-9-1,-4 8 6,101-329-3423,-91 295 3020,1-5-1344,23-54-1,-29 84 788,1-1 0,0 2-1,2-1 1,-1 2 0,2-1 0,18-19-1,14-4-5162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55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516 140 2720,'1'-3'133,"-1"1"0,1-1 0,-1 1 0,0-1 0,0 1 0,0-1 0,0 0 0,-1 1 0,1-1 0,-1 1 0,1-1 0,-1 1 0,0 0 0,0-1 0,-1-2 0,-2-4 718,0 1 0,0-1-1,-1 1 1,0 0 0,-10-12 0,12 17-742,-1 0 0,1 0-1,0 0 1,-1 0 0,0 0 0,0 1 0,0 0 0,0 0 0,0 0-1,0 0 1,0 1 0,-1 0 0,-8-2 0,3 2-70,0 0 1,1 1-1,-1 1 0,0 0 1,1 0-1,-1 0 0,0 1 1,1 1-1,0 0 1,0 0-1,-15 8 0,8-3 12,1 1 0,0 0 0,0 2 0,1-1 1,-18 19-1,11-8-96,1 1-1,1 2 1,-27 43 0,34-47 101,1 1 0,1 0 0,1 0 0,1 1-1,-8 31 1,15-49 22,1 1-1,-1-1 0,0 1 0,1-1 0,0 1 1,0 0-1,2 7 0,-2-10-37,0-1-1,1 0 1,-1 1 0,1-1-1,-1 1 1,1-1 0,0 0-1,-1 0 1,1 1 0,0-1-1,0 0 1,0 0-1,0 0 1,0 0 0,0 0-1,0 0 1,0 0 0,1 0-1,-1 0 1,0-1 0,0 1-1,1 0 1,-1-1 0,0 1-1,1-1 1,-1 1 0,3-1-1,4 1 32,-1-1-1,1 0 0,0-1 1,-1 0-1,1 0 1,-1 0-1,0-1 0,1 0 1,-1-1-1,0 1 1,11-7-1,2-2 64,1-1 1,25-21-1,-29 19-47,0-1 0,-1 0 0,-1-2 0,17-21 0,45-79-207,-74 112 58,-1 2 10,0 1 1,0-2-1,-1 1 1,1 0 0,-1 0-1,1-1 1,-1 1 0,0 0-1,1-8 1,-11 35-274,4 2 442,0-3-21,1 1 0,0 1 0,2-1 0,1 32 0,1-50-76,1 0 0,0 0 0,0-1 0,1 1 0,-1 0 0,1-1 0,0 1 0,1-1 0,4 8 0,-5-10 18,-1-1 0,1 0 0,0-1 0,0 1 0,-1 0 0,1 0 0,0-1 0,0 1 0,1-1 0,-1 0 1,0 1-1,0-1 0,1 0 0,-1 0 0,1-1 0,-1 1 0,1 0 0,-1-1 0,1 0 0,-1 1 0,1-1 1,-1 0-1,1 0 0,2-1 0,4 0 17,0-1 0,0 0-1,-1 0 1,1 0 0,-1-2 0,1 1 0,12-8 0,-1-2-101,31-26-1,-18 9 180,31-34 0,-56 55-116,3-2-115,0 0 1,15-11-1,-26 22 122,0 0-1,1 0 1,-1 0 0,0-1-1,0 1 1,0 0 0,1 0-1,-1-1 1,0 1 0,0 0 0,0 0-1,0-1 1,0 1 0,0 0-1,0-1 1,0 1 0,0 0-1,0-1 1,0 1 0,0 0-1,0 0 1,0-1 0,0 1 0,0-1-1,0 1-19,0 0-1,0-1 1,0 1-1,0 0 0,0-1 1,0 1-1,0 0 1,0 0-1,0-1 1,0 1-1,0 0 1,0-1-1,0 1 0,0 0 1,0 0-1,0-1 1,0 1-1,1 0 1,-1-1-1,0 1 0,0 0 1,0 0-1,0-1 1,1 1-1,-1 0 1,0 0-1,0 0 1,0-1-1,1 1 0,-1 0 1,0 0-1,0 0 1,1 0-1,51-16 205,-49 15-222,0 0-1,0 0 1,0 0 0,0 0 0,0 1-1,0 0 1,1-1 0,-1 1-1,0 0 1,0 1 0,0-1-1,0 1 1,0-1 0,1 1-1,-1 0 1,0 0 0,0 0-1,-1 0 1,1 1 0,0-1-1,0 1 1,-1 0 0,1-1-1,4 5 1,2 3-53,0 0 0,0 1 0,0 0 0,11 19 0,-10-11 148,0 0-1,10 29 1,-6-13 87,-6-15-92,-5-10-140,1 0-1,0 0 0,1 0 1,5 8-1,-8-15 88,-1 0-1,1 0 0,0 0 0,0 0 0,-1 0 0,1-1 1,0 1-1,1-1 0,-1 1 0,0-1 0,0 0 0,1 0 1,-1 0-1,0 0 0,1 0 0,-1-1 0,1 1 1,-1-1-1,1 0 0,3 1 0,2-1 21,1 0-1,-1-1 0,0 0 1,1 0-1,12-4 1,-17 3-27,1 0 0,0 0 0,-1-1 0,1 1 0,-1-1 0,0 0 1,0 0-1,0 0 0,-1-1 0,6-5 0,-3 1 35,-1 0 0,1 0 0,-1-1 0,-1 0 0,1 0 0,-2 0-1,1 0 1,-1-1 0,-1 1 0,3-16 0,-2 3-92,-1 0-1,-1-1 1,-3-34 0,2 55 54,-1-5-70,1 0 0,-1 1 1,-3-11-1,4 16 45,0 0 1,0 1 0,-1-1-1,1 0 1,0 1 0,0-1 0,-1 0-1,1 1 1,0-1 0,-1 0-1,1 1 1,-1-1 0,1 1 0,-1-1-1,1 0 1,-1 1 0,1-1 0,-1 1-1,1 0 1,-1-1 0,1 1-1,-1-1 1,0 1 0,1 0 0,-1 0-1,0-1 1,0 1 0,1 0-1,-1 0 1,0 0 0,1 0 0,-1 0-1,0 0 1,0 0 0,1 0-1,-1 0 1,0 0 0,0 0 0,1 0-1,-1 0 1,-1 1 0,-1 1-12,1 0 1,-1-1 0,1 1-1,-1 1 1,1-1-1,0 0 1,0 0 0,0 1-1,0-1 1,0 1-1,1 0 1,-1 0 0,-1 5-1,-3 5 180,-5 24 0,7-23 37,1 1 0,0-1 0,1 0 0,1 1 0,1 24 1,0-35-137,0 1 1,1-1-1,0 1 1,-1-1-1,2 0 1,-1 1 0,0-1-1,1 0 1,0 0-1,0 0 1,0 0-1,0 0 1,1 0 0,-1 0-1,1-1 1,0 0-1,0 1 1,1-1-1,-1 0 1,0 0 0,1-1-1,6 4 1,0-2 18,-1 0 0,1-1 0,0 0 0,0-1 0,0 0 0,0 0 0,0-1 0,1-1 0,18-1 0,6-3-740,52-12-1,-52 8-427,97-21-4127,-99 19 1744,63-25 1,-7-10-479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45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322 132 1728,'-1'-1'110,"1"0"0,-1 0 1,1 0-1,0 0 0,-1 0 1,1 0-1,0 0 0,0-1 0,-1 1 1,1 0-1,0 0 0,0 0 0,0 0 1,0 0-1,1 0 0,-1 0 0,0 0 1,0 0-1,1 0 0,-1 0 0,0 0 1,1 0-1,-1 0 0,1 0 0,0 0 1,-1 0-1,2-1 0,-2 1-77,10-19 2216,-8 13-980,-6 15-302,-5 14-407,0 1-1,-10 46 1,11-36-287,-6 16 210,-24 58-1,-1-9 172,-52 197-1,71-202-526,-53 192 503,62-245 533,10-49-810,0-1 1,1 1-1,2-17 0,15-63-416,4 0 1,4 1-1,55-131 0,4 19-331,-56 134 387,33-72-194,-45 106 28,1 1 1,24-32 0,-32 50 47,2 1 1,-1 0 0,2 0 0,0 1 0,21-15 0,-26 21 17,1 0-1,0 0 1,1 1 0,-1 0-1,1 1 1,-1-1 0,1 2-1,0-1 1,0 1 0,16-1-1,-21 3 108,-1 0 0,1 0 1,0 0-1,0 1 0,0-1 0,-1 1 0,1 0 0,0 0 0,0 0 0,-1 1 0,1 0 1,-1-1-1,0 1 0,5 4 0,-4-3 9,0 0 1,0 1 0,-1 0-1,0 0 1,1 0-1,-1 0 1,-1 1 0,1-1-1,3 9 1,-2-2 22,-1-1 1,0 1-1,0 0 0,-1 0 1,-1 1-1,0-1 0,0 0 1,-1 0-1,-2 14 1,-1-8 73,-1 1 1,0 0 0,-1-1-1,-1 0 1,-1 0 0,0-1-1,-1 0 1,-1 0 0,-1-1-1,0 0 1,-1 0 0,0-1-1,-1-1 1,-1 0 0,0-1-1,0 0 1,-1-1 0,-1 0-1,0-1 1,-1-1 0,0 0-1,0-2 1,0 1 0,-34 8-1,1-5 1,-62 7-1,106-18-107,4 1-12,-1-1-1,1 1 1,-1-1-1,1 0 1,0 0 0,-1 0-1,1 0 1,-1 0-1,1 0 1,-1 0 0,1 0-1,0-1 1,-1 1-1,1-1 1,-1 1 0,-1-2-1,4 1-240,5 3-1289,1-1-398,9 5-235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4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1437 4064,'-6'1'536,"4"-1"-438,1 0 0,0 1 0,0-1 1,-1 0-1,1 0 0,0 0 0,0 0 1,-1 0-1,1-1 0,0 1 1,0 0-1,-3-1 0,4 0-66,0 1 1,0 0-1,0 0 0,0 0 0,0-1 0,0 1 1,0 0-1,0 0 0,0 0 0,0-1 0,0 1 1,0 0-1,0 0 0,0 0 0,1-1 0,-1 1 1,0 0-1,0 0 0,0 0 0,0 0 0,0-1 0,0 1 1,0 0-1,1 0 0,-1 0 0,0 0 0,0 0 1,0 0-1,0-1 0,1 1 0,-1 0 0,0 0 1,0 0-1,0 0 0,1 0 0,-1 0 0,11-6 692,-1 2-475,-1-1 1,1-1 0,-1 1 0,0-1-1,-1-1 1,1 0 0,-1 0-1,0-1 1,-1 0 0,9-11-1,52-73 633,45-58 473,-79 110-836,61-57 0,-80 84-446,-1-1-23,1 1 1,0 1-1,1 0 1,33-18-1,-48 29-39,0 1 0,0 0-1,-1-1 1,1 1 0,0 0 0,0-1-1,0 1 1,0 0 0,0 0-1,-1 0 1,1 0 0,0 0 0,0 0-1,0 0 1,0 0 0,0 0 0,0 0-1,1 1 1,-1-1 7,-1 1 1,1 0-1,-1-1 1,1 1-1,-1 0 0,1-1 1,-1 1-1,1 0 1,-1-1-1,0 1 0,1 0 1,-1 0-1,0-1 1,0 1-1,0 0 0,0 0 1,1 0-1,-1 0 1,0-1-1,0 1 0,-1 0 1,1 0-1,0 1 1,-3 19 265,0 1 1,-10 28-1,3-13-113,2-2-64,-15 68 119,20-85-214,1 1 1,0-1 0,2 29 0,0-43 26,1 1 1,0-1 0,-1 0 0,1 1-1,1-1 1,-1 0 0,1 0 0,-1 0-1,1 0 1,0 0 0,1 0 0,4 6-1,-5-7-17,1-1-1,0 1 0,-1-1 0,1 0 0,0 0 0,0 0 0,0 0 0,1-1 0,-1 1 0,0-1 0,0 0 0,1 0 0,-1 0 0,1 0 0,-1-1 0,5 1 0,1-1 12,-1 1 0,1-2 0,0 1-1,-1-1 1,1-1 0,0 0 0,-1 0 0,0 0 0,12-6-1,-9 3-32,1-1 0,-1-1 0,0 0-1,0-1 1,14-13 0,4-9-18,-3 0-1,0-1 1,22-37 0,-28 39 111,23-23-259,-43 52 163,0 0 0,0 0 0,0 0-1,0 0 1,0 0 0,0-1 0,0 1-1,0 0 1,0 0 0,0 0 0,0 0-1,0 0 1,0 0 0,0 0 0,0 0-1,0 0 1,0 0 0,1 0 0,-1 0-1,0 0 1,0 0 0,0 0 0,0 0-1,0 0 1,0 0 0,0 0 0,0 0-1,0-1 1,0 1 0,0 0 0,0 0-1,1 0 1,-1 0 0,0 0 0,0 0-1,0 1 1,0-1 0,0 0 0,0 0-1,0 0 1,0 0 0,0 0-1,0 0 1,0 0 0,1 0 0,-1 0-1,0 0 1,0 0 0,0 0 0,0 0-1,0 0 1,0 0 0,0 0 0,0 0-1,0 0 1,0 0 0,0 0 0,0 1-1,0-1 1,1 7-71,-4 11 29,-9 22 14,2-7 29,1 1 0,-7 63-1,15-89 15,1 0 0,0 1 0,0-1 0,1 0-1,0 0 1,3 10 0,-3-15-12,-1-1 0,1 1 0,0-1 1,0 1-1,0-1 0,1 0 0,-1 0 0,1 1 0,-1-1 0,1 0 0,0 0 0,-1-1 0,1 1 1,0 0-1,0 0 0,1-1 0,-1 0 0,0 1 0,0-1 0,1 0 0,-1 0 0,1 0 1,-1 0-1,4 0 0,1 0 43,0 0 1,0-1-1,0 0 0,0 0 1,0-1-1,0 0 0,0 0 1,9-3-1,-4 0 56,0 0-1,-1 0 0,22-13 1,-24 12-42,-1 0 0,0-1 1,0 0-1,-1 0 1,8-9-1,-12 12-37,0-1 0,0 1 0,-1-1 0,0 0 0,1 0 0,-1 0 0,-1 0 0,1 0 0,-1 0 0,1 0 0,-1-1 0,0 1 0,0-8 0,-1 4 2,1 1 1,-2-1-1,1 1 0,-1-1 1,0 1-1,-1-1 1,0 1-1,0-1 0,-1 1 1,0 0-1,-6-12 0,6 14-59,0 1 0,-1 0 0,1 0 0,-1 0 0,0 0 0,0 0-1,0 1 1,0-1 0,0 1 0,-1 0 0,0 1 0,1-1 0,-1 1-1,0 0 1,0 0 0,0 1 0,-9-3 0,-3 2-114,1 1 0,-22 0-1,30 2 152,8-1 0,0 0 0,0 0 0,0 0 0,0 0 0,0 0 0,1 0 0,-1 0 0,0 0 0,0 0 0,0 0 0,0 0 0,0 0 0,0 0 0,0 1 0,0-1 0,0 0 0,0 0 0,0 0 0,0 0 0,0 0 0,0 0 0,0 0 0,0 0 0,0 0 0,0 0 0,0 0 0,0 0 0,0 1 0,0-1 0,0 0 0,0 0 0,0 0 0,0 0 0,0 0 0,0 0 0,0 0 0,0 0 0,-1 0 0,1 0 0,0 0 0,0 0 0,0 0 0,0 0 0,0 1 0,0-1 0,0 0 0,0 0 0,0 0 0,0 0 0,0 0 0,0 0 0,6 1 0,26-3-125,1-2 0,64-15 0,-42 7 116,237-69-5,-142 35 7,-124 37 67,-16 6-41,0 0 0,0 0 0,0 1 0,20-2 0,-39 13 55,-7 7-137,1 1 0,1 1 0,-19 29-1,-30 62-10,62-108 76,-9 17 20,0 0 0,1 1 0,1 0 1,1 1-1,1-1 0,-6 33 0,12-50-22,0 0 1,-1 0-1,1 0 1,0 0-1,0 0 1,0 0-1,0 0 1,1 0-1,-1 0 0,1 0 1,-1 0-1,1 0 1,-1 0-1,1 0 1,0 0-1,0 0 1,0-1-1,0 1 1,1 0-1,-1-1 1,0 1-1,3 1 0,-3-2 10,1 0-1,0 0 1,0-1-1,-1 1 0,1-1 1,0 1-1,0-1 1,0 0-1,0 1 0,0-1 1,0 0-1,-1 0 0,1-1 1,0 1-1,0 0 1,0-1-1,0 1 0,0-1 1,-1 1-1,1-1 1,0 0-1,0 0 0,-1 0 1,4-2-1,11-9 120,0 0-1,0-2 1,-1 0-1,25-30 1,-21 23-111,40-44-82,113-129 160,-150 166-200,-2-2-1,0 0 1,-2-2-1,-1 0 1,-2-1-1,12-37 1,-2-9-16,21-123 1,-42 181 110,-2 1 1,0 0-1,-1-1 1,-3-31-1,1 37-48,1 10-25,0 0 1,0 0-1,0 0 0,-2-7 0,1 11 52,1 1 0,0-1 0,0 0 0,-1 0 0,1 1 0,0-1 0,-1 0 0,1 0 0,-1 1 0,1-1 0,-1 0 0,1 1 0,-1-1 0,0 1-1,1-1 1,-1 1 0,0-1 0,1 1 0,-1-1 0,0 1 0,0 0 0,1-1 0,-1 1 0,0 0 0,0 0 0,0-1 0,1 1 0,-1 0 0,0 0 0,-1 0 0,1 0 4,0 0-1,0 1 1,0-1 0,0 0-1,-1 1 1,1-1 0,0 1-1,1-1 1,-1 1 0,0 0-1,0-1 1,0 1 0,0 0 0,0 0-1,1-1 1,-1 1 0,0 0-1,1 0 1,-1 0 0,0 0-1,0 1 1,-3 4-35,-4 7 51,0 1 0,0 1 0,2-1 0,0 1 0,0 0 1,-3 19-1,-4 8 170,0-5-61,-53 147 330,52-146-365,1 1 1,3 1-1,0 0 1,3 1-1,1-1 1,2 1-1,2 0 1,2 1-1,6 54 1,-3-77-28,0-1 0,2 0 0,0 0 0,0-1 0,11 22 0,-13-32-5,1 1 0,0-1-1,1 0 1,-1-1 0,1 1 0,1-1-1,-1 1 1,1-2 0,0 1 0,0-1-1,1 0 1,0 0 0,0 0 0,7 3-1,-11-7-11,0 0-1,0 0 0,0-1 0,1 1 0,-1 0 0,0-1 1,0 0-1,0 0 0,0 0 0,0 0 0,1-1 0,-1 1 0,0-1 1,0 0-1,0 1 0,0-2 0,0 1 0,0 0 0,-1 0 0,1-1 1,0 0-1,0 1 0,-1-1 0,1 0 0,-1 0 0,3-4 0,4-3 47,-1 0 0,0-1 0,-1 0 0,0-1 0,8-14-1,31-66 364,-17 30-635,39-57-1,-58 104 178,-4 6-31,0-1 1,9-19-1,-8 15-219,-4 12 44,-5 8 99,-23 98 269,19-74-88,2 0 1,1 0-1,1 1 0,2-1 1,5 45-1,-4-72-24,0 0-1,0 0 1,0 1 0,1-1-1,-1 0 1,1 0 0,0 0-1,0 0 1,4 5 0,-4-7 5,-1 0 1,1-1 0,-1 1-1,1-1 1,-1 1 0,1-1 0,0 0-1,0 0 1,0 1 0,0-1 0,0 0-1,0-1 1,0 1 0,0 0 0,0-1-1,0 1 1,0-1 0,0 0 0,0 1-1,1-1 1,2 0 0,3-2 20,0 1-1,1-1 1,-1 0 0,0-1 0,0 0 0,-1 0 0,1-1 0,-1 0-1,1 0 1,-1-1 0,11-9 0,6-8 54,37-41 0,-42 43-135,120-131-302,-116 124 107,-23 28 227,0-1 0,0 0 0,0 0 0,0 0 0,0 0 0,0 0 0,0 0 0,0 0 0,0 0 0,0 0 1,0 0-1,1 1 0,-1-1 0,0 0 0,0 0 0,0 0 0,0 0 0,0 0 0,0 0 0,0 0 0,0 0 0,0 0 0,0 0 0,0 0 0,0 0 0,1 0 0,-1 0 0,0 0 0,0 0 0,0 0 0,0 0 0,0 0 0,0 0 0,0 0 0,0 0 1,0 0-1,1 0 0,-1 0 0,0 0 0,0 0 0,0 0 0,0 0 0,0 0 0,0 0 0,0 0 0,0 0 0,0 0 0,0 0 0,1 0 0,-1 0 0,0 0 0,0 0 0,0 0 0,0-1 0,0 1 0,0 0 0,0 0 0,0 0 0,0 0 0,0 0 0,0 0 1,0 0-1,0 0 0,0 7-49,0-6 40,-2 11-77,-1 0-1,-7 23 0,-4 13 249,12-39-118,-9 61-151,11-61 149,-1 0-1,1 0 1,0 0-1,1 0 1,3 14-1,-4-22-14,0 1 0,0-1 0,1 1 0,-1-1 0,1 0 0,0 1 0,-1-1 0,1 1-1,0-1 1,0 0 0,0 0 0,0 1 0,0-1 0,0 0 0,0 0 0,0 0 0,0 0-1,1 0 1,1 1 0,-2-2-18,0 0 0,1 1 0,-1-1 0,1 0 0,-1 0 0,1 0 0,-1 0 0,1 0 0,-1 0 0,1 0 0,-1-1 0,0 1 0,1-1 0,-1 1-1,1-1 1,-1 1 0,0-1 0,1 0 0,-1 1 0,0-1 0,1-1 0,13-9 9,-1-1 1,0-1-1,-1 0 0,12-16 0,12-13-81,-18 22 80,1 2 0,0-1 0,2 2 1,0 1-1,32-18 0,-11 12-62,1 2 0,1 2 1,56-15-1,-95 33-47,-8 6 73,-12 7 34,14-12-18,-172 169 160,164-161-154,1 0-1,0 0 1,0 1 0,-8 19-1,12-23-22,0 1 1,1-1-1,0 0 1,1 1-1,-1 0 0,1-1 1,1 1-1,-1 0 0,1 9 1,1-14 23,-1 1 1,1-1-1,-1 1 1,1-1-1,0 1 1,0-1-1,0 0 1,1 0-1,-1 1 1,0-1-1,1 0 1,-1 0 0,1 0-1,0 0 1,0-1-1,0 1 1,0 0-1,0-1 1,0 1-1,0-1 1,0 0-1,0 0 1,1 0-1,2 1 1,4 1 17,0 0 1,-1-1 0,1 0-1,0 0 1,15 0-1,-11-2 7,0 0 0,0-1-1,0 0 1,0-1 0,0-1-1,0 0 1,-1 0 0,1-1-1,-1-1 1,0 0 0,0-1-1,-1 0 1,0 0 0,0-2-1,19-15 1,-1-4-58,-2-2 0,33-42 0,4-6-9,14-3 139,-42 44-56,0-2 1,43-61-1,-21 6-148,-4-2 0,69-168 0,-107 225 12,-3 0-1,-1-1 0,-1-1 0,7-59 0,-18 97 54,0 0 0,1-1 0,-1 1 0,-1 0 0,1 0 1,0 0-1,0-1 0,-1 1 0,0-2 0,0 3 24,1 1 0,0-1 0,0 1 0,-1-1 0,1 1 0,0 0 0,-1-1 0,1 1 0,-1 0 0,1-1 0,-1 1 0,1 0 0,0-1 0,-1 1 0,1 0 0,-1 0 0,1 0 0,-1-1-1,1 1 1,-1 0 0,1 0 0,-1 0 0,0 0 0,1 0 0,-1 0 0,1 0 0,-1 0 0,1 0 0,-1 0 0,1 0 0,-1 1 0,1-1 0,-1 0 0,1 0 0,-1 0 0,1 1 0,-1-1 0,1 0 0,-1 0 0,1 1 0,-1 0 0,-10 6-49,1 0 0,0 1 0,1 0 0,-15 16 0,5-4 59,4-4 8,1 0-1,1 1 0,0 0 0,2 1 0,0 1 0,1 0 0,-8 20 0,-44 146 80,55-160-64,-5 13 42,-5 18-55,-16 96 0,31-136 53,0 0-1,1 0 1,1 0-1,1 0 1,0 0-1,1 0 0,0 0 1,1 0-1,1-1 1,11 29-1,-10-35-8,-1-1-1,1 1 1,1-1-1,-1 0 1,1 0-1,0-1 1,1 0-1,0 0 1,8 6-1,-11-10-27,0 0 0,1 0-1,-1 0 1,1-1-1,0 0 1,-1 0 0,1 0-1,0 0 1,0-1 0,1 1-1,-1-1 1,0-1-1,0 1 1,0-1 0,1 0-1,-1 0 1,0 0-1,7-2 1,-3-1 38,0 1 0,-1-2 1,1 1-1,0-1 0,-1 0 0,15-11 0,43-38-64,-29 21-6,-15 13-43,21-25-1,-15 15 29,-17 17-58,-8 9 70,0-1 0,0 1-1,0 0 1,0 0-1,1 0 1,-1 1-1,7-4 1,-10 6-14,1 1-1,-1 0 1,1-1 0,-1 1 0,0-1 0,1 1 0,-1 0-1,0-1 1,1 1 0,-1 0 0,0-1 0,0 1-1,1 0 1,-1 0 0,0-1 0,0 2 0,1 7 23,-1 1 0,0-1 0,-1 1 0,-3 18 0,0 3-87,-16 119 98,10-77 33,9-71 0,1 0 0,0 0 1,0 1-1,-1-1 0,1 0 0,-1 0 1,0 0-1,0 1 0,0-1 1,0 0-1,0 0 0,0 0 0,0-1 1,0 1-1,-1 0 0,-2 3 0,3-5-24,1 0-1,-1 0 0,1 1 0,0-1 0,-1 0 0,1 0 1,-1 0-1,1 0 0,-1 0 0,1 0 0,-1 1 0,1-1 1,0 0-1,-1 0 0,1 0 0,-1-1 0,1 1 0,-1 0 0,1 0 1,-1 0-1,1 0 0,0 0 0,-1 0 0,1-1 0,-1 1 1,1 0-1,0 0 0,-1-1 0,0 1 0,-8-12 130,8 11-126,-9-17 120,0-1 1,-14-39-1,17 38-112,4 14-60,1 0-1,0-1 1,0 1-1,1-1 1,0 0-1,0 1 0,1-1 1,-1-8-1,1 13 21,1 0 0,-1 0 0,0 0-1,1 0 1,-1 1 0,1-1 0,0 0 0,-1 0 0,1 0-1,0 1 1,0-1 0,0 0 0,0 1 0,1-1-1,-1 1 1,0 0 0,1-1 0,-1 1 0,1 0-1,-1 0 1,1-1 0,0 1 0,-1 0 0,1 1 0,0-1-1,0 0 1,-1 1 0,1-1 0,0 1 0,0-1-1,0 1 1,4-1 0,22-1-4,1 1 0,54 6 0,56 17 39,-100-14-97,0 3 0,0 1 0,-1 1 1,56 29-1,-82-33-1820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48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8896,'9'-55'3296,"12"47"-2560,54-6-224,-8 5-256,25 1-256,-5 0 352,-4 0-192,1 2-416,9 1 128,2 2-2880,3 11 1664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49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124 804 4800,'-6'-8'535,"3"3"39,0 0 1,0 0-1,0 1 1,-1-1-1,-7-6 1,10 10-504,0 0 0,0 1 0,0-1 1,0 1-1,0-1 0,0 1 0,0-1 1,0 1-1,0 0 0,0-1 0,0 1 1,0 0-1,-1 0 0,1 0 1,0 0-1,0 0 0,0 0 0,0 0 1,0 0-1,0 1 0,0-1 0,0 0 1,0 0-1,0 1 0,0-1 0,0 1 1,0-1-1,0 1 0,0 0 0,0-1 1,0 1-1,0 0 0,0-1 1,1 1-1,-1 0 0,-1 2 0,-3 3-39,0 0-1,1 0 0,0 1 0,0 0 0,0 0 1,1 0-1,-5 15 0,4-6-13,0 0 0,-3 29 0,7-42 28,0 0-1,-1 1 1,2-1 0,-1 0-1,0 0 1,0 0-1,1 0 1,0 0 0,0 0-1,0 0 1,0 0-1,0 0 1,0 0 0,1 0-1,-1-1 1,1 1-1,3 4 1,-3-6-8,0 1 1,0 0-1,1 0 0,-1-1 1,0 0-1,1 1 0,-1-1 1,1 0-1,-1 0 0,1 0 1,-1 0-1,1-1 0,0 1 1,-1-1-1,1 0 0,0 1 1,-1-1-1,1 0 0,0-1 1,0 1-1,2-1 0,7-1 82,1 0 0,-1-2 0,0 1-1,0-1 1,-1-1 0,15-7 0,-20 8-61,-1 0 0,1 0 1,-1 0-1,0 0 0,0-1 1,0 0-1,0 0 0,-1 0 1,0 0-1,0-1 0,-1 0 1,1 0-1,2-8 1,-4 10-57,0 0 1,-1 0 0,0-1-1,0 1 1,0 0 0,-1-1 0,1 1-1,-1-1 1,0 1 0,0-1-1,-1 1 1,1-1 0,-1 1-1,0 0 1,0-1 0,-3-5 0,3 6-30,-1 1 0,0-1 1,0 1-1,-1 0 1,1 0-1,-1 0 1,1 0-1,-1 0 1,0 0-1,0 1 1,0 0-1,-1-1 0,1 1 1,0 0-1,-1 1 1,1-1-1,-1 1 1,0-1-1,-3 0 1,-5 0-10,0-1 0,1 2 1,-24-1-1,35 2 43,-1 0 0,1 0 0,-1 0 0,1 0 0,-1 0 1,1 0-1,-1 0 0,0 0 0,1 0 0,-1-1 0,1 1 0,-1 0 0,1 0 0,-1 0 1,1-1-1,-1 1 0,1 0 0,-1-1 0,1 1 0,-1-1 0,1 1-12,0-1 0,0 1-1,-1 0 1,1-1 0,0 1 0,0-1-1,0 1 1,0-1 0,0 1 0,0 0-1,0-1 1,0 1 0,0-1 0,0 1-1,1 0 1,-1-1 0,0 1 0,0-1-1,0 1 1,1-1 0,1-2-38,0 0 0,0 0 0,0 0 0,0 1 0,5-4 0,22-18 119,1 1-1,43-24 1,-40 27 109,-1-2 1,35-29 0,-48 32-85,-1 0 1,-2-1 0,0-1 0,0-1 0,-2 0 0,13-29 0,58-147 302,-64 134-216,1-5-261,-18 58-161,-3 9-61,-2 9 19,1-3 213,-43 384 4,14-130 406,-2 23-323,25-242-30,-30 202 24,-15-5 228,41-202-144,-1 0 1,-17 34-1,21-55-9,0 0 0,0 0 0,-1-1 0,-1 0 0,0 0 0,-1-1 0,-16 15-1,22-23-24,1 0-1,-1 0 0,0-1 0,-1 1 0,1-1 0,0 0 0,-1 0 0,1 0 0,-1 0 0,0-1 0,0 0 0,1 0 0,-1 0 0,-8-1 1,9 0-15,0 0 0,0-1 0,1 1 0,-1-1 0,0 0 0,0-1 0,1 1 0,-1-1 0,0 1 0,1-1 0,0 0 0,-1 0 0,1-1 0,0 1 0,0-1 0,0 1 0,0-1 0,-4-6 0,1 1-55,1 0 0,0-1 0,1 1 0,0-1 0,0 0 0,0 0 0,-3-18 0,2 3-155,-2-48 0,5 56 154,2 1 0,0-1-1,1 0 1,0 0-1,1 0 1,1 1-1,1-1 1,0 1 0,1 0-1,13-28 1,-7 24 49,2 0 1,0 1 0,1 1-1,1 0 1,1 1 0,0 1 0,26-20-1,-5 9 52,2 1-1,66-32 1,-94 51-110,1 1-1,0 0 0,0 1 1,0 0-1,18-2 1,-25 5-23,0 1 0,0-1 0,1 2 0,-1-1 0,0 0 0,1 1 0,-1 0 0,0 0 0,0 1 0,0-1 0,0 1 0,0 0 0,0 1 0,-1-1 0,7 5 0,0 2-1261,0 1 0,-1 0 0,0 1 0,-1 0 0,0 0 0,-1 1 0,9 15 0,-6-9-190,17 23-2595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52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1415 1984,'-2'-3'592,"3"4"-338,0-1-150,1 1 0,-1 0 0,0-1 1,0 1-1,1-1 0,-1 0 0,0 1 0,1-1 0,-1 0 1,1 0-1,1 0 0,10-3 573,0-1 1,0 0 0,-1-1-1,1 0 1,-1-1 0,22-14-1,-3 1-76,-13 10-376,0-1 1,0-2-1,-1 1 1,-1-2-1,0 0 1,16-18-1,-5-1 271,44-68-1,12-44 30,-32 52-126,-21 38-148,14-24-193,-39 68-17,1 0-657,-4 11 330,-1 7 193,-2 61 132,2 81 232,0-127-120,2-1 0,1 1 1,0-1-1,12 33 0,-14-50-91,0 1 0,1-1 0,-1 0 0,1 0 0,1 0 0,-1 0 0,1 0 0,0-1 0,0 1-1,0-1 1,0 0 0,1-1 0,-1 1 0,9 4 0,-6-4 14,0-1 0,1 0-1,-1 0 1,1-1 0,0 0 0,0-1-1,0 1 1,-1-1 0,17-1 0,-12 0-4,0-1 1,0 0-1,-1-1 0,1-1 1,0 0-1,-1 0 1,1-1-1,-1-1 1,0 0-1,-1 0 1,1-1-1,-1 0 1,0-1-1,11-10 1,-9 6 23,-1-2 1,0 1 0,-1-2-1,-1 1 1,0-1 0,12-26 0,-16 29-92,0-1 0,-1 1 0,0-1 0,-1 0 0,-1 0 0,0 0 0,-1 0 0,0-1 0,-1-22 0,0 33-38,0-1 0,-1 1 1,1-1-1,-1 1 1,0-1-1,1 1 0,-1 0 1,0-1-1,0 1 0,-1 0 1,1 0-1,0-1 0,-1 1 1,1 0-1,-1 1 0,0-1 1,-3-3-1,4 5 14,0-1 1,0 1 0,0-1-1,0 1 1,0-1-1,0 1 1,0 0-1,0-1 1,-1 1-1,1 0 1,0 0 0,0 0-1,0 0 1,-1 0-1,1 0 1,-1 0-1,0 1 6,0-1 0,0 1 0,0 0 0,0 0 0,0 0 0,1 0 0,-1 0 0,0 0 0,0 0 0,1 1 0,-3 2 0,-8 9-5,1 1 0,1 1 1,0 0-1,1 0 0,1 1 0,1 0 1,0 1-1,0 0 0,-6 32 1,11-40 51,1 0 1,0 0 0,0 0 0,1 1-1,0-1 1,1 0 0,0 1 0,0-1-1,1 0 1,0 0 0,1 0 0,0 0-1,0 0 1,8 14 0,-7-17 20,0 0 1,0 0-1,1 0 0,-1-1 0,1 0 1,0 0-1,0 0 0,1 0 1,0-1-1,-1 0 0,2 0 0,-1-1 1,0 0-1,1 0 0,-1 0 1,1-1-1,0 1 0,0-2 1,13 3-1,-6-3-7,0-1 1,-1 0-1,1-1 1,19-4-1,55-16 6,-52 12 58,7-2-78,-2-1-1,0-2 0,0-2 0,-2-1 1,0-3-1,52-34 0,41-51-335,-79 59 315,4-1 117,-67 56-98,0 1 1,1 1 0,-11 16-1,6-8 85,-1-1 0,-1 0 0,-1-2 0,-20 17 0,30-27-92,-20 16-18,-50 30 1,49-34 50,-48 38-1,69-50-15,0 1 0,1 0-1,0 0 1,0 0-1,-6 11 1,10-16-25,1-1 0,0 1 0,0 0 0,1 0 0,-1-1 1,0 1-1,0 0 0,1 0 0,0 0 0,-1 0 0,1-1 0,0 1 0,0 0 0,0 0 1,0 0-1,0 0 0,0 0 0,0 0 0,1 0 0,-1 0 0,1 0 0,-1-1 0,1 1 0,0 0 1,0 0-1,0-1 0,0 1 0,0 0 0,0-1 0,0 1 0,0-1 0,2 2 0,1 0 12,0 0-1,0-1 0,1 0 0,-1 0 0,0 0 0,1 0 0,-1 0 0,1-1 0,0 0 1,0 0-1,-1 0 0,1-1 0,0 0 0,0 0 0,0 0 0,-1 0 0,1-1 1,9-1-1,3-2 39,0-1 0,0-1 0,27-13 1,-36 15-29,0 0 1,0-1-1,-1 0 1,1 0-1,-1-1 1,-1 0-1,1 0 1,10-14-1,-8 7-43,0 1 1,-2-1-1,1 0 1,7-20-1,5-4-559,-21 43 504,0 0 1,0 0 0,0 0 0,1 1-1,-1-1 1,2 0 0,0 7-1,0 7 144,-2-18-78,1 0 0,0 1-1,1-1 1,-1 0 0,0 0 0,0 0 0,1 0 0,-1 0 0,1 0 0,0 0 0,0 0 0,0 0-1,0-1 1,0 1 0,0 0 0,0 0 0,0-1 0,1 1 0,-1-1 0,1 1 0,-1-1-1,1 1 1,-1-1 0,1 0 0,0 0 0,0 0 0,0 0 0,-1 0 0,1 0 0,3 0 0,4 1 11,1 0 0,-1-1 0,0 0 0,1-1 0,13-1 0,-13 0 34,51-3 31,-1-4 1,0-2-1,0-2 0,64-24 0,-56 8-254,-45 18 177,27-9-1,-24 11-280,-26 20 346,-1-8-64,0 0 0,-1 1 0,1-1-1,-1 0 1,0 0 0,0-1 0,-1 1 0,1 0-1,-1-1 1,1 1 0,-1-1 0,-4 3-1,-7 7-88,-24 16 0,13-10-23,14-11 184,3-2-58,1-1 0,0 1 0,-9 10 0,15-14-11,0-1 0,-1 1 0,1 0-1,0-1 1,0 1 0,0 0 0,0 0 0,1 0 0,-1 0-1,0-1 1,1 1 0,0 0 0,-1 0 0,1 0 0,0 0-1,0 0 1,0 0 0,0 0 0,0 0 0,0 0 0,1 3-1,0-4-2,-1 0-1,1 1 1,0-1-1,-1 0 1,1 1-1,0-1 1,0 0-1,0 0 1,0 0-1,0 0 1,0 0-1,0 0 0,0 0 1,0 0-1,1 0 1,-1-1-1,0 1 1,1 0-1,-1-1 1,0 1-1,1-1 1,-1 1-1,0-1 1,1 0-1,-1 0 0,1 0 1,-1 1-1,1-1 1,-1-1-1,3 1 1,4-1 30,1 0 1,-1 0 0,16-6-1,-21 6-12,44-15 169,67-34 0,-75 32-192,2-1-55,0-3-1,43-31 0,-60 36 56,0-2 1,-2 0-1,0-2 1,27-34-1,124-190-107,-136 183 212,-2-1-1,44-117 0,24-143 282,-73 205-887,-29 116 482,-1 0 0,0 0-1,0 0 1,1 0 0,-1 0 0,0 0 0,-1-4 0,1 6 6,0-1 0,-1 1 0,1-1 0,0 1 1,0-1-1,0 0 0,-1 1 0,1-1 0,0 1 0,-1-1 0,1 1 0,0 0 0,-1-1 1,1 1-1,-1-1 0,1 1 0,0 0 0,-1-1 0,0 0 0,0 1-1,0 0 1,1 0-1,-1 0 1,1 0-1,-1 0 0,0 0 1,1 0-1,-1 0 0,0 0 1,1 0-1,-1 0 0,0 0 1,1 0-1,-1 0 0,1 1 1,-1-1-1,0 0 1,0 1-1,-1 0-6,0 1 1,0-1-1,0 1 0,0-1 1,1 1-1,-1 0 1,-1 2-1,-5 6-27,1 1 1,0 0-1,1 0 0,-8 21 0,-14 52-37,20-55 66,-59 205-61,21 6 126,31-57 127,13-136-74,11 88-1,1-81-72,-9-49-23,0 0 0,1 0 0,0 0 0,0-1 1,1 1-1,-1-1 0,1 0 0,5 7 0,-7-10 9,0 0 0,1 0 0,-1 1 0,1-1 0,-1 0 0,1-1-1,-1 1 1,1 0 0,-1 0 0,1-1 0,0 1 0,0-1 0,-1 1-1,1-1 1,2 1 0,0-1 16,0 0-1,1 0 0,-1-1 1,0 1-1,0-1 1,5-1-1,5-3 48,0 0 0,22-12 0,-34 15-74,33-18 1,-1-2 0,32-26 0,-29 19-253,45-25 0,-79 52 217,0 0 0,1 1-1,-1-1 1,1 1-1,7-3 1,-10 4 26,0 0-1,0 0 1,-1 0 0,1 0 0,0 0 0,0 0 0,0 0 0,0 1 0,0-1 0,0 0-1,0 0 1,-1 1 0,1-1 0,0 0 0,0 1 0,0-1 0,-1 1 0,1-1-1,0 1 1,0-1 0,-1 1 0,1 0 0,0-1 0,-1 1 0,1 0 0,-1 0 0,1-1-1,-1 1 1,1 0 0,-1 1 0,2 2-6,-1 1 1,1-1-1,-1 1 0,0-1 1,-1 1-1,1 0 1,-1-1-1,0 1 0,0 0 1,-1 7-1,-2 8 37,-6 20 0,7-32-13,-1 4-7,0 0-23,0 1 0,1 0 0,0 0 0,0 19 0,2-29 32,0-1 1,0 1-1,0-1 1,0 1 0,1-1-1,-1 1 1,1-1 0,0 1-1,0-1 1,0 1 0,0-1-1,0 0 1,1 0-1,-1 1 1,0-1 0,1 0-1,0 0 1,0 0 0,-1-1-1,1 1 1,0 0 0,0-1-1,0 1 1,1-1 0,-1 0-1,0 1 1,1-1-1,4 1 1,-2 0-3,0-1 0,-1 0 0,1-1 0,0 1 0,0-1 0,0 0 0,0 0 0,0-1 0,0 0 0,0 1 0,8-4 0,-5 1 13,1 0 0,-1-1 0,-1 0-1,1 0 1,0-1 0,6-5 0,4-6 16,-1 0 1,0 0-1,-1-2 1,14-20-1,-21 26-50,-3 5-24,-1 0 0,1-1 0,-1 1 1,-1-1-1,7-16 0,-15 36-67,-1 0 0,-1-1 0,-12 20 1,10-17 56,1-1 1,-8 19 0,14-29 66,0-1 1,1 0-1,-1 1 0,1-1 1,0 0-1,0 1 1,0-1-1,0 0 0,0 1 1,0-1-1,0 1 1,1-1-1,-1 0 0,1 0 1,0 1-1,0-1 0,0 0 1,1 3-1,-1-4-20,0 1-1,0-1 0,0 0 0,0 1 1,0-1-1,1 0 0,-1 0 0,0 0 1,1 0-1,-1 0 0,1 0 1,-1 0-1,1 0 0,-1 0 0,1-1 1,0 1-1,-1 0 0,1-1 0,0 0 1,-1 1-1,1-1 0,0 0 1,0 0-1,2 0 0,8-2 25,-1 1-1,1-2 1,0 0-1,-1 0 1,20-9-1,-24 8 39,0 1-1,0-1 1,0-1 0,0 1-1,-1-1 1,0 0 0,0-1-1,0 1 1,6-10-1,-10 13-71,0 0 0,-1-1 0,0 1-1,1 0 1,-1 0 0,0-1-1,0 1 1,0-1 0,-1 1 0,1-1-1,-1 1 1,1-1 0,-1 0 0,0 1-1,0-1 1,0 0 0,0-2-1,-1 3-16,0-1-1,1 1 1,-1 0-1,0 0 1,0 0-1,-1 0 1,1 0-1,0 0 1,-1 0-1,1 0 0,-1 0 1,1 1-1,-1-1 1,0 1-1,0-1 1,0 1-1,0 0 1,-4-2-1,-6-3 74,0 1 0,-15-3 0,2-1 23,24 9-73,0 0 0,1 0 1,-1-1-1,0 1 1,0 0-1,1-1 0,-1 1 1,0 0-1,1-1 0,-1 1 1,0-1-1,1 1 0,-1-1 1,1 1-1,-1-1 0,1 0 1,-1 1-1,1-1 1,-1 0-1,1 1 0,0-1 1,-1 0-1,1 0 0,0 1 1,-1-2-1,1 1-1,0-1 0,1 1 0,-1 0-1,0 0 1,0-1 0,1 1 0,-1 0 0,1 0-1,-1 0 1,1 0 0,-1-1 0,1 1 0,0 0 0,0-1-1,5-4 1,-1 0 0,1 1-1,12-10 1,-2 4 47,0 1 0,1 0 1,1 1-1,25-9 0,-9 6-107,51-11-1,-69 19-29,1 1-1,0 1 1,0 0-1,0 1 1,21 2-1,-34-1 99,-1 0-1,1 1 1,0-1-1,0 1 0,0 0 1,-1 1-1,1-1 0,0 0 1,-1 1-1,1 0 0,-1 0 1,0 0-1,1 0 0,-1 1 1,0-1-1,0 1 0,-1 0 1,1 0-1,-1 0 0,1 0 1,-1 0-1,0 0 0,0 1 1,0-1-1,-1 1 0,1-1 1,-1 1-1,2 4 0,-2-1 28,0 0 0,-1 1 0,1-1 0,-1 0 0,-1 0 0,1 1 0,-1-1 0,0 0 0,-1 0 0,0 0 0,0 0 0,-5 10 0,3-7 28,-1-1 0,0 1-1,0-1 1,-1-1 0,-1 1 0,1-1 0,-1 0 0,-8 7-1,15-15-54,0 0 0,0 0 0,-1 0-1,1 0 1,0 0 0,0 0 0,0-1-1,0 1 1,0 0 0,0 0 0,0 0 0,0 0-1,0 0 1,0 0 0,0 0 0,0 0-1,0 0 1,0 0 0,0 0 0,0 0-1,0 0 1,0 0 0,0 0 0,-1 0-1,1 0 1,0 0 0,0 0 0,0 0-1,0 0 1,0 0 0,0 0 0,0 0 0,0 0-1,0 0 1,0 0 0,0 0 0,0 0-1,0 0 1,-1 0 0,1 0 0,0 0-1,0 0 1,0 0 0,0 0 0,0 0-1,0 0 1,0 0 0,0 0 0,0 0-1,0 0 1,3-7 95,11-15-46,3-5-54,2 0 0,31-35 1,-47 57-49,2 1 0,-1 0 0,0 1 0,1-1 0,-1 1 0,1 0 1,0 0-1,0 1 0,10-4 0,-11 5 36,-1 0-1,1 0 1,0 1-1,0 0 1,0-1 0,-1 1-1,1 1 1,0-1 0,0 0-1,0 1 1,-1 0 0,1 0-1,0 0 1,-1 1-1,5 1 1,22 13 340,-2 2 0,49 38 0,-34-22 92,41 35-58,-76-57-1709,-8-12 1242,0 0 0,0 0 1,0 1-1,0-1 0,0 0 1,0 1-1,0-1 0,0 0 0,0 1 1,-1-1-1,1 0 0,0 1 1,0-1-1,0 0 0,0 0 1,0 1-1,-1-1 0,1 0 1,-1 1-416,1-1 415,-1 1 1,1-1-1,0 0 0,0 0 1,-1 0-1,1 0 0,0 0 0,-1 0 1,1 0-1,0 1 0,-1-1 1,1 0-1,0 0 0,-1 0 1,1 0-1,0 0 0,-1-1 0,-15 2-6039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7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53 3136,'-18'3'5738,"20"-3"-5114,9-1-142,0 0 1,-1-1-1,1 0 0,13-5 0,14-3-109,-7 3-232,14-2 73,64-6 0,-95 14-202,0 1-1,0 0 1,-1 1-1,1 0 0,-1 1 1,1 1-1,-1 0 0,1 1 1,15 7-1,-25-9 9,0 0 0,1 0 1,-1 1-1,0 0 0,-1 0 0,1 0 1,0 0-1,-1 0 0,0 1 0,0 0 1,0-1-1,0 1 0,4 8 0,-2 0 205,0 1 0,-1-1 1,5 21-1,-7-21-78,1 0 1,0 0-1,1-1 1,1 0 0,7 14-1,-10-22-105,-1 0 0,1-1 0,0 1-1,0-1 1,0 1 0,0-1 0,1 0 0,-1 0-1,1 0 1,-1 0 0,1-1 0,0 1-1,-1-1 1,1 1 0,0-1 0,0 0 0,0 0-1,0 0 1,6 0 0,-3 0-73,0-1-1,0-1 1,0 1 0,0-1-1,0 0 1,0 0 0,-1-1-1,1 0 1,8-4 0,3 0-1305,-2-1-876,33-10 0,3 9-3073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53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34 6816,'-13'-34'2528,"18"37"-1984,8-6-128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53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8384,'44'-16'3104,"17"16"-2400,37-3-224,-41-10 32,43-7-384,23 6 256,0 3-256,-14 6-192,-4 1 32,1 13-4928,-1 5 2720,-17-3-1664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58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1020 1472,'-2'5'232,"1"0"0,0 0-1,0 0 1,0 8 0,2 9 3915,8-22-2525,-6-1-1469,0 0 0,0 0 0,0 0 0,0 0 0,0-1 0,0 1 0,-1-1 0,1 0 0,4-3 0,25-26 428,-13 12-319,33-25 101,-23 20 37,-2-1 0,0-1 0,29-37 0,-47 50-262,-1 0 0,-1-1 0,0 1 0,-1-1 0,-1-1 0,0 1 0,0-1 0,2-18 0,-5 28-493,-1 17 298,0 25 30,-1-34-30,-1 23 191,-1 0 0,-1 1 0,-1-1-1,-2 0 1,-16 48 0,15-55-21,-1 0 0,-1 0 0,-1-1-1,0 0 1,-1 0 0,-1-2 0,-1 1 0,-16 15 0,23-26-67,-1 0 0,0-1 0,0 1 1,-1-2-1,1 1 0,-1-1 0,0 0 0,0 0 1,-14 4-1,17-7 15,-1 0 1,1 0-1,0 0 1,0-1-1,-1 0 0,1 0 1,0 0-1,0 0 1,-1-1-1,1 0 1,0 0-1,0 0 1,0-1-1,0 0 0,0 0 1,0 0-1,-5-4 1,1 0-3,-1-1 0,1 0 0,0-1 0,-13-15 0,17 17-83,0 0 0,1 0 0,0-1 0,0 1 0,0-1 1,1 0-1,0 0 0,-3-10 0,6 16-7,-1 0 1,1-1 0,0 1-1,-1 0 1,1-1 0,0 1-1,0-1 1,0 1-1,0 0 1,0-1 0,0 1-1,1-1 1,-1 1-1,0 0 1,1-1 0,-1 1-1,2-3 1,-1 4-5,0-1 1,0 0-1,-1 0 1,1 0-1,0 1 0,0-1 1,0 0-1,0 1 1,0-1-1,0 1 1,0-1-1,1 1 0,-1 0 1,0-1-1,0 1 1,2 0-1,4-1-37,0 2 1,-1-1-1,1 1 0,-1-1 0,1 2 0,6 1 1,69 22 72,-41-11 73,52 9 1,-80-20-30,0-2 0,0 1 0,1-2 0,-1 0 0,0 0-1,0-1 1,1-1 0,15-4 0,-3-3 20,0 0-1,-1-2 1,32-20-1,-15 9-50,56-26-47,-38 19 228,90-56-1,-133 74-174,-1-1 0,0-1 0,0-1 0,-2 0 0,0-1-1,0 0 1,-2-1 0,0-1 0,16-27 0,-15 16-5,-2 0 1,0-1-1,-2-1 1,-1 1-1,-1-1 1,-2-1-1,-1 1 1,-1-1-1,-3-60 0,-1 80-35,1 0-15,-1-1 0,0 1 0,0 0-1,-1 0 1,-1 0 0,-6-16 0,9 26 15,0 0 1,0 0 0,-1 0-1,1 1 1,0-1-1,-1 0 1,1 1 0,-1-1-1,1 0 1,-1 1-1,1-1 1,-1 0 0,1 1-1,-1-1 1,1 1-1,-1-1 1,0 1 0,1-1-1,-1 1 1,0 0-1,0-1 1,1 1-1,-1 0 1,0-1 0,0 1-1,1 0 1,-1 0-1,0 0 1,0 0 0,0 0-1,1 0 1,-1 0-1,0 0 1,0 0 0,0 0-1,1 0 1,-1 1-1,0-1 1,0 0 0,1 0-1,-1 1 1,0-1-1,0 1 1,1-1 0,-1 1-1,-1 0 1,-1 2-18,0 0 0,0 0 1,0 1-1,0-1 0,1 1 1,-1 0-1,-3 6 1,-4 13 66,1 1 0,0-1 1,-5 30-1,-12 79 66,16-70-95,5-35-9,-19 132-177,23-141 230,0 0 0,2 0 0,0 0 0,1 0 1,1 0-1,8 31 0,-7-40 53,-1 0-1,1 0 1,1 0 0,-1-1 0,1 0-1,8 10 1,-11-16-62,0 1 0,0-1 0,0 1 0,0-1-1,1 0 1,-1 0 0,1 0 0,-1 0 0,1-1 0,0 1 0,-1-1 0,1 1-1,0-1 1,0 0 0,0 0 0,0 0 0,0-1 0,0 1 0,1-1 0,-1 1-1,0-1 1,5-1 0,2-1-12,0-1 0,-1 0-1,1-1 1,-1 0 0,0-1 0,16-10-1,-1-2 102,24-22 0,-31 24 64,52-49 58,-62 57-275,-1-1-1,1 0 1,-1 0-1,-1-1 1,0 1-1,0-1 1,4-11-1,-6 3 66,-3 16-51,0 0 1,0-1 0,0 1-1,0 0 1,0 0-1,0 0 1,0-1 0,1 1-1,-1 0 1,0 0-1,1 0 1,-1 0 0,1 0-1,-1 0 1,1 0-1,0 0 1,-1 0 0,1 0-1,0 0 1,0 0-1,0 0 1,-1 0 0,1 1-1,0-1 1,0 0-1,0 1 1,0-1 0,0 1-1,1-1 1,0 0-1,18-5 18,1 1-1,-1 1 0,24-1 0,-34 4-33,1 1 0,-1 0 0,0 0 1,1 1-1,-1 1 0,0 0 0,1 0 0,10 5 0,-16-6 10,-1 1 0,-1 0 0,1 0 0,0 0 0,0 1-1,-1-1 1,0 1 0,1 0 0,-1 0 0,0 0-1,0 0 1,-1 1 0,1-1 0,-1 1 0,4 6-1,-4-6 19,-1 1-1,1 0 0,-1 0 1,0 0-1,0 0 1,0 0-1,0 0 0,-1 0 1,0 1-1,0-1 0,-1 0 1,-1 9-1,-2 4 43,0-5 0,2 0 0,-2 17 0,4-27-39,0 0 0,0 0 1,0 0-1,0 0 1,0 1-1,1-1 0,0 0 1,-1 0-1,1 0 0,0 0 1,1-1-1,-1 1 0,0 0 1,1 0-1,2 2 0,-3-4 12,-1 0 0,1 0 0,0-1-1,0 1 1,0 0 0,0 0 0,1-1-1,-1 1 1,0-1 0,0 1 0,0-1-1,0 0 1,1 1 0,-1-1-1,0 0 1,0 0 0,0 0 0,1 0-1,-1 0 1,0 0 0,0 0 0,1 0-1,-1-1 1,0 1 0,0 0-1,2-1 1,4-2 69,-1 0 0,1 0 0,8-6 0,-6 5-7,95-66-55,-57 35 35,-43 33-117,-3 1 24,0 0 1,0 0-1,1 0 0,-1 1 0,0-1 0,1 0 1,-1 1-1,1-1 0,-1 1 0,2-1 0,-2 1 23,-1 0-1,1 0 0,-1 1 0,1-1 1,-1 0-1,1 0 0,0 1 1,-1-1-1,1 0 0,-1 1 0,1-1 1,-1 1-1,0-1 0,1 1 0,-1-1 1,1 1-1,-1-1 0,0 1 0,1-1 1,-1 1-1,0-1 0,0 1 0,1-1 1,-1 1-1,0 0 0,0-1 0,0 1 1,0-1-1,0 1 0,0 1 0,3 22-105,-2-20 126,-1 1-1,1 0 0,-1-1 0,2 1 0,1 5 0,-1-4 16,0-1 0,0 0 0,1 0 0,0 0 0,0 0-1,0-1 1,1 1 0,4 4 0,-6-7 11,0 0 0,1-1 1,-1 1-1,1 0 0,-1-1 0,1 0 1,0 0-1,-1 0 0,1 0 1,0 0-1,0 0 0,0-1 0,0 1 1,0-1-1,-1 0 0,1 0 1,5 0-1,51-8 80,89-23 1,-66 12 262,120-28-470,-194 45 63,0 0-1,-1 0 1,13-7 0,-19 8 113,-10 9 42,-2 2-189,1-1 0,1 2 1,0-1-1,-9 14 0,15-19 76,0-1 0,1 1 0,-1 0 0,1 0 0,0 0 0,1 0 0,-1 0 0,1 1 0,0-1 0,1 0 0,-1 1 0,1-1 0,0 10 0,1-14 1,-1 1 0,0-1 0,1 1 0,-1-1 0,1 1-1,-1-1 1,1 1 0,0-1 0,-1 0 0,1 1-1,0-1 1,0 0 0,0 0 0,0 1 0,0-1 0,0 0-1,1 0 1,-1 0 0,0 0 0,0-1 0,1 1 0,-1 0-1,0 0 1,1-1 0,-1 1 0,1-1 0,2 1-1,0 0 5,-1-1-1,0 1 0,1-1 1,-1 0-1,1 0 0,-1 0 1,0-1-1,1 1 0,-1-1 1,0 0-1,1 0 0,4-2 0,76-38 42,68-30 328,-108 53-402,52-29 1,-80 38-13,-2-1 1,1 0-1,-1-1 1,-1-1-1,0 0 1,21-26-1,-7 1 100,-1-2-1,35-73 0,29-93 97,-67 149-92,-9 18-61,-2 0 1,9-48-1,-14 44-67,-7 38 7,0 1 0,0 0-1,0 0 1,0 0 0,-1 0-1,1-1 1,-1 1 0,0 0-1,0 0 1,-1-4-1,2 7 39,-1 0 0,1-1 0,0 1 0,0 0 0,0-1 0,-1 1 0,1 0 0,0-1 0,0 1 0,-1 0 0,1-1 0,0 1 0,-1 0 0,1 0 0,0 0 0,-1-1-1,1 1 1,0 0 0,-1 0 0,1 0 0,0 0 0,-1 0 0,1-1 0,0 1 0,-1 0 0,1 0 0,-1 0 0,1 0 0,0 0 0,-1 0 0,1 0 0,-1 1 0,1-1-1,0 0 1,-1 0 0,1 0 0,0 0 0,-1 0 0,1 1 0,0-1 0,-1 0 0,1 0 0,0 0 0,-1 1 0,1-1 0,0 0 0,-1 1 0,1-1 0,0 0 0,0 0-1,0 1 1,-1-1 0,1 0 0,0 1 0,0 0 0,-12 20-291,6-6 253,-7 19 32,1 1 0,-10 50 0,0 39-114,-8 251-1,29-341 383,0-21-121,1 0-1,0 1 0,1-1 1,1 0-1,4 21 1,-3-22-451,-3-9 395,1 1 1,0 0-1,0-1 0,0 1 1,2 4-1,-2-7-151,-1-1-1,0 1 1,1-1-1,-1 1 1,0 0 0,1-1-1,-1 0 1,1 1-1,-1-1 1,1 1 0,-1-1-1,1 1 1,0-1-1,-1 0 1,1 1-1,-1-1 1,1 0 0,0 0-1,-1 0 1,1 1-1,0-1 1,-1 0 0,1 0-1,0 0 1,-1 0-1,1 0 1,-1 0-1,1 0 1,0 0 0,-1 0-1,1-1 1,0 1-1,-1 0 1,1 0 0,1-1-1,-1 0-259,1 0 0,-1 0 0,0 0-1,1 0 1,-1 0 0,0 0 0,0-1-1,0 1 1,0 0 0,0-1 0,0 1 0,0-1-1,0 1 1,0-1 0,-1 1 0,1-1-1,0 1 1,-1-1 0,0 0 0,1 1 0,-1-1-1,0-2 1,1-14-3941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58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93 215 5408,'-80'-31'2981,"79"31"-2862,0-1 0,1 1-1,-1 0 1,0 0 0,1-1 0,-1 1-1,0 0 1,1-1 0,-1 1 0,1 0-1,-1-1 1,1 1 0,-1-1 0,1 1-1,-1-1 1,1 1 0,-1-1 0,1 1-1,-1-2 1,1 1-62,0 1-1,0 0 1,0-1 0,0 1 0,0-1-1,0 1 1,0-1 0,0 1 0,1-1-1,-1 1 1,0-1 0,0 1-1,0 0 1,1-1 0,-1 1 0,0-1-1,0 1 1,1 0 0,-1-1 0,0 1-1,1-1 1,3-2 109,0 0 0,-1 1 0,2-1 0,4-2 0,-6 4-75,154-67 988,-105 48-915,-12 4-105,62-15 1,-84 27-333,1 1 0,-1 0 0,0 2 0,1 0 0,-1 1 0,20 2 0,-29-1-74,-1 1 0,1 0 1,-1 0-1,14 6 0,-9-1-1650,24 16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1:59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1294 4160,'0'0'59,"-1"0"-1,1 0 1,0 0-1,0 0 1,0 1 0,-1-1-1,1 0 1,0 0 0,0 0-1,-1 0 1,1 0 0,0 0-1,0 0 1,-1 0 0,1 0-1,0 0 1,0 0 0,-1 0-1,1 0 1,0 0 0,0 0-1,0 0 1,-1 0 0,1 0-1,0 0 1,0 0-1,-1-1 1,1 1 0,0 0-1,1-7 1089,13-13 237,-12 18-1205,11-14 199,1 0 1,1 1-1,0 1 1,1 0-1,34-22 0,97-44 540,-102 57-716,0-1-1,48-36 0,-58 30-32,-2-1-1,-1-2 1,42-56-1,-35 41-207,191-193 423,-195 208-177,-3-1 1,0-2 0,30-45 0,-49 61-69,-1-1-1,0 0 1,-2 0 0,0-1 0,-2 0-1,0-1 1,-2 0 0,5-26 0,-10 43-110,2-33 13,-3 36-56,0 1-1,0-1 1,0 1 0,-1 0-1,1 0 1,-1-1 0,0 1-1,0 0 1,1 0-1,-1-1 1,-1 1 0,1 0-1,0 0 1,-3-2 0,4 3-1,-1 0 1,0 1 0,0-1 0,0 0 0,0 1-1,0-1 1,0 1 0,0 0 0,0-1 0,0 1-1,0 0 1,0-1 0,0 1 0,0 0 0,0 0 0,0 0-1,0 0 1,0 0 0,0 0 0,0 0 0,0 0-1,-1 1 1,1-1 0,0 0 0,0 1 0,0-1-1,0 1 1,0-1 0,-1 2 0,-4 1-24,1 1 1,-1 0-1,-7 7 1,-179 189 218,176-180-151,1 0 1,0 1-1,2 1 0,0 0 1,-16 40-1,18-29-6,0-1 0,2 2-1,-8 56 1,-4 106 212,18-136 89,5 77 0,-1-125-176,0 1 1,5 20-1,-5-30-115,0 0 0,0 0 0,0 1 1,1-1-1,-1 0 0,1 0 0,0 0 0,-1-1 0,1 1 0,1 0 0,-1-1 0,0 1 0,1-1 0,4 4 0,-5-5 8,0 0 0,-1 0 0,1-1 0,0 1 0,-1-1 0,1 1-1,0-1 1,-1 0 0,1 0 0,0 0 0,0 0 0,-1 0-1,1 0 1,0 0 0,2-1 0,27-9 234,-29 9-240,250-127 297,-177 86-320,-70 40-30,0-1 0,0 1 0,1-1-1,-1 1 1,0 1 0,1-1 0,-1 1-1,10-1 1,-13 2 1,-1 0-1,1 0 1,-1 0-1,1 1 1,-1-1-1,1 0 1,-1 1 0,0-1-1,1 1 1,-1 0-1,1-1 1,-1 1-1,0 0 1,0 0 0,1 0-1,-1 0 1,0 0-1,0 0 1,0 0 0,0 0-1,0 0 1,0 0-1,0 1 1,-1-1-1,1 0 1,0 1 0,-1-1-1,1 1 1,-1-1-1,1 0 1,-1 1-1,0-1 1,0 1 0,1-1-1,-1 4 1,0 0 38,0 0 1,0 0 0,0 0-1,-1 0 1,1 0 0,-1 0-1,0 0 1,-3 8 0,-3 3 349,-10 19 1,0 0 342,17-35-707,0 0 0,0 0 0,0 0 0,0 0 0,0 0 0,0 0 0,0 0 1,0 0-1,0 0 0,0 0 0,0 0 0,0-1 0,0 1 0,1 0 0,-1 0 0,0 0 0,0 0 0,0 0 1,0 0-1,0 0 0,0 0 0,0 0 0,0 0 0,1 0 0,-1 0 0,0 0 0,0 0 0,0 0 1,0 0-1,0 0 0,0 0 0,0 0 0,0 0 0,1 0 0,-1 0 0,0 0 0,0 0 0,0 0 0,0 0 1,0 0-1,0 1 0,0-1 0,0 0 0,0 0 0,0 0 0,0 0 0,1 0 0,-1 0 0,0 0 1,0 0-1,0 0 0,0 0 0,0 1 0,0-1 0,0 0 0,0 0 0,0 0 0,0 0 0,0 0 0,0 0 1,0 0-1,0 0 0,0 0 0,0 1 0,0-1 0,0 0 0,0 0 0,0 0 0,15-8 107,19-14-272,-31 20 179,12-9 21,1 2 1,33-16-1,-42 22-108,0 1 0,1-1 1,-1 2-1,1-1 0,-1 1 1,1 0-1,-1 0 0,1 1 1,12 1-1,-18-1 68,0 0 1,1 1-1,-1-1 1,0 1-1,0-1 0,1 1 1,-1 0-1,0 0 0,0 0 1,0 0-1,0 1 0,0-1 1,0 0-1,-1 1 1,1-1-1,0 1 0,-1 0 1,1 0-1,-1-1 0,0 1 1,1 0-1,-1 0 0,0 0 1,0 1-1,0-1 1,-1 0-1,1 0 0,0 0 1,-1 1-1,1-1 0,-1 5 1,1 2 22,-1-1-1,-1 1 1,0 0 0,0-1 0,0 1 0,-1 0 0,-3 8 0,-7 21-41,-2-1 1,-29 57-1,33-78 21,0 0-1,0 0 1,-2-1-1,0 0 0,-1-1 1,0 0-1,-26 19 1,9-12 101,0-1 1,-64 29-1,-73 18 246,135-55-367,-8 4 86,-2-2 0,0-2 0,-50 8 0,89-20-93,-1 0 0,0 1 0,1-1 0,-1 0-1,0-1 1,-5 0 0,8 1 16,1 0 0,-1 0 0,1 0 0,0-1 0,-1 1 0,1 0 0,0 0 0,-1 0 0,1 0 0,0-1 0,0 1 0,-1 0 0,1 0 0,0-1 0,0 1-1,-1 0 1,1 0 0,0-1 0,0 1 0,-1 0 0,1-1 0,0 1 0,0 0 0,0-1 0,0 1 0,0 0 0,-1-1 0,2 0 7,-1 0-1,0 0 1,0 0 0,1 0 0,-1 0-1,1 0 1,-1 0 0,1 0 0,-1 0-1,1 0 1,0 1 0,-1-1 0,1 0-1,0 0 1,0 0 0,13-12 29,0 2-1,0 0 1,1 0 0,19-10 0,69-29-12,-53 27-48,122-67-1607,-31 15-4307,-98 56 2839,-10 12-2218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00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67 7136,'-21'-36'3232,"25"28"-2816,0 5-416,1-5-96,-1 0-1312,0 4 800,-8 24-6624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00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23 333 4992,'-23'-27'1824,"28"22"-1408,29-7-128,-3 4 704,27-6-608,20-11 1120,14-6-864,22-11 288,45-1-576,-2 4-320,-3 8-64,18 3 480,-2 9-224,-11 11-4864,-15 16 2496,-4 0-1568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03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453 705 2080,'-1'-1'162,"-1"-1"0,0 0 0,1 1 0,-1 0 0,0-1 1,0 1-1,0 0 0,0 0 0,0 0 0,0 0 0,0 0 0,0 1 0,0-1 0,0 1 0,-4-1 1,-37-1 3087,34 2-2966,-6 0-142,-1 1 0,1 1 1,-1 0-1,1 1 0,-1 1 1,1 0-1,0 1 0,1 1 0,-1 0 1,1 1-1,1 0 0,-1 1 1,1 1-1,0 0 0,1 1 1,0 0-1,1 1 0,0 0 0,1 1 1,0 0-1,-10 16 0,10-9-43,0 0 0,1 0 0,-9 32 0,14-39-39,1 1 0,1-1 0,0 1 0,0 0-1,1 0 1,1 0 0,1 14 0,0-24-26,-1 1 0,1-1 1,-1 1-1,1-1 0,0 0 0,1 1 0,-1-1 1,0 0-1,1 0 0,0 0 0,0 0 0,0 0 1,0-1-1,0 1 0,4 3 0,-2-3 3,-1 0-1,1-1 1,0 0-1,0 0 0,0 0 1,0 0-1,0 0 1,1-1-1,-1 0 1,8 1-1,2-1 26,-1 0 0,1-1 0,0-1 0,-1 0-1,1-1 1,23-6 0,-16 2 7,-1-1 0,0 0-1,-1-2 1,0-1 0,23-14-1,84-69 404,-59 41-268,67-42 5,18-13-156,-115 78-24,64-65 0,-56 42 67,-2-1 0,-3-2 0,-2-2 0,44-89 0,-38 47 127,-38 84-282,-2-1 1,1 1 0,-2-1-1,3-23 1,-6 35 10,0 0 1,0 0-1,0 0 1,-1 0 0,0-6-1,1 9 22,0 0 0,-1 0 1,1 0-1,0 1 0,0-1 0,-1 0 0,1 0 0,-1 1 1,1-1-1,0 0 0,-1 1 0,1-1 0,-1 0 0,1 1 0,-1-1 1,0 1-1,1-1 0,-1 1 0,0-1 0,1 1 0,-1 0 1,0-1-1,0 1 0,1 0 0,-1-1 0,0 1 0,0 0 0,1 0 1,-1 0-1,0-1 0,0 1 0,0 0 0,1 0 0,-2 1 1,-3 0-35,1 0 0,-1 0 0,1 1-1,0 0 1,0 0 0,-1 0 0,-5 5 0,2-2 29,-7 5-15,2 0 1,-1 1 0,1 0-1,1 1 1,0 0 0,-20 28 0,-50 92 39,66-103 73,12-22-52,-45 78-103,-41 99 1,81-162 106,2 1 0,0 0 0,1 1 0,1-1 0,-3 45 0,8-57 57,-1 1-1,2 0 0,0 0 0,0-1 1,1 1-1,0-1 0,1 1 0,0-1 0,1 0 1,1 0-1,-1 0 0,2-1 0,11 19 1,-7-18 12,-1 0 0,1-1 0,1 0 0,-1-1 0,2 0 0,-1-1 0,23 12 1,-24-14-61,1-1 0,0 0 0,1-1 0,-1-1 0,1 0 1,-1 0-1,1-1 0,0 0 0,22 0 0,-18-4-16,1 0 0,-1-1 0,0 0 0,1-1 0,14-7-1,78-35 59,-90 37-56,351-157 290,-172 61 304,-196 103-613,2 0-5,0 0 1,-1 0 0,1-1-1,0 1 1,-1-1 0,0 0-1,0 0 1,0 0 0,0 0-1,0-1 1,2-3 0,-5 7 8,1-1 0,-1 1 0,0 0 0,0 0 0,0 0 0,0 0 0,0-1 0,0 1 0,0 0 0,0 0 1,0 0-1,0 0 0,0-1 0,0 1 0,0 0 0,0 0 0,0 0 0,0-1 0,0 1 0,0 0 1,0 0-1,0 0 0,0 0 0,0-1 0,0 1 0,0 0 0,0 0 0,0 0 0,0 0 0,0-1 0,-1 1 1,1 0-1,0 0 0,0 0 0,-7 0-59,-15 10-7,16-7 108,-30 13-10,1 2 0,-46 30 1,65-36-47,-1 1 0,2 0 0,0 1 0,0 1 0,2 0 0,-17 24 1,18-22 30,1 1 0,1 0 0,-12 31 0,18-39 45,1 0 0,1-1-1,-1 1 1,1 0 0,1 0 0,0 0-1,1 0 1,-1 1 0,3 13-1,-2-22-50,1 1 0,-1-1 0,0 0 0,1 0 0,0 0-1,0 0 1,-1 0 0,1 0 0,0 0 0,1 0 0,-1 0-1,0 0 1,1 0 0,-1 0 0,1-1 0,-1 1 0,1-1-1,0 1 1,3 1 0,-2-1 3,0-1-1,0 0 1,0 0-1,0 0 1,0-1-1,0 1 1,0-1-1,0 1 1,1-1-1,-1 0 1,0 0-1,5-1 1,0-1 1,0 0 1,-1 0-1,0 0 0,1-1 1,-1 0-1,0 0 0,0 0 1,-1-1-1,1-1 0,11-9 1,-9 5 49,0-1 1,-1 0 0,0-1-1,-1 0 1,7-12-1,24-60 71,-7 13-737,-31 70 595,0 0 1,0 0 0,0 0-1,0-1 1,0 1-1,0 0 1,0 0 0,0 0-1,0 0 1,0 0-1,0 0 1,0 0 0,0 0-1,1 0 1,-1 0-1,0 0 1,0 0 0,0-1-1,0 1 1,0 0 0,0 0-1,0 0 1,0 0-1,0 0 1,1 0 0,-1 0-1,0 0 1,0 0-1,0 0 1,0 0 0,0 0-1,0 0 1,0 0-1,0 0 1,0 0 0,1 0-1,-1 0 1,0 0-1,0 0 1,0 0 0,0 1-1,0-1 1,0 0-1,0 0 1,0 0 0,0 0-1,0 0 1,1 0-1,-1 0 1,0 0 0,0 0-1,0 0 1,0 0-1,5 9-148,5 16 88,-8-20 32,10 30 43,-7-20 64,0 0 0,10 19 1,-13-30-67,0 0 1,1 0-1,0 0 1,0 0 0,0 0-1,0-1 1,1 1 0,-1-1-1,1 0 1,0 0 0,7 4-1,-9-6 8,0-1 0,0 1 0,0-1 0,0 1 0,0-1 0,-1 0 0,1 0 0,0 0 0,0 0 0,0 0 0,0-1 0,0 1 0,0 0 0,-1-1 0,1 1 0,0-1-1,0 0 1,-1 0 0,1 0 0,2-1 0,6-4 92,-1 0 0,11-11 1,-14 12-47,85-78 138,-60 52-196,1 2-1,63-44 1,-56 49-152,53-23 1,-89 46 117,0 0 0,0 0 0,0 0 0,0 0 0,0 0 0,0 1 0,0-1 0,4 1 0,-6 0 23,0 0 0,0 0 0,0 0 1,0 0-1,0 1 0,0-1 0,0 0 0,0 1 0,0-1 0,-1 1 0,1-1 0,0 1 0,0-1 0,0 1 0,0-1 0,-1 1 0,1 0 0,0 0 0,-1-1 0,1 1 0,0 0 0,-1 0 0,1 0 0,-1 0 1,1 0-1,-1-1 0,0 1 0,1 0 0,-1 0 0,0 1 0,1 4-24,0 1 0,0-1 0,-1 0 0,0 0 0,0 0 0,-2 10 0,-9 40-16,8-44 67,-2 7 49,0-1 0,-2 0 0,0 0 0,0-1 0,-2 0 0,0 0 0,-14 18-1,17-27-41,1-1 0,-1 0 0,-1 0 0,0 0 0,0-1 0,0 0 0,0 0 0,-1 0 0,0-1 0,0-1 0,-1 1 0,1-2 0,-1 1 0,0-1 0,0 0 0,-14 2 0,16-5-4,-1 0 0,1 0 0,0-1 0,-1 0 0,1 0 0,0-1 0,0 0 0,0 0 0,0-1 0,0 0 0,1 0 0,-1 0 0,-10-9 0,16 12-22,0 0-1,1-1 1,-1 1 0,1 0-1,-1-1 1,0 1 0,1 0 0,-1-1-1,1 1 1,-1-1 0,1 1 0,-1-1-1,1 1 1,-1-1 0,1 0-1,0 1 1,-1-1 0,1 0 0,0 1-1,-1-1 1,1 0 0,0 1 0,0-1-1,0 0 1,0 1 0,0-1 0,0 0-1,0 0 1,0-1 0,0 2-17,1-1 0,-1 1 0,1-1 0,0 1 0,-1-1 0,1 1 0,0-1 0,-1 1 0,1 0 0,0-1 0,0 1 0,-1 0 0,1 0 0,0-1 0,0 1 1,-1 0-1,1 0 0,0 0 0,0 0 0,0 0 0,-1 0 0,1 0 0,0 0 0,0 0 0,0 1 0,0-1 0,46 10-345,-28-6 379,0 0 0,19 1 0,-12-4 19,0-1 0,0-1 0,33-6 0,-47 5-25,0-1-1,-1 0 1,1 0-1,0-2 1,-1 1-1,0-1 1,0-1-1,0 0 1,11-9-1,88-86 141,-5 4 335,135-75-1051,-238 172 543,-1-1-1,0 0 1,0 0-1,0 1 1,1-1-1,-1 1 0,0-1 1,1 1-1,-1 0 1,0-1-1,1 1 1,-1 0-1,3 0 1,-4 0 12,1 0 1,0 1-1,-1-1 1,0 0 0,1 1-1,-1-1 1,1 0-1,-1 1 1,1-1 0,-1 1-1,0-1 1,1 1-1,-1-1 1,0 1 0,1-1-1,-1 1 1,0-1 0,0 1-1,1-1 1,-1 1-1,0 0 1,0-1 0,0 1-1,0-1 1,0 1-1,0 0 1,0-1 0,0 1-1,0-1 1,0 1-1,0-1 1,0 1 0,-1 0-1,1-1 1,0 2-1,-2 5 8,0 0 0,0 0-1,-1 0 1,-6 12-1,-3 8 32,-5 17 99,-2-1 0,-1-1 0,-2 0 0,-34 46 0,52-83-79,1-1 0,-1 1-1,0-1 1,-1-1 0,1 1 0,-1 0 0,0-1 0,0 0 0,0 0 0,0-1-1,-8 4 1,11-5-47,-1-1-1,1 1 0,-1 0 0,1-1 1,-1 0-1,1 1 0,-1-1 0,1 0 0,-1 0 1,1-1-1,-1 1 0,1 0 0,0-1 1,-1 1-1,1-1 0,-1 0 0,1 0 1,0 0-1,-1 0 0,1 0 0,0-1 0,0 1 1,0-1-1,0 1 0,0-1 0,1 0 1,-1 0-1,-2-3 0,-17-22 48,20 27-21,6 4-369,12 12 248,-6-6-104,18 14 0,-10-11 250,1 0 0,0-2 0,0 0 0,1-1-1,37 12 1,-50-20-18,1 1 0,0-2 0,0 1 0,0-1 0,0 0 0,0-1 0,0 0 0,0-1 0,0 0 0,0 0 0,0-1 0,-1 0 0,1 0 0,0-1 0,-1 0 0,0-1 0,14-7-1,-9 2 29,-1-1-1,0 0 0,0 0 1,13-16-1,38-53 52,-13 16-69,-30 39 18,13-15-255,55-51-1,-101 134 557,4-13-265,1 0-1,2 1 1,1 0 0,1 0 0,1 34-1,3-57-19,1 0 0,0 0 0,0 0 0,5 17 0,-6-23-57,1-1-1,0 0 0,-1 0 0,1 0 0,0 0 0,0 0 0,0 0 0,1 0 0,-1 0 0,0 0 0,1 0 0,-1-1 0,1 1 1,0 0-1,-1-1 0,1 0 0,0 1 0,0-1 0,0 0 0,0 0 0,0 0 0,0 0 0,0 0 0,0 0 0,3 0 0,5-2 15,0 1 0,-1-1 0,1-1 0,-1 0 0,1 0 0,-1-1 0,15-7 0,-20 9-37,70-31 133,103-62 0,-153 81-180,55-33-170,88-45 230,-75 44-43,-91 47 38,-1 0 0,0 0 0,1-1 0,-1 1 1,0 0-1,1 0 0,-1 0 0,0 0 0,0 0 0,1-1 0,-1 1 0,0 0 0,0 0 0,1 0 0,-1-1 1,0 1-1,0 0 0,1 0 0,-1-1 0,0 1 0,0 0 0,0-1 0,0 1 0,0 0 0,1 0 0,-1-1 1,0 1-1,-7-4 106,-14 3-64,14 3-95,0 1 0,0 0 0,0 0 0,1 1 0,-1-1 0,1 1 0,0 1 0,0-1 0,-5 7 0,0-1 44,1 0-1,0 1 0,1 0 0,0 1 1,1 0-1,0 1 0,1 0 0,1 0 0,0 0 1,0 1-1,1-1 0,1 1 0,1 1 1,0-1-1,0 0 0,0 29 0,3-39 2,1 0 1,-1-1-1,0 1 0,1 0 0,0 0 0,0-1 0,0 1 0,0-1 0,1 1 0,-1-1 0,1 1 0,0-1 0,0 0 0,0 0 0,0 0 1,1 0-1,-1 0 0,1-1 0,0 1 0,0-1 0,0 1 0,0-1 0,0 0 0,0 0 0,1-1 0,-1 1 0,0-1 0,1 1 1,0-1-1,-1 0 0,1 0 0,0-1 0,-1 1 0,1-1 0,6 0 0,4-2 18,-1 0-1,1-1 1,13-5 0,-7 2 1,204-77 218,-47-7-61,-24 10-444,5 18 132,-40 18 494,-105 37-377,-13 7 20,0 0-1,0 0 0,0 0 1,0 0-1,0 0 0,0 0 1,0 0-1,0 0 0,-1 0 1,1 0-1,0 0 0,0 0 1,0 0-1,0 0 0,0 0 1,0 0-1,0 0 0,0 0 1,0 0-1,0 0 0,0 0 1,0 0-1,0 0 0,0 0 1,0-1-1,0 1 0,0 0 1,0 0-1,0 0 0,0 0 1,0 0-1,0 0 0,0 0 1,0 0-1,0 0 0,0 0 1,0 0-1,-1 0 1,1 0-1,0 0 0,1 0 1,-1 0-1,0-1 0,0 1 1,0 0-1,0 0 0,0 0 1,0 0-1,0 0 0,0 0 1,0 0-1,0 0 0,0 0 1,0 0-1,0 0 0,0 0 1,0 0-1,0 0 0,0 0 1,0 0-1,0 0 0,0 0 1,-3 0-20,0 0 1,0 1 0,1-1 0,-1 1-1,0 0 1,0 0 0,-2 2-1,-18 8-49,0 2-1,1 0 1,-40 33-1,31-18 106,-48 54-1,56-55 231,-32 37-324,48-55 23,1 1 0,0-1 0,0 1 0,1 0 0,-5 13-1,9-21 56,1 0-1,-1-1 0,1 1 0,0 0 1,-1-1-1,1 1 0,0 0 0,0 0 1,0-1-1,0 1 0,0 0 0,0-1 1,1 1-1,0 2 0,-1-4-11,0 0-1,0 0 1,0 1-1,0-1 1,1 0-1,-1 0 1,0 1 0,0-1-1,0 0 1,1 0-1,-1 1 1,0-1-1,1 0 1,-1 0 0,0 0-1,0 0 1,1 0-1,-1 0 1,0 1-1,1-1 1,-1 0 0,0 0-1,1 0 1,-1 0-1,0 0 1,0 0-1,1 0 1,1-1 3,-1 1 0,0 0 1,0-1-1,1 1 0,-1-1 1,0 0-1,0 1 0,0-1 0,0 0 1,2-1-1,15-15-1,-1-1 0,0 0 1,16-25-1,-9 12 34,-12 16-39,32-37-131,-38 45 27,1 1-1,-1 1 1,1-1 0,0 1-1,13-7 1,-20 12 98,1 0 0,-1 0 0,0 0 1,0 0-1,0 0 0,0-1 0,0 1 1,0 0-1,0 0 0,1 0 0,-1 0 1,0 0-1,0 0 0,0 0 0,0 0 0,0 0 1,0 0-1,1 0 0,-1 0 0,0 0 1,0 0-1,0 0 0,0 0 0,0 0 1,0 0-1,1 0 0,-1 0 0,0 1 0,0-1 1,0 0-1,0 0 0,0 0 0,0 0 1,0 0-1,1 0 0,-1 0 0,0 0 1,0 0-1,0 0 0,0 1 0,0-1 0,0 0 1,0 0-1,0 0 0,0 0 0,0 0 1,0 0-1,0 0 0,0 1 0,0-1 1,0 0-1,0 0 0,0 0 0,0 0 1,0 0-1,0 1 0,0-1 0,-1 8 14,-8 24 69,-8 30 13,16-56-118,0 1 0,0 0 0,0 0-1,1 1 1,0-1 0,2 11-1,-1-14 19,0-1-1,1 1 0,-1-1 0,1 1 1,-1-1-1,1 0 0,0 0 0,0 0 1,1 0-1,-1 0 0,1-1 1,-1 1-1,1-1 0,0 1 0,0-1 1,0 0-1,0 0 0,0 0 0,0-1 1,1 1-1,-1-1 0,1 1 0,4 0 1,5 1 68,1 0 0,-1 0 0,1-2 1,26 1-1,-26-2-33,1-1 1,-1-1 0,1 0 0,-1 0-1,0-2 1,0 0 0,23-10-1,-21 7 14,0-2-1,0 0 0,-1-1 0,-1-1 0,26-23 0,33-44-37,10-11 33,-38 49-13,58-57-7,-72 60-81,48-74 0,17-51-282,-82 137 304,3-4-52,50-92-192,-54 93 191,0-1-1,10-38 0,-22 65 77,0-3-33,1 1 1,-1-1-1,0 0 0,-1 0 0,1-7 1,-1 11 36,0 0 0,0 0 0,-1 0 0,1 0 1,0 0-1,0 0 0,-1-1 0,1 1 0,-1 0 0,1 0 0,-1 1 1,1-1-1,-1 0 0,1 0 0,-1 0 0,0 0 0,0 0 0,1 1 1,-1-1-1,0 0 0,0 1 0,0-1 0,0 0 0,0 1 1,0-1-1,0 1 0,0 0 0,0-1 0,0 1 0,-2-1 0,-2 1-4,0-1-1,0 1 0,0 0 0,0 0 0,0 0 0,0 1 0,0 0 1,1 0-1,-1 0 0,0 0 0,0 1 0,1 0 0,-6 2 0,-1 3-11,-1-1 0,2 1-1,-1 1 1,-11 10-1,4 0 38,0 1-1,1 0 0,1 1 0,-25 43 0,13-13 29,-24 63 1,43-94 14,2 1 0,0 0 0,1 0 0,2 0 0,0 1 1,-2 23-1,6-38-48,0 1 0,0-1 0,0 0 0,1 1 0,0-1-1,0 0 1,0 0 0,1 1 0,0-1 0,0-1 0,1 1 0,0 0 0,0 0 0,0-1 0,1 0 0,-1 0 0,1 0 0,0 0 0,1 0 0,-1-1 0,1 0 0,0 0 0,0 0 0,7 4 0,1-2-1320,0 0-1,1 0 1,18 4 0,-31-10 1247,35 12-2862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04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23 117 8480,'-23'-105'3136,"23"102"-2432,10-2-224,21 2-7616,13 3 3712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06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571 12 2304,'-3'-4'311,"2"4"-260,1-1 1,-1 0-1,1 1 0,-1-1 1,1 1-1,-1-1 1,1 1-1,-1 0 0,0-1 1,1 1-1,-1-1 1,1 1-1,-1 0 0,0 0 1,0-1-1,1 1 0,-1 0 1,-2 0 1325,3 7 148,-1 3-721,0 0-1,-4 16 0,-1 7-2,-28 233 2016,-30 222 217,50-390-2607,-64 388 1375,-35 175 288,62-314-2019,22-144-3,-14 125 209,8-64-31,-25 250-521,42-179-3072,17-307 3090,2 85-3193,0-99 2644,1-1 0,0 0 0,1 0 0,1 0 0,0 0 0,6 14 0,-5-19-600,0 1 0,10 13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8.2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32 3392,'-1'-1'175,"0"1"1,0-1 0,0 1-1,1-1 1,-1 0-1,0 1 1,0-1-1,1 0 1,-1 1 0,1-1-1,-1 0 1,0 0-1,1 0 1,-1 0-1,1 0 1,0 1-1,-1-3 1,0-13 6866,4 16-6959,-3 0-78,0 0 1,1 0-1,-1 0 1,0 0 0,0 0-1,0 0 1,0-1-1,1 1 1,-1 0-1,0 0 1,0 0 0,0 0-1,0 0 1,1 0-1,-1 0 1,0 0-1,0 0 1,0 0 0,1 0-1,-1 1 1,0-1-1,0 0 1,0 0-1,0 0 1,0 0-1,1 0 1,-1 0 0,0 0-1,0 0 1,0 0-1,0 1 1,0-1-1,1 0 1,-1 0 0,2 3-9,0 0 0,1 0 1,-1 0-1,1-1 1,-1 1-1,1-1 1,0 0-1,0 1 0,0-2 1,0 1-1,1 0 1,-1 0-1,0-1 1,1 0-1,-1 0 0,5 1 1,7 1 106,1 0 0,23 0-1,-31-3-61,270 20 315,-150-16 6,-113-5-154,0 1 1,-1-2-1,21-4 0,-34 6-211,-1 0 0,1 0-1,-1 0 1,0-1 0,1 1-1,-1 0 1,1 0 0,-1 0-1,0 0 1,1-1 0,-1 1-1,0 0 1,1 0 0,-1-1-1,0 1 1,1 0 0,-1-1 0,0 1-1,0 0 1,1-1 0,-1 1-1,0 0 1,0-1 0,1 1-1,-1-1 1,0 1 0,0-1-1,0 1 1,0 0 0,0-1-1,0 1 1,0-1 0,0 1 0,0-1-1,0 1 1,0 0 0,0-1-1,0 1 1,0-1 0,0 1-1,0-1 1,-1 1 0,1 0-1,0-1 1,0 1 0,-1-1-226,1 0 1,0 1-1,-1-1 1,1 1 0,-1-1-1,1 0 1,-4-2-1365,4 3 1364,-1 0 1,0-1-1,1 1 1,-1 0 0,1 0-1,-1-1 1,0 1-1,0 0 1,1 0-1,-1 0 1,0 0 0,1 0-1,-2 0 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07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7 167 3904,'-1'-1'60,"1"1"-1,-1-1 1,1 1 0,-1-1 0,1 0 0,-1 1-1,1-1 1,-1 0 0,1 0 0,0 1 0,-1-1-1,1 0 1,0 0 0,0 1 0,0-1 0,-1 0-1,1 0 1,0 0 0,0 1 0,0-1-1,0 0 1,0 0 0,1 0 0,-1 1 0,0-3-1,2 2 29,-1 0 0,1 0 0,0 0 0,-1 1 0,1-1 0,0 0 0,0 0 0,0 1-1,-1 0 1,4-1 0,1-1-39,27-4 353,1 1-1,-1 1 0,52 1 1,-45 2-360,71 0 40,61-3 82,704-41 1798,-57 1-1871,5 21 512,-216 34-433,-312-3-355,236 9 194,-245-2 292,212 8 476,259 12-452,-602-29-357,228 7 133,-163-6 16,104 2 33,836 2-283,-463 4 276,17 1-185,-397-12-107,186 0 175,-24 3 254,-160-1-208,-81-1-93,88 2-11,556 4-112,-716-6 91,133 1 357,401 2-352,-498-7 67,346-5-12,-225-1-114,47-2 326,5-3 106,-271 7-175,105-8-384,42 0 212,-85 13 300,259-8-289,-196 4-134,-117 3 210,-95-1-39,0 1 1,0 0 0,0 2-1,22 5 1,-38-8-29,0 1 1,0 0-1,0 0 1,0 0-1,0 0 1,0 0-1,0 0 0,0 1 1,0-1-1,-1 0 1,1 1-1,-1 0 1,1-1-1,-1 1 1,0 0-1,1 0 1,-1 0-1,0 0 0,0 0 1,1 4-1,0 2 41,0 0-1,0 0 1,-1 0-1,1 15 1,-2 23-53,-2 0 1,-13 83-1,-32 95 128,44-211-107,-173 584 420,134-466-374,-137 480-250,120-389 190,-21 83 291,68-251-245,-96 342 573,-142 204 177,72-303 376,101-178-986,-10 31-236,72-120-11,1 0-1,2 1 1,-10 39-1,20-98-6437,2 25 6131,1-9-1129,-1 1 0,0-1 1,0 0-1,-4-16 1,-12-24-284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09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1 500 1888,'0'-3'3,"0"1"287,0 0 0,-1 0 0,1 0 1,0 0-1,1 0 0,-1 0 0,0 0 0,0 0 0,1 0 1,-1 0-1,1 0 0,0 0 0,0 0 0,0 0 1,0 1-1,0-1 0,0 0 0,0 0 0,0 1 1,1-1-1,-1 1 0,3-2 0,1-2-71,1 1 0,0 0 0,0 0-1,0 1 1,1 0 0,-1 0 0,1 1 0,8-3 0,7 0-97,29-4-1,134-5 189,-99 8 100,220 2 278,-191 5-624,340 7 379,302-4-134,-166 19-603,-364-11 172,429 22 554,113 10-896,-282-25 608,335-19 102,-749-2-224,674-23 308,-14-23-575,-315 18 31,390-12 443,-529 29 113,437 3-653,-5 36 414,-96-9-221,-141-6 44,257 8 231,-579-16-224,600 9 83,-218 3 144,-446-14-129,239 9-312,-48 7 547,31 3-287,97-3-216,-118-7 586,278 5 104,-188-34-490,-242 13-99,-34 4-16,26 1 612,-74 1-472,56 8 273,-107-7-199,0-1-1,0 1 0,0-1 1,0 0-1,0 0 0,0 0 1,0-1-1,0 1 0,0-1 1,0 0-1,0 0 0,0 0 1,0-1-1,-1 1 0,1-1 1,0 0-1,-1 0 0,1 0 1,-1-1-1,0 1 0,0-1 1,0 0-1,3-3 0,1-2 15,0-1 0,-1 0 0,0-1 0,-1 1 0,0-1 0,0 0 0,-1 0 0,5-21 0,-1-5 69,5-47 0,-11 62-159,4-20-176,-3-1 0,-2-72 0,-1 113 207,-1-4-356,1 0 0,-1-1 0,0 1 0,-2-6 0,3 10 114,-1 0 0,1-1 0,-1 1 0,1 0 0,-1 0 0,0 0 0,0 0 0,1-1 0,-1 1 0,0 0 0,0 1-1,0-1 1,0 0 0,0 0 0,0 0 0,0 0 0,0 1 0,-1-1 0,1 1 0,0-1 0,0 1 0,-3-1 0,-20-1-4777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14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36 2816,'-7'-35'11546,"4"35"-11802,-1 2 579,0 0-1,0 1 1,0-1-1,-6 6 0,-7 6 109,4-8 429,12-6-858,0 0 1,-1 1-1,1-1 1,0 1-1,0 0 1,0-1-1,0 1 1,-1 0-1,1 0 1,0 0-1,0 0 1,1 0-1,-1 0 1,0 0-1,0 0 1,0 0-1,1 0 1,-1 0-1,0 0 1,1 1-1,-1-1 1,1 0-1,0 1 1,-1 0-1,-14 53 356,-10 80-1,-23 160-67,44-277-265,-19 127 924,22-119-911,2-22-22,-1 1-1,0-1 0,0 0 1,-1 0-1,1 0 1,-1 0-1,0 0 0,0 0 1,-2 5-1,2-8-308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14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3392,'2'-2'5629,"11"6"-3086,16 8-561,-22-9-1708,0-1-1,1 0 1,-1 0 0,1 0-1,0-1 1,-1 0-1,1 0 1,14-1 0,5-2-132,32-6 0,-6-1 288,113-17 292,-148 24-627,179-15 250,-143 15-378,91 8-1,-127-3-79,-14-2 126,-1 0 1,1-1 0,0 1-1,-1-1 1,6 0-1,-8 0-551,1-1 0,0 1 0,0-1 0,-1 1 0,1-1 0,0 0 0,0 1 0,1-3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15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7 197 4992,'-4'-9'1434,"2"0"2075,2 8-3342,1 1-1,0-1 1,-1 0-1,1 0 1,0 1-1,0-1 1,0 1-1,-1-1 1,1 1-1,0-1 1,0 1-1,0-1 1,1 1-1,16-7 570,1 0-1,-1 2 0,21-4 1,61-6 12,-27 5-150,74-15 46,175-25-280,18 15-155,2 27-1831,-338 8 1259,0 0 0,0 1 0,0-1 0,-1 1 0,1 0 0,0 0 0,7 2 1,-11-2 247,0-1 0,1 0 0,-1 0 0,0 0 0,1 1 0,-1-1 0,0 0 0,1 1 0,-1-1 0,0 0 0,0 1 0,1-1 0,-1 0 0,0 1 0,0-1 0,0 0 0,0 1 0,1-1 0,-1 1 0,0-1 0,0 0 0,0 1 0,0-1 0,0 1 0,0-1 0,0 1 0,0 0 0,-1 0-167,1 1 1,-1-1-1,0 1 0,0-1 0,1 0 1,-1 1-1,0-1 0,0 0 0,0 1 1,-1-1-1,0 1 0,-25 20-2080,-6-5-129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16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145 175 4384,'-5'-15'4112,"4"37"-2161,-6 38 0,-20 62-361,22-104-1157,-23 62 97,4-14-233,1-5-181,-1 3 504,24-64-611,0 0 1,0 0-1,0 0 1,0 0-1,0 0 1,0 0-1,0 0 1,0 0-1,1 0 1,-1 0-1,0 0 1,0 0-1,0 0 1,0 0-1,0 0 1,0 0-1,0 0 1,0 0-1,0 0 1,0 0-1,1 0 1,-1 0-1,0 0 1,0 0-1,0 0 1,0 0-1,0 0 1,0 0-1,0 0 1,0 0-1,0 0 1,0 1 0,0-1-1,0 0 1,0 0-1,0 0 1,1 0-1,-1 0 1,0 0-1,0 0 1,0 0-1,0 0 1,0 0-1,0 0 1,0 0-1,0 1 1,0-1-1,0 0 1,0 0-1,0 0 1,0 0-1,0 0 1,0 0-1,0 0 1,0 0-1,0 0 1,0 0-1,0 0 1,0 1-1,0-1 1,0 0-1,0 0 1,-1 0 0,11-8 262,11-14-124,-15 13-160,0 0 0,-1-1 0,0 0 0,0 0 0,-1 0 0,5-21 0,1-2-27,29-105-117,-26 87 239,2 1-1,27-63 0,23-12 926,-63 122-951,0 0 0,0 0 1,0 0-1,0 0 1,4-3-1,-6 5-58,0 1 0,1 0 0,-1-1 0,0 1 1,1 0-1,-1-1 0,0 1 0,1 0 0,-1-1 0,1 1 0,-1 0 0,0 0 1,1 0-1,-1 0 0,1-1 0,-1 1 0,1 0 0,-1 0 0,1 0 0,-1 0 1,0 0-1,1 0 0,-1 0 0,1 0 0,-1 0 0,1 0 0,-1 0 0,1 0 1,-1 1-1,0-1 0,1 0 0,-1 0 0,1 0 0,-1 1 0,0-1 0,1 0 1,-1 0-1,1 1 0,-1-1 0,0 0 0,1 1 0,-1-1 0,0 0 0,0 1 1,1-1-1,-1 0 0,0 1 0,0-1 0,0 1 0,1-1 0,-1 1 0,2 5 33,-1-1 0,0 0-1,0 1 1,0-1 0,-1 1-1,0-1 1,0 9 0,0-1-3,-8 172 392,1 5-159,6-150-65,0-17 24,4 38 1,-3-61-199,0 1 1,0 0 0,0 0-1,0 0 1,0 0-1,1 0 1,-1 0 0,0 0-1,0 0 1,1-1-1,-1 1 1,1 0 0,-1 0-1,1 0 1,-1-1-1,1 1 1,0 0 0,-1 0-1,1-1 1,0 1-1,-1-1 1,1 1 0,1 0-1,0-1-31,-1 0 0,0 0 0,0 0 0,0 0 0,0 0 1,0 0-1,0 0 0,1-1 0,-1 1 0,0 0 0,0-1 0,0 1 0,0-1 0,0 1 0,0-1 0,0 0 0,0 1 0,-1-1 0,1 0 1,0 0-1,0 0 0,0-1 0,8-7-185,-1-1 0,0 0 0,-1-1 0,0 0 0,0 0 0,6-17 0,24-76-742,-20 52 693,0 4 286,2 1 0,2 0 0,45-72 0,-57 104 44,-6 10-82,-1 0 1,1 1-1,0-1 1,0 1 0,1 0-1,-1 0 1,1 0-1,0 0 1,0 0-1,8-4 1,-12 8 2,1 0 0,-1 0 0,1 0 1,-1 0-1,1-1 0,0 1 0,-1 0 0,1 1 1,-1-1-1,1 0 0,0 0 0,-1 0 0,1 0 1,-1 0-1,1 0 0,-1 1 0,1-1 0,-1 0 1,1 1-1,-1-1 0,1 0 0,-1 1 0,1-1 1,-1 0-1,1 1 0,-1-1 0,0 1 0,1-1 0,-1 1 1,0-1-1,1 1 0,-1-1 0,0 1 0,0-1 1,1 1-1,7 22 289,-3 10-42,-1 0 0,-2 0-1,-4 58 1,1-61-148,0 20 27,-10 154 124,8-182-537,1 0-1,1 0 0,3 39 1,-2-57-388,1 0 0,0 0 1,0 0-1,0 0 0,4 6 1,-4-7-254,1-1 0,-1 1 1,1 0-1,0-1 0,0 1 0,0-1 1,3 2-1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17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40 3328,'1'-2'215,"-1"0"0,1 0 0,-1 0 0,0 0 0,0 0 0,0 0 0,0 0 0,0 0 0,0 0 0,0-2 0,-1 4-69,1-1 0,0 0 0,0 1 0,0-1 0,0 0 0,0 0 0,-1 1 0,1-1 0,0 0-1,-1 1 1,1-1 0,0 1 0,-1-1 0,1 1 0,-1-1 0,1 0 0,-1 1 0,1 0 0,-1-1-1,1 1 1,-1-1 0,0 1 0,1 0 0,-1-1 0,1 1 0,-1 0 0,0-1 0,1 1 0,-1 0 0,0 0-1,0 0 1,-93 5 4046,71-1-3780,-1 0 0,0 2 0,-39 14 0,58-18-377,-59 26 714,56-24-692,-1 1 0,1 0 0,0 1 0,0-1 0,-8 9-1,15-13-32,0 0-1,0 0 0,0 0 1,0 0-1,0 0 0,0 0 0,1 0 1,-1 0-1,0 0 0,1 0 0,-1 1 1,0-1-1,1 0 0,-1 0 1,1 1-1,0-1 0,-1 0 0,1 1 1,0-1-1,0 0 0,0 1 0,0-1 1,0 1-1,0-1 0,1 0 0,-1 1 1,0-1-1,1 2 0,0-1-5,0-1 0,1 1-1,-1 0 1,1-1 0,-1 1 0,1-1-1,0 1 1,0-1 0,-1 0-1,1 0 1,0 0 0,0 0 0,0 0-1,0 0 1,0 0 0,4 0-1,28 7 289,0-1-1,64 5 1,72-12-615,-113-6-1230,-21-3-2420,-24 4 1735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18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5472,'0'-2'196,"1"0"0,-1 0 0,1 0 0,-1 1 0,1-1 0,0 0 0,-1 0 1,1 1-1,0-1 0,0 1 0,0-1 0,1 1 0,-1-1 0,0 1 0,0 0 0,1-1 0,-1 1 0,1 0 1,-1 0-1,1 0 0,0 0 0,-1 0 0,1 1 0,2-2 0,2 0 272,0 0 0,0 0 0,-1 1 0,1-1-1,0 1 1,1 0 0,5 1 0,-11 0-427,0 0-1,0-1 1,0 2 0,0-1 0,0 0 0,0 0-1,0 0 1,0 0 0,0 1 0,0-1-1,0 0 1,0 1 0,0-1 0,-1 1-1,1-1 1,0 1 0,0-1 0,0 1 0,-1-1-1,1 1 1,0 0 0,-1 0 0,1-1-1,1 3 1,-2-1 36,1-1 0,-1 1 0,1 0 0,-1 0 0,0 0 1,0-1-1,1 1 0,-1 0 0,-1 0 0,1 0 0,0 0 0,-1 2 0,-1 6 210,-1-1-1,-1 1 1,-7 14 0,-7 17 398,-20 65 0,37-104-670,0 1-1,1-1 0,-1 0 1,1 0-1,-1 0 0,1 0 0,0 1 1,0-1-1,0 0 0,0 0 0,0 0 1,0 0-1,1 1 0,-1-1 0,1 0 1,0 0-1,-1 0 0,1 0 1,0 0-1,0 0 0,0 0 0,1 0 1,-1 0-1,0-1 0,1 1 0,-1 0 1,1-1-1,-1 1 0,1-1 0,0 0 1,0 1-1,0-1 0,3 1 1,2 2 43,1-2 1,-1 1 0,1-1-1,-1-1 1,1 1 0,0-1-1,0 0 1,10-1 0,13-1-1083,36-5 1,32-14-4957,-60 8 1186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18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77 6304,'0'-2'480,"0"1"-362,0 1-1,0-1 0,0 0 1,0 1-1,0-1 0,0 0 1,0 1-1,0-1 0,0 0 0,0 1 1,0-1-1,0 0 0,0 1 1,-1-1-1,1 0 0,0 1 0,0-1 1,-2-1 767,16-5 3520,-3 3-3702,1 0 0,-1 1 0,1 1 0,16-3 0,7-1-319,100-10-162,-70 10-300,-20 1-1986,76 2 0,-97 6-819,-23-3 2694,0 0 0,1 0 1,-1 0-1,0 1 0,0-1 1,0 1-1,0-1 0,0 0 1,0 1-1,0 0 0,-1-1 1,1 1-1,0-1 0,0 1 1,0 0-1,1 1 0,-2-1-104,0 0 0,0 0 1,1 0-1,-1 0 0,0 0 0,0-1 0,0 1 0,0 0 0,-1 0 0,1 0 0,0 0 0,0 0 0,0 0 0,-1 1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19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10304,'8'-17'3808,"0"17"-2944,23-3-256,-8 3-192,11-8-352,11 0 1023,15 2-575,15-7-384,9 1-96,-5 4-2111,-9 2 1151,-8 1-5824,-15-10 3744,-7-6-160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8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2144,'14'-4'9433,"-13"4"-9023,7 0-877,8-3 791,12-2-243,48 4 169,-25-1-164,54 6-1,-84-2-54,178 12 1741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39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9 2656,'0'0'72,"0"0"1,0-1 0,0 1-1,0 0 1,0-1-1,0 1 1,0 0-1,0 0 1,0-1-1,0 1 1,0 0 0,0-1-1,0 1 1,0 0-1,0 0 1,0-1-1,0 1 1,-1 0-1,1-1 1,0 1-1,0 0 1,0 0 0,0-1-1,-1 1 1,1 0-1,0 0 1,0 0-1,0-1 1,-1 1-1,1 0 1,0 0 0,0 0-1,-1 0 1,1-1-1,-10 6 2478,1 0-2466,-15 7 501,1 1-1,0 1 1,1 1-1,-40 35 1,54-41-527,0-1 0,0 1 0,1 0 0,0 1 0,0 0 0,1 0 0,1 0 0,-1 1 0,2-1 0,-1 1 0,2 1 1,0-1-1,0 0 0,1 1 0,0 0 0,1-1 0,0 1 0,1 0 0,0 0 0,1-1 0,0 1 0,1 0 0,0-1 0,1 1 0,1-1 1,8 21-1,-9-27-49,0 0 1,0 0 0,0 0 0,1 0 0,-1 0 0,1-1 0,1 0-1,-1 1 1,0-2 0,8 6 0,-4-4 7,0 0 0,1-1-1,-1 0 1,0-1 0,1 0 0,12 3-1,-7-3 37,0-1 1,0 0-1,0-1 0,0-1 0,0 0 0,0-1 0,0-1 0,26-5 1,-26 2 22,0-1 1,0 0-1,-1 0 1,0-2-1,0 1 1,-1-2-1,0 0 1,0 0-1,-1-1 1,0 0-1,-1-1 1,0 0 0,-1-1-1,0 0 1,-1-1-1,0 1 1,-1-2-1,0 1 1,7-23-1,-13 31-33,0 0-1,0 1 0,0-1 0,0 0 1,-1 0-1,0-1 0,0 1 1,0 0-1,-1 0 0,1 0 1,-1 0-1,0 1 0,-1-1 1,-2-7-1,1 7-7,0-1-1,0 1 1,0 1 0,-1-1-1,0 0 1,0 1 0,0 0-1,0 0 1,-1 0 0,1 0-1,-11-5 1,-2-1-42,0 1 0,-1 0 0,0 2-1,0 0 1,-1 1 0,0 1 0,0 0 0,-1 2 0,1 0 0,-1 1 0,-22 1 0,36 1-54,0 1 0,1 0 0,-1 0 0,0 0 0,-8 3 0,13-3-67,-1-1-1,1 1 0,0 0 1,-1-1-1,1 1 0,0 0 0,0 0 1,0-1-1,0 1 0,0 0 1,0 0-1,0 0 0,0 0 1,0 1-1,0-1 0,1 0 1,-1 0-1,0 0 0,1 1 0,-1-1 1,1 0-1,-1 1 0,1-1 1,0 0-1,0 1 0,-1 2 1,3 12-4320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39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4736,'-18'0'1760,"10"14"-1376,-2 10-96,10-12 384,0 4-416,0-1 1088,-5-2-736,5 1-352,0-3-192,0-2 576,5-1-384,5-12-1440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39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24 3328,'-8'-3'3642,"6"6"-3279,-5 17-5,0 1 1,1-1-1,1 1 0,1 0 0,1 0 0,0 1 1,2-1-1,1 0 0,0 1 0,2-1 0,7 40 1,-6-50-280,0-1 1,1 1 0,0 0 0,1-1-1,0 0 1,0 0 0,9 11 0,-11-17-24,1 0 0,-1 0 0,1 0 1,0 0-1,-1-1 0,2 0 0,-1 0 1,0 0-1,1 0 0,-1 0 1,1-1-1,0 0 0,0 0 0,0 0 1,0-1-1,10 3 0,-12-4-18,1 0 1,-1-1-1,1 1 0,-1 0 0,0-1 0,0 0 1,1 0-1,-1 0 0,0 0 0,0 0 0,0-1 1,0 0-1,0 1 0,0-1 0,-1 0 0,1 0 1,0 0-1,-1-1 0,0 1 0,1-1 0,-1 1 1,2-5-1,3-4 12,0 1 1,-1-2-1,-1 1 0,7-19 1,-4 10 76,-2 0 0,0 0-1,-2-1 1,0 0 0,-1 0 0,-1 0 0,-1 0-1,-4-42 1,2 57-117,0 1-1,-1-1 1,1 1-1,-1 0 0,-1 0 1,1-1-1,-1 1 1,1 1-1,-1-1 1,-1 0-1,1 1 1,-1-1-1,0 1 1,0 0-1,0 1 1,0-1-1,-1 1 0,1-1 1,-7-2-1,4 2-38,-1 0 0,0 1-1,0-1 1,0 2 0,0-1-1,0 1 1,-1 0 0,1 1-1,-1 0 1,1 0 0,-1 1 0,-10 1-1,19-1 14,-1-1-1,0 1 0,1 1 1,-1-1-1,0 0 0,1 0 1,-1 0-1,0 0 0,1 0 0,-1 1 1,0-1-1,1 0 0,-1 0 1,1 1-1,-1-1 0,0 0 1,1 1-1,-1-1 0,1 1 1,-1-1-1,1 1 0,-1-1 1,1 1-1,0-1 0,-1 1 1,1-1-1,0 1 0,-1 0 1,1-1-1,0 1 0,-1 0 1,2 0-113,-1 0-1,0 0 1,0 0 0,0 0 0,1 0 0,-1 0-1,1 0 1,-1 0 0,0 0 0,1 0 0,0 0-1,-1-1 1,1 1 0,-1 0 0,1 0 0,0-1-1,0 1 1,-1-1 0,1 1 0,0 0 0,1 0-1,20 10-2078,3 1-1914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0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10 5056,'-9'-9'5566,"8"12"-4272,1-1-1322,-7 33 1483,4-19-1057,0 0 1,-1 30-1,4-30-320,2 0 0,0 0-1,0 0 1,2-1 0,0 1-1,1-1 1,0 0 0,1 0-1,1-1 1,0 0 0,1 0-1,0 0 1,1-1 0,1-1-1,13 15 1,-21-25-48,1 1 0,0-1 0,0 1-1,0-1 1,0 0 0,0 0 0,1 0 0,-1 0 0,1-1 0,-1 1 0,1-1 0,-1 0 0,1 0 0,5 0 0,-6-1-8,0 0 0,0 0 1,-1 0-1,1-1 0,0 1 1,0-1-1,0 0 0,-1 0 1,1 0-1,0 0 1,-1 0-1,1 0 0,-1-1 1,0 1-1,1-1 0,-1 0 1,0 0-1,0 0 0,3-3 1,1-3 37,-1 0 0,1 0 0,-2 0 1,1 0-1,-1-1 0,0 0 0,-1 0 0,4-13 1,-3 5 127,-1 0 1,-1 0-1,1-31 1,-3 39-150,0 0 0,0 0 0,-1 0 0,-1 0 1,0 0-1,0 1 0,-6-17 0,5 21-61,1-1 1,0 1-1,-1 0 1,0 0-1,0 0 1,0 0-1,-1 1 0,1-1 1,-1 1-1,0 0 1,0 0-1,0 0 1,0 1-1,0 0 0,-8-4 1,4 3-37,1 1 0,-1 0 0,0 0 0,1 1 0,-1 0 0,-13 0 0,18 0 33,0 1 1,0 0-1,0 0 0,0 1 0,0-1 0,0 1 0,0 0 0,0-1 0,0 1 1,1 0-1,-1 1 0,0-1 0,1 0 0,-1 1 0,0 0 0,1-1 0,0 1 0,-1 0 1,1 0-1,-2 3 0,4-5-55,-1 1 0,1-1 0,0 1 0,-1 0 0,1-1 1,0 1-1,0-1 0,-1 1 0,1 0 0,0-1 0,0 1 0,0 0 0,0-1 1,0 1-1,0 0 0,0-1 0,0 1 0,0 0 0,0-1 0,0 1 0,1 0 1,-1-1-1,0 1 0,0-1 0,1 1 0,-1 0 0,0-1 0,1 1 0,-1-1 1,0 1-1,1-1 0,0 1 0,19 13-3340,-20-14 3225,25 13-2055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0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1 6048,'-5'-1'555,"1"1"-101,0 0 0,0 0 0,0 0-1,0 1 1,1-1 0,-1 1-1,0 0 1,0 0 0,0 0 0,-6 3-1,2 1-167,1 0-1,-1 0 0,1 0 1,0 1-1,0 0 0,0 1 1,1 0-1,0-1 0,1 2 1,-1-1-1,-5 13 0,6-9-225,0 1 0,1 0-1,0 0 1,1 0 0,1 1 0,0-1-1,0 1 1,1 0 0,1-1 0,0 1-1,1 0 1,0-1 0,1 1-1,4 15 1,-3-21-24,0 0 0,0 0 0,0-1 0,1 1-1,0-1 1,0 0 0,0 0 0,1 0 0,0 0 0,0-1 0,0 0-1,1 0 1,0 0 0,7 4 0,-9-7-5,1 1 1,0 0-1,0-1 0,0 0 0,1 0 0,-1-1 1,0 0-1,1 0 0,-1 0 0,1 0 1,-1-1-1,1 0 0,0 0 0,-1 0 1,1-1-1,-1 0 0,0 0 0,1 0 1,7-4-1,-7 3 1,-1-1 1,1 0-1,-1 0 1,1 0 0,-1-1-1,0 1 1,-1-1-1,1-1 1,-1 1-1,1-1 1,-1 1-1,-1-1 1,1 0-1,-1-1 1,0 1-1,0-1 1,0 1 0,-1-1-1,0 0 1,0 0-1,0 0 1,1-11-1,-2 11 11,-1-1 0,0 0 0,0 0 0,0 0-1,-1 1 1,0-1 0,0 0 0,-1 1 0,1-1 0,-1 1-1,-1-1 1,0 1 0,1 0 0,-2 0 0,1 0 0,-1 0-1,0 1 1,0-1 0,0 1 0,-10-8 0,6 7-33,-1 0-1,1 0 1,-2 1 0,1 0 0,-1 0-1,1 1 1,-20-5 0,15 6-133,0 0-1,0 0 1,0 1 0,0 1 0,-18 1-1,24 1 77,1-1 0,0 2 0,0-1 0,0 1 0,-8 3 0,13-4-16,-1 0 1,0 0-1,1 0 0,-1 0 1,1 1-1,0 0 0,-1-1 1,1 1-1,0 0 0,0 0 1,0 0-1,0 0 0,1 0 1,-1 0-1,-2 5 0,4-7-29,0 1 1,-1-1-1,1 1 0,0-1 0,0 1 1,0-1-1,0 1 0,0-1 0,0 1 0,0-1 1,0 1-1,0 0 0,0-1 0,0 1 1,0-1-1,0 1 0,0-1 0,1 1 0,-1-1 1,0 1-1,0-1 0,1 1 0,-1-1 1,0 1-1,0-1 0,1 1 0,-1-1 0,1 0 1,-1 1-1,0-1 0,1 0 0,-1 1 1,1-1-1,-1 0 0,1 1 0,-1-1 0,2 0 1,1 2-416,0-1 0,0 0 1,0-1-1,0 1 0,0-1 0,4 1 1,31 0-2182,8-1-1200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1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60 3808,'-5'-2'716,"3"1"-556,1 1 1,0 0-1,0-1 1,0 1-1,0-1 1,0 1-1,0-1 1,0 0 0,0 1-1,0-1 1,0 0-1,0 0 1,0 0-1,1 0 1,-1 0 0,-1-1-1,2-5 783,0 6-824,0 0 0,-1 1 1,1-1-1,0 0 0,0 1 1,0-1-1,0 0 0,0 1 1,0-1-1,1 0 0,-1 1 1,0-1-1,0 0 0,0 1 0,1-1 1,-1 1-1,0-1 0,1 0 1,-1 1-1,0-1 0,1 1 1,-1-1-1,1 1 0,-1-1 1,1 1-1,-1-1 0,1 1 1,-1-1-1,1 1 0,-1 0 0,1-1 1,0 1-1,-1 0 0,1 0 1,-1-1-1,1 1 0,0 0 1,-1 0-1,1 0 0,0 0 1,16-5-32,-1 1 0,0 1 0,1 1 0,-1 0 0,1 1 0,0 0 0,24 4 0,-37-3-27,0 1 0,0-1 0,-1 1 1,1 0-1,-1 1 0,7 2 0,-9-4-41,0 1-1,-1-1 1,1 0-1,0 1 0,-1-1 1,1 1-1,-1-1 1,1 0-1,-1 1 1,1-1-1,-1 1 0,1 0 1,-1-1-1,1 1 1,-1-1-1,0 1 1,1 0-1,-1-1 0,0 1 1,0 0-1,0-1 1,1 1-1,-1 0 0,0-1 1,0 1-1,0 0 1,0 0-1,0-1 1,0 1-1,0 0 0,0-1 1,0 1-1,-1 0 1,1-1-1,0 1 1,0 0-1,-1-1 0,1 1 1,0 0-1,-1-1 1,1 1-1,-1 0 1,-4 6 128,-1-1 0,0 0 0,0-1 0,0 1 1,-1-1-1,-7 5 0,-10 7 121,13-8-67,-17 13 20,0 1-1,2 1 1,-32 38-1,56-59-234,0-1-1,0 1 1,1 0 0,-1 0-1,1 0 1,-1 0 0,1 0-1,0 0 1,0 1 0,0-1-1,0 4 1,1-5 1,0 0 1,0 0-1,0 0 0,1-1 1,-1 1-1,0 0 0,1 0 1,0 0-1,-1 0 1,1 0-1,0-1 0,0 1 1,0 0-1,0-1 1,0 1-1,0 0 0,0-1 1,1 0-1,-1 1 0,1-1 1,1 2-1,4 2 5,1 0 1,-1 0-1,2-1 0,-1 1 0,12 3 0,49 13 96,-22-8-116,-25-7 96,-1 2 0,0 0-1,0 1 1,-1 1-1,0 1 1,22 16-1,-40-25-18,0 0 0,0-1 0,0 1 0,0 0 0,0 0 0,0 0 0,0 0 0,-1 0 0,1 1 0,-1-1 0,2 5 0,-3-6-11,1 0 1,-1 0-1,0 1 1,-1-1 0,1 0-1,0 1 1,0-1 0,0 0-1,-1 1 1,1-1 0,-1 0-1,1 0 1,-1 0-1,1 1 1,-1-1 0,0 0-1,0 0 1,1 0 0,-1 0-1,0 0 1,0 0 0,0 0-1,0-1 1,0 1-1,0 0 1,-2 0 0,-10 8 140,0-1 0,-1-1 1,0 0-1,0-1 0,0-1 0,-24 6 1,12-3 34,-95 26 70,98-28-470,-2-2 1,1-1-1,-28 0 1,6-3-3053,28 0-2518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2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78 2976,'-38'-28'1765,"37"28"-1610,0-1 0,0 1-1,1-1 1,-1 0-1,0 1 1,1-1 0,-1 0-1,0 1 1,1-1 0,-1 0-1,1 0 1,-1 0 0,1 0-1,0 0 1,-1 1 0,1-1-1,0 0 1,0 0 0,0 0-1,0 0 1,-1 0 0,1 0-1,0 0 1,0 0 0,1 0-1,-1 0 1,0 0 0,0 0-1,0 0 1,1 1 0,-1-1-1,0 0 1,1 0 0,-1 0-1,1 0 1,-1 0 0,1 1-1,-1-1 1,1 0 0,0 1-1,-1-1 1,1 0 0,0 1-1,0-1 1,-1 1 0,1-1-1,0 1 1,2-2 0,10-1 164,0 1 0,1 0 0,-1 0 0,1 1 0,-1 1 0,1 0 0,14 3 0,95 19 666,-115-21-869,20 5 5,2-2 1,-1-1-1,33-1 0,-61-2-94,0 1 0,1-1-1,-1 0 1,0 0 0,1-1 0,-1 1-1,1 0 1,-1 0 0,0-1-1,0 1 1,1-1 0,-1 1 0,0-1-1,0 1 1,1-1 0,-1 0 0,0 0-1,0 1 1,0-1 0,0 0-1,0 0 1,0 0 0,0 0 0,0 0-1,-1 0 1,1-1 0,0 1-1,-1 0 1,1-2 0,2-15-5810,-39 48-3774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2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37 5824,'-7'-10'1379,"4"6"-773,1 6 11,2-2-585,1 1 1,-1-1-1,0 0 0,0 0 0,0 1 0,0-1 0,1 0 0,-1 1 0,0-1 0,0 0 0,0 0 0,1 1 0,-1-1 0,0 0 0,0 0 1,1 0-1,-1 0 0,0 1 0,1-1 0,-1 0 0,0 0 0,1 0 0,-1 0 0,0 0 0,0 0 0,1 0 0,0 0 0,12 2 693,-8-1-369,29 2 1625,-1-1 0,53-4 1,67-17-236,-133 16-1896,-11 2-497,1-1 1,16-4-1,-19 1-1187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3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19 2720,'-13'-19'1664,"-5"36"2784,9-3-3865,1 0 0,0 0 0,1 1 0,1 0 0,-7 26 0,7-22-305,2-8-86,-6 18 333,1 0 0,-9 56 0,17-77-455,0 0 0,1 0-1,0 0 1,0 0 0,1 0 0,0 0 0,0 0 0,1 0 0,0 0 0,0-1-1,1 1 1,0 0 0,1-1 0,-1 0 0,9 12 0,-7-12-13,0-1 1,0-1 0,0 1-1,1-1 1,0 0-1,0 0 1,7 4-1,-9-7-24,-1 0-1,1 0 0,0-1 0,-1 1 0,1-1 1,0 0-1,0 0 0,0-1 0,0 1 1,0-1-1,0 0 0,0 0 0,0 0 0,0 0 1,5-2-1,-4 1 35,0 0 0,-1-1 0,1 1 0,0-1 0,-1 0 0,1-1 0,-1 1 0,0-1 0,0 0 0,0 0 0,0 0 0,6-7 0,-5 4 6,-1 1 0,0-1 1,0 0-1,-1-1 1,0 1-1,0 0 1,0-1-1,2-8 1,-1-1 14,-1 0 1,-1 0-1,-1-1 1,0 1-1,0 0 1,-2-1-1,-2-17 1,0 15-98,0 0-1,-1 0 1,-1 0 0,0 1 0,-10-19 0,13 31-10,0 1-1,-1 0 1,0 1 0,0-1-1,0 0 1,-1 1 0,1 0-1,-1 0 1,0 0 0,0 0-1,0 0 1,-1 1 0,1 0-1,-1 0 1,0 0 0,0 1-1,0-1 1,0 1 0,-1 0-1,1 1 1,-11-3 0,13 4-28,1 0 0,-1 0 0,1 0 1,-1 0-1,0 0 0,1 0 0,-1 1 0,1-1 1,-1 1-1,0 0 0,1 0 0,0 0 0,-1 0 1,1 0-1,0 0 0,-1 1 0,1-1 0,0 1 1,0-1-1,0 1 0,0 0 0,0 0 1,1 0-1,-1 0 0,1 0 0,-1 0 0,1 1 1,-3 4-1,4-5-196,-1 1 1,0-1 0,0 1-1,1 0 1,0 0-1,-1-1 1,1 1 0,0 0-1,1 0 1,-1-1-1,0 1 1,1 0 0,-1-1-1,1 1 1,0 0-1,0-1 1,0 1 0,1 2-1,12 17-1997,2 1-1578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3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7040,'-13'0'5024,"13"6"-4480,-5-1 704,2 3-736,3-1-256,0 1-160,0 0-32,0 0-32,0 0-224,3 0 96,7-5-3680,-2-3 2048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09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29 4064,'-3'0'528,"3"0"-432,-1 0-1,1 0 0,-1 0 0,1 0 0,0 0 0,-1 0 0,1 1 0,-1-1 0,1 0 0,0 0 0,-1 0 1,1 0-1,0 0 0,-1 0 0,1 1 0,-1-1 0,1 0 0,0 0 0,0 1 0,-1-1 0,1 0 0,0 1 0,-1-1 1,1 0-1,0 0 0,0 1 0,0-1 0,-1 1 0,1-1 0,14-3 1953,29-5-357,-6 0-651,75-6 0,-65 13-991,1 1 0,-1 3 1,52 10-1,-95-12-361,1 0 1,-1 0 0,1 0-1,-1 1 1,0 0-1,1 0 1,-1 0-1,0 0 1,4 4-1,7 12-5042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4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20 3392,'-1'-3'341,"-1"-8"1250,3 11-1462,-1 0 0,0-1 1,1 1-1,-1 0 0,0 0 1,1 0-1,-1 0 0,0 0 1,1 0-1,-1 0 0,0 0 1,1 0-1,-1 0 0,1 0 1,-1 0-1,0 0 0,1 0 1,-1 0-1,20-5 3610,-15 5-3555,0 0 1,1 1 0,-1 0 0,0 0 0,0 0-1,1 0 1,-1 1 0,0 0 0,5 2-1,-8-3-142,1 1 0,-1-1 0,0 1 0,1 0 0,-1 0 0,0-1 0,0 1 0,0 1 0,-1-1 0,1 0 0,0 0 0,-1 1 1,1-1-1,-1 0 0,0 1 0,0 0 0,0-1 0,0 1 0,0 4 0,1 5 116,-2-1 1,0 1-1,0 0 1,-1-1 0,0 1-1,-1-1 1,0 1 0,-5 14-1,-37 87 523,43-109-656,-43 91 92,43-93-136,0 1 1,0 0-1,1 0 0,-1 0 0,1 0 0,-1 1 1,1-1-1,0 0 0,0 0 0,0 0 0,1 0 1,-1 0-1,1 0 0,-1 0 0,1 0 0,0 0 1,0 0-1,1 0 0,-1-1 0,1 1 0,-1 0 1,1-1-1,0 1 0,0-1 0,0 0 1,3 4-1,6 3 67,0-1 0,0 1-1,1-2 1,20 11 0,-7-5 231,-17-8-175,-3-3 30,0 1 0,-1 0 0,1 0 0,-1 0 0,0 1 0,6 4 0,-9-7-87,-1 0 0,1 0 0,-1 0 0,1 0 0,0 1 0,-1-1-1,0 0 1,1 0 0,-1 0 0,0 0 0,1 0 0,-1 1 0,0-1 0,0 0 0,0 0-1,0 0 1,0 0 0,0 1 0,-1-1 0,1 0 0,0 0 0,-1 0 0,1 0 0,0 0 0,-1 1-1,1-1 1,-1 0 0,0 0 0,1 0 0,-1 0 0,0-1 0,0 1 0,0 0 0,1 0 0,-2 1-1,-4 3 23,0-1-1,0 1 0,0-1 0,-1 0 0,1 0 0,-1-1 0,0 0 0,0 0 0,-9 3 1,-70 13 157,82-18-216,-138 18-297,47-14-4173,95-5 4422,-23-2-3609,22 2 3549,1 0 0,0 0 0,-1 0 0,1 0 0,0 0 0,-1 0-1,1 0 1,0 0 0,0 0 0,-1 0 0,1-1 0,0 1 0,-1 0 0,1 0 0,0 0 0,0 0-1,-1 0 1,1-1 0,0 1 0,-1-1-490,1 1 489,0-1 1,-1 1 0,1 0 0,0 0 0,0-1 0,0 1 0,0 0 0,0-1 0,0 1 0,0 0-1,0 0 1,0-1 0,0 1 0,0 0 0,0-1 0,0 1 0,0 0 0,0-1 0,0 1 0,0 0-1,0 0 1,0-1 0,0 1 0,1 0 0,-1 0 0,0-1 0,0 1 0,0 0 0,0 0 0,2-2-491,-2 2 491,0 0 0,1 0 0,-1 0 0,17-8-2441,4 0 795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5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70 2976,'0'-1'49,"0"1"1,0-1 0,0 1-1,0-1 1,0 1-1,0-1 1,0 1-1,0-1 1,0 1-1,0-1 1,0 1-1,0-1 1,0 1-1,0-1 1,0 1 0,0-1-1,1 1 1,-1-1-1,0 1 1,0-1-1,1 1 1,-1-1-1,0 1 1,1 0-1,-1-1 1,0 1 0,1-1-1,-1 1 1,1 0-1,-1 0 1,0-1-1,1 1 1,-1 0-1,1 0 1,-1-1-1,1 1 1,-1 0 0,1 0-1,28-8 2496,-15 5-1406,-12 3-1051,-1 0 0,0-1 1,0 1-1,0 0 1,0 0-1,0 0 0,0 1 1,0-1-1,0 0 1,0 0-1,1 1 0,-1-1 1,0 0-1,0 1 0,0-1 1,0 1-1,0-1 1,-1 1-1,1 0 0,0-1 1,0 1-1,0 0 0,0 0 1,-1-1-1,1 1 1,0 0-1,-1 0 0,1 0 1,-1 0-1,1 0 0,-1 0 1,1 0-1,-1 0 1,0 0-1,1 0 0,-1 0 1,0 0-1,0 0 0,0 0 1,0 1-1,0 1 1,0 12 675,4 28 0,-3-38-600,0 1 0,0 0-1,1 0 1,0 0-1,0-1 1,1 1-1,4 8 1,-6-14-133,-1 1-1,0-1 1,1 1 0,-1 0-1,1-1 1,-1 1 0,1-1-1,-1 0 1,1 1 0,0-1-1,-1 1 1,1-1 0,-1 0-1,1 1 1,0-1 0,-1 0 0,1 0-1,0 0 1,-1 1 0,1-1-1,0 0 1,-1 0 0,1 0-1,1 0 1,0-1 45,-1 1 1,1 0-1,0-1 0,-1 0 0,1 1 1,-1-1-1,1 0 0,0 0 0,2-2 1,1-1 40,0 0 1,-1-1-1,1 0 1,5-7-1,-5 6-85,-1-1-1,0 0 0,0 0 1,0 0-1,4-15 1,-7 19 18,0 0 1,0 0-1,-1 0 0,1 0 1,-1 0-1,0 0 1,0 0-1,0 0 1,0 0-1,-1 0 0,1 0 1,-1 0-1,1 0 1,-1 0-1,0 0 1,0 1-1,-1-1 0,-1-4 1,1 5-29,0 0 1,0 0 0,-1 0-1,1 0 1,0 0-1,-1 0 1,1 1 0,-1-1-1,1 1 1,-1-1 0,0 1-1,0 0 1,0 0-1,-4 0 1,-6-2-16,-24-1-1,31 3 42,-151-3-752,132 4-683,60 8-7370,-9-4 5899,0 3-129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5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774 1 5216,'0'0'71,"0"0"-1,0 0 1,-1 0 0,1 0 0,0 0-1,0 0 1,-1 0 0,1 0 0,0 0 0,-1 0-1,1 0 1,0 0 0,0 1 0,0-1-1,-1 0 1,1 0 0,0 0 0,0 0-1,-1 1 1,1-1 0,0 0 0,0 0 0,0 0-1,0 1 1,-1-1 0,1 0 0,0 0-1,0 1 1,0-1 0,0 0 0,0 0 0,0 1-1,0-1 1,0 0 0,0 14 334,-1 7 611,-3-9-684,0 0-1,-1-1 1,-1 1 0,0-2-1,-1 1 1,0-1-1,-8 10 1,-66 66 1120,52-59-894,-29 38 1,27-21-35,-37 66 1,-18 56 646,-3 6-69,49-101-746,-83 151-408,89-159 295,-32 65-678,64-125 114,1-1 0,0 1-1,0 0 1,0 0 0,1-1 0,-1 1-1,1 0 1,-1 0 0,1 0 0,0 3-1,0-6 194,0 1-1,0-1 1,1 1-1,-1-1 1,0 0-1,0 1 0,0-1 1,0 0-1,0 1 1,0-1-1,1 0 1,-1 1-1,0-1 1,4 3-1672,-3-3 1671,0 0-78,0 0 0,0 0 0,1 0 0,-1-1 0,0 1 0,0 0 0,0-1 0,0 1 0,0-1 0,0 1 0,0-1 0,0 1 0,0-1-1,1 0 1,16-14-3931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6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111 114 7712,'-2'-2'280,"0"1"0,-1-1 0,1 1 1,0-1-1,0 1 0,-1 0 0,1 0 1,-4-1-1,5 2-228,0 0 0,0 0 0,0 0 0,0 0 1,0 0-1,0 0 0,0 0 0,0 1 0,0-1 0,0 0 1,0 1-1,1-1 0,-1 0 0,0 1 0,0-1 0,0 1 1,1 0-1,-1-1 0,0 1 0,0 0 0,1-1 0,-1 1 1,1 0-1,-1 0 0,0-1 0,0 2 0,-1 3 135,0-1 0,0 1 0,1-1-1,-1 1 1,1-1 0,0 1 0,1 0 0,-1 5-1,-2 6 336,2-8-429,0-1 0,0 0 1,0 1-1,1-1 0,0 0 1,1 1-1,0-1 0,0 1 0,0-1 1,1 0-1,0 0 0,4 9 0,-4-12-41,0 0 0,0 0-1,1-1 1,-1 1-1,1-1 1,0 1-1,0-1 1,0 0-1,1 0 1,-1 0 0,1-1-1,-1 1 1,1-1-1,0 0 1,0 0-1,0 0 1,0-1-1,0 1 1,1-1-1,-1 0 1,9 1 0,-7-2 42,1 1 1,0-2 0,0 1-1,0-1 1,-1 0 0,1 0 0,0-1-1,-1 1 1,0-2 0,1 1-1,-1-1 1,0 0 0,0 0 0,0-1-1,0 1 1,6-6 0,-6 4 5,0-1 1,-1 1-1,1-1 1,-1 0 0,0 0-1,0-1 1,-1 1-1,0-1 1,0 0 0,0 0-1,-1 0 1,0-1-1,3-11 1,-6 15-81,1 0 0,-1 1 0,0-1 0,0 0 0,0 0 0,0 1 0,-1-1 0,1 0 0,-1 1 0,0-1 0,0 1 0,-3-7 0,1 4-8,0 1 0,-1-1 0,1 1 0,-1 0 0,0 0-1,-9-8 1,1 3-226,-1 0-1,0 1 1,-1 0-1,0 1 1,-17-7-1,15 8-1384,0 0 0,0 1 0,0 1-1,-1 1 1,0 0 0,-27-2 0,2 6-2369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4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11 4896,'0'-1'81,"0"1"0,0-1 1,1 1-1,-1-1 0,0 1 0,1-1 1,-1 1-1,1-1 0,-1 1 0,0-1 1,1 1-1,-1-1 0,1 1 0,-1 0 1,1-1-1,-1 1 0,1 0 1,0-1-1,-1 1 0,1 0 0,-1 0 1,1-1-1,0 1 0,-1 0 0,1 0 1,0 0-1,-1 0 0,2 0 0,25-1 8576,-70 20-6412,-11-1-1688,-22 6-1594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51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 2144,'-5'0'4984,"-15"10"-3221,-15 11-1860,17-10 396,0 2 0,1 0-1,0 1 1,1 0 0,1 2-1,1 0 1,-20 28 0,22-25-211,0 1 0,-15 41-1,21-45 12,1-5-51,1 0 0,1 1 0,0-1 0,-2 23 0,2 48 320,3-79-325,1 4-44,0 0 0,0-1 0,1 1 1,0-1-1,2 8 0,-1-6 1,-1-5 33,-1 0 1,1-1 0,0 1 0,0-1 0,0 1-1,1-1 1,-1 0 0,0 0 0,1 1-1,0-2 1,-1 1 0,1 0 0,0-1-1,0 1 1,0-1 0,0 0 0,0 0 0,0 0-1,0 0 1,4 0 0,2-1 66,1-1-1,-1-1 1,0 0-1,0 0 1,0 0 0,14-7-1,52-27 144,-57 27-164,-9 4-13,0 0 1,0 0 0,0-1-1,0-1 1,7-6 0,-13 10-34,0-1 0,-1 1 0,1 0 0,-1-1 0,1 1 0,-1-1 0,0 0 0,-1 0 0,1 1 0,-1-1 0,1 0 0,-1-1 0,0 1 0,-1 0 0,1-5 0,0-17 54,-2 1 1,0-1-1,-2 1 1,-1 0 0,-1-1-1,-12-34 1,13 48-71,0 0-1,-1 0 1,-1 1-1,-13-20 1,15 25-12,-1-1-1,0 1 0,0 0 1,-1 1-1,0-1 0,0 1 1,0 0-1,-13-7 1,18 12-156,0-1-1,0 0 1,-1 1 0,1-1 0,0 0 0,-1 1 0,1 0 0,-1-1 0,1 1 0,0 0 0,-1 0 0,1-1 0,-1 1 0,1 0 0,0 1 0,-1-1 0,1 0 0,-1 0 0,1 0 0,-1 1 0,1-1 0,0 1 0,-1-1 0,1 1 0,0 0 0,0-1 0,-1 1 0,1 0 0,0 0 0,0 0 0,0 0 0,0 0 0,0 0 0,0 0 0,0 0 0,1 0 0,-2 2 0,-7 15-5054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0:32:53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8 2240,'-2'0'201,"0"0"-1,0 0 1,-1 1 0,1-1 0,0 1 0,0 0-1,0 0 1,0-1 0,0 1 0,0 1-1,0-1 1,0 0 0,0 0 0,0 1-1,1-1 1,-3 3 0,-9 6 295,-6 3 52,7-5-246,0 1 0,0 0 0,1 1 1,-10 11-1,21-21-306,-1 1 45,0 0 0,1 0 0,-1 0 0,0 0 1,0 0-1,0 0 0,0 0 0,0 0 0,-1-1 0,1 1 0,0 0 1,0-1-1,0 1 0,-3 0 949,18-15-179,14-11-264,-12 11-503,0 0-1,21-13 0,-34 25 104,3-3-696,1 2 1,-1-1-1,9-3 0,-14 7 299,1-1 1,-1 1 0,0 0-1,0-1 1,1 1-1,-1 0 1,0 0-1,1 0 1,-1 0 0,3 0-1,-4 0 114,1 0 0,0 1 0,-1-1 1,1 0-1,-1 0 0,1 1 0,-1-1 0,0 0 0,1 1 0,-1-1 0,1 1 1,-1-1-1,1 0 0,-1 1 0,0-1 0,1 1 0,-1-1 0,0 1 0,0-1 1,1 1-1,-1-1 0,0 1 0,0-1 0,0 1 0,1 0 0,-4 11-1741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15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3 1824,'-1'-1'327,"0"1"1,1-1-1,-1 1 1,0 0-1,0 0 1,0-1-1,0 1 1,1 0-1,-1 0 1,0 0-1,0 0 0,0 0 1,0 0-1,0 0 1,0 0-1,1 1 1,-1-1-1,0 0 1,0 0-1,-1 1 1,1 0-236,0-1 0,0 0 0,1 1 1,-1-1-1,0 1 0,1-1 1,-1 1-1,1-1 0,-1 1 0,0 0 1,1-1-1,0 1 0,-1 0 1,1-1-1,-1 1 0,1 0 0,0-1 1,-1 1-1,1 0 0,0 0 1,0 0-1,-1-1 0,1 1 0,0 1 1,0 5 60,-1 0 1,0 0 0,0 0 0,-3 7 0,-3 18-6,-20 279 439,24-249-309,-1 36 164,3-68-295,1 2 177,0 0 0,9 57 1,-6-81-26,0-2-1427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15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50 185 3392,'-6'-2'357,"-21"-13"1248,26 15-1346,0-1 0,-1 1 0,1-1 1,0 0-1,0 1 0,0-1 1,1 0-1,-1 0 0,0 0 1,0 0-1,0 0 0,1 0 1,-1 0-1,0 0 0,1 0 0,-1 0 1,0-2-1,1 2-172,1 1 0,-1-1 0,0 1 0,1-1 0,-1 1-1,1-1 1,-1 1 0,1-1 0,-1 1 0,1 0 0,-1-1 0,1 1 0,-1 0 0,1 0 0,-1-1 0,1 1-1,0 0 1,-1 0 0,1 0 0,0 0 0,1-1 131,21-5 77,1 0 1,-1 2 0,48-3 0,-10 2-77,210-38 203,-115 26-39,145-24 242,-283 37-583,-5 1-666,0 0 0,24-1 0,-36 4 473,-1 0-1,1 0 0,-1 0 0,1 0 1,-1 0-1,1 0 0,-1 0 0,1 1 1,-1-1-1,1 0 0,-1 0 1,1 0-1,-1 1 0,0-1 0,1 0 1,-1 0-1,1 1 0,-1-1 0,1 1 1,4 9-2009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16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36 2656,'0'-2'317,"0"0"1,0 0-1,0 0 0,0 0 1,0 0-1,-1 1 1,1-1-1,-1 0 0,1 0 1,-1 0-1,0 0 0,0-1 1,0 2-194,0 0 0,0 0 0,0 0 0,0 0 0,0 1 0,-1-1 0,1 0 0,0 1 0,0-1 0,0 1 0,-1-1 0,1 1 0,0 0 0,0 0 0,-1-1 0,1 1 0,0 0 0,-1 0 0,1 0 0,-1 0 0,-5 1 50,1 0 0,0 0 0,0 0 0,0 1 0,0 0 0,1 0 0,-10 5 0,1-1 68,1 2 0,-12 9 0,15-10-208,0 1 1,1 0 0,0 0 0,0 1 0,1 0 0,1 0-1,-9 13 1,13-17-27,0 0 0,1 0 0,0 1 0,0-1 0,0 1 0,0 0 0,1-1 0,0 1 0,0 0 0,1 0-1,-1 0 1,1-1 0,1 1 0,-1 0 0,1 0 0,0 0 0,1 5 0,6 11 30,0-1 0,1-1 1,2 0-1,17 28 0,-12-22 43,18 39-1,-33-61-17,0 0 0,0 0 0,0 0 0,-1-1 0,1 1 0,-1 0 0,0 0 0,0 0 0,0 0 0,-1 0 0,1 0 0,-1 0 0,0 0 0,0 0 0,0-1 0,-1 1 0,1 0 0,-5 6 0,-2 4 181,-1-1-1,-1 1 1,-13 12-1,16-18-147,-2 0-326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16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18 2912,'-39'-14'7866,"141"15"-6265,110-3-706,-159-1-4241,90 6-1,-88 1-386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26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20 6720,'-10'-8'3040,"2"2"-544,12 6-1632,-4-5 288,0 10-704,-4-5-320,-1 0-832,10 0 384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17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2656,'1'5'5482,"10"0"-4484,-8-4-869,0 1-1,0-1 1,0 0-1,1 0 1,-1 0-1,0 0 1,1-1-1,-1 1 1,6-1-1,117-6 1154,-4 1-879,77 13 189,0 0-1824,-189-9-1083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18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15 3072,'-1'-1'193,"1"0"0,0 0 0,2-11 4775,-5 26-3817,-10 39-123,-11 46-306,-37 222 40,12-60 689,47-251-1197,2-16-741,2-17-2549,2 0 1372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18.7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36 4320,'-8'-5'2616,"12"7"-1823,1 1 0,-1-1 0,1-1 0,9 4 0,11-4-230,-1-2 0,1 0 0,0-1-1,27-6 1,0 0-156,88-7 383,1 6-1,189 12 0,-230 6-624,-85-6-514,-1-1 0,0 2 1,1 0-1,23 10 1,-36-13 88,0 1 1,1-1-1,-1 0 1,0 1-1,1-1 1,-1 1-1,0 0 1,0 0 0,0 0-1,0 0 1,-1 0-1,1 0 1,-1 0-1,1 0 1,-1 1-1,2 4 1,-2-5 6,-1 0 1,0 0-1,0 1 0,0-1 1,0 0-1,-1 1 0,0 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19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14 4384,'-5'-13'3516,"-4"21"-2142,-9 12-496,0 0-1,-18 29 1,32-43-774,0 1 1,0 0-1,1 0 0,0 0 1,0 0-1,0 1 0,1-1 1,0 1-1,1 0 0,-1-1 1,1 1-1,1 13 1,0-18-62,1 1 1,-1 0-1,1 0 1,0-1 0,0 1-1,0 0 1,1-1-1,-1 1 1,1-1 0,0 0-1,0 1 1,0-1-1,0 0 1,1 0 0,-1-1-1,1 1 1,0 0 0,-1-1-1,1 1 1,5 2-1,-3-3-318,0 1 0,0-1-1,0 0 1,1 0 0,-1-1-1,1 0 1,-1 0 0,1 0 0,-1 0-1,1-1 1,0 0 0,-1 0-1,10-2 1,54-9-6162,-34 4 4085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19.6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39 6656,'-40'-39'2464,"35"39"-1920,1 4-64,8 4-3200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38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16 2656,'-15'-6'9799,"14"7"-9940,2-1 554,-5 0 406,3 0-775,-1-1 949,-8-7 290,9 7-1051,1 2-222,-4 0-182,4-1 166,-1-1 0,1 1 0,0 0 1,-1 0-1,1 0 0,0 0 1,0 0-1,-1 0 0,1 0 1,0 0-1,-1 0 0,1 0 1,0 0-1,-1 0 0,1 0 1,0 0-1,-1 0 0,1 0 1,0 1-1,-1-1 0,1 0 1,0 0-1,0 0 0,-1 0 1,1 1-1,0-1 0,0 0 1,-1 0-1,1 0 0,0 1 1,0-1-1,0 0 0,-1 0 0,1 1 1,0-1-1,0 0 0,0 1 1,0-1-1,0 0 0,-1 1 1,1-1-1,0 0 0,0 0 1,0 1-1,0-1 0,0 0 1,0 1-1,0-1 0,0 0 1,0 1-1,0-1 0,0 0 1,1 1-1,-1-1 0,0 0 1,0 1-1,0-1 0,0 0 1,0 0-1,1 1 0,0 1-26,-8 48 21,10 64 97,6 149 335,-4-164-139,3 21 294,-6-94-564,-2-19 53,0 0 1,1 0-1,-1 0 1,2-1-1,-1 1 0,3 7 1,4 1 184,-5-14 260,-2-8-118,-9-103 273,2 46-488,-17-131-187,20 18-336,4 94 126,2 33-254,-2 49 460,-1-1 0,0 1 0,1 0 0,-1-1 0,1 1 0,0 0 0,-1-1 0,1 1 0,0 0 0,0 0 0,-1 0 0,1 0 0,0 0 0,0 0 0,0 0 0,1 0 0,-1 0 0,0 0 0,0 0 0,0 0 0,1 1 0,-1-1 0,2 0 0,7-4-60,-9 4 74,1 0 1,-1 1-1,1-1 1,-1 0-1,1 1 1,0-1-1,-1 1 1,4-1-1,13-1-158,0 1-1,25 2 0,-4 0 107,-29-1 44,1 1-1,0 0 1,-1 1-1,1 0 1,-1 0-1,1 1 1,-1 0-1,0 1 1,0 1-1,0-1 1,-1 1-1,17 13 1,-21-14 4,1 0 0,-2 1 1,1-1-1,0 1 0,-1 0 1,0 1-1,0-1 0,0 1 0,-1 0 1,0 0-1,0 0 0,-1 0 1,1 0-1,-1 1 0,-1-1 1,1 1-1,-1 0 0,0-1 1,-1 1-1,1 0 0,-2 9 0,0-4 63,-1 1-1,0-1 0,0 0 1,-1 0-1,-1-1 0,0 1 1,-1-1-1,0 1 0,0-2 1,-1 1-1,-1 0 0,0-1 1,0 0-1,-14 13 0,6-10 57,0 0-1,-28 16 1,9-5-166,32-23 49,0 0-1,-1 0 0,1 0 0,0 0 1,0-1-1,0 1 0,-5 0 0,6-1 15,-1 1 0,0-1 0,0 0 1,1 1-1,-1-1 0,0 1 0,0 0 0,1 0 0,-1 0 0,1 0 0,-3 1 0,-3 1-131,7-3 116,0 0 1,0-1 0,0 1 0,-1 0 0,1 0 0,0 0-1,0 0 1,0 0 0,0 0 0,0 0 0,0 0 0,-1 0 0,1 0-1,0 0 1,0 0 0,0 0 0,0 0 0,0 0 0,0 0 0,-1 0-1,1 1 1,0-1 0,0 0 0,0 0 0,0 0 0,0 0 0,0 0-1,0 0 1,-1 0 0,1 0 0,0 0 0,0 0 0,0 1-1,0-1 1,0 0 0,0 0 0,0 0 0,0 0 0,0 0 0,0 0-1,0 0 1,0 1 0,0-1 0,0 0 0,0 0 0,0 0 0,0 0-1,0 0 1,0 1 0,0-1 0,0 0 0,0 0 0,0 0 0,0 0-1,0 0 1,0 0 0,0 1 0,0-1 0,0 0 0,0 0-1,1 1 147,-8 2-96,7-2-53,-2 0 0,1 1 0,0-1 0,-1 1 0,1-1 0,-1 1 0,1-1 0,-1 0 0,0 0 0,0 1 0,1-1 0,-1-1 0,0 1 0,0 0 0,-3 1 0,0-2 112,13-1-80,0 0 0,0-1 0,14-4 0,-10 3 6,0 0 1,15-1-1,-1 2-92,0 1 0,31 3 0,-44-1 51,0 1 0,0 1-1,-1 0 1,1 0 0,-1 2 0,17 7-1,-18-6 18,-1 1-1,-1 0 1,0 0-1,0 1 0,0 0 1,14 18-1,-21-22 10,0-1-1,0 1 1,-1-1-1,1 1 1,-1 0-1,0 0 1,0 0-1,0 0 1,0-1-1,-1 1 1,0 0-1,0 8 1,0-8 6,0 1 0,-1 0 0,1 0 0,-1 0 1,-1 0-1,1 0 0,0-1 0,-1 1 0,-5 8 0,-6 9 22,10-16-26,-1 1 0,0-1 0,-1 1 0,1-1 0,-9 7 0,9-8 17,-1-1 0,0 0 0,0 0 0,0-1 0,-1 0-1,1 0 1,-1 0 0,1 0 0,-1-1 0,0 0 0,0 0 0,0-1 0,-10 2 0,2-2-2,-30-1-1,33-1-34,0 0 0,1 0 0,-1 0 0,1-1 0,0-1 0,0 0 0,-1 0 0,-9-6 0,-3-2-68,5 3-639,-27-18 0,39 23 13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41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0 3712,'-6'5'9058,"7"3"-9226,-7 65 1416,5-46-637,-11 53 0,8-55-307,4-1 714,1-25-998,-1 1-1,1-1 0,0 1 1,-1 0-1,1-1 0,-1 1 1,1 0-1,0 0 1,-1-1-1,1 1 0,0 0 1,-1 0-1,1 0 0,0 0 1,0 0-1,-1 0 1,2 0-1,0 0 5,58-17-264,-45 14 121,0 1 0,0 0 0,1 1 0,20 1 0,-31 1 156,0-1 0,-1 1 0,1 0 0,-1 0 0,1 0 0,-1 0 0,1 1 0,-1 0 0,0 0 0,0 0 0,0 1 0,0-1 0,0 1 0,0 0 0,-1 0 0,1 0 0,-1 0 0,0 1 0,3 3-1,-6-6-15,1 0 0,0 0 0,-1 1 0,1-1 0,-1 0 0,0 0 0,1 0 0,-1 0 0,0 0 0,0 1 0,1-1 0,-1 0 0,0 0 0,0 0 0,-1 0 0,1 1 0,0-1 0,0 0 0,-1 2 0,0 0 30,-1 0 0,1 0 0,-1-1-1,1 1 1,-1-1 0,0 1 0,-4 3-1,-3 2 165,0 0 0,0 0 0,-14 7 0,11-8-126,0 0 1,-1-1-1,1 0 1,-1-1-1,-1 0 1,-14 3-1,23-7-178,-1 0 0,0 0 0,0 0 0,1-1 0,-1 0 0,0 0 0,0-1 0,0 1 0,1-1 0,-1-1 0,0 1 0,1-1 0,-1 0 0,1 0 0,0 0 0,-1-1 0,-5-4 0,10 6-192,0 0 1,0 1 0,0-1-1,0 0 1,0 0 0,1 0-1,-1 0 1,0 0-1,1 0 1,-1 0 0,1 0-1,-1 0 1,1 0 0,0 0-1,-1 0 1,1 0-1,0 0 1,0 0 0,-1-1-1,1 1 1,0 0 0,0 0-1,1 0 1,-1 0-1,0-1 1,0 1 0,1-2-1,7-6-1473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41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23 114 4480,'-13'-11'2016,"3"3"576,15 8-1600,-5-5 928,8 2-1120,-3-9 640,8 4-832,5-8 224,4 5-480,4-4-256,0 7-96,5 0 0,0 5 0,0-2-288,-1 5 160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42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12 2304,'0'-12'6016,"-7"48"-3312,-11 206-41,5-122-2100,7-30 600,24-117-11605,-8 14 8159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7:43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 2816,'5'-1'4304,"-5"0"-4240,7 13 1824,-5 4-776,0 1 0,0 0 0,-3 27 0,-8 51 811,2-29-1078,-13 130-222,19-192-695,1 5 48,-1 0-1,1 0 1,1 12 0,0-18-369,-1 0 1,1 0-1,0 0 1,0 0-1,2 6 1,-1-8-226,-1 1 1,0 0 0,0 0-1,1-1 1,-1 1-1,0-1 1,1 1 0,0-1-1,2 3 1,17 7-3020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28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181 270 2496,'8'-7'622,"-3"1"1370,-16 11 583,-1 3-2231,0 0-1,0 0 0,1 1 1,0 0-1,1 1 1,-11 13-1,8-7-225,0 1-1,1 0 1,-17 33 0,25-39-97,-1 0 1,1 0 0,1 0 0,0 1 0,0-1-1,2 1 1,-1 0 0,1 0 0,1-1-1,0 1 1,2 13 0,-2-23 11,1 1-1,0-1 1,-1 0 0,1 0-1,0 0 1,0-1-1,0 1 1,0 0 0,1 0-1,-1 0 1,0-1 0,1 1-1,-1-1 1,1 1-1,0-1 1,-1 1 0,1-1-1,0 0 1,0 0 0,0 0-1,0 0 1,0 0-1,0 0 1,0-1 0,0 1-1,0-1 1,0 1 0,0-1-1,0 0 1,4 0-1,0 0 58,0 0 0,-1 0 0,1-1 0,0 0 0,-1 0 0,1-1-1,0 1 1,-1-1 0,0 0 0,9-5 0,-5 2-6,-1-1 0,0 0 1,0-1-1,0 0 0,-1 0 0,0 0 0,-1-1 1,0 0-1,0 0 0,0-1 0,-1 1 0,5-14 1,-4 7-257,-1 1-1,0-1 1,-2 0 0,1 0 0,-2-1 0,0 1-1,-1-24 1,0 46 157,0-1 0,0 0 0,0 0 0,1-1 0,0 1 0,5 10 0,-1-2 241,14 21 0,-13-27-88,-1 0 0,1-1 0,0 0 0,1 0 0,0 0 0,0-1 0,11 6 0,-18-11-112,1 0-1,0 0 1,-1-1-1,1 1 1,0-1 0,0 1-1,0-1 1,-1 0-1,1 1 1,0-1 0,0 0-1,0 0 1,0-1 0,0 1-1,-1 0 1,1-1-1,0 1 1,0-1 0,0 1-1,-1-1 1,1 0 0,0 0-1,-1 0 1,1 0-1,-1 0 1,1 0 0,2-3-1,4-3 3,-1 0 0,0-1 0,11-13 1,-17 19-27,33-48-43,-22 31-61,30-36 0,-41 54 103,-1 1 0,1-1 0,0 0 0,-1 1 0,1-1 1,0 0-1,-1 1 0,1-1 0,0 1 0,0-1 1,-1 1-1,1 0 0,0-1 0,0 1 0,0 0 0,0-1 1,0 1-1,0 0 0,-1 0 0,1 0 0,0 0 1,0 0-1,0 0 0,1 0 0,-1 0 3,0 1-1,0 0 0,0-1 1,0 1-1,0 0 1,0-1-1,0 1 1,0 0-1,0 0 1,0 0-1,-1 0 1,1 0-1,0 0 1,-1 0-1,2 2 0,0 2 31,0 1 0,0-1-1,0 1 1,0 0-1,-1-1 1,1 9 0,0 119 1012,-2-125-914,11-28 508,-5 5-654,0 1 0,2 0 0,13-19 0,-19 30-3,0 0 0,0 0 0,0 0 1,0 0-1,1 1 0,-1 0 0,1-1 0,0 1 1,0 0-1,0 0 0,0 0 0,0 1 0,0-1 1,0 1-1,1-1 0,-1 1 0,0 0 0,1 1 1,-1-1-1,1 1 0,-1-1 0,5 1 1,-6 0 4,1 1 1,0-1-1,-1 1 1,1 0-1,-1 0 1,1 0-1,-1 0 1,0 0-1,1 1 1,-1-1-1,0 1 1,0-1-1,0 1 1,0 0-1,3 3 1,1 2 53,-1 1 0,1 0 0,3 9 0,-6-11-4,0 0 0,1-1 0,-1 1 0,1-1 0,0 0 0,0 0 0,7 5 0,-8-7-22,1-1 0,0 0 0,0 0 0,0 0 1,-1-1-1,2 1 0,-1-1 0,0 0 1,0 0-1,0 0 0,8 0 0,-5-1 30,1 0 0,0-1 0,0 0 0,-1 0 0,15-5-1,-2-1-38,-1-1-1,0-1 0,-1-1 1,18-12-1,-4-2 33,-2-1 0,41-42 0,-70 68-80,-1 4 3,-4 9-54,-77 146-40,73-145 110,4-8-28,0 1-1,0 0 1,-3 12 0,7-17 76,-1 0-1,0 0 1,1-1 0,-1 1 0,1 0 0,0 0 0,0 0-1,0 0 1,1 0 0,-1-1 0,1 1 0,-1 0 0,1 0 0,2 4-1,-3-7-22,1 1 0,-1-1 0,0 1 0,1-1 0,0 1 0,-1-1 0,1 1 0,-1-1 0,1 0 0,-1 1 0,1-1 0,0 0 0,-1 1 0,1-1 0,0 0 0,-1 0 0,1 0 0,0 0 0,-1 0 0,1 0 0,0 0 0,-1 0 0,1 0 0,0 0 0,-1 0 0,1 0 0,0 0 0,-1 0 0,1 0 0,0-1 0,-1 1 0,1 0 0,0-1 0,-1 1 0,1 0-1,-1-1 1,1 1 0,0-1 0,25-19 149,-25 19-132,6-5 12,-1-1-1,0 0 1,0 0-1,-1-1 1,0 0-1,0 0 1,4-10-1,21-61-96,30-116 40,-46 139 53,11-86 1,-24 135-48,0 0 1,-1 0-1,0-1 0,0 1 1,0 0-1,-1 0 0,-3-13 1,4 20 10,0-1 0,0 1 0,-1 0 0,1 0 0,0-1 0,0 1 0,0 0 0,0 0 0,0 0-1,0-1 1,0 1 0,0 0 0,0 0 0,-1 0 0,1-1 0,0 1 0,0 0 0,0 0 0,0 0 0,-1 0 0,1 0 0,0-1 0,0 1 0,0 0 0,-1 0 0,1 0 0,0 0 0,0 0 0,0 0 0,-1 0 0,1 0 0,0 0 0,0 0 0,-1 0 0,1 0 0,0 0 0,0 0 0,-1 0 0,1 0 0,0 0 0,0 0-1,0 0 1,-1 0 0,1 0 0,0 0 0,0 0 0,0 0 0,-1 1 0,1-1 0,0 0 0,0 0 0,0 0 0,-1 0 0,1 0 0,0 1 0,0-1 0,0 0 0,0 0 0,0 0 0,0 1 0,-1-1 0,1 0 0,0 0 0,0 0 0,0 1 0,0-1 0,0 0 0,-7 17-193,2 4 202,1 0-1,1 0 1,0 0-1,2 0 1,1 0-1,0 0 1,2 0-1,0 0 1,1 0-1,10 35 0,-10-49 31,-1 0-1,1 0 1,0 0-1,1 0 0,-1 0 1,1-1-1,1 1 1,-1-1-1,1 0 0,9 8 1,-9-9-95,0-2 0,0 1 0,1 0 0,-1-1 0,1 0 0,0-1 1,-1 1-1,1-1 0,0 0 0,0 0 0,1-1 0,-1 0 0,7 1 1,5-1-939,-1-1 1,1-1 0,21-3-1,10-4-1008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8:37.7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15 5632,'-23'-11'2560,"28"8"-2208,-2 3-416,2 3-32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44.3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379 9 2912,'-3'-8'10053,"-9"8"-9825,-1 1 0,1 0 0,0 1 0,0 0 1,-1 1-1,1 1 0,1 0 0,-23 10 0,19-7-58,-8 2 107,0 2 1,-22 13 0,33-15-207,0 0 1,0 0 0,1 2-1,0-1 1,1 1 0,0 1-1,1 0 1,-13 21-1,18-26-59,0 1 0,0 0-1,1-1 1,0 1 0,0 0-1,1 1 1,0-1 0,0 0-1,1 1 1,0-1 0,1 1-1,0-1 1,0 1 0,1-1-1,0 0 1,3 15-1,-2-19 27,-1 0-1,1-1 0,-1 1 1,1 0-1,0-1 0,1 1 1,-1-1-1,0 0 0,1 0 1,0 0-1,0 0 0,0 0 1,0 0-1,5 2 0,-6-3-11,1-1-1,-1 0 1,1 1-1,0-1 1,0 0-1,0-1 0,-1 1 1,1 0-1,0-1 1,0 0-1,0 0 1,0 1-1,0-2 1,0 1-1,0 0 1,0-1-1,0 1 1,0-1-1,0 0 1,-1 0-1,4-1 0,5-4 15,-1 0 0,0 0 0,0-1 0,-1-1 0,1 1-1,-2-1 1,1-1 0,6-9 0,57-82 330,-66 90-352,11-19-18,-2 0 0,12-37 0,-12 31-192,-14 22-189,-3 10 259,-1 9 268,1 3 150,0 1 0,1 0 0,0 0 0,0 0 0,1 1 0,0-1 0,1 0 0,0 0 0,1 0 0,4 14 0,2 2-46,1 0-1,21 40 1,-24-55-189,0 0 0,0-1 0,1 0 0,1 0 0,-1-1 0,12 11 0,-16-17-205,0 0-1,0 0 1,1-1-1,-1 1 1,1-1-1,-1 0 1,1 0-1,0 0 1,0-1-1,0 1 1,0-1-1,0 0 1,0 0-1,0 0 1,1 0-1,-1-1 1,0 0-1,0 0 1,0 0-1,1 0 1,4-2-1,18-8-4143,3-2 1270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45.7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35 3968,'-3'-14'8266,"5"27"-7556,0 0-1,-2 0 0,0 1 0,-3 24 0,1-7-127,-2 24 120,-1 147 980,5-161-1053,0-41-615,0 0-1,0 0 0,0 0 0,0 0 1,0 0-1,0-1 0,1 1 0,-1 0 0,0 0 1,0 0-1,0 0 0,0 0 0,0 0 1,0 0-1,0 0 0,0 0 0,0 0 0,0 0 1,0 0-1,0 0 0,0 0 0,0 0 1,0 0-1,0 0 0,0 0 0,1 0 0,-1 0 1,0 1-1,0-1 0,0 0 0,0 0 1,0 0-1,0 0 0,0 0 0,0 0 0,0 0 1,0 0-1,0 0 0,0 0 0,0 0 1,0 0-1,0 0 0,0 0 0,0 0 0,0 0 1,0 0-1,0 0 0,0 0 0,0 0 1,0 0-1,0 1 0,0-1 0,0 0 0,0 0 1,0 0-1,0 0 0,0 0 0,3-5 42,33-140-418,-2 40-175,-28 91 471,1 0-1,0 1 0,1-1 1,1 2-1,13-17 0,-20 26 63,11-12-102,28-25-1,-37 36 62,1 1-1,0-1 1,0 1-1,0 0 1,1 0 0,-1 1-1,1-1 1,-1 1-1,1 0 1,11-1-1,-15 2 112,1 1-1,-1 0 1,0 0-1,0 0 1,1 1-1,-1-1 1,0 1-1,1-1 1,-1 1-1,0 0 1,0 0-1,0-1 0,0 2 1,0-1-1,0 0 1,0 0-1,0 1 1,0-1-1,-1 1 1,1-1-1,0 1 1,-1 0-1,0-1 1,1 1-1,-1 0 1,0 0-1,2 4 0,0 1 94,-1-1 0,1 0 0,-1 1 0,-1 0 0,1-1 0,-1 1 0,0 0 0,-1 9 0,0 92 853,0 82-3121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48.0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8 722 5888,'-7'11'1898,"7"-11"-1877,0 0 0,0 0-1,0 1 1,0-1-1,0 0 1,0 0 0,0 0-1,0 0 1,-1 0 0,1 0-1,0 1 1,0-1-1,0 0 1,0 0 0,0 0-1,0 0 1,0 0-1,0 0 1,0 1 0,0-1-1,0 0 1,0 0-1,0 0 1,0 0 0,0 0-1,0 1 1,0-1 0,1 0-1,-1 0 1,0 0-1,0 0 1,0 0 0,0 0-1,0 0 1,0 1-1,0-1 1,1 2 232,1 1 0,-1-1 0,0 0 0,1 0 0,-1 0 0,1 0 0,0 0 0,0 0 0,0 0 0,0 0 0,0-1 0,0 1 0,0-1 0,1 1 0,4 1 0,-3-1-57,-1-1 0,1 0 0,0 0 0,0 0 0,0-1 0,0 1 0,0-1 0,1 0 0,-1 0 0,0 0 0,0-1 0,0 1 0,0-1 0,7-2 1,-6 0-124,-1 1 0,1 0 0,-1-1 0,1 0 0,-1 0 1,0 0-1,0-1 0,0 0 0,-1 1 0,1-1 0,2-5 1,-3 5-49,0 0 1,-1-1 0,0 1 0,0 0 0,0-1 0,0 1 0,-1-1 0,1 0 0,-1 1 0,-1-1-1,1 0 1,-1 0 0,1 1 0,-1-1 0,-1 0 0,1 0 0,-1 0 0,0 1 0,0-1 0,-2-7-1,2 12-49,1-1-1,0 0 1,-1 1-1,1-1 0,0 1 1,-1-1-1,1 1 0,-1-1 1,1 1-1,-1-1 0,1 1 1,-1 0-1,1-1 0,-1 1 1,0 0-1,1-1 0,-1 1 1,1 0-1,-1 0 0,0-1 1,1 1-1,-1 0 0,-1 0 1,1 0-3,-1 0 1,1 0 0,-1 1 0,0-1 0,1 0 0,-1 1 0,1-1-1,-1 1 1,-2 1 0,1-1 61,0 1 0,1 0-1,-1 0 1,0 0 0,1 0-1,-1 0 1,1 1 0,-1-1-1,-1 4 1,-1 3 187,1 0 0,1 0 0,0 1 0,0-1 0,1 1 0,0 0 0,0 0 0,1-1 1,0 12-1,1-1 97,1 0 0,1 0 1,6 28-1,-3-29-202,1-2-1,1 1 0,1-1 0,12 20 1,-18-31-89,1-1 0,1 0 0,-1 0 0,1-1 0,0 1 0,0-1 0,0 0 0,0 0 0,1 0 0,0 0 0,0-1 0,0 0 0,0 0 0,0 0 0,1 0 0,-1-1 0,1 0 0,0 0 1,-1-1-1,1 0 0,0 0 0,0 0 0,0-1 0,0 1 0,0-1 0,0-1 0,0 1 0,0-1 0,0 0 0,8-3 0,2-2 48,1-1 0,-1-1-1,0-1 1,-1 0 0,1-1 0,-2 0 0,20-19-1,86-97-80,-61 60-127,12-17 287,-70 82-134,12-12-471,-13 13 442,0 0 0,0 0 0,0 0 0,0 0 0,0 0 0,0 0 0,0 0 0,1 0 0,-1 0 0,0 0 0,0 0 0,0 0 0,0 0 1,0 0-1,0 0 0,0 0 0,0 0 0,0 0 0,0 0 0,0 0 0,0 0 0,1 0 0,-1 0 0,0 0 0,0 0 0,0 0 0,0 0 0,0 0 0,0 0 0,0 0 1,0 0-1,0 0 0,0 0 0,0 0 0,0 0 0,0 0 0,1 0 0,-1 0 0,0 0 0,0 0 0,0 0 0,0 0 0,0 1 0,0-1 0,0 0 0,0 0 0,0 0 0,0 0 1,0 0-1,-1 10-254,-13 62 937,-6 104-1,19-153-575,0 0 0,2 0-1,5 40 1,-5-62-86,-1 1 1,0-1 0,0 0-1,1 0 1,-1 0-1,0 0 1,1 1-1,-1-1 1,1 0-1,0 0 1,-1 0-1,1 0 1,0 0-1,0 0 1,0 0-1,-1-1 1,1 1-1,0 0 1,0 0-1,2 0 1,-2-1 0,0 1 1,-1-1-1,1 0 1,0 0-1,0 0 0,0 0 1,0 0-1,0 0 1,0-1-1,0 1 1,0 0-1,-1 0 0,1 0 1,0-1-1,0 1 1,0-1-1,0 1 1,-1-1-1,1 1 0,0-1 1,-1 1-1,1-1 1,0 1-1,-1-1 1,1 0-1,0 1 1,0-2-1,8-11-9,-1-1 0,-1 1 0,0-1 0,0 0 0,7-27 0,-4 15-174,14-35-196,56-98 0,-73 149 141,-7 10 220,0 0 0,0 0 0,0 0 0,0 0 0,0 0-1,0 0 1,-1 0 0,1 0 0,0 0 0,0 1 0,0-1 0,0 0 0,0 0 0,0 0-1,0 0 1,0 0 0,0 0 0,0 0 0,0 0 0,0 0 0,0 0 0,0 0-1,0 0 1,0 0 0,0 0 0,0 0 0,0 0 0,0 0 0,0 0 0,0 0 0,0 1-1,1-1 1,-1 0 0,0 0 0,0 0 0,0 0 0,0 0 0,0 0 0,0 0 0,0 0-1,0 0 1,0 0 0,0 0 0,0 0 0,0 0 0,0 0 0,0 0 0,0 0-1,0 0 1,0 0 0,0 0 0,0 0 0,0 0 0,0 0 0,0 0 0,1 0 0,-1 0-1,0 0 1,0 0 0,0 0 0,-6 22-379,1-8 387,-20 160 636,23-147-518,2 45-1,0-59-63,2 0 0,0 0 1,0 0-1,1 0 0,7 16 0,-10-27-40,1-1 0,-1 1 0,1 0 0,0-1 0,-1 1-1,1-1 1,0 1 0,0-1 0,0 0 0,0 1 0,0-1-1,1 0 1,-1 0 0,0 0 0,1 0 0,-1 0 0,0 0 0,1 0-1,-1 0 1,1 0 0,0-1 0,-1 1 0,1 0 0,-1-1-1,1 0 1,0 1 0,0-1 0,-1 0 0,1 0 0,0 0-1,-1 0 1,1 0 0,3-1 0,1-1 26,-1 0 0,1 0 0,-1-1 0,1 0 0,-1 0 0,0 0 0,0 0 0,5-6 0,15-15 0,-2 0-1,0-2 1,35-54-1,-21 28-36,6-3-28,-11 15-96,34-57-1,-32 33-228,41-104-1,-43 79 54,36-167-1,-64 241 175,-2 0 0,1 0 0,-2-1 0,0 1 0,-3-26 0,-2 32-325,4 9 429,0 0 0,-1-1 0,1 1 0,0 0 0,0 0 0,-1 0 1,1 0-1,0 0 0,0 0 0,-1 0 0,1 0 0,0 0 0,-1 0 1,1 0-1,0 0 0,0 0 0,-1 0 0,1 0 0,0 1 0,0-1 1,-1 0-1,1 0 0,0 0 0,-1 0 0,0 2-5,-1-1 1,0 1-1,1-1 0,0 1 0,-1 0 0,1-1 1,0 1-1,0 0 0,-1 2 0,-9 21 173,2 0-1,-8 35 1,12-40-88,-51 242 871,44-196-763,11-63-165,-8 41 55,3 1 0,-2 44 1,15 72 160,-6-148-182,1 1 1,0 0-1,5 14 1,-5-24-2,-1 1 0,1-1 0,0 0 0,0 0 0,0 1 0,0-1 0,1-1 0,0 1 0,0 0 0,0-1 1,0 1-1,4 2 0,-5-5-27,-1 0 1,1 0-1,0 0 1,0 0 0,-1-1-1,1 1 1,0-1-1,0 1 1,0-1 0,0 0-1,-1 0 1,1 0-1,0 0 1,0 0 0,0 0-1,0 0 1,0-1-1,0 1 1,-1 0 0,1-1-1,0 0 1,0 1-1,-1-1 1,1 0 0,0 0-1,-1 0 1,1 0-1,1-2 1,4-2-4,0-1 1,-1 0-1,0 0 0,8-11 1,38-52 77,-28 35-64,2 1 1,34-34-1,-54 61-20,1-1-1,-1 0 1,0 0 0,-1-1-1,0 0 1,0 0 0,4-10-1,-8 17-33,0-1 0,0 1-1,0 0 1,0-1 0,0 1-1,0 0 1,1 0 0,-1 0-1,0 0 1,1 0 0,-1 0-1,1 0 1,-1 0 0,1 0 0,0 1-1,-1-1 1,1 1 0,0-1-1,-1 1 1,1 0 0,0-1-1,-1 1 1,1 0 0,0 0-1,3 1 1,-2-1 2,0 0-1,0 1 1,0-1 0,0 1-1,-1-1 1,1 1 0,0 0-1,0 0 1,-1 1-1,1-1 1,0 0 0,-1 1-1,1 0 1,-1-1 0,3 3-1,-3 0 26,1-1 0,-1 0 0,0 1 0,0 0-1,-1-1 1,1 1 0,-1 0 0,0 0 0,0 0-1,0 0 1,0-1 0,-1 2 0,1 6 0,-1 6 31,-2-1 1,-3 19 0,1-3-110,1-13 76,2 0 1,0 1-1,1-1 1,1 1-1,4 21 1,-5-38 23,1 0 0,0 0 0,0-1-1,0 1 1,0 0 0,1-1 0,-1 1 0,1-1 0,-1 0 0,1 1 0,0-1 0,0 0 0,2 2 0,-2-3-6,-1 0 0,1 0 1,-1 0-1,1 0 0,0-1 0,-1 1 1,1-1-1,0 1 0,-1-1 0,1 1 0,0-1 1,0 0-1,-1 0 0,1 0 0,0 0 0,0 0 1,-1 0-1,1-1 0,0 1 0,0 0 0,2-2 1,8-3 13,-1 0 1,1 0-1,-1-1 1,-1-1 0,1 0-1,9-9 1,-2 0-64,0 0 0,20-27 1,-25 29 15,19-16 1,-6 5-281,-30 60-27,-2-13 361,2 0 0,1 0-1,0 1 1,1-1 0,3 33-1,-1-50-26,1 0-1,0-1 1,1 1 0,-1 0-1,1-1 1,-1 0 0,1 1-1,3 4 1,-4-8 9,0 0 1,-1 1-1,1-1 1,0 0-1,0 0 1,0 0-1,0 0 1,1 0-1,-1 0 1,0 0-1,0 0 1,1 0-1,-1 0 1,0-1-1,1 1 1,-1 0-1,1-1 1,-1 1-1,0-1 1,1 0-1,0 1 1,-1-1-1,1 0 1,-1 0-1,1 0 1,-1 0-1,1 0 1,2-1-1,0 0 8,0-1 0,-1 0 0,1 1 0,-1-1 0,1-1 0,-1 1 0,0 0 0,0-1 0,0 0 0,0 0-1,4-5 1,-2 1 3,0 0 0,0 0-1,0 0 1,4-11 0,-6 9-3,0 0 0,-1 0 1,1 0-1,-2 0 0,1 0 1,-1-1-1,-1 1 0,0-13 1,0 15-41,-1 0 1,0 1 0,0-1 0,0 0 0,-1 0 0,0 1 0,-1-1 0,1 1 0,-1-1-1,0 1 1,-7-9 0,-3-7-41,11 19 52,1 0-1,-1 0 1,0 0 0,0 0 0,-3-3 0,5 5-8,-1 1 1,0-1 0,1 1 0,-1-1 0,1 0 0,-1 1 0,1-1 0,-1 0-1,1 0 1,-1 1 0,1-1 0,-1 0 0,1 0 0,0 0 0,0 1 0,-1-1-1,1 0 1,0 0 0,0 0 0,0 0 0,0 0 0,0 1 0,0-1 0,0 0-1,0 0 1,1 0 0,-1 0 0,0 0 0,0 1 0,1-1 0,-1 0 0,0 0-1,1 0 1,-1 1 0,1-1 0,-1 0 0,1 1 0,-1-1 0,1 0 0,0 1-1,-1-1 1,1 1 0,0-1 0,1 0 0,3-3-19,1 1 0,0 0 0,0 0 0,10-3 0,-13 5 16,18-6 85,0 0 0,0 2 0,0 1-1,1 1 1,0 0 0,-1 2 0,1 1-1,0 0 1,0 1 0,32 7 0,-50-7-18,0 0 0,0 0 0,0 1-1,0-1 1,0 1 0,0 0 0,0 0 0,-1 0 0,7 6 0,-9-7-37,1 1-1,0 0 1,-1 0-1,0 0 1,1 0-1,-1 0 1,0 0-1,0 0 1,0 0-1,0 1 1,-1-1-1,1 0 1,-1 0-1,1 1 1,-1-1-1,0 1 1,0-1-1,0 5 1,-1 8 5,-2-1 1,0 1-1,-8 25 0,-21 42 513,55-112-546,-6 8-23,0 1-1,2 0 0,0 1 1,2 1-1,0 1 0,1 1 1,37-23-1,-53 37 32,-1 0 1,0 0 0,1 1-1,0 0 1,-1 0-1,1 0 1,11-1-1,-15 3 9,1-1-1,-1 1 1,0 0-1,0 1 1,1-1-1,-1 0 1,0 1-1,0-1 1,0 1-1,0-1 1,0 1-1,0 0 1,0 0-1,0 0 1,0 0-1,0 1 1,0-1-1,0 0 0,-1 1 1,1-1-1,0 1 1,-1 0-1,3 3 1,0 2 112,0 1 0,0 0-1,4 12 1,-5-12-50,0 0-1,0 0 1,9 13-1,-4-9-13,1-2 0,0 0 0,0 0 0,1 0 0,0-1 0,1 0 0,0-1 0,21 12 0,-24-16-172,0-1 0,0 1 0,0-1 0,1-1 0,-1 0 0,1 0 0,-1 0 0,1-1 0,0 0 0,-1-1 0,1 0 0,0-1 0,-1 1 0,1-2 0,9-1 0,-1-2-2853,30-13 0,-7-3-3764,-14 4 2847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48.5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82 4992,'-34'-7'1589,"33"7"-1552,1 0 0,-1 0 0,1-1 0,-1 1 0,1 0 0,-1 0 0,0 0 0,1 0 0,-1 0 0,1 0 0,-1 0 0,1 0 0,-1 0 0,1 1 0,-1-1 0,-1 0 0,2 0-28,-19 8 1064,19-8-900,-1 0 0,0 0-1,1 0 1,-1 1 0,1-1-1,-1 0 1,1 0 0,-1 1 0,1-1-1,-1 1 1,1-1 0,-1 0-1,1 1 1,0-1 0,-1 1-1,1-1 1,0 1 0,-1-1-1,1 1 1,0-1 0,-1 1-1,1 0 1,0-1 0,0 1-1,0-1 1,0 1 0,-1-1 0,1 1-1,0 0 1,0-1 0,0 2-1,1-1-18,0-1-1,-1 1 1,1 0-1,0-1 0,0 1 1,-1-1-1,1 1 1,0-1-1,0 0 1,-1 1-1,1-1 1,0 1-1,0-1 1,0 0-1,0 0 0,0 0 1,0 0-1,1 1 1,3 0 455,15 3 245,-1-1-1,1-1 0,31 1 1,59-8 301,-103 5-1100,404-56 650,-240 19-5084,-86 17 1766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50.2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2178 2976,'-7'0'1992,"7"1"-1871,0 0 0,0-1 0,1 1-1,-1-1 1,0 1 0,1-1 0,-1 0 0,1 1 0,-1-1 0,1 1 0,-1-1 0,0 0 0,1 1 0,0-1 0,-1 0 0,1 1 0,3 1 206,0-1 0,-1 0 0,1 1 0,0-1-1,0-1 1,0 1 0,0-1 0,0 1 0,0-1 0,0 0 0,0 0 0,0-1 0,0 1 0,7-3 0,1-1 88,1-1-1,23-11 1,-32 14-259,20-12 140,0 0 1,-2-1-1,0-1 1,-1-1-1,0-1 1,-1-1-1,24-29 0,-6-1 114,-2-2-1,30-58 0,-48 78-220,-1 0 0,-1-1 0,-2-1 0,-2 0 0,0-1 0,8-46 0,-14 32 230,2-78-1,-9 78-316,-12-90-1,7 98-114,-1 2-1,-2-1 1,-2 1 0,-2 0-1,-21-46 1,-33-34 104,-6-18-225,25 40-134,-17-31 299,46 94-125,-39-52-1,45 68-3,0 1 6,0 1 0,-23-23 0,23 27 118,9 8-57,0 0 1,0 0-1,0-1 1,0 1 0,1-1-1,0 0 1,-1 0-1,1 0 1,1-1 0,-4-6-1,-4-4 399,8 12-203,-4-5 441,5 14-315,2 7-110,-8 16 144,-1 11-69,6-30-195,0 0-1,-1 0 1,-3 10-1,-6 21 199,-3 17-206,10-41 39,1 0 0,0 0 0,1 0 0,0 18-1,3-35-80,0 0 0,0 0-1,0 0 1,0 0-1,0 0 1,0-1-1,0 1 1,0 0 0,0 0-1,0 0 1,0 0-1,0 0 1,0 0 0,0 0-1,0 0 1,0 0-1,0 0 1,0 0 0,0-1-1,0 1 1,0 0-1,1 0 1,-1 0-1,0 0 1,0 0 0,0 0-1,0 0 1,0 0-1,0 0 1,0 0 0,0 0-1,0 0 1,0 0-1,1 0 1,-1 0 0,0 0-1,0 0 1,0 0-1,0 0 1,0 0-1,0 0 1,0 0 0,0 0-1,0 0 1,0 0-1,1 0 1,-1 0 0,0 0-1,0 0 1,0 0-1,0 0 1,0 0-1,0 0 1,0 1 0,0-1-1,0 0 1,0 0-1,0 0 1,0 0 0,0 0-1,1 0 1,-1 0-1,0 0 1,0 0 0,0 0-1,0 1 1,5-34 486,-4 23-449,1 1-1,4-16 1,12-36-50,-3-1 0,12-96 0,-21 81-307,-6 76 275,0-1 1,0 1-1,0-1 1,0 0-1,0 1 1,0-1-1,0 1 1,1-1-1,-1 0 0,1 1 1,-1-1-1,2-1 1,3 3-365,4 7 325,0 4 176,12 19 0,-16-21-112,1 0 0,1-1 0,0 1-1,8 7 1,0-4 15,1 0-1,-1-1 0,34 16 0,55 18 222,-89-39-165,59 25 231,-74-31-282,1 0-1,-1 0 1,0 0-1,0 0 1,0 0 0,1 0-1,-1 0 1,0 0-1,0 0 1,0 0 0,1 0-1,-1 0 1,0 0-1,0 1 1,0-1 0,1 0-1,-1 0 1,0 0-1,0 0 1,0 1 0,0-1-1,0 0 1,1 0 0,-1 0-1,0 0 1,0 1-1,0-1 1,0 0 0,0 0-1,0 1 1,0-1-1,0 0 1,0 0 0,0 0-1,0 1 1,0-1-1,0 0 1,-8 6 173,-19 2-77,23-7-60,-46 13 140,-150 46 416,168-50-490,-1 1-368,12-3-3070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52.2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41 540 1984,'-24'15'1597,"23"-14"-915,-1 1 0,0-1 1,1 1-1,-1 0 1,1 0-1,0 0 1,-1 0-1,-2 8 2796,13-16-1740,2 1-1300,0 0 0,-1 0 1,1-1-1,-1-1 1,-1 0-1,18-15 1,45-55 175,-70 74-554,31-36 300,38-61 0,65-92 286,-87 109-431,-42 71-350,-3 2 523,-9 27-200,-1 37 81,2 79 0,4-110-145,2 0 1,1 0-1,1 0 0,1 0 0,1-1 0,9 23 1,-14-43-76,-1 0 1,1 1-1,0-1 0,1 0 1,-1 0-1,0 0 1,1 0-1,-1-1 0,1 1 1,-1 0-1,1-1 1,4 4-1,-5-5-28,0 1 0,0-1 0,0 0 0,0 1 0,0-1 0,0 0 1,0 0-1,1 0 0,-1 0 0,0 0 0,0 0 0,0 0 0,0 0 0,0 0 0,1-1 0,-1 1 0,0 0 0,0-1 0,0 1 0,0-1 0,0 1 0,0-1 0,0 1 0,0-1 0,0 0 1,0 0-1,1-1 0,9-9 65,-1-1 1,0 0 0,8-14-1,0 2-27,131-163 432,-127 162-779,41-35 0,-61 59 257,-1-1 1,1 1 0,-1 0-1,1 0 1,0 0 0,-1 0-1,1 0 1,0 0 0,3 0-1,-5 1 27,1 0 0,-1 0 1,1-1-1,-1 1 0,1 0 0,-1 0 0,1 1 0,-1-1 0,1 0 0,-1 0 0,1 0 1,-1 0-1,1 0 0,-1 0 0,1 1 0,-1-1 0,1 0 0,-1 0 0,1 1 0,-1-1 0,1 0 1,0 2-1,0 0 0,0 0 1,0 0 0,0 0 0,0 0 0,0 1 0,-1-1-1,1 1 1,-1-1 0,1 0 0,-1 1 0,0-1 0,0 1-1,0 2 1,0 3 26,-1 1 0,0 0-1,-1 0 1,0-1 0,-6 17 0,-20 39 55,16-39-79,-27 52 223,33-69-149,1 1-1,-2-1 1,1 0-1,-1-1 1,0 1 0,-10 7-1,14-14-36,1 1 0,-1-1-1,1 0 1,-1 0 0,1 0-1,-1 0 1,0 0 0,0 0 0,0-1-1,-3 1 1,5-1-38,0 0 0,1 0 0,-1 1 0,0-1 0,0 0 0,1 0 0,-1 0 0,0-1 0,0 1 0,1 0 0,-1 0 0,0 0 0,0 0-1,1-1 1,-1 1 0,0 0 0,1-1 0,-1 1 0,0-1 0,1 1 0,-1 0 0,0-1 0,1 0 0,-1 1 0,1-1 0,-1 1 0,1-1 0,0 1 0,-1-1 0,1 0 0,-1 0 0,1 1 0,0-1 0,0 0 0,-1 1 0,1-1 0,0 0 0,0 0 0,0 1 0,0-2 0,0 0-25,0 1 0,1 0 0,-1-1 0,1 1 0,-1 0 0,1-1 0,-1 1 0,1 0-1,0 0 1,0-1 0,0 1 0,0 0 0,-1 0 0,2 0 0,-1 0 0,0 0 0,0 0 0,0 0 0,0 1 0,2-2 0,2-1-16,0 1-1,0-1 1,10-2-1,2 0 36,0 2 0,0 0 0,30-2 0,55 6-116,-36 1-205,26-2-5692,-70 0 4064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52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12 4896,'-8'-12'2208,"3"12"-1920,10 0-2240,3 7 992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3:07.1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307 471 2912,'0'0'86,"0"0"-1,1-1 1,-1 1 0,0 0-1,1 0 1,-1 0 0,0 0-1,0-1 1,1 1 0,-1 0 0,0 0-1,0-1 1,1 1 0,-1 0-1,0 0 1,0-1 0,0 1-1,1 0 1,-1-1 0,0 1-1,0 0 1,0-1 0,0 1 0,0 0-1,0-1 1,0 1 0,0 0-1,0-1 1,0-3 1877,-1 3-1803,1 0 1,-1 0-1,1-1 1,-1 1 0,0 0-1,1 0 1,-1 0-1,0 1 1,1-1-1,-1 0 1,0 0-1,0 0 1,0 0 0,0 1-1,0-1 1,0 0-1,0 1 1,0-1-1,-2 0 1,-18-6 532,10 8-569,1 0 1,-1 1 0,1 1 0,0 0 0,0 0-1,0 1 1,1 1 0,-1-1 0,-8 7 0,5-3-135,1 0 0,0 1 0,1 1 0,0-1 0,0 2 1,1 0-1,0 0 0,1 1 0,0 0 0,1 0 1,1 1-1,0 0 0,0 0 0,2 1 0,-1 0 0,2 0 1,0 0-1,-2 15 0,5-22 7,0-1 1,1 1-1,0-1 0,1 1 1,-1-1-1,1 1 0,1-1 1,1 8-1,-2-11 21,0 0 1,1 0-1,-1 0 0,1 0 0,-1 0 0,1-1 1,0 1-1,0 0 0,0-1 0,0 1 0,1-1 1,-1 0-1,1 0 0,-1 0 0,1 0 1,0 0-1,4 1 0,-2 0 58,0-1-1,0 0 1,0-1 0,0 1-1,1-1 1,-1 0 0,1 0 0,-1-1-1,1 0 1,-1 0 0,0 0-1,1 0 1,-1-1 0,1 0-1,-1 0 1,0-1 0,1 1 0,-1-1-1,9-5 1,-7 3-10,-1-1 0,1 0 0,-1 0 0,0 0 0,0-1 0,-1 0 0,0 0 0,0 0-1,0-1 1,-1 0 0,0 0 0,0 0 0,4-10 0,29-84 285,-31 82-355,-1 0 0,-1-1 1,2-30-1,-5 31-62,0 8-104,0 1-1,-1-1 1,-1 1 0,-1-11 0,2 20 157,0 1 0,0 0 1,0 0-1,0 0 0,0 0 1,0 0-1,0-1 0,0 1 1,0 0-1,0 0 0,0 0 0,0 0 1,0 0-1,0-1 0,0 1 1,0 0-1,0 0 0,0 0 0,0 0 1,0 0-1,0 0 0,0-1 1,0 1-1,0 0 0,0 0 0,0 0 1,0 0-1,-1 0 0,1 0 1,0 0-1,0 0 0,0-1 1,0 1-1,0 0 0,0 0 0,0 0 1,-1 0-1,1 0 0,0 0 1,0 0-1,0 0 0,0 0 0,0 0 1,-1 0-1,1 0 0,0 0 1,0 0-1,0 0 0,0 0 0,0 0 1,-1 0-1,1 0 0,0 0 1,0 0-1,0 0 0,0 0 1,0 0-1,0 0 0,-1 1 0,1-1 1,0 0-1,0 0 0,-6 9-205,3 0 253,1 1 0,-1 0-1,2 0 1,-1 0 0,1 1 0,1 18-1,-1 1 97,-1 6 129,5 56 0,-1-76-171,0 0-1,1 0 0,1 0 1,0 0-1,13 28 0,-16-39 1,2-1 0,-1 0 0,0-1 0,1 1-1,0 0 1,0-1 0,4 4 0,-7-6-61,1 0 0,0-1 0,0 1-1,0 0 1,0-1 0,0 1 0,0-1 0,0 1 0,0-1 0,0 0 0,0 1 0,0-1-1,0 0 1,0 0 0,0 0 0,0 0 0,0 0 0,0 0 0,0 0 0,0 0 0,0 0 0,0 0-1,0 0 1,0-1 0,1 1 0,-1 0 0,0-1 0,-1 1 0,1-1 0,0 1 0,0-1-1,0 1 1,0-1 0,0 0 0,0 0 0,-1 1 0,2-3 0,9-9 111,-1 0 0,-1-1-1,13-22 1,20-48-22,-18 34 64,102-177 11,-63 113-271,-54 95 89,-2-1 1,0 1-1,-1-1 1,4-27-1,-9 42-74,-1 0-1,1 0 0,-1 0 1,0 0-1,0 0 0,0 0 1,-2-8-1,2 11 42,0 1-1,0-1 1,0 1-1,-1-1 1,1 1-1,0 0 1,0-1-1,0 1 1,-1-1-1,1 1 1,0 0-1,-1-1 1,1 1-1,0 0 1,-1-1-1,1 1 1,0 0-1,-1-1 1,1 1 0,0 0-1,-1 0 1,1-1-1,-1 1 1,1 0-1,-1 0 1,1 0-1,0 0 1,-2 0-1,1 0-18,0 0-1,0 0 1,0 0-1,0 0 0,-1 1 1,1-1-1,0 1 1,0-1-1,0 1 1,0-1-1,-1 1 1,-2 2-54,0 0 1,0 0-1,1 0 0,-5 5 1,-4 8 78,0 0-1,2 0 1,0 2 0,0-1-1,2 1 1,0 1 0,1-1-1,-7 35 1,2 7 340,-5 92 1,15-127-283,1 0 1,2-1 0,0 1 0,1 0-1,10 41 1,-11-61 12,1 0-1,-1-1 1,1 1-1,0-1 0,1 1 1,2 4-1,-4-8-28,0 0 0,-1 0 0,1 0 0,0 0 0,0 0 0,0 0 0,0 0 0,0-1 0,0 1 0,0 0-1,0 0 1,1-1 0,-1 1 0,0-1 0,0 1 0,0-1 0,1 0 0,-1 0 0,0 1 0,1-1 0,-1 0 0,0 0 0,0 0-1,1 0 1,-1 0 0,0 0 0,3-1 0,0-1 40,0 1 0,0-1 0,1 0 0,-1 0 0,-1-1 0,1 1 0,0-1 0,0 0 0,-1 0 0,0 0 0,0 0 0,6-8 0,1-2 35,-1-2 0,7-15-1,-10 20-118,5-13-17,-5 11-163,1 0 0,0 0 0,15-19 0,-22 31 183,0-1-1,0 1 0,0 0 0,1 0 0,-1-1 0,0 1 1,0 0-1,0 0 0,1 0 0,-1-1 0,0 1 0,0 0 1,1 0-1,-1 0 0,0 0 0,1 0 0,-1-1 0,0 1 1,0 0-1,1 0 0,-1 0 0,0 0 0,1 0 0,-1 0 0,0 0 1,0 0-1,1 0 0,-1 0 0,0 0 0,1 0 0,-1 0 1,1 1-1,4 8-262,-1 15 159,-4-23 120,2 7 11,-1 0 1,1 0-1,1 0 1,-1-1-1,1 1 0,0-1 1,1 1-1,0-1 1,0 0-1,1 0 1,0-1-1,0 1 0,0-1 1,1 0-1,0 0 1,0-1-1,1 0 1,-1 0-1,1-1 0,12 7 1,-17-10 20,1 0 1,0 0-1,0 0 0,0 0 1,0 0-1,-1-1 1,1 1-1,0-1 0,0 0 1,0 0-1,0 0 1,0 0-1,0 0 1,0-1-1,0 1 0,0-1 1,0 0-1,0 0 1,0 0-1,-1 0 0,1-1 1,0 1-1,-1-1 1,1 1-1,-1-1 0,0 0 1,0 0-1,3-3 1,3-4 27,0 1 1,-1-2 0,-1 1 0,1-1 0,-2 0-1,7-14 1,-9 18-98,27-59 5,52-83 0,-81 147 5,0-1 1,0 1-1,0-1 1,0 1-1,0 0 1,0 0-1,1-1 0,-1 1 1,0 0-1,1 0 1,-1 0-1,1 0 1,2-1-1,-4 2 16,0 0-1,1 0 1,-1 0-1,0 0 0,1 0 1,-1 0-1,0 0 1,1 0-1,-1 0 0,0 0 1,0 0-1,1 1 1,-1-1-1,0 0 1,1 0-1,-1 0 0,0 0 1,0 0-1,1 1 1,-1-1-1,0 0 0,0 0 1,1 0-1,-1 1 1,0-1-1,4 14-158,-2 32 154,-8 89 1,3-106 14,0 7 136,-3 0 0,-19 65 0,21-83-5,-8 21 197,11-38-300,1 1-1,-1-1 1,1 0-1,-1 1 1,0-1-1,1 0 1,-1 0-1,0 1 1,0-1-1,0 0 1,0 0-1,0 0 1,0 0-1,0 0 1,0-1-1,-1 1 1,1 0-1,0 0 1,-1-1-1,0 1 1,0-1 7,1 0 1,0 0 0,-1-1 0,1 1-1,0-1 1,0 1 0,-1-1-1,1 1 1,0-1 0,0 0 0,0 0-1,0 1 1,0-1 0,0 0-1,0 0 1,0 0 0,0 0 0,-1-2-1,0 1-23,1 0-1,-1 0 0,1 0 1,0 0-1,0 0 0,0 0 0,0 0 1,0 0-1,-1-4 0,2 4-48,0 0 0,1 0-1,-1 0 1,0 0-1,1 0 1,0-1-1,-1 1 1,1 0 0,0 0-1,0 0 1,0 1-1,0-1 1,0 0 0,1 0-1,-1 0 1,0 1-1,1-1 1,-1 1-1,1-1 1,3-1 0,2-2 41,0 1 1,1 0 0,15-6-1,-8 4-123,164-64 184,-62 20-162,-46 18-65,-63 29 127,1-2 40,-9 5-8,1 0 1,-1 0-1,0 0 1,0 0-1,0 0 1,0 0-1,0 0 1,0 0-1,0 0 1,0 0-1,1 0 1,-1 0-1,0 0 1,0 0-1,0 0 1,0 1-1,0-1 1,0 0-1,0 0 1,0 0-1,0 0 1,1 0-1,-1 0 1,0 0-1,0 0 1,0 0-1,0 0 1,0 0 0,0 0-1,0 1 1,0-1-1,0 0 1,0 0-1,0 0 1,0 0-1,0 0 1,0 0-1,0 0 1,0 0-1,0 1 1,0-1-1,0 0 1,0 0-1,0 0 1,0 0-1,0 0 1,0 0-1,0 0 1,0 1-1,0-1 1,0 0-1,0 0 1,0 0-1,0 0 1,0 0-1,0 0 1,0 0-1,0 0 1,0 0-1,-1 1 1,-19 56-134,10-30 203,-9 35-1,18-58-66,1-1 0,-1 0-1,1 0 1,0 1-1,0-1 1,0 0 0,1 1-1,-1-1 1,1 0 0,-1 0-1,1 0 1,0 1-1,0-1 1,1 0 0,-1 0-1,1 0 1,-1-1-1,1 1 1,2 3 0,-2-4 24,0 0 0,0 0 0,0-1 0,1 1 0,-1 0 1,0-1-1,0 1 0,1-1 0,-1 0 0,1 0 0,-1 0 1,1 0-1,0 0 0,-1-1 0,1 1 0,0-1 0,0 1 0,-1-1 1,1 0-1,0 0 0,0-1 0,-1 1 0,5-1 0,-1-1 8,0 0 0,-1 0 0,0-1-1,0 1 1,1-1 0,-1 0 0,-1 0-1,1-1 1,0 0 0,-1 1 0,0-1-1,0-1 1,0 1 0,-1-1 0,1 1-1,-1-1 1,0 0 0,0-1 0,-1 1-1,1 0 1,1-7 0,-1 1-21,1 0-1,-2 0 1,1-1 0,-1 0-1,-1 1 1,0-1 0,-1 0-1,0 1 1,-3-20 0,2 25-74,-1 0 0,1 0 0,-1 0 1,0 0-1,0 0 0,-4-6 0,-3-2-3,-19-22-1,28 35 70,0 1 0,0 0-1,-1-1 1,1 1 0,0 0 0,0-1-1,0 1 1,0-1 0,-1 1-1,1-1 1,0 1 0,0 0-1,0-1 1,0 1 0,0-1-1,0 1 1,0-1 0,0 1-1,0-1 1,0 1 0,1 0-1,-1-1 1,0 1 0,0-1-1,0 1 1,0 0 0,1-1 0,-1 0-1,13-11-25,17-5-187,-10 8 174,0 2-1,24-7 1,-36 13 26,0-1 0,0 1-1,0 0 1,0 0 0,0 1 0,0 0 0,0 1-1,0 0 1,9 2 0,-15-3 3,1 1 0,-1 0 1,1 0-1,-1 0 0,1 1 1,-1-1-1,0 0 0,0 1 1,0 0-1,0-1 0,0 1 1,0 0-1,0 0 0,0 0 1,-1 0-1,1 0 0,-1 1 1,0-1-1,1 0 0,-1 1 1,0-1-1,0 1 0,1 4 1,0 5-21,0 0 0,-1 1 0,0-1 1,-2 14-1,3 19 31,-1-33 107,0-1-113,1 0 0,0 0 0,5 16 1,-6-24 22,0-1 1,0 1-1,0-1 0,0 1 1,1-1-1,-1 0 0,1 1 1,-1-1-1,1 0 1,0 0-1,0 0 0,0-1 1,0 1-1,0 0 0,0-1 1,1 1-1,-1-1 1,0 0-1,5 2 0,-4-2 4,-1-1-1,1 0 0,-1 0 1,1 1-1,-1-1 0,1-1 1,-1 1-1,1 0 1,-1-1-1,1 1 0,-1-1 1,1 0-1,-1 0 0,0 0 1,4-2-1,3-2 75,0 0 0,10-9-1,-19 14-92,18-15 59,-1-1 0,-1-1 0,0 0-1,16-22 1,47-81-45,-61 92 22,9-17-72,-2-1 0,-3-2-1,-1 0 1,-2-1 0,-3-1 0,11-56-1,-26 82-374,0 23 397,-1 1 1,0 0 0,0 0 0,0 0 0,0 0 0,0 0-1,0-1 1,0 1 0,0 0 0,0 0 0,0 0 0,-1 0-1,1 0 1,0-1 0,0 1 0,0 0 0,0 0 0,0 0-1,0 0 1,0 0 0,0 0 0,0-1 0,0 1 0,0 0-1,-1 0 1,1 0 0,0 0 0,0 0 0,0 0 0,0 0-1,0 0 1,0 0 0,-1 0 0,1-1 0,0 1 0,0 0-1,0 0 1,0 0 0,0 0 0,-1 0 0,1 0 0,-7 12-251,-9 28 75,-20 81 0,12-14 236,5 1 0,-7 132-1,24-209 42,1-1 1,2 1-1,5 41 0,-6-71-56,0 1-1,1-1 0,-1 1 0,0-1 0,1 1 0,-1-1 0,1 0 1,0 1-1,-1-1 0,1 0 0,0 1 0,0-1 0,0 0 1,1 2-1,-1-3-14,-1 1 0,1-1 0,-1 0 0,1 0 0,0 1 0,-1-1 0,1 0 0,-1 0 0,1 0 1,0 0-1,-1 0 0,1 0 0,-1 0 0,1 0 0,0 0 0,-1 0 0,1 0 0,0 0 0,-1 0 0,1 0 0,-1 0 1,1-1-1,0 1 0,2-2 11,0 0 1,-1 0 0,1 0 0,-1 0-1,0 0 1,0 0 0,1 0 0,-2-1-1,1 1 1,0-1 0,1-2 0,7-15-26,-2-1 1,0 0 0,-1 0 0,4-24-1,10-32-9,-9 29-660,-10 45 348,0 7 130,0 13 79,0-5 144,1-2-12,2-1-1,-1 0 0,1 0 1,1 0-1,0-1 1,12 15-1,-14-20-1,0 0 0,-1 0 1,1-1-1,0 1 0,0-1 0,0 0 0,1 0 1,-1 0-1,1-1 0,-1 0 0,1 0 0,-1 0 1,1 0-1,-1 0 0,9-1 0,-6 0 16,1 0 0,0-1-1,-1 0 1,1-1 0,-1 1 0,1-2-1,-1 1 1,14-7 0,-5 0 15,0-1 0,-1-1 0,0 0 0,-1-1 0,0 0 1,-1-1-1,0-1 0,-1 0 0,-1-1 0,0 0 0,-1 0 0,0-2 1,9-23-1,-16 34-70,0 0 1,-1-1-1,0 1 1,-1 0-1,2-11 1,-2 16 6,-1 0 0,0 0 1,0 0-1,0 0 0,0 0 0,0 0 0,0 0 0,0 0 0,0 0 1,0 0-1,0 0 0,0 0 0,-1 0 0,1 0 0,0 0 1,-1 0-1,1 0 0,-1 0 0,1 1 0,-1-1 0,1 0 0,-1 0 1,0 0-1,1 1 0,-1-1 0,0 0 0,0 1 0,-1-2 1,0 2-3,1-1 0,-1 1 1,0 0-1,1-1 1,-1 1-1,0 0 0,0 0 1,1 0-1,-1 1 1,0-1-1,1 0 0,-1 1 1,0-1-1,1 1 1,-1-1-1,-2 2 0,-3 2-21,0 0 1,0 1-1,0-1 0,0 2 0,1-1 0,0 0 0,-8 10 0,-2 4-13,-14 22 1,20-27 42,1 1 1,1 0 0,-11 27-1,16-36 11,1 0 0,0 1 0,1-1-1,-1 0 1,1 1 0,1 0 0,-1-1 0,1 1-1,0-1 1,1 1 0,0 0 0,1 7 0,0-10-10,-1-1 0,0 0 1,1 0-1,0 0 1,0 1-1,0-2 0,0 1 1,0 0-1,1 0 1,-1-1-1,1 1 0,0-1 1,0 0-1,0 0 0,0 0 1,0 0-1,0 0 1,0-1-1,0 1 0,1-1 1,-1 0-1,1 0 0,6 1 1,6 1 86,0-2 0,1 1 0,27-3 1,-40 1-83,13-1 28,1 0 0,-1-1 0,0-1 0,1-1-1,-2-1 1,1 0 0,0-1 0,-1-1 0,0 0 0,-1-1 0,0-1 0,22-16-1,-3 0 13,46-36-179,-77 59 142,13-11 43,-16 13-55,0-1 0,0 1 1,0 0-1,1 0 0,-1 0 0,0 0 0,0 0 1,0 0-1,0 0 0,0 0 0,0 0 1,0 0-1,0 0 0,1 0 0,-1 0 1,0 0-1,0-1 0,0 1 0,0 0 0,0 0 1,0 0-1,1 0 0,-1 0 0,0 0 1,0 0-1,0 1 0,0-1 0,0 0 1,0 0-1,1 0 0,-1 0 0,0 0 0,0 0 1,0 0-1,0 0 0,0 0 0,0 0 1,0 0-1,0 0 0,1 1 0,-5 9-217,-20 30 9,3-7 142,3-2 22,-34 69 87,50-95-38,0 0-1,0 1 1,1-1 0,-1 1-1,1-1 1,1 1 0,-1 6 0,1-11 3,0 0 1,0 0 0,0 0 0,0 0 0,0 0 0,1 0 0,-1 0 0,0 0 0,1 0 0,-1 0 0,0 0 0,1 0-1,-1 0 1,1 0 0,0-1 0,-1 1 0,1 0 0,1 1 0,-1-2 6,0 1 1,0-1-1,0 1 0,1-1 0,-1 0 1,0 1-1,0-1 0,1 0 1,-1 0-1,0 0 0,1 0 0,-1 0 1,0 0-1,0 0 0,1 0 1,-1-1-1,0 1 0,2-1 0,2-1 13,0 0-1,-1 0 0,1-1 0,-1 1 1,0-1-1,0 0 0,0-1 1,-1 1-1,1 0 0,-1-1 0,4-5 1,7-9-1,12-22-1,-18 27-41,63-113 260,-41 69-144,75-145-89,-76 139-56,-2-2 0,23-79 0,-46 131-77,0 0 0,-1 0 1,-1 0-1,3-25 0,-5 36 99,0 0-1,-1 0 0,1 0 0,0 0 1,0 1-1,-1-1 0,1 0 0,-2-2 0,2 4 14,0-1-1,0 1 0,-1-1 0,1 1 0,0 0 0,0-1 0,-1 1 0,1-1 0,0 1 0,-1 0 0,1-1 0,-1 1 1,1 0-1,0 0 0,-1-1 0,1 1 0,-1 0 0,1 0 0,-1 0 0,1-1 0,-1 1 0,0 0 0,-1 0-12,0 1-1,0-1 1,1 1 0,-1 0-1,0-1 1,0 1-1,0 0 1,1 0 0,-1 0-1,0 0 1,1 0-1,-1 1 1,1-1 0,-1 0-1,1 1 1,-3 2-1,-13 16 24,0 0 0,2 2 1,0 0-1,1 0 0,2 1 0,0 1 0,2 0 0,0 1 0,-7 29 0,11-30 36,1 0-1,1 0 1,1 0 0,1 1 0,1-1 0,2 0-1,0 1 1,1-1 0,2 0 0,8 31 0,-3-26-407,2 0 0,1 0 0,30 52 0,27 21-5772,-42-64 592,-5-1 1755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3:08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209 58 3552,'-7'-39'1717,"6"20"2944,-5 50-2229,-26 166-245,22-151-1686,-19 53 0,10-41-191,-66 273 1087,66-260-1061,19-70-291,0 0 0,0 0 0,-1-1 0,1 1 0,0 0 0,0 0 0,0 0 1,0 0-1,1 0 0,-1-1 0,0 1 0,0 0 0,1 1 0,-1-2-36,0 0 1,0 0-1,0 0 1,0 1-1,1-1 1,-1 0-1,0 0 1,0 0-1,0 0 1,1 0-1,-1 0 1,0 0-1,0 0 0,0 0 1,1 0-1,-1 0 1,0 0-1,0 0 1,0 0-1,1 0 1,-1 0-1,0 0 1,0 0-1,0 0 1,1 0-1,-1 0 1,0 0-1,0 0 1,0 0-1,0 0 1,1 0-1,-1-1 1,0 1-1,0 0 1,0 0-1,0 0 0,1 0 1,-1 0-1,0-1 1,0 1-1,0 0 1,0 0-1,0 0 1,0 0-1,1-1 1,10-14 186,-1 0 0,15-29 0,-6 12-155,-3 4-125,2 1 0,0 1 0,2 0 0,1 2 0,1 0 0,1 2 0,34-27 0,-51 45 20,0 0-1,0 0 1,1 1-1,0-1 1,8-2-1,-12 5 28,0 1-1,0-1 1,0 0-1,-1 1 1,1-1-1,0 1 1,0 0-1,0 0 1,0 0-1,0 1 1,0-1-1,0 1 1,0-1-1,0 1 1,3 2-1,-5-3 34,1 1-1,-1 0 0,0 0 1,0 0-1,0 0 0,0 0 1,0 0-1,0 0 0,0 0 0,0 1 1,0-1-1,0 0 0,-1 1 1,1-1-1,0 0 0,-1 1 1,1-1-1,-1 1 0,0-1 0,1 1 1,-1 1-1,1 4 30,-1-1-1,0 1 1,-2 12-1,-26 138 521,23-137-441,-1 0 0,0-1 0,-2 0-1,0 0 1,-20 32 0,25-47-57,0 0-1,-1 1 1,1-1 0,-1-1-1,0 1 1,1 0 0,-9 4-1,11-7-18,0 0-1,-1 0 0,1-1 0,0 1 0,-1 0 0,1-1 0,0 1 0,-1-1 1,1 1-1,-1-1 0,1 0 0,-1 1 0,1-1 0,-1 0 0,1 0 1,-1 0-1,1 0 0,-1-1 0,1 1 0,-1 0 0,1-1 0,-3 0 0,2 0-11,1 0-1,-1 0 0,0 0 0,1-1 0,-1 1 0,1-1 0,-1 1 0,1-1 0,0 1 1,0-1-1,-1 0 0,1 1 0,0-1 0,1 0 0,-1 0 0,0 0 0,0-2 0,-1-3-83,1-1 0,0 1-1,0 0 1,1-1 0,0 1-1,1 0 1,-1 0 0,1-1-1,1 1 1,3-13-1,-5 20 59,0 0 0,0-1 0,0 1-1,0 0 1,0-1 0,0 1 0,1 0-1,-1-1 1,0 1 0,0 0 0,0 0-1,1-1 1,-1 1 0,0 0 0,0 0-1,1-1 1,-1 1 0,0 0 0,0 0-1,1 0 1,-1-1 0,0 1 0,1 0 0,-1 0-1,0 0 1,1 0 0,-1 0 0,0 0-1,1 0 1,-1-1 0,0 1 0,1 0-1,-1 0 1,13 8-198,10 19 51,-20-23 140,3 4 43,1-1 0,0 1 0,13 10 0,-17-16-7,0 0 0,0 0 0,0-1 0,0 1 0,0-1 0,0 0 0,1 0 0,-1 0 0,0 0 0,1 0 0,-1-1 0,1 1 0,-1-1 0,6 0 0,-1-2 0,0 1 0,0-1 0,-1 0 0,1-1 0,0 0 0,-1 0 0,0 0-1,0-1 1,0 0 0,9-7 0,7-7 109,29-29 0,-15 8 60,39-53 0,-44 51-230,45-45 1,-46 56-247,-23 26-76,-5 10 94,-4 18-41,0-14 243,-5 58 56,3-38 131,1 0-1,1 0 1,1 0 0,5 31-1,-5-60-81,0 1 0,0-1 0,0 1 0,1 0 0,-1-1 0,1 1 0,-1-1 0,1 1 0,-1-1-1,1 0 1,0 1 0,0-1 0,0 0 0,0 1 0,0-1 0,0 0 0,0 0 0,0 0 0,0 0 0,2 1-1,-1-1-13,-1-1 0,0 0 0,1 0 0,-1 0 0,0 0-1,1 0 1,-1 0 0,0 0 0,1-1 0,-1 1-1,0 0 1,1-1 0,-1 1 0,0-1 0,0 1 0,1-1-1,-1 0 1,0 1 0,0-1 0,0 0 0,0 0-1,0 0 1,1-1 0,7-8 23,0 0 0,-2 0 0,14-20 0,-4 4 37,-7 10-58,-5 8-55,1-1-1,0 1 0,0 0 1,1 1-1,0-1 0,0 1 0,1 1 1,12-10-1,-19 16 18,0-1 0,0 0 0,0 1 0,0-1 1,0 1-1,0 0 0,0-1 0,0 1 0,0 0 0,0-1 0,0 1 0,0 0 0,0 0 0,0 0 0,0 0 0,0 0 1,0 0-1,1 0 0,-1 1 0,0-1 0,0 0 0,0 0 0,0 1 0,0-1 0,0 1 0,0-1 0,-1 1 1,1-1-1,0 1 0,0 0 0,0-1 0,0 1 0,-1 0 0,1 0 0,0-1 0,0 3 0,1 0-20,0 1-1,0 0 1,0 0-1,-1 0 0,0 0 1,0 0-1,1 9 0,1 22-11,-3 0-1,0 1 0,-3-1 0,-10 58 0,-23 77 296,22-111-169,-19 72-5,23-97 163,-25 58 0,32-87-181,0 0-1,0 0 1,0 0-1,0 0 1,-1 0-1,1-1 0,-9 8 1,11-11-41,0 0 1,0 0-1,-1-1 0,1 1 1,0 0-1,0-1 1,-1 1-1,1 0 1,0-1-1,-1 0 0,1 1 1,-1-1-1,1 0 1,-1 0-1,1 1 1,-1-1-1,1 0 0,0-1 1,-1 1-1,1 0 1,-1 0-1,1-1 0,-1 1 1,1 0-1,0-1 1,-1 0-1,1 1 1,0-1-1,0 0 0,-1 1 1,1-1-1,0 0 1,0 0-1,0 0 1,0 0-1,-1-2 0,-4-4 2,1 0-1,0 0 1,0 0-1,1-1 1,0 1-1,0-1 1,1 0-1,0-1 1,-4-14-1,4 6-6,0 0 0,1 1 1,0-1-1,2-22 0,1 32-15,-1-1 0,2 0 1,-1 0-1,1 1 1,0-1-1,0 1 0,1-1 1,0 1-1,1 0 1,0 0-1,7-10 0,-4 8-14,0 0-1,1 1 0,1 0 0,-1 0 0,1 1 0,0 0 1,13-7-1,0 2-12,2 1 1,-1 1 0,1 1 0,1 1 0,-1 1-1,35-5 1,-44 10-617,0 0-1,15 1 1,-24 1-117,0 0-1,-1 1 1,1 0-1,0 0 1,-1 0-1,1 1 1,-1 0-1,9 3 1,7 10-1925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8:17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530 126 1408,'3'-10'916,"3"9"1352,-2 1-1170,-6-7 438,-2 6-1338,0 0 0,1 0-1,-1-1 1,1 0 0,0 1-1,0-1 1,-4-3 0,-20-11 242,15 12-280,0 0 1,0-2 0,0 1 0,1-1 0,0-1-1,-17-13 1,26 18-151,-1-1 0,0 1 0,0-1 0,0 1 0,0 0 0,0 1 0,0-1 0,-1 0 0,1 1 0,-1 0 0,-5-2 0,7 3-11,-1 0 0,1 0 1,0 0-1,-1 0 0,1 0 1,0 1-1,-1-1 1,1 1-1,0 0 0,0-1 1,-1 1-1,1 0 0,0 0 1,0 1-1,0-1 0,0 0 1,0 1-1,1-1 0,-3 3 1,-1 1 39,-1 2-1,1-1 1,0 1 0,-5 10 0,-8 11-143,-25 27 480,-73 73 0,104-115-344,0 1 0,1 0 0,1 1 0,0 0 0,-15 32 0,23-44-27,1 0-1,0 0 0,0 0 1,0 0-1,0 0 0,1 1 0,-1-1 1,1 0-1,0 1 0,0-1 1,0 0-1,0 0 0,1 1 1,-1-1-1,1 0 0,1 5 1,0-4 6,0 1 1,1-1 0,-1 0 0,1 1-1,0-1 1,0 0 0,0-1 0,0 1-1,8 6 1,-1-3 23,0 0-1,0-1 1,0 0-1,1 0 1,0-1-1,0-1 1,0 0-1,14 3 1,-19-6 26,1 0 1,0 0 0,-1-1 0,1 0 0,0 0-1,-1-1 1,1 0 0,0 0 0,-1-1 0,12-3-1,-14 3 19,0 1 1,0-1-1,0 0 0,0 0 0,-1 0 0,1 0 0,-1-1 1,1 1-1,-1-1 0,0 0 0,0 0 0,0-1 0,0 1 1,-1 0-1,1-1 0,-1 0 0,3-4 0,-5 7-62,1-1-1,-1 1 0,1 0 1,-1 0-1,0 0 1,0 0-1,1 0 0,-1 0 1,0-1-1,0 1 1,0 0-1,0 0 0,0 0 1,0-1-1,-1 1 1,1 0-1,0 0 0,-1 0 1,1 0-1,0 0 1,-1 0-1,1 0 0,-1-1 1,0 1-1,1 1 1,-1-1-1,-1-1 0,1 1-38,0 1 0,0-1-1,0 1 1,0 0-1,0 0 1,0-1 0,0 1-1,0 0 1,-1 0-1,1 0 1,0 0 0,0 0-1,0 0 1,0 1-1,0-1 1,0 0 0,0 0-1,0 1 1,0-1 0,0 1-1,0-1 1,0 1-1,0-1 1,0 1 0,0 0-1,0-1 1,0 1-1,0 0 1,1 0 0,-2 1-1,-5 5-40,1 0 0,0 0 0,1 1 0,-1-1 0,2 1 0,-5 9 0,-21 54-276,27-63 289,-6 17 16,0 0 0,2 0 1,1 0-1,1 1 0,1 0 0,-1 27 1,6-42 31,-1-1 1,2 0-1,-1 0 1,1 0-1,1-1 1,0 1-1,0 0 1,1-1-1,6 12 1,-8-17 60,0 0 0,1 0 0,-1 0 0,1 0 0,0-1 0,0 0 0,0 1 0,0-1 0,0 0 0,1 0 0,0-1 0,-1 1 0,1-1 0,0 0 0,0 0 0,1 0 0,-1-1 0,0 1 0,0-1 0,1 0 0,-1 0 1,9 0-1,-8-1-9,0-1 1,0 1 0,0-1 0,-1 0 0,1-1 0,0 1 0,-1-1-1,0 0 1,6-3 0,37-26 169,-36 23-166,186-160 81,-101 82-389,-89 80 222,3-3-103,1-1 0,1 1 0,-1 1 0,25-13 0,-33 20 134,0-1-1,1 1 1,-1 0-1,0 0 1,0 1-1,1-1 1,-1 0-1,0 1 1,1 0-1,-1 0 1,1 0-1,-1 0 1,0 1-1,1-1 1,-1 1-1,0 0 0,0 0 1,1 0-1,-1 0 1,0 1-1,0-1 1,0 1-1,0 0 1,-1 0-1,1 0 1,3 3-1,5 7 120,-1-1 0,0 2-1,12 19 1,5 7 62,-17-26-139,1 0-1,0-1 1,1 0-1,19 15 1,-24-22-2,0-1-1,1 1 1,0-1 0,-1-1 0,1 1 0,0-1-1,1-1 1,-1 1 0,0-2 0,14 3 0,-12-3-137,15 0-674,-7-4-3119,-5-2 1800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31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0 159 2560,'4'31'5922,"0"7"-4922,-2 113 734,-3-82-1372,13 248 1580,-11-289-1308,-1-28-594,0 0-1,1 0 1,-1 0-1,1-1 1,-1 1-1,1 0 1,-1 0-1,1 0 1,-1 0-1,0-1 1,1 1-1,-1 0 1,0 0-1,1-1 1,-1 1-1,1 0 1,-1-1-1,0 1 1,0 0 0,1-1-1,-1 0 1,6-11 123,-1 0 1,4-17 0,-2 4-165,54-131 66,-50 133-236,1 1 0,1-1 0,1 2 1,24-30-1,-35 48 104,1 0 0,-1 0 0,0 0 0,1 0 0,-1 1 0,1-1 0,0 1 0,5-3 0,-8 5 60,0 0 1,0-1-1,0 1 0,0 0 0,0-1 0,0 1 1,0 0-1,0 0 0,0 0 0,0 0 0,0 0 1,0 0-1,0 0 0,0 0 0,0 1 1,0-1-1,0 0 0,0 0 0,0 1 0,-1-1 1,1 1-1,0-1 0,0 1 0,0-1 0,0 1 1,-1-1-1,1 1 0,0 0 0,0 0 1,-1-1-1,1 1 0,-1 0 0,1 0 0,-1 0 1,1-1-1,-1 1 0,1 0 0,-1 0 1,0 0-1,1 0 0,-1 0 0,0 0 0,0 1 1,2 5 20,-2-1 0,1 0 1,-1 0-1,1 1 0,-2-1 1,1 0-1,-1 0 0,0 1 1,-2 6-1,-4 10 105,-9 24-1,11-36-88,0 3 124,-1-1 1,-13 23-1,15-30-99,1-1-1,-1 0 1,0-1 0,-1 1-1,1-1 1,-1 1 0,0-1-1,-8 5 1,13-9-72,-1 1 0,1-1 0,0 0 0,0 1 0,0-1 0,0 1 0,0-1-1,0 1 1,-1-1 0,1 1 0,0-1 0,0 0 0,0 1 0,1-1 0,-1 1 0,0-1 0,0 1 0,0-1 0,0 0 0,0 1 0,0-1 0,1 1 0,-1-1 0,0 1 0,0-1 0,1 0 0,-1 1-1,0-1 1,0 0 0,1 1 0,-1-1 0,1 1 0,12 11-465,-10-10 504,1 0 0,-1-1 0,1 1 1,0-1-1,0 0 0,0 0 1,0 0-1,-1 0 0,1-1 1,0 1-1,0-1 0,0 0 0,0-1 1,0 1-1,0 0 0,0-1 1,0 0-1,0 0 0,0 0 1,0-1-1,5-2 0,-2-1 30,1 1 1,-1-1-1,0-1 0,0 1 1,-1-1-1,1 0 0,-1-1 0,-1 0 1,6-8-1,12-20-4,-11 16-35,15-20 1,-5 14-25,49-43 0,-69 66-2,0 0 0,1 0 0,-1 0 1,1 0-1,0 1 0,-1-1 0,1 1 0,0 0 0,0 0 0,0 0 0,0 0 0,0 1 0,6-1 0,-7 1 12,0 0 0,0 0-1,0 1 1,-1-1 0,1 1-1,0-1 1,0 1-1,0 0 1,-1-1 0,1 1-1,0 0 1,-1 0 0,1 1-1,-1-1 1,1 0 0,-1 0-1,0 1 1,1-1 0,-1 1-1,0-1 1,0 1 0,0-1-1,1 4 1,3 5 55,0 1 1,-1-1-1,0 1 1,-1 0-1,0 0 1,1 20-1,0 70 414,-4-82-341,2 7 261,-2-26-376,0 0 0,0 1-1,0-1 1,0 0 0,0 1-1,0-1 1,0 0 0,0 0 0,1 1-1,-1-1 1,0 0 0,0 0-1,0 1 1,0-1 0,1 0-1,-1 0 1,0 0 0,0 1-1,0-1 1,1 0 0,-1 0-1,0 0 1,0 0 0,1 1-1,0-1-1,-1-1-1,1 1 1,-1 0-1,1 0 1,-1 0-1,0-1 0,1 1 1,-1 0-1,1-1 1,-1 1-1,1 0 1,-1-1-1,0 1 1,1-1-1,-1 1 0,0 0 1,0-1-1,1 1 1,-1-1-1,15-22 44,50-72-77,-55 82-14,0 1 0,1 0 1,1 1-1,0 0 0,14-10 1,-25 20 25,1 0 0,-1 0-1,0 0 1,1 1 0,-1-1 0,1 0 0,-1 1 0,1-1-1,-1 1 1,1-1 0,-1 1 0,1 0 0,0-1 0,-1 1-1,1 0 1,0 0 0,-1 0 0,4 1 0,-4 0 4,1-1 0,-1 1 0,1 0-1,-1 0 1,0-1 0,0 1 0,1 0 0,-1 0 0,0 1 0,0-1 0,0 0-1,0 0 1,0 0 0,-1 1 0,1-1 0,1 3 0,1 5-14,1 1 0,-2 0 0,1 0 0,1 19 0,-2-16 10,10 86 455,-12-97-428,0-1 0,0 0 0,1 0 0,-1 1 0,0-1-1,0 0 1,1 0 0,-1 1 0,1-1 0,-1 0 0,1 0 0,0 0 0,1 2 0,-2-3-4,1 1 0,-1-1 1,0 0-1,1 0 0,-1 1 0,1-1 0,-1 0 0,1 0 0,-1 0 1,0 0-1,1 1 0,-1-1 0,1 0 0,-1 0 0,1 0 1,-1 0-1,1 0 0,-1 0 0,1 0 0,-1-1 0,1 1 1,-1 0-1,1 0 0,0 0 0,2-2 13,0 0 0,-1 0 0,1 0 0,0 0 0,0 0 0,-1 0 0,0-1 0,3-2 0,7-11 5,18-29 1,-24 33-47,1 1 0,1 0 0,-1 0 0,2 1 0,15-16 0,-23 26 2,0-1-2,0 0-1,-1 1 1,1-1 0,0 0 0,0 1 0,-1-1-1,1 1 1,0-1 0,0 1 0,0 0-1,-1-1 1,3 1 0,-2 0 11,-1 0 1,0 1-1,1-1 1,-1 1-1,1-1 0,-1 1 1,1-1-1,-1 1 0,0-1 1,0 1-1,1 0 1,-1-1-1,0 1 0,0-1 1,0 1-1,1 0 1,-1-1-1,0 1 0,0 0 1,0-1-1,0 2 0,2 11-41,-1 26 0,-1-29 41,0-1 1,1 1-1,0-1 1,0 1-1,1-1 1,4 15-1,-4-22 28,-1 1 0,1-1 0,0 0 0,-1 1 0,1-1 0,0 0 0,0 0 0,0 0 0,1 0 0,-1-1 0,0 1 0,1 0 0,-1-1 0,1 0 0,0 0 0,-1 1 0,1-2 0,0 1 0,0 0 0,0 0 1,-1-1-1,1 0 0,0 1 0,0-1 0,0 0 0,0-1 0,0 1 0,0 0 0,-1-1 0,1 1 0,0-1 0,0 0 0,0 0 0,-1 0 0,1-1 0,-1 1 0,1 0 0,2-3 0,-3 2-11,0 0 0,-1 0 1,0 0-1,1 0 0,-1 0 0,0-1 1,0 1-1,0 0 0,-1 0 0,1-1 1,0 1-1,-1-1 0,1 1 0,-1 0 1,0-1-1,0-4 0,0 2 13,-1 0-1,1 0 0,-1 0 1,0 0-1,0 0 1,-1 0-1,-3-7 0,4 9-39,-1 0-1,0 0 0,0 1 0,0-1 0,0 1 0,0-1 0,-1 1 1,1 0-1,-1 0 0,0 0 0,1 0 0,-1 1 0,0-1 0,0 1 1,0-1-1,0 1 0,-1 0 0,1 0 0,0 1 0,0-1 0,0 1 1,-1-1-1,1 1 0,0 0 0,-1 0 0,1 0 0,0 1 0,0-1 1,-1 1-1,-3 1 0,7-2 12,0 0 0,0 0 1,-1 0-1,1 0 0,0 0 1,0 0-1,0 0 0,0 0 1,0 0-1,0 0 0,0 0 1,-1 0-1,1 0 0,0 0 1,0 0-1,0 0 0,0 0 1,0 0-1,0 1 0,0-1 1,0 0-1,0 0 0,-1 0 1,1 0-1,0 0 0,0 0 1,0 0-1,0 0 0,0 0 1,0 0-1,0 0 0,0 1 1,0-1-1,0 0 0,0 0 1,0 0-1,0 0 0,0 0 1,0 0-1,0 0 0,0 0 1,0 1-1,0-1 0,0 0 0,0 0 1,0 0-1,0 0 0,0 0 1,0 0-1,0 0 0,0 0 1,0 1-1,0-1 0,0 0 1,0 0-1,0 0 0,0 0 1,0 0-1,0 0 0,7 1-114,40-15 168,69-20-24,50-15 47,-122 34-106,74-29-4,-106 41 39,-7 6 43,-5-1-44,0-1 0,0 1 1,0 0-1,0-1 0,0 1 1,-1 0-1,1-1 1,0 1-1,-2 2 0,2-3-10,-30 92-97,29-90 113,-3 12-19,1 0 0,1 0 0,0 1 0,0 15 0,3-27 20,-1 0 0,0 0 0,1-1 1,0 1-1,0 0 0,0 0 0,0-1 0,0 1 1,4 5-1,-4-7 13,1 0 0,-1 0 0,0-1 0,1 1 0,0 0 0,-1-1 0,1 1 0,0-1 0,0 0 0,0 0 0,0 0 0,0 0 0,0 0 0,0 0 0,0 0 0,0 0 0,4 0 0,-4-1 0,0 0 0,0 0-1,0 0 1,0 0 0,0 0-1,0-1 1,0 1 0,0-1-1,-1 1 1,1-1 0,0 0-1,0 1 1,-1-1 0,1 0-1,0 0 1,-1 0-1,1-1 1,-1 1 0,1 0-1,-1 0 1,2-3 0,2-1 36,-1-1 1,1 0-1,-1 0 1,5-10-1,148-299 488,-144 288-579,-2 0-1,0-1 1,-2 0 0,-1-1-1,-2 0 1,0 0 0,1-31-1,-5 38 17,-1 16-30,0 1 0,-1 0 0,1 0 0,-1 0 0,-1-1 0,0-6 0,1 12 38,0-1 1,0 1 0,0 0 0,0 0-1,0 0 1,0 0 0,0 0-1,0-1 1,0 1 0,0 0-1,0 0 1,0 0 0,0 0 0,0 0-1,0-1 1,0 1 0,0 0-1,-1 0 1,1 0 0,0 0-1,0 0 1,0 0 0,0-1-1,0 1 1,0 0 0,0 0 0,0 0-1,-1 0 1,1 0 0,0 0-1,0 0 1,0 0 0,0 0-1,0 0 1,-1 0 0,1 0 0,0-1-1,-4 7-178,-5 18 76,7-18 60,-24 71 148,4 1-1,4 0 1,-10 95 0,22-124 23,1-17 72,2 1 0,1 59 0,5-76 600,4-26-469,-1-5-270,54-93 83,-44 85-161,0 2 0,2 0 1,0 0-1,1 2 0,38-31 1,-49 45-30,-1 0 0,1 0 0,0 0 0,0 1 0,0 0 0,1 0 0,9-2 0,-18 6 50,0 0 1,1 0-1,-1 0 0,0 0 1,0 0-1,0 0 1,1 0-1,-1 0 0,0 0 1,0 0-1,1 0 0,-1 0 1,0 0-1,0 0 1,0 0-1,1 0 0,-1 0 1,0 0-1,0 0 1,0 0-1,1 0 0,-1 0 1,0 0-1,0 0 1,0 0-1,1 0 0,-1 0 1,0 1-1,0-1 1,0 0-1,0 0 0,1 0 1,-1 0-1,0 1 1,0-1-1,0 0 0,0 0 1,0 0-1,0 0 1,1 1-1,-1-1 0,0 0 1,0 0-1,0 1 1,0-1-1,0 0 0,0 0 1,0 0-1,0 1 0,0-1 1,0 0-1,-3 12 115,3-12-108,-4 12-28,-2-1 0,-11 20 0,11-21 20,0-1-1,1 2 0,-7 18 1,11-25 7,0-1 1,1 1 0,-1 0-1,1 0 1,-1 0 0,1 0-1,0 0 1,1 0 0,-1 0 0,1 0-1,0 0 1,0 0 0,0 0-1,3 6 1,0-3 40,-1 0 0,2-1 0,-1 0 0,1 0 0,0 0 0,0 0 1,1-1-1,-1 0 0,1 0 0,0 0 0,11 5 0,-9-5 27,0-1 1,-1 0 0,2-1-1,-1 0 1,0 0-1,0-1 1,1 0 0,0 0-1,15 0 1,-20-2-259,0 0 1,1 0 0,-1-1-1,0 0 1,0 0 0,0 0-1,0-1 1,5-2 0,-2 1-1605,-1-1 0,0 1 0,10-10 0,-4 4-627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3:10.2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318 2 2976,'1'0'180,"0"0"-1,0-1 1,0 1 0,0 0 0,0 0-1,0 0 1,0-1 0,0 1 0,0 0-1,0 0 1,0 0 0,0 1-1,11 0 4797,-14 0-4782,1-1-1,-1 1 1,1-1 0,-1 1 0,1 0 0,-1-1 0,1 1 0,-1 0 0,-1 1-1,-8 5 306,-84 40 786,81-39-1188,0 1 0,1 0 0,1 1 0,-19 18 1,15-11-20,0 2 0,1 0 0,1 0 0,1 2 1,1-1-1,0 2 0,2-1 0,-10 30 1,18-45-23,0 1 0,1 0 0,0 0 0,0 0 0,1 0 0,0 0 0,0 0 0,0 0 0,3 11 0,-3-16-35,1 0 1,-1-1-1,1 1 1,0 0-1,-1-1 1,1 1 0,0 0-1,0-1 1,0 1-1,0-1 1,0 0-1,1 1 1,-1-1-1,0 0 1,1 0 0,-1 0-1,2 2 1,-1-3 2,0 1 0,0 0 1,1-1-1,-1 1 0,0-1 1,0 0-1,0 0 1,1 0-1,-1 0 0,0 0 1,0 0-1,0-1 0,0 1 1,1-1-1,-1 1 0,0-1 1,3-1-1,6-3 107,-1-1-1,0 1 1,0-2 0,0 1-1,16-16 1,43-48 134,-67 67-258,39-46 167,37-59 1,-49 66-65,-18 27-146,11-14-160,-21 27 39,1 0-1,-1-1 1,0 1 0,0 0-1,0 0 1,0 0 0,0-1-1,1-4 1,-8 76 679,7-21 201,12 86 0,-10-113-604,1-1 1,1 0 0,1-1-1,1 1 1,1-1-1,18 33 1,-21-45-56,-1 1 1,2-1-1,-1-1 0,1 1 0,0-1 0,0 0 1,9 6-1,-12-10-43,0 0 1,0 0-1,0 0 1,0-1-1,0 1 1,1-1-1,-1 0 1,0 0-1,1-1 1,-1 1-1,1 0 1,-1-1-1,1 0 1,-1 0-1,1 0 1,-1 0-1,0-1 1,1 1-1,-1-1 1,5-2-1,1 0-501,0-1 0,0-1 0,-1 1 0,0-1 0,10-8 0,10-7-1247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3:33.3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1319 3648,'-2'-1'10720,"7"-3"-11664,-1-1 1104,0 1 0,0-1 1,-1 0-1,0-1 1,0 1-1,0-1 1,-1 1-1,3-11 1,5-7 139,108-194 393,-104 194-659,-5 5-51,2 0 0,0 2-1,1-1 1,0 1 0,23-21 0,-34 36 3,0 0 1,0 0 0,1 0 0,-1 0-1,0 1 1,0-1 0,0 0 0,1 1-1,-1-1 1,0 1 0,1-1 0,-1 1-1,0 0 1,1-1 0,-1 1 0,1 0 0,-1 0-1,2 0 1,-2 1 11,0-1 1,0 0-1,0 1 1,0 0-1,0-1 0,0 1 1,0-1-1,0 1 1,0 0-1,-1 0 0,1-1 1,0 1-1,-1 0 1,1 0-1,0 0 0,-1 0 1,1 0-1,-1 0 0,1 0 1,-1 0-1,0 0 1,1 0-1,-1 0 0,0 0 1,0 2-1,5 30 68,-2 1-1,-2 0 0,-2 36 1,0-11 24,0-32-24,0-17-17,1-1-1,0 1 1,0-1-1,1 0 1,3 17 0,-4-25-31,0-1 1,1 0 0,-1 1 0,0-1-1,0 0 1,0 0 0,0 1 0,0-1 0,1 0-1,-1 1 1,0-1 0,0 0 0,0 0 0,1 1-1,-1-1 1,0 0 0,0 0 0,1 0 0,-1 0-1,0 1 1,1-1 0,-1 0 0,0 0-1,0 0 1,1 0 0,-1 0 0,0 0 0,1 0-1,-1 0 1,0 0 0,1 0 0,-1 0 0,0 0-1,1 0 1,-1 0 0,0 0 0,1 0 0,-1 0-1,0 0 1,1 0 0,-1 0 0,0-1-1,0 1 1,1 0 0,-1 0 0,0 0 0,0 0-1,1-1 1,-1 1 0,0 0 0,0 0 0,1-1-1,11-13 160,-11 13-120,6-8 12,-1-1-1,0 1 0,0-1 1,4-12-1,9-15-5,14-21-211,51-65 1,-80 117 56,1 0 0,1 0-1,-1 0 1,1 1 0,0 0 0,0 0 0,0 0 0,1 1 0,7-5-1,-13 9 84,0 0 0,-1 0-1,1 0 1,0-1 0,0 1-1,-1 0 1,1 0 0,0 0-1,-1 0 1,1 0 0,0 0-1,-1 0 1,1 1 0,0-1-1,0 0 1,-1 0 0,1 0-1,-1 1 1,1-1 0,0 0-1,-1 1 1,1-1 0,-1 1-1,1-1 1,0 1-1,-1-1 1,1 1 0,-1-1-1,0 1 1,1-1 0,-1 1-1,1-1 1,-1 1 0,1 1-1,0 1 17,1 0-1,-1 0 0,0 1 0,0-1 0,1 7 0,5 72 49,-7-64-5,1 0 0,1 0 0,0 0 0,1 0 0,10 29-1,-8-35 42,0 0-1,1 0 0,0 0 0,1-1 0,0 0 0,14 16 0,-18-24-48,1 1 1,-1-1-1,1 0 0,0 0 1,0 0-1,0 0 1,0-1-1,0 1 0,0-1 1,1 0-1,-1-1 1,1 1-1,-1-1 1,1 0-1,0 0 0,0 0 1,-1 0-1,1-1 1,0 0-1,0 0 0,5-1 1,-4 0-17,0-1 0,0 1 1,0-1-1,0 0 0,0-1 0,0 1 1,-1-1-1,1 0 0,-1-1 1,8-6-1,-6 4 22,0-1 1,-1 0-1,0 0 0,0 0 1,-1-1-1,7-12 0,-3 0-25,0-1-1,-1 0 1,-2 0-1,0-1 1,4-28-1,-7 34-57,0-23 0,-3 36-14,0-1 0,0 0-1,0 0 1,0 1-1,-1-1 1,0 0 0,0 0-1,0 1 1,0-1 0,0 1-1,-4-6 1,5 9 27,0-1 1,0 1-1,0 0 1,0 0 0,-1-1-1,1 1 1,0 0-1,0-1 1,-1 1-1,1 0 1,0 0 0,0-1-1,-1 1 1,1 0-1,0 0 1,-1 0-1,1 0 1,0-1 0,-1 1-1,1 0 1,0 0-1,-1 0 1,1 0-1,0 0 1,-1 0 0,1 0-1,0 0 1,-1 0-1,1 0 1,0 0-1,-1 0 1,1 0-1,0 0 1,-1 0 0,1 0-1,0 1 1,-1-1-1,1 0 1,0 0-1,-1 0 1,1 0 0,0 1-1,-1-1 1,0 2-33,0-1 0,-1 0 0,1 1 0,0-1 0,0 1 0,0-1 0,1 1 0,-2 2 0,-6 15-43,1 2-1,1-1 0,1 1 1,1-1-1,1 2 1,-1 25-1,3-31 159,1-1-1,1 1 1,1 0 0,0-1-1,1 1 1,1-1 0,0 0-1,1 0 1,8 19-1,-10-29 18,0-1-1,-1 1 1,2-1-1,-1 1 1,0-1-1,1 0 1,0 0-1,7 6 0,-8-8-40,-1-1 0,0 1 0,1-1-1,-1 0 1,1 0 0,0 1-1,-1-2 1,1 1 0,0 0 0,-1-1-1,1 1 1,0-1 0,0 0 0,0 1-1,-1-2 1,1 1 0,0 0-1,5-1 1,-2-1 3,0 0 0,-1-1-1,1 0 1,0 0 0,-1 0 0,1 0-1,-1-1 1,7-6 0,5-6-12,14-18 0,-13 14-55,142-182 91,-151 191-63,-9 10-7,0 1 1,1-1-1,-1 1 0,0-1 0,0 1 1,1 0-1,-1-1 0,0 1 1,1-1-1,-1 1 0,0 0 0,1 0 1,-1-1-1,1 1 0,-1 0 1,1 0-1,-1-1 0,0 1 0,1 0 1,-1 0-1,2 0 0,-2 0 5,0 0-1,0 0 1,1 1-1,-1-1 1,0 0-1,0 0 0,1 1 1,-1-1-1,0 0 1,0 1-1,0-1 1,0 0-1,0 1 1,1-1-1,-1 0 1,0 1-1,0-1 1,0 0-1,0 1 0,0-1 1,0 0-1,0 1 1,-3 27 33,-23 68-90,18-72 111,1 0 0,1 0 0,1 1 0,-3 44-1,8-68-36,0 0-1,0 1 0,0-1 0,0 0 0,0 0 1,0 0-1,0 1 0,0-1 0,1 0 0,-1 0 0,0 0 1,1 1-1,-1-1 0,1 0 0,-1 0 0,1 0 1,-1 0-1,1 0 0,0 0 0,0 0 0,0 0 0,-1 0 1,1-1-1,0 1 0,0 0 0,0 0 0,0-1 1,0 1-1,0 0 0,0-1 0,1 1 0,-1-1 1,0 0-1,0 1 0,0-1 0,0 0 0,1 0 0,-1 0 1,0 0-1,0 0 0,1 0 0,-1 0 0,2 0 1,3-1 19,0-1 0,-1 1 1,1-1-1,-1 0 1,0-1-1,1 1 1,-1-1-1,6-4 1,5-6-6,0-1 0,26-29 1,-20 20-66,10-13-8,-2-1 0,34-53 0,-61 86 38,3-6-70,0 1 0,0 0 0,1 1 0,16-16 0,-23 24 70,0 0-1,1-1 0,-1 1 1,0 0-1,0 0 1,1-1-1,-1 1 1,0 0-1,0 0 1,1 0-1,-1 0 1,0-1-1,1 1 1,-1 0-1,0 0 1,0 0-1,1 0 1,-1 0-1,0 0 0,1 0 1,-1 0-1,0 0 1,1 0-1,-1 0 1,0 0-1,1 0 1,-1 0-1,0 0 1,1 0-1,-1 0 1,0 0-1,0 0 1,1 1-1,-1-1 0,0 0 1,1 0-1,-1 0 1,0 1-1,0-1 1,1 0-1,-1 0 1,0 0-1,0 1 1,0-1-1,1 0 1,-1 0-1,0 1 1,0-1-1,0 0 1,0 1-1,0-1 0,0 0 1,1 1-1,1 18-43,-1-17 34,-1 25-50,-4 40 0,0 19-111,4-76 191,1 0 0,0 0 0,1-1 0,0 1 0,0-1 0,6 15 0,-8-23-1,0 0 0,1 0-1,-1 0 1,1 0 0,-1 0 0,1 0 0,-1 0-1,1 0 1,0 0 0,0 0 0,-1 0 0,1 0-1,0 0 1,0-1 0,0 1 0,0 0 0,0-1-1,0 1 1,0-1 0,0 1 0,0-1-1,0 1 1,0-1 0,0 0 0,0 1 0,1-1-1,-1 0 1,0 0 0,0 0 0,0 0 0,0 0-1,1 0 1,-1 0 0,1-1 0,1 0 21,0 0 0,1 0 0,-1-1 0,0 1 0,0-1 0,-1 0 0,1 0 0,0 0 0,4-5 0,12-14 34,-1-2 0,28-43 1,-20 25-68,55-70 54,-40 56-36,120-134-284,-142 168-9,-13 12 130,-4 5 55,-2 6 94,14 9-233,-9-7 168,-1 0 15,14 8 105,16 7 6,-27-16 58,15 4 51,-22-6-169,0-1 0,1 0 0,-1 0 0,0 0 0,1 0 0,-1 0 0,0 0 0,1 0 0,-1 1 0,0-1 0,1 0 0,-1 0 0,0 0 0,1 0 0,-1-1 0,0 1 0,1 0 0,-1 0 0,0 0 0,1 0 0,-1 0 0,0 0 1,1 0-1,-1-1 0,0 1 0,0 0 0,1 0 0,-1 0 0,0-1 0,0 1 0,1 0 0,-1 0 0,0-1 0,0 1 0,0 0 0,1-1 0,-1 1 0,0 0 0,0 0 0,0-1 0,0 1 0,0 0 0,0-1 0,1 1 0,-1-1 0,-1 1-13,1-1 0,0 1 0,0-1 0,-1 1 0,1 0-1,0-1 1,0 1 0,-1-1 0,1 1 0,0 0 0,-1-1 0,1 1-1,-1 0 1,1-1 0,-1 1 0,1 0 0,0 0 0,-1 0 0,1-1-1,-1 1 1,1 0 0,-1 0 0,1 0 0,-1 0 0,1 0 0,-1 0-1,1 0 1,-1 0 0,1 0 0,-1 0 0,-14 0-65,2 3 36,-1 0 0,1 0 0,0 1 0,0 1 0,0 0 0,0 0 0,1 2 0,0-1 0,0 2 0,-17 13 0,16-10 29,-1 2 1,1-1 0,1 1 0,1 1-1,0 0 1,0 1 0,-13 25 0,15-20-30,0 0 0,2 1 0,0-1-1,-5 27 1,11-41 66,1 1-1,-1-1 0,1 0 1,0 1-1,1 10 0,0-15-16,-1 1-1,0-1 0,1 0 1,-1 0-1,1 0 0,0 1 1,0-1-1,0 0 0,0 0 1,0 0-1,0 0 0,0-1 1,1 1-1,-1 0 0,1 0 1,-1-1-1,1 1 0,3 2 1,1-2 19,-1 0 0,0 0 0,1-1 0,-1 1 0,1-1-1,0 0 1,-1-1 0,1 1 0,0-1 0,0 0 0,-1-1 0,1 1 0,0-1 0,6-2 0,7-2-35,1-2-1,29-13 0,-35 13 13,-1 0 0,0-1-1,0 0 1,-1-1 0,0-1 0,-1 0-1,0 0 1,13-17 0,5-11 61,32-54 1,-6 8 25,58-57-179,-84 103 80,-1-1 0,23-42 0,-31 46 0,163-295 102,-176 317-137,3-5-19,-1-1 0,-1 0 1,0-1-1,9-39 0,-17 57 26,1-1 0,-1 0 1,0 1-1,0-1 0,0 1 1,0-1-1,-1 0 1,1 1-1,-1-1 0,-1-4 1,2 6 15,-1 1 1,1-1 0,0 0-1,-1 0 1,1 1 0,-1-1-1,0 0 1,1 1 0,-1-1 0,1 1-1,-1-1 1,0 1 0,1-1-1,-1 1 1,0-1 0,0 1-1,1-1 1,-1 1 0,0 0-1,0 0 1,0-1 0,0 1-1,1 0 1,-1 0 0,0 0 0,0 0-1,0 0 1,0 0 0,0 0-1,1 0 1,-1 0 0,-2 1-1,-5 1-25,-1 1 0,1 0 0,0 1 0,0 0 0,0 0-1,0 0 1,0 1 0,1 1 0,-9 7 0,1 1 26,1 1 0,0 1 0,-13 19-1,-7 17-25,3 2 0,-29 70-1,-14 63 97,60-145-76,3 0-1,-10 69 0,8 45 12,12-131 6,2 1 0,0 0 0,2 0 0,7 26 0,-9-46 36,1 0 0,0 0 1,1 0-1,-1 0 0,1 0 0,0 0 0,1-1 0,-1 0 0,1 1 0,0-1 0,0-1 0,1 1 0,0-1 0,0 1 0,0-1 0,0-1 0,0 1 0,12 5 0,-9-6-13,0 0 0,1 0-1,-1-1 1,1 0 0,0 0-1,0-1 1,0 0 0,0-1-1,0 0 1,-1 0 0,1-1 0,0 0-1,12-3 1,-1-1-14,-1-2 0,1 0 0,-1-1-1,-1-1 1,1-1 0,-2 0 0,28-21 0,-24 14 23,0-2 1,-2 0 0,0 0-1,-1-2 1,20-30 0,-31 40 23,0 0 0,-1 0 0,8-22 0,-12 28-72,-1 0 1,1 0 0,-1 0 0,0 0 0,0 0 0,-1 0-1,0 0 1,1 0 0,-2 0 0,1 0 0,-1 0 0,-1-8-1,2 12 8,-1 0-1,1 0 0,-1 0 0,1 0 1,-1 0-1,0 0 0,1 0 0,-1 0 1,0 0-1,0 0 0,0 0 0,0 0 0,0 0 1,0 1-1,0-1 0,0 0 0,0 1 1,0-1-1,0 1 0,0-1 0,0 1 1,0 0-1,-1-1 0,1 1 0,0 0 1,0 0-1,0 0 0,-1 0 0,1 0 0,0 0 1,0 0-1,0 0 0,-1 1 0,1-1 1,-2 1-1,-3 1-36,0 0 0,0 0-1,0 1 1,1 0 0,-11 6 0,8-2 35,0-1 0,0 1 0,1 0 1,0 1-1,1 0 0,0 0 0,0 0 1,0 1-1,-7 16 0,8-14-10,0 0-1,1 1 1,0 0-1,1-1 1,1 1-1,0 0 1,-2 24-1,5-28 35,-1 0-1,1-1 1,1 1-1,-1-1 1,1 1-1,1-1 1,-1 0-1,1 0 0,1 0 1,-1 0-1,1-1 1,0 1-1,0-1 1,6 6-1,-7-9 18,-1 0-1,1 0 1,0 0-1,0 0 1,0-1-1,1 1 1,-1-1-1,1 0 1,-1 0-1,1 0 1,0-1-1,-1 1 1,1-1-1,0 0 1,0 0-1,0 0 1,0-1-1,0 1 1,0-1-1,0 0 1,0 0-1,0-1 1,0 1-1,0-1 1,0 0-1,0 0 1,6-2-1,1-2-6,0 0 0,-1-1 0,0-1 1,14-10-1,36-37-60,-27 24 106,152-116 13,-8 7-97,-174 136-79,-5 3-54,-9 7-87,-1 6 213,1 1 0,0 1 0,1 0 0,0 0 0,1 1 0,1 0 0,-11 30 0,10-18 78,1 1 0,1 0 0,1 0 0,-2 31 0,8-56-33,0 0 0,-1-1 1,2 1-1,-1-1 0,0 1 0,1 0 0,0-1 1,-1 1-1,1-1 0,1 0 0,1 5 0,-3-7-4,1 0 0,-1-1-1,1 1 1,0 0-1,-1 0 1,1 0-1,0-1 1,0 1-1,-1-1 1,1 1-1,0 0 1,0-1 0,0 1-1,0-1 1,0 0-1,0 1 1,1-1-1,0 1 1,-1-1 0,1 0-1,0 0 1,-1 0 0,1-1-1,0 1 1,-1 0-1,1-1 1,0 1 0,-1-1-1,1 1 1,-1-1 0,3-1-1,6-4 0,0-1 0,0 0 0,-1-1 0,-1 1 0,1-2 0,-1 1 0,7-11 0,45-69-27,-56 83 3,21-37-205,2 2 0,36-40 1,-63 80 201,0-1 0,1 1 0,-1 0 0,0-1 0,0 1 0,0 0 0,1 0 0,-1-1 0,0 1 0,1 0 0,-1 0 0,0 0 0,1-1 0,-1 1 0,0 0 0,1 0 0,-1 0 0,0 0 0,1 0 0,-1 0 0,0 0 0,1 0 0,-1 0 0,0 0 0,1 0 0,0 0-1,-1 1 0,0-1 0,1 1 0,-1-1 0,0 1 0,1-1 0,-1 1 0,0-1-1,0 1 1,0 0 0,1-1 0,-1 1 0,0-1 0,0 1 0,0 0 0,0-1 0,0 1 0,0-1-1,0 2 1,-2 47-88,1 32 146,2-49-77,-1-10 45,7 41 0,-5-56 38,-1-1 0,1 0 1,0 1-1,0-1 0,1 0 0,0 0 1,0-1-1,0 1 0,0-1 0,9 10 1,-11-13-33,0-1 1,0 0 0,0 0 0,0 0 0,0 0 0,1 0-1,-1 0 1,0-1 0,1 1 0,-1 0 0,0-1-1,1 1 1,-1 0 0,0-1 0,1 0 0,-1 1-1,1-1 1,-1 0 0,1 0 0,-1 0 0,1 0 0,-1 0-1,1 0 1,-1 0 0,1 0 0,-1-1 0,1 1-1,-1-1 1,1 1 0,-1-1 0,0 1 0,1-1-1,-1 0 1,0 0 0,2-1 0,3-3-1,-1 0 1,1 0-1,-1-1 0,-1 0 1,7-9-1,65-104 171,-44 65-264,61-77-1,-90 127-9,9-11-91,-12 15 162,0-1-1,1 1 1,-1 0 0,0-1-1,1 1 1,-1 0 0,1-1 0,-1 1-1,0 0 1,1-1 0,-1 1-1,1 0 1,-1 0 0,1 0-1,-1 0 1,1-1 0,-1 1-1,1 0 1,-1 0 0,1 0-1,-1 0 1,1 0 0,-1 0 0,1 0-1,-1 0 1,1 0 0,0 1-1,-1-1 4,1 1 0,-1-1-1,0 1 1,0-1 0,0 1 0,0-1-1,1 1 1,-1-1 0,0 1 0,0-1-1,0 1 1,0 0 0,0-1-1,0 1 1,0-1 0,-1 1 0,1-1-1,0 1 1,0-1 0,0 1-1,0-1 1,-1 1 0,1-1 0,0 1-1,-1-1 1,1 1 0,0-1-1,-1 1 1,-1 3-36,-38 127-12,17-48 194,16-58-111,-2-1 0,0-1 1,-2 0-1,0 0 0,-19 26 1,28-46-1,1-1 1,-1 0 0,0 1-1,0-1 1,0 0 0,-1-1 0,1 1-1,0 0 1,-1 0 0,1-1-1,-6 3 1,7-4-22,0 0-1,0 0 1,0 1 0,0-1-1,0 0 1,0 0 0,0 0-1,0 0 1,0-1 0,-1 1-1,1 0 1,0 0-1,0 0 1,0-1 0,0 1-1,0-1 1,0 1 0,1-1-1,-1 1 1,0-1 0,0 1-1,0-1 1,0 0 0,0 1-1,1-1 1,-1 0 0,0 0-1,1 0 1,-1 0-1,1 0 1,-1 1 0,1-1-1,-1 0 1,0-1 0,1 0-15,-1 1 1,0 0 0,1-1 0,-1 1 0,1 0-1,0-1 1,-1 1 0,1-1 0,0 1-1,0 0 1,0-1 0,0 1 0,0-1 0,0 1-1,0-1 1,0 1 0,1-1 0,-1 1-1,0 0 1,1-1 0,0 1 0,-1 0 0,1-1-1,0 1 1,-1 0 0,1 0 0,0 0-1,0 0 1,0-1 0,0 1 0,0 0 0,0 1-1,0-1 1,0 0 0,1 0 0,-1 0-1,0 1 1,1-1 0,-1 0 0,0 1 0,1 0-1,-1-1 1,0 1 0,1 0 0,-1-1-1,1 1 1,2 0 0,18 0 239,0 0 0,40 6-1,22 1 419,-36-7-701,-1-3 0,1-1 0,-1-3 0,64-17 0,-33 3-5383,-25 9-1785,-13 3 2840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3:35.6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3214 4401 4224,'-18'3'4117,"32"-9"-1856,-6 0-1966,-1-1 0,0 0 0,0 0 0,-1-1 0,0 0 0,6-11-1,28-57-86,-23 43 6,-12 23-190,12-22 143,-1-1 0,-2 0 1,20-70-1,-24 51 118,-2 0-1,-2 0 1,-3-1 0,-3-63 0,-7 42 206,-19-91-1,8 85-58,-4 1 0,-52-128 0,-66-109 533,62 168-431,58 116-415,-2 2 0,-36-41 0,12 24 1,-3 1 0,-1 3 0,-83-54 0,-141-70 24,-27 35-80,36 11 0,-290-159 43,325 159 31,172 88-116,-38-17 37,42 22-225,-59-39 1,82 44 161,1-1 0,1-1 0,-46-54 0,-61-99-92,109 142 92,9 12-25,1-1 0,-18-36 0,7 0-64,-15-29-65,6 18 172,-25-46-191,48 96 66,-1 1 0,0 0-1,-23-23 1,3 12 40,-11-12-156,45 43 208,0 0 1,0 0 0,1 0 0,-1 0-1,0 0 1,1-1 0,-1 1-1,1 0 1,0 0 0,-1 0-1,1-1 1,0 1 0,0 0-1,-1-3 1,-2-9-113,3 13 134,0 0-1,0-1 0,-1 1 0,1 0 1,0 0-1,0-1 0,0 1 0,0 0 1,0 0-1,0 0 0,0-1 1,0 1-1,-1 0 0,1 0 0,0-1 1,0 1-1,0 0 0,0-1 0,0 1 1,0 0-1,1 0 0,-1-1 0,0 1 1,0 0-1,0 0 0,0 0 0,0-1 1,2-7 3,-1 13-391,0 0 1,1 0-1,0 0 1,2 5-1,8 21 393,13 67-337,-13-51 379,17 48 0,-24-82 18,-2-5 46,0-1 0,0 1 0,-1 0 0,0 0 0,2 14 0,-8-53 424,-2 0 1,-15-47 0,-6-5-545,9 31-178,-11-57 0,28 100 139,0 1-1,0-1 0,0 0 1,1 1-1,1-1 0,2-15 1,0 7-76,2 0 0,8-19 0,-11 31 54,0 1 0,0-1 1,0 1-1,0 0 0,1 0 1,0 0-1,0 0 0,4-4 0,-6 7 60,1 0-1,-1-1 0,1 1 0,-1 0 0,0 1 1,1-1-1,0 0 0,-1 0 0,1 1 1,-1-1-1,1 0 0,0 1 0,-1 0 0,1-1 1,0 1-1,0 0 0,-1 0 0,1 0 0,0 0 1,0 0-1,-1 1 0,1-1 0,0 0 1,-1 1-1,1-1 0,1 2 0,10 5 24,0 0-1,-1 1 1,0 0 0,-1 1-1,18 19 1,8 4-73,-12-11 168,41 25 0,-57-40-98,1-1 0,0-1 1,0 1-1,0-1 0,1-1 1,-1 0-1,1-1 0,15 2 1,-3-3 53,-17-1-26,1 0 1,-1 0-1,0 0 1,0 1-1,1 0 1,9 3-1,-14-3 322,-6 0-237,0 1 0,0-1 0,0 1 1,1 0-1,-1 0 0,1 0 0,-6 4 0,-5 3-74,-114 53-49,-12 6-503,123-58-402,0 1 0,0 1 0,1 1 0,1 0 0,-23 24 0,18-6-1343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3:23.5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1 883 1472,'-1'-3'7354,"2"2"-7281,0 0-1,-1 0 0,1-1 0,-1 1 0,1 0 0,-1 0 1,1-1-1,-1 1 0,0 0 0,0-1 0,1 1 0,-1 0 1,0-2-1,3-14 560,2 4-489,0 1-1,-1-1 1,3-17-1,-3 14-128,10-28-1,-6 23 8,1 2-1,1-1 1,1 1 0,1 1-1,0 0 1,18-19-1,-21 26 32,1 0-1,0 1 0,1 1 1,0-1-1,0 2 0,1-1 1,19-9-1,-30 18-52,5-4-46,1 1 1,-1 1-1,0-1 1,1 1-1,0 1 1,-1-1-1,13-1 1,-17 3-40,-2 2 1,3 6 88,0 0-1,-1 0 1,0 1-1,-1-1 1,0 1-1,0 13 1,-6 53-73,1-36 287,0 91 727,4-130-929,0 0-1,0 0 0,0 0 0,0 0 0,1 0 1,-1 0-1,0 0 0,0 0 0,0 0 0,0 0 1,0 0-1,0 0 0,0 0 0,1 0 0,-1 0 1,0 0-1,0 0 0,0 0 0,0 0 0,0 0 1,0 0-1,0 0 0,1 0 0,-1 0 1,0 0-1,0 0 0,0 0 0,0-1 0,0 1 1,0 0-1,0 0 0,0 0 0,0 0 0,0 0 1,0 0-1,1 0 0,-1 0 0,0 0 0,0-1 1,0 1-1,0 0 0,0 0 0,0 0 0,0 0 1,0-1 39,6-7 58,-1-1 0,0-1 1,-1 1-1,0 0 0,0-1 1,2-11-1,-1 5-61,1-5-110,1 1 1,2 0-1,-1 0 0,2 1 1,20-28-1,-23 35-98,-6 10 121,0 1 0,0 0 0,-1-1 0,1 1 0,0 0 0,0 0 0,0 0 0,0 0 1,0-1-1,1 2 0,-1-1 0,2-2 0,3-1-418,-4 2 184,3 6 221,-3-1 38,0 1 0,0 1 1,0-1-1,-1 0 0,0 0 1,0 1-1,1 4 0,11 108 353,-11-104-297,-2-10-20,0 0-1,0-1 0,1 1 0,-1 0 0,1-1 1,0 1-1,0-1 0,0 1 0,1 2 1,-2-4-9,1-1 0,-1 0 1,0 1-1,0-1 0,1 0 0,-1 1 1,0-1-1,0 0 0,1 1 1,-1-1-1,0 0 0,1 0 0,-1 0 1,0 1-1,1-1 0,-1 0 1,0 0-1,1 0 0,-1 1 1,0-1-1,1 0 0,-1 0 0,1 0 1,-1 0-1,0 0 0,1 0 1,-1 0-1,1 0 0,11-6 434,-10 4-426,0 0-1,-1 0 1,1-1 0,-1 1-1,1 0 1,-1-1-1,0 1 1,0-1-1,1-3 1,5-9 28,1 1 31,2-4-50,1 0 0,18-22 0,-25 35-78,1 0-1,0 0 1,0 0-1,0 1 1,1 0 0,-1 0-1,1 1 1,0-1 0,0 1-1,0 0 1,10-2 0,-8 2 6,-1 1 1,1 1-1,0-1 1,0 1 0,0 1-1,0-1 1,-1 1-1,1 1 1,0-1 0,0 2-1,0-1 1,-1 1-1,1 0 1,8 3 0,29 18 726,-48-23-596,0-1 1,1 0 0,-1 1 0,0-1 0,0 1-1,-3 0 1,-6-1 10,3-1-153,1 1 0,-1 0 1,0 0-1,1 1 1,-1 0-1,0 0 0,0 1 1,1 0-1,-11 3 1,14-3 10,0 0 0,1 0 0,-1 1 0,1 0 0,-1 0 0,1 0 0,0 0 0,-1 1 1,1 0-1,1-1 0,-1 1 0,0 1 0,1-1 0,-1 1 0,1-1 0,0 1 0,0 0 1,1 0-1,-1 0 0,1 0 0,0 1 0,0-1 0,-2 8 0,-1 2-65,0 2-1,1-1 0,1 1 1,-2 31-1,5-40 119,0 0 0,0 0-1,1 0 1,0 0 0,0 0 0,1 0-1,0 0 1,0-1 0,0 1 0,1-1-1,0 1 1,1-1 0,6 10 0,-9-14 27,0-1 0,0 1 0,0-1 1,1 0-1,-1 1 0,0-1 0,1 0 1,-1 0-1,1 0 0,-1 0 0,1 0 1,-1 0-1,1 0 0,0-1 0,-1 1 1,1 0-1,0-1 0,0 1 0,0-1 1,-1 0-1,1 0 0,0 0 0,0 0 1,0 0-1,0 0 0,-1 0 0,1-1 1,0 1-1,0 0 0,-1-1 0,1 0 1,0 1-1,0-1 0,-1 0 0,3-1 1,2-2 39,-1 0 1,0-1-1,0 1 1,0-1-1,0 0 1,-1 0-1,0-1 1,6-8-1,0-5-40,-1-1-1,0 0 1,7-28 0,-11 35-38,1-11-814,4-33 0,-8 68 742,0-1 0,1 0-1,0 1 1,0-1 0,1 0-1,0 0 1,7 11 0,-5-11 111,1 1 1,0-1 0,1 0-1,17 18 1,-24-27-7,0 0 1,1 1-1,-1-1 1,0 0-1,1 0 1,-1 0-1,1 0 0,0-1 1,-1 1-1,1 0 1,0-1-1,-1 1 1,1-1-1,0 1 1,0-1-1,0 0 0,-1 0 1,1 0-1,3 0 1,-2-1 4,-1 1 0,1-1 0,-1 0 0,1 0 0,-1-1 0,1 1 0,-1 0 0,0-1-1,0 1 1,1-1 0,2-3 0,3-4 64,0-1 0,0 0-1,-1 0 1,8-16 0,21-51 308,-24 50-335,-3 3-49,0-1 0,-2 0 0,0 0 0,-2 0 1,4-45-1,-6 5-133,-7-69 1,3 80-68,2 33 30,-2 1 1,0-1-1,-1 1 0,-7-27 0,7 43-569,0 9 336,-2 15 113,3-13 129,-5 25 68,2 1 0,0 38 0,3 1 52,7 146 146,-2-178-199,0 8 213,2 0 0,19 72 0,-20-100 108,-4-15-218,0 0 1,0 0-1,0 0 0,1-1 0,0 1 0,0 0 1,0-1-1,0 0 0,1 1 0,0-1 0,3 4 1,-6-8-8,1 1 0,0-1 0,-1 1 1,1-1-1,0 1 0,0-1 1,-1 1-1,1-1 0,0 0 0,0 1 1,0-1-1,0 0 0,-1 0 0,1 0 1,0 0-1,0 0 0,0 0 1,0 0-1,0 0 0,0 0 0,-1 0 1,1 0-1,2-1 0,-2 0 9,1 0-1,0 0 1,-1 0-1,1 0 0,-1 0 1,1 0-1,-1-1 1,0 1-1,0 0 1,2-3-1,2-4 55,0 0 0,-1 0 0,5-13 0,-9 20-76,25-60 125,-7 21-84,18-66 1,-35 97-253,-1 8 167,0 1 0,0-1 0,0 0 0,0 1 0,0-1 0,0 1-1,0-1 1,0 1 0,1-1 0,-1 1 0,0-1 0,0 0 0,1 1 0,-1-1 0,0 1 0,1 0 0,-1-1 0,1 20-800,-1 32 436,1 62 118,0-96 310,1 1-1,1-1 0,1 1 1,7 21-1,-11-38-13,0 0 0,1 0 0,-1 0 0,0 0 0,1 0 0,-1 0 1,1 0-1,-1 0 0,1 0 0,0-1 0,-1 1 0,1 0 0,0 0 0,1 0 0,-2-1 1,1 1-1,-1-1 1,0 0 0,1 0-1,-1 0 1,1 0-1,-1 0 1,0 0-1,1 0 1,-1 0 0,0 0-1,1 0 1,-1 0-1,1 0 1,-1-1-1,0 1 1,1 0 0,-1 0-1,0 0 1,1 0-1,-1-1 1,0 1-1,0 0 1,1 0 0,-1-1-1,1 1 1,1-4 116,1 1 0,0-1 0,-1 0 0,0 0 1,3-6-1,51-150 272,-25 64-485,-30 92-56,-1 0-1,1 1 1,0-1-1,-1 0 1,0-5-1,2 22-892,1 5 798,2 0 0,11 32 0,-6-23 167,-6-13 138,2 0-1,10 20 1,-13-29-27,0 0-1,0 0 0,0 0 1,1-1-1,0 0 1,0 0-1,0 0 0,1 0 1,7 5-1,-11-8-20,1 0-1,0 0 0,0-1 1,-1 1-1,1 0 1,0-1-1,0 0 1,0 1-1,-1-1 0,1 0 1,0 0-1,0 0 1,0 0-1,0 0 0,0 0 1,0 0-1,-1-1 1,1 1-1,0-1 0,0 1 1,0-1-1,-1 0 1,1 0-1,0 0 1,-1 0-1,1 0 0,-1 0 1,1 0-1,-1 0 1,2-2-1,4-4 57,-1 0 1,0 0-1,-1-1 1,8-13-1,43-87 257,-52 98-354,-1 1-1,0-1 1,0 0 0,-1 0-1,0 0 1,-1 0 0,0-18-1,-6 4-557,5 23 442,15 3-378,-13-2 474,0 0 0,-1 0-1,1 0 1,0 0 0,0 0 0,0 1-1,0-1 1,2 2 0,0-1-3,-1 1 0,1 0 0,-1-1 0,1 1 0,-1 1 0,0-1 0,0 0 0,0 1 0,0 0 0,0-1 0,-1 1 0,1 0 0,-1 0 0,0 1 0,0-1 0,0 0 0,0 1 0,-1-1 0,1 1 0,-1 0 0,0-1 0,0 1 0,1 5 0,1 14 54,1 14-59,-4-15 90,1-1 0,0 0-1,2 0 1,0-1 0,2 1 0,9 28 0,-14-48-34,0-1 0,0 1 0,1 0 0,-1 0 0,0 0 0,1-1 0,-1 1 0,1 0 0,-1-1 0,1 1 0,-1 0 0,1-1 0,0 1 0,-1 0 0,1-1 0,0 1 0,-1-1 0,1 0 0,0 1 0,0-1 0,0 1 0,1-1 0,-1 0-3,0 0 1,0 0-1,-1 0 1,1 0-1,0 0 1,0-1-1,0 1 1,0 0 0,0-1-1,0 1 1,-1-1-1,1 1 1,0-1-1,0 1 1,-1-1 0,1 1-1,1-2 1,2-3 38,1-1 1,-1 1-1,0-1 1,4-7-1,-7 10-52,25-42 274,36-58-78,-18 36-179,-44 67-35,1 0 1,-1-1 0,0 1 0,1-1-1,-1 1 1,0 0 0,1-1-1,-1 1 1,0-1 0,0 1 0,1-1-1,-1 1 1,0-1 0,0 1 0,0-1-1,0 1 1,0-1 0,0 1 0,0-1-1,0 1 1,0-1 0,0 0 0,0 1-1,0-1 1,0 1 0,0-1 0,0 1-1,-1-1 1,1 1 0,0-1 0,-1 0-1,1 1-11,-1 0 0,1 0 0,-1 0 0,0 0 0,1 0 0,-1 0 0,1 0 0,-1 0 0,0 0 0,1 0 0,-1 0 0,1 0 0,-1 0 0,0 0 0,1 1 0,-1-1 0,1 0 0,-1 0 0,1 1 0,-1-1 1,1 0-1,-1 1 0,1-1 0,-1 1 0,1-1 0,-1 1 0,-7 7-37,-1 1 1,2 0-1,-1 0 1,1 0-1,1 1 1,0 0-1,-8 19 1,0 5 171,-12 41 0,26-73-94,-13 47-88,12-43 133,0-1 0,1 0 0,-1 0 0,1 0 0,0 1 1,1-1-1,1 8 0,-2-12-51,0-1 0,0 0 0,0 1-1,0-1 1,0 0 0,0 1 0,1-1 0,-1 0 0,0 1 0,0-1 0,0 0 0,0 1-1,1-1 1,-1 0 0,0 1 0,0-1 0,1 0 0,-1 0 0,0 1 0,0-1 0,1 0 0,-1 0-1,0 0 1,1 0 0,-1 1 0,0-1 0,1 0 0,-1 0 0,1 0 0,10-5 262,6-14 44,-3-6-161,-1-1 1,0 0-1,8-29 0,5-10 3,-20 53-154,-2 4-106,0-1-1,-1 1 1,1-1 0,-2 0 0,1 0-1,-1 0 1,1-15 0,-8 35-971,3 4 1043,2 0 0,0 0 0,0 0 0,1 0 0,1 0 0,1 0 0,0 0 0,1-1 0,0 1 0,2-1 0,-1 0 0,2-1 0,-1 1 0,2-1 0,13 17 0,-20-28 63,0 0-1,1 0 1,0 0-1,-1-1 1,1 1 0,0 0-1,0-1 1,0 0-1,0 1 1,0-1 0,0 0-1,0 0 1,0 0 0,1 0-1,-1-1 1,0 1-1,1-1 1,-1 1 0,0-1-1,1 0 1,-1 0 0,0 0-1,1 0 1,-1 0-1,1 0 1,-1-1 0,0 1-1,1-1 1,-1 0-1,0 0 1,2 0 0,3-3 26,-1 1 1,0-1-1,0 0 0,-1-1 1,1 1-1,-1-1 1,0 0-1,0 0 0,5-8 1,9-15 131,31-57 0,6-37 27,-52 114-214,7-22-4,-1 0 0,-1-1 0,-2 0 1,-1-1-1,-1 0 0,-2 0 0,-1 0 0,-5-62 0,3 89-55,0-1 0,-1 1 0,0 0 0,0 0-1,0 0 1,-1-1 0,0 1 0,0 1 0,0-1-1,0 0 1,-4-5 0,5 9 35,0 0-1,1 0 1,-1 1 0,1-1 0,-1 1-1,0-1 1,0 1 0,1-1 0,-1 1-1,0-1 1,0 1 0,0 0 0,1-1-1,-1 1 1,0 0 0,0 0 0,0-1 0,0 1-1,0 0 1,1 0 0,-1 0 0,0 0-1,0 0 1,0 0 0,0 1 0,0-1-1,0 0 1,0 0 0,1 1 0,-1-1-1,0 0 1,0 1 0,0-1 0,1 1-1,-1-1 1,0 1 0,1-1 0,-1 1 0,0 0-1,0 0 1,-3 3-73,0 0 0,0 1 1,0-1-1,-5 10 0,-4 10 113,0 1 1,2-1-1,1 2 0,1 0 1,2 0-1,0 0 0,2 1 1,-3 30-1,6-26 29,2 1-1,1-1 1,2 1 0,1-1 0,1 0 0,1 0-1,2-1 1,20 50 0,-24-68-73,1-1 0,1 0 0,0-1-1,0 1 1,1-1 0,0 0 0,1-1 0,12 13 0,-19-21-74,0 0 1,0 0-1,0-1 0,0 1 1,0 0-1,0-1 1,0 1-1,0-1 1,0 1-1,0-1 0,0 1 1,1-1-1,-1 0 1,0 1-1,0-1 0,0 0 1,1 0-1,0 0 1,0 0-80,0-1 1,-1 1 0,1-1 0,-1 0-1,1 1 1,-1-1 0,0 0 0,1 0-1,-1 0 1,0 0 0,0 0 0,1 0-1,-1 0 1,1-2 0,1-1-402,0-1-1,0 0 1,0 0-1,-1 0 1,0 0 0,0 0-1,0 0 1,1-9-1,0 4 15,7-25-2226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3:23.9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45 3136,'-13'-5'1184,"13"10"480,8-2-1152,2 0 768,8-3-736,8 0 512,9 0-608,4 0 192,5-3-384,0-5 0,-1 0-160,1 1 160,0-1-160,0 0-1504,4 0 736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3:14.2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166 22 3552,'-3'-16'1730,"3"16"-1682,0-1 0,0 1 0,0 0 0,0 0 1,0 0-1,0-1 0,0 1 0,0 0 0,0 0 0,0 0 0,0 0 1,0-1-1,0 1 0,0 0 0,1 0 0,-1 0 0,0-1 0,0 1 1,0 0-1,0 0 0,0 0 0,0 0 0,0-1 0,1 1 0,-1 0 1,0 0-1,0 0 0,0 0 0,0 0 0,0 0 0,1 0 0,-1-1 1,0 1-1,0 0 0,0 0 0,0 0 0,1 0 0,-1 0 1,0 0-1,0 0 0,0 0 0,1 0 0,-1 0 0,0 0 0,0 0 1,0 0-1,1 0 0,-1 0 0,0 0 0,0 0 0,0 0 0,0 0 1,1 1-1,-1-1 0,0 0 0,0 0 0,0 0 0,1 0 0,4 2 2015,-5-2-2015,1 0-1,-1 0 1,0 0 0,0 0 0,0 0-1,0 0 1,1 0 0,-1 0-1,0 0 1,0 0 0,0 1-1,0-1 1,1 0 0,-1 0-1,0 0 1,0 0 0,0 0 0,0 0-1,0 1 1,0-1 0,0 0-1,1 0 1,-1 0 0,0 0-1,0 1 1,0-1 0,0 0-1,0 0 1,0 0 0,0 0 0,0 1-1,0-1 1,0 0 0,0 0-1,0 0 1,0 1 0,0-1-1,0 0 1,0 0 0,0 0-1,0 0 1,0 1 0,0-1 0,0 0-1,0 0 1,-1 0 0,1 1-1,-2 28 700,-1 1 1,-12 45-1,5-26-370,-35 176 811,-19-4-355,27-126-289,35-87-26,4-11 64,4-5-621,7-11 78,-6 11-32,-1-1 1,0 1-1,0-2 1,-1 1-1,0-1 1,4-12-1,-3 3-76,10-34 15,-16 51 37,1 0 0,0-1-1,0 1 1,0 0 0,0 0-1,0 0 1,0 0-1,1 0 1,-1 0 0,1 0-1,0 0 1,1-1-1,27-20-116,-8 6 94,-17 12 29,0 1 0,1 0-1,-1 0 1,1 0 0,0 1-1,0-1 1,0 2-1,12-5 1,-15 6 1,0 0-1,0 1 1,1-1 0,-1 1-1,0 0 1,0 0-1,0 0 1,1 0 0,-1 0-1,0 1 1,0 0 0,0 0-1,0-1 1,0 2-1,0-1 1,0 0 0,0 1-1,0-1 1,-1 1 0,1 0-1,3 2 1,-1 1-7,0 0 1,-1 0 0,1 0 0,-1 0-1,0 1 1,-1 0 0,1 0-1,-1 0 1,0 0 0,-1 0 0,1 0-1,-1 1 1,-1-1 0,1 1-1,0 11 1,-1-14 31,-1 1-1,0-1 1,0 0-1,-1 0 1,1 1-1,-1-1 1,0 0-1,0 0 1,0 0-1,-1 0 1,1 0 0,-1 0-1,0 0 1,0-1-1,0 1 1,-1-1-1,1 1 1,-1-1-1,0 0 1,0 0-1,0 0 1,0 0 0,-1-1-1,1 1 1,-7 3-1,-1 0 20,0 0-1,0-1 1,0 0 0,-1-1-1,0 0 1,0-1-1,0 0 1,0-1 0,-17 2-1,1-1-192,27-2 140,-1-1 0,0 0 0,1 1 0,-1-1 0,0 1-1,1 0 1,-1-1 0,1 1 0,-1 0 0,1 0 0,-1 0 0,1 0 0,-3 3-1,3-1-20,-3 1 44,-9-3 480,-3-1-513,-13-1 98,13-6-2818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3:15.9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153 250 4064,'-22'-15'3642,"21"15"-3406,-1 0-1,0 0 0,1 0 0,-1 1 0,0-1 0,1 0 0,-1 1 0,1-1 0,-1 1 1,0-1-1,1 1 0,-1 0 0,-2 2 0,4-3-97,-7 5 44,0-1 0,0 1 0,1 1 0,-1-1 0,1 1 0,1 0 0,-1 1 1,-6 10-1,5-6 49,0 0 0,1 0 0,1 0 0,-8 24 0,12-33-202,0 0 0,0 1 0,1-1 0,-1 1 0,1-1 1,-1 1-1,1-1 0,0 1 0,0-1 0,0 1 0,0-1 0,1 1 0,-1-1 0,1 1 0,0-1 0,-1 0 0,1 1 0,0-1 0,0 0 0,0 0 0,1 1 0,-1-1 0,1 0 0,-1 0 1,1 0-1,-1 0 0,1-1 0,0 1 0,0 0 0,0-1 0,0 1 0,0-1 0,0 0 0,1 0 0,-1 0 0,0 0 0,4 1 0,5 1 97,0 0 1,-1-1-1,1-1 0,0 1 0,0-2 1,0 0-1,0 0 0,-1-1 0,1 0 0,0-1 1,0 0-1,-1 0 0,1-1 0,18-9 0,-26 11-92,0-1 0,0 0 0,0 0 0,0-1-1,0 1 1,0 0 0,-1-1 0,1 0-1,-1 0 1,1 1 0,-1-1 0,0-1 0,0 1-1,-1 0 1,1 0 0,-1-1 0,1 1-1,-1-1 1,0 1 0,-1-1 0,1 0 0,0 1-1,-1-8 1,0 9-66,0 1-1,0 0 1,0 0-1,0-1 1,0 1-1,-1 0 1,1 0-1,0-1 1,-1 1-1,1 0 1,-1 0-1,1 0 1,-1 0-1,0 0 1,1-1-1,-1 1 1,0 0-1,0 0 1,0 1-1,0-1 1,0 0-1,0 0 1,0 0-1,0 1 1,0-1-1,0 0 1,0 1-1,0-1 1,-1 1-1,1 0 1,0-1-1,0 1 1,-1 0-1,1 0 1,0-1-1,0 1 1,-1 0-1,1 0 1,0 0-1,-1 1 1,1-1-1,0 0 1,0 0-1,-1 1 1,1-1-1,0 1 1,0-1-1,0 1 1,0 0-1,0-1 1,0 1-1,-1 0 1,0 1 0,2-2 31,0 0 1,0 0 0,0 0 0,0 1 0,0-1 0,0 0-1,0 0 1,0 0 0,0 1 0,0-1 0,1 0 0,-1 0 0,0 0-1,0 0 1,0 1 0,0-1 0,0 0 0,0 0 0,0 0-1,0 0 1,1 1 0,-1-1 0,0 0 0,0 0 0,0 0 0,0 0-1,1 0 1,-1 0 0,0 0 0,0 1 0,0-1 0,0 0-1,1 0 1,-1 0 0,0 0 0,11 4 91,-9-3-91,5 1 43,1 0 1,-1-1-1,1 0 1,-1 0-1,1-1 1,0 0-1,-1 0 1,1-1-1,0 0 0,-1 0 1,15-4-1,5-4 409,47-22-1,-62 26-357,-1-1-1,0 0 1,0-1 0,-1 0 0,0-1-1,10-10 1,-14 12-53,0 0 1,-1 0-1,0-1 0,-1 0 0,1 0 0,-1 0 0,0 0 1,-1-1-1,0 0 0,3-11 0,-5 18-34,3-15 36,0 0-1,-1 0 0,-1 0 0,1-21 1,-3 34-55,0 1 1,0-1 0,0 0-1,1 1 1,-1-1 0,1 1 0,0-1-1,0 1 1,0-1 0,0 1-1,0-1 1,0 1 0,0 0-1,1 0 1,-1 0 0,1 0-1,2-2 1,-1 1-6,0 1 1,0-1-1,0 1 0,1 0 0,-1 0 0,1 1 1,-1-1-1,1 1 0,0 0 0,5-2 1,2 2-11,0-1 1,0 1 0,0 1 0,0 0 0,0 1 0,0 0 0,13 3-1,-18-3 7,0 0-1,-1 1 0,0 0 0,1 0 0,-1 0 0,0 0 0,0 1 0,0 0 0,0 0 1,0 1-1,-1-1 0,1 1 0,-1 0 0,0 0 0,0 0 0,-1 1 0,1-1 0,-1 1 1,0 0-1,0 0 0,-1 0 0,1 0 0,1 7 0,-1-1-9,-1 0 0,0 0 0,-1 0-1,0 0 1,-1 0 0,0 0 0,-2 16 0,-4 3 33,-12 41 0,7-28 99,9-39-73,1 1 1,0 0-1,1 0 0,-1 0 1,1 6-1,0-10-11,0 0 0,0 0 0,0 0 0,0 0-1,1 0 1,-1 1 0,0-1 0,1 0 0,-1 0 0,1 0 0,-1 0 0,1 0 0,-1 0 0,1 0-1,0-1 1,-1 1 0,1 0 0,0 0 0,0 0 0,0-1 0,0 1 0,0 0 0,0-1 0,0 1-1,0-1 1,0 1 0,1 0 0,4 0 15,0 0 1,1 0-1,-1-1 0,0 1 0,0-1 1,1-1-1,-1 1 0,0-1 0,0 0 0,0-1 1,0 1-1,0-1 0,0 0 0,0-1 1,8-4-1,6-4-27,0-2 0,35-28-1,68-72-207,-108 101 51,-15 12 150,1 0 0,-1 0 0,0 0 0,0 0 0,0 0 0,0 0 0,0 0 0,0 0 0,0 0 0,0 0 0,0 0 0,0 0 0,0 0 0,0 0 0,0 0-1,1 0 1,-1 0 0,0 0 0,0 0 0,0 0 0,0 0 0,0 0 0,0 0 0,0 0 0,0 0 0,0 0 0,0 0 0,0 0 0,0 0 0,0 1 0,0-1 0,1 0 0,-1 0 0,0 0 0,0 0-1,0 0 1,0 0 0,0 0 0,0 0 0,0 0 0,0 0 0,0 0 0,0 0 0,0 0 0,0 0 0,0 0 0,0 1 0,0-1 0,0 0 0,0 0 0,0 0 0,0 0 0,0 0 0,0 0 0,-4 9-58,-6 11 19,1 0 0,0 0 0,2 1 0,0 0 0,-5 31 0,12-48 53,-1-1 0,1 1-1,0-1 1,0 1 0,0-1-1,0 1 1,0 0 0,1-1-1,0 1 1,1 3 0,-1-5 11,-1-1 0,1 0 0,-1 1 0,1-1 1,0 0-1,0 0 0,0 0 0,-1 0 0,1 0 0,0 1 0,0-2 1,1 1-1,-1 0 0,0 0 0,0 0 0,0 0 0,1-1 1,-1 1-1,0-1 0,1 1 0,-1-1 0,0 1 0,1-1 0,-1 0 1,1 1-1,-1-1 0,3 0 0,0 0 8,0-1-1,0 1 1,0-1 0,0 0 0,0 0-1,0 0 1,0 0 0,0-1-1,0 0 1,-1 0 0,1 0 0,-1 0-1,1 0 1,-1-1 0,0 1-1,0-1 1,0 0 0,0 0-1,0 0 1,-1 0 0,1-1 0,-1 1-1,0-1 1,0 1 0,0-1-1,-1 0 1,1 0 0,-1 0-1,0 0 1,0 0 0,0 0 0,-1 0-1,1 0 1,-1 0 0,0-7-1,-1 3-51,-1 1 0,0-1 0,0 1 0,0 0-1,-1-1 1,0 1 0,-1 0 0,0 1 0,0-1-1,0 1 1,0-1 0,-1 1 0,-11-10 0,12 12-4,3 3 2,-1-1 0,1 1 0,-1-1 0,1 0 0,0 1 0,0-1 0,0 0 0,0 0-1,-1-2 1,2 3 19,0 1-1,0-1 0,0 0 1,0 0-1,0 0 0,0 0 0,0 0 1,0 0-1,1 1 0,-1-1 1,0 0-1,0 0 0,1 0 0,-1 0 1,1 1-1,-1-1 0,1 0 1,-1 0-1,1 1 0,-1-1 0,1 0 1,0 1-1,-1-1 0,1 1 1,0-1-1,0 1 0,-1-1 0,3 0 1,13-9-45,1 1 0,0 0-1,1 1 1,0 1 0,30-7 0,-32 10 33,0 0 1,0 2-1,1 0 1,-1 1-1,0 1 1,0 0-1,18 3 0,-29-2 36,0-1-1,-1 1 0,1 1 0,-1-1 0,1 1 0,-1 0 0,1 0 0,-1 0 0,0 0 1,0 1-1,0-1 0,-1 1 0,1 0 0,0 0 0,-1 1 0,0-1 0,0 1 0,0 0 1,0 0-1,-1 0 0,1 0 0,-1 0 0,0 0 0,0 1 0,-1-1 0,1 1 1,-1-1-1,0 1 0,0-1 0,-1 1 0,1 0 0,-1 0 0,0-1 0,-1 9 0,-2 3 132,-1-1 0,0 1-1,-1-1 1,-1-1-1,0 1 1,-12 18 0,35-51 684,28-30-862,-27 22-111,34-40 132,-45 58-63,0 0 0,1 1 0,-1 1 0,2-1 0,-1 1 0,10-5 0,-17 10 60,0 1-1,0 0 1,-1-1 0,1 1 0,0 0 0,0-1 0,0 1 0,0 0-1,0 0 1,0 0 0,0 0 0,-1 0 0,1 0 0,0 0 0,0 0-1,0 0 1,0 0 0,0 0 0,0 0 0,0 1 0,-1-1-1,1 0 1,1 1 0,0 0 12,-1 1-1,0-1 1,0 0-1,1 0 1,-1 1 0,0-1-1,0 0 1,0 1-1,0-1 1,-1 1-1,2 2 1,1 5 127,0 0 1,-1 0-1,3 15 1,-5-21-68,2 17 241,-1 30 0,-1-36-125,0 0 0,1 0 0,0-1 0,1 1 0,5 19 1,-6-31-163,-1 0 0,1 0-1,0 0 1,0 0 0,0 0 0,0-1 0,0 1 0,0 0 0,1 0 0,-1-1 0,1 1 0,-1-1 0,1 1 0,-1-1 0,1 0 0,0 1 0,0-1 0,-1 0-1,1 0 1,0 0 0,0-1 0,0 1 0,0 0 0,0-1 0,0 1 0,1-1 0,-1 0 0,0 1 0,0-1 0,0 0 0,0 0 0,4-1 0,27-3-3209,0-2 0,52-15 0,-39 8 231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3:29.2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175 575 3072,'0'0'153,"-1"0"0,0-1 0,1 0-1,-1 1 1,0-1 0,1 1 0,-1-1 0,1 0 0,-1 1 0,1-1 0,-1 0 0,1 0-1,-1 1 1,1-1 0,0 0 0,0 0 0,-1 0 0,1 1 0,0-1 0,0-1-1,-1 1 0,1 0 0,-1 0 0,0 0 0,1 0 0,-1 0 0,0 0 0,1 1 0,-1-1 0,0 0-1,0 1 1,0-1 0,0 0 0,0 1 0,0-1 0,0 1 0,0-1 0,0 1 0,0 0 0,0 0-1,0-1 1,0 1 0,0 0 0,0 0 0,0 0 0,0 0 0,-2 0 0,-4 5-17,0 1 1,0-1-1,0 1 1,1 1-1,0-1 1,0 1-1,1 0 1,-1 1-1,-3 8 1,-6 11 92,-13 38 1,20-45-175,3-9-81,1 0 0,1 0 0,0 1 0,0-1 0,1 1 0,0 17-1,2-23 76,0 0-1,0 0 0,1 0 0,0 0 0,0 0 0,0 0 0,1 0 1,0 0-1,0-1 0,0 1 0,1 0 0,0-1 0,0 0 0,6 8 1,-8-12-19,0 0 1,0-1-1,0 1 0,0 0 1,0-1-1,0 1 1,1 0-1,-1-1 1,0 0-1,0 1 1,0-1-1,1 0 1,-1 1-1,0-1 1,0 0-1,1 0 0,-1 0 1,0 0-1,1 0 1,-1 0-1,0-1 1,0 1-1,1 0 1,-1-1-1,0 1 1,0 0-1,0-1 1,1 0-1,-1 1 0,0-1 1,1-1-1,4-1 31,-1-1 0,0 0 0,0 1-1,-1-2 1,6-5 0,-5 4 0,-1 0 0,0 0 0,0-1 1,0 0-1,-1 0 0,0 0 0,0 0 0,-1 0 1,3-14-1,-2 2 25,0 0 1,-2-33 0,3 28-152,-3 21 46,-1 0 0,1 0 1,-1 0-1,0 0 0,1 0 0,-1 0 0,-1-5 1,0-20-595,1 28 606,0 0 0,0 0 0,0 0 1,0 0-1,0-1 0,1 1 0,-1 0 0,0 0 0,0 0 0,0 0 0,0 0 0,-1 0 0,1 0 0,0 0 1,0 0-1,0-1 0,0 1 0,0 0 0,0 0 0,0 0 0,0 0 0,0 0 0,0 0 0,0 0 0,0 0 0,0 0 1,0 0-1,0 0 0,0 0 0,0 0 0,0-1 0,0 1 0,-1 0 0,1 0 0,0 0 0,0 0 0,0 0 1,0 0-1,0 0 0,0 0 0,0 0 0,0 0 0,0 0 0,0 0 0,-1 0 0,1 0 0,0 0 0,0 0 0,0 0 1,0 0-1,0 0 0,0 0 0,0 0 0,0 0 0,0 0 0,0 0 0,-1 0 0,1 0 0,0 1 0,1 3-513,0 0 452,0 0 1,0 0 0,0 0-1,0 1 1,-1-1-1,1 0 1,-2 8 0,2 7 65,8 11 3,-7-25 0,-1 0 0,1 1 0,1 10 0,-2-10 10,0 0 1,0 0 0,0 0-1,1 0 1,0-1 0,3 6 0,-4-8 18,0 0 1,0-1 0,1 0-1,-1 1 1,1-1-1,-1 0 1,1 0 0,0 0-1,0 0 1,0 0 0,0 0-1,1 0 1,-1-1 0,0 1-1,3 1 1,-3-3-5,-1 0-1,0 0 1,0 0 0,0 1 0,0-1-1,0 0 1,0-1 0,0 1-1,0 0 1,0 0 0,0 0 0,0-1-1,0 1 1,0 0 0,0-1 0,0 1-1,0-1 1,0 1 0,0-1 0,0 0-1,-1 1 1,1-1 0,0 0-1,0 1 1,0-2 0,17-24 265,122-230 884,-120 213-1192,-1-1 0,-3-1 1,-1-1-1,-3 0 1,-2-1-1,9-90 1,-17 122-92,-1 0 1,-1 0-1,0 0 0,-1 0 1,0 0-1,-1 1 0,-6-22 1,8 35 77,0 1 0,0 0 0,0-1 0,0 1 0,-1 0 0,1-1 0,0 1 0,0 0 1,0-1-1,0 1 0,0 0 0,0-1 0,-1 1 0,1 0 0,0 0 0,0-1 0,-1 1 0,1 0 1,0 0-1,0 0 0,-1-1 0,1 1 0,0 0 0,0 0 0,-1 0 0,1 0 0,0-1 1,-1 1-1,1 0 0,0 0 0,-1 0 0,1 0 0,-1 0 0,1 0 3,-1 1 1,0-1-1,1 1 0,-1-1 0,1 1 1,-1-1-1,1 1 0,-1-1 0,1 1 0,-1-1 1,1 1-1,-1-1 0,1 1 0,-1 1 0,-9 25-238,-59 293 268,38-162 71,23-116-17,2 1 0,2-1 0,4 86 0,1-112 12,6 26 0,-6-36 39,0-1 0,1 1 0,0-1 0,0 1 0,1-1 0,-1 0 0,7 9 0,-9-14-76,1 1-1,0 0 1,-1 0 0,1-1 0,0 1 0,0 0-1,-1-1 1,1 1 0,0-1 0,0 1 0,0-1-1,0 1 1,0-1 0,0 0 0,0 1-1,0-1 1,0 0 0,0 0 0,0 0 0,0 0-1,0 0 1,0 0 0,0 0 0,0 0 0,0 0-1,0 0 1,0 0 0,0-1 0,0 1-1,-1 0 1,1-1 0,0 1 0,0-1 0,0 1-1,0-1 1,0 1 0,-1-1 0,1 0 0,0 1-1,0-1 1,0-1 0,4-3 54,0-1 1,0 1-1,-1-1 1,5-7-1,-9 12-82,16-23 149,-2-2-1,15-33 1,-25 49-111,0-1 0,-1 1 0,0-1 0,-1 1-1,0-1 1,-1 0 0,0 0 0,0 0 0,-2-15 0,0 20-141,1-1 1,-1 1 0,0 0 0,-1 0 0,1 1 0,-1-1 0,0 0 0,-1 0 0,1 1-1,-1-1 1,-4-4 0,7 10 88,1 0 1,-1 0-1,0 0 0,0 0 0,0 0 1,0 0-1,0 0 0,1 0 0,-1 0 0,0 0 1,0 0-1,0 0 0,0-1 0,1 1 1,-1 0-1,0 0 0,0 0 0,0 0 1,0 0-1,0 0 0,1 0 0,-1 0 0,0 0 1,0-1-1,0 1 0,0 0 0,0 0 1,0 0-1,0 0 0,0 0 0,1-1 0,-1 1 1,0 0-1,0 0 0,0 0 0,0 0 1,0 0-1,0-1 0,0 1 0,0 0 1,0 0-1,0 0 0,0 0 0,0-1 0,0 1 1,0 0-1,0 0 0,0 0 0,0 0 1,0-1-1,0 1 0,-1 0 0,1 0 0,0 0 1,0 0-1,0 0 0,0-1 0,0 1 1,0 0-1,0 0 0,-1 0 0,1 0 0,0 0 1,0 0-1,0 0 0,0 0 0,0-1 1,-1 1-1,21 4-66,-4 0 55,10 0-71,-1-1 102,29 1 0,-30-4 4,-11 1 72,1-1 0,0 0 0,-1-1 0,1-1 0,-1 0 0,17-5 0,-29 6-107,-1 1 0,1 0 1,-1 0-1,1-1 0,-1 1 0,1 0 1,-1 0-1,1 0 0,0 0 0,-1 0 1,1 0-1,-1 0 0,1 0 0,-1 0 1,1 0-1,-1 0 0,1 0 0,0 0 0,-1 8-328,-1 2 351,0-6-19,0 1 0,0 0 1,0 0-1,0-1 0,-1 1 0,-3 6 0,0 0 10,0 3 39,1 1 1,0 0 0,0 0-1,1 0 1,1 0-1,1 0 1,0 0-1,1 1 1,1-1-1,0 0 1,5 23 0,-5-37 3,-1 1 0,1-1 1,-1 0-1,1 1 1,0-1-1,0 0 0,0 1 1,-1-1-1,1 0 1,0 0-1,0 0 0,1 0 1,-1 0-1,2 1 0,-3-1-16,1-1-1,0 0 0,-1 1 1,1-1-1,0 0 0,-1 1 1,1-1-1,0 0 0,-1 0 0,1 0 1,0 0-1,0 0 0,-1 0 1,1 0-1,0 0 0,-1 0 0,1 0 1,0 0-1,0 0 0,-1-1 1,1 1-1,0 0 0,-1 0 0,1-1 1,-1 1-1,1-1 0,0 1 1,-1 0-1,1-1 0,-1 1 0,1-1 1,-1 1-1,1-1 0,-1 1 1,1-2-1,9-11 194,-1-1-1,0-1 1,12-29 0,13-51 141,-32 90-418,-1-1 0,0 1 0,0-1 0,-1 1 0,1-1 0,-1 0 0,0 1 0,-1-1 0,1 0 0,-3-8 0,3 14 54,0 0-1,0-1 0,0 1 1,0 0-1,0 0 0,0 0 1,0 0-1,0 0 0,0 0 1,0 0-1,-1 0 0,1 0 1,0 0-1,0 0 1,0 0-1,0-1 0,0 1 1,0 0-1,0 0 0,0 0 1,0 0-1,0 0 0,0 0 1,0 0-1,0 0 1,0 0-1,0 0 0,0 0 1,-1 0-1,1 0 0,0 0 1,0 0-1,0 0 0,0 0 1,0 0-1,0 0 0,0 0 1,0 0-1,0 0 1,0 0-1,0 0 0,-1 0 1,1 0-1,0 0 0,0 0 1,0 0-1,0 0 0,0 0 1,0 0-1,0 0 0,0 0 1,0 0-1,0 0 1,0 0-1,0 0 0,-1 0 1,1 0-1,0 0 0,0 0 1,0 1-1,0-1 0,0 0 1,0 0-1,0 0 0,-2 5-287,0 17-190,0 6 253,6 29 106,-3-34 164,0-1 0,2 1 0,1-1 0,0 0 0,9 26 1,-11-44 14,0 0 1,0 0-1,0-1 1,0 1 0,0 0-1,1-1 1,-1 0 0,1 0-1,3 3 1,-5-4-9,0-1 1,1 0-1,-1-1 1,0 1-1,1 0 0,-1 0 1,0 0-1,1-1 1,-1 1-1,1-1 1,-1 1-1,1-1 0,-1 0 1,1 1-1,0-1 1,-1 0-1,1 0 0,-1 0 1,1 0-1,0 0 1,-1-1-1,1 1 1,-1 0-1,1-1 0,2 0 1,3-3 53,0 0 0,0 0 0,0-1 0,0 0 0,-1 0 0,0-1 0,9-9 0,2-5 43,14-25 0,-10 15-6,10-17-5,12-15-169,-33 47-7,-5 8-140,0 0 1,11-12 0,-15 17 127,1 1-1,-1 0 1,0 0 0,1 0 0,-1 0 0,0 0 0,1 0 0,0 0-1,-1 1 1,1-1 0,-1 0 0,1 1 0,0 0 0,-1-1-1,1 1 1,0 0 0,-1 0 0,1-1 0,0 2 0,1-1 0,-1 0 44,-1 1 1,0 0 0,1 0 0,-1 0 0,0 0 0,0 0-1,0 0 1,0 0 0,0 0 0,0 0 0,0 0 0,0 0 0,0 1-1,-1-1 1,1 0 0,0 1 0,-1-1 0,1 1 0,-1-1 0,1 3-1,6 31-27,-7-27 45,0 0 0,0 0 0,0 0 0,-4 15 0,-1 19 111,5-40 16,0 0 1,0 1-1,0-1 1,0 1 0,0-1-1,-1 0 1,1 1-1,-1-1 1,-1 3-1,8-16 185,8-22 0,-10 22-307,0 0 1,11-18-1,-6 14-71,1 1-1,0 0 1,1 0-1,0 1 1,1 1-1,22-19 1,-33 30 28,0 0-1,0 1 1,0-1 0,0 1-1,-1-1 1,1 1 0,0 0-1,0-1 1,0 1 0,0 0 0,0-1-1,2 1 1,-2 0 6,-1 0 0,1 0 0,-1 0 0,0 1 0,1-1 0,-1 0 0,0 0 0,1 0 0,-1 0 0,1 1 0,-1-1 0,0 0 0,1 0 0,-1 0 0,0 1 0,0-1 0,1 0 0,-1 1 0,0-1 0,0 0 0,1 1 0,-1 0 0,1 1-25,0 1 0,0 0-1,-1-1 1,1 1 0,-1 0-1,0 0 1,0 5 0,5 128 93,3-54 219,-8-78-160,0-1 0,1 1 0,-1-1 0,1 1 0,1 4 0,-2-8-80,1 0 1,-1 0-1,0 0 0,0 1 0,0-1 0,0 0 0,1 0 1,-1 0-1,0 0 0,0 0 0,1 1 0,-1-1 1,0 0-1,0 0 0,1 0 0,-1 0 0,0 0 0,0 0 1,1 0-1,-1 0 0,0 0 0,0 0 0,1 0 0,-1 0 1,0 0-1,0 0 0,1 0 0,-1 0 0,0 0 1,0-1-1,0 1 0,1 0 0,-1 0 0,0 0 0,0 0 1,1 0-1,-1-1 0,0 1 0,0 0 0,0 0-12,5-5 79,-1 1 1,0-1-1,-1 0 1,1-1-1,-1 1 1,0 0-1,3-9 1,3-2-16,6-13 68,-5 10-193,0 0 0,2 1 1,20-26-1,-28 39-6,0 0 0,1 1 1,0-1-1,0 1 0,0 0 0,6-3 0,-9 6 31,-1 0-1,1 0 1,0 0 0,0 1-1,0-1 1,0 1 0,0 0-1,0-1 1,0 1 0,0 0-1,0 0 1,0 0 0,0 0-1,0 1 1,0-1 0,0 1-1,0-1 1,0 1 0,0-1-1,-1 1 1,1 0 0,0 0 0,3 2-1,4 3 36,0 0-1,0 0 0,-1 1 1,1 0-1,-2 1 0,1 0 1,-1 0-1,9 14 822,-17-23-773,0 1 0,-1-1 0,1 1 0,0-1 0,0 1 0,-1-1 0,1 0 0,0 0 0,0 0 0,-2-2-1,-4-2-40,-1 0-34,0 0-1,0 0 1,-1 1-1,0 0 1,0 1-1,0 0 1,-16-4-1,21 7-10,1-1-1,0 1 1,0 0-1,0 0 1,0 0-1,0 1 1,0-1-1,0 1 1,0 0-1,0-1 0,0 1 1,0 0-1,1 1 1,-1-1-1,0 1 1,1-1-1,-1 1 1,0 0-1,1 0 1,0 0-1,0 0 1,-1 0-1,1 0 1,1 1-1,-1-1 0,0 1 1,0-1-1,0 4 1,-5 8-46,2 1 0,0 0 0,1 0 0,0 0 0,1 0-1,1 1 1,0-1 0,1 1 0,2 29 0,0-35 103,1 0-1,-1 0 0,1 0 1,1-1-1,0 1 0,0-1 1,9 17-1,-11-25 12,-1 1 0,1-1 1,0 0-1,0 0 0,0 0 1,0 0-1,0 0 0,0 0 1,1 0-1,-1 0 0,0-1 0,0 1 1,0 0-1,1-1 0,-1 1 1,0-1-1,1 1 0,-1-1 1,1 0-1,-1 1 0,0-1 0,1 0 1,-1 0-1,1 0 0,-1 0 1,1 0-1,-1-1 0,0 1 0,1 0 1,-1-1-1,1 1 0,-1-1 1,0 1-1,1-1 0,-1 1 1,2-2-1,2-1 36,1-1 1,0 0-1,-1 0 0,0 0 0,0 0 1,7-9-1,4-9-20,0 0-1,-2-1 1,-1-1-1,13-34 1,-15 35-57,2-6-85,-1 0 1,-1-1-1,11-52 0,-19 64 40,-1 1-1,-1-1 0,0 0 1,-1 0-1,-1 0 0,0 0 1,-1 1-1,-6-19 1,8 36 52,-6-19-596,6 19 576,0 0 0,0-1 1,0 1-1,-1 0 0,1 0 0,0-1 1,0 1-1,0 0 0,0 0 1,0-1-1,-1 1 0,1 0 1,0 0-1,0 0 0,0 0 0,-1-1 1,1 1-1,0 0 0,0 0 1,-1 0-1,1 0 0,0 0 1,0 0-1,-1 0 0,1-1 0,0 1 1,0 0-1,-1 0 0,1 0 1,0 0-1,-1 0 0,1 0 1,0 0-1,0 0 0,-1 1 0,1-1 1,0 0-1,0 0 0,-1 0 1,1 0-1,0 0 0,0 0 0,-1 0 1,1 1-1,0-1 0,0 0 1,0 0-1,-1 0 0,1 1 1,0-1-1,0 0 0,0 0 0,0 0 1,-1 1-1,1-1 0,0 0 1,0 0-1,0 1 0,0-1 1,-5 9-111,0 0 0,1 0 0,1 0 0,-1 1 0,1-1 0,1 1 0,0 0 0,0 0 1,1 0-1,0 0 0,1 12 0,1 9 201,2 0 0,8 41 1,-6-46 7,16 46 1,-16-59 14,0-1 1,1 0 0,0-1 0,1 1 0,13 17 0,-18-27-43,0 0 0,0 0 0,0 0 0,1 0 0,-1 0 1,0 0-1,1 0 0,0-1 0,-1 1 0,1-1 1,0 0-1,-1 0 0,1 0 0,0 0 0,0 0 0,0-1 1,0 1-1,0-1 0,0 0 0,0 0 0,0 0 0,5-1 1,-3 0-2,1 0 1,-1-1 0,0 1 0,1-1 0,-1-1-1,0 1 1,-1-1 0,1 0 0,0 0 0,-1 0-1,6-5 1,16-16-5,-2-1-1,-1-1 0,22-31 1,-29 35-113,12-17 328,-26 36-293,0-1-1,0 1 1,-1-1 0,0 0 0,1 1-1,-1-1 1,-1 0 0,1 0 0,0-7 0,-10 14-630,3 3 639,1-1-1,-1 1 0,1-1 0,0 2 1,1-1-1,-1 0 0,-5 14 1,-22 54 330,24-53-313,2-8 19,1 1 0,0 0 0,1 0 0,1 1 0,0-1 0,1 1-1,1-1 1,0 1 0,1 0 0,0-1 0,3 19 0,-2-30 36,-1-1 0,1 1 0,0-1 0,0 1 0,0-1 1,0 0-1,0 1 0,1-1 0,-1 0 0,1 0 0,-1 0 0,1 0 0,3 2 0,-5-4-20,1 1 0,0-1-1,0 1 1,-1-1-1,1 1 1,0-1 0,0 0-1,0 1 1,0-1 0,-1 0-1,1 0 1,0 1 0,0-1-1,0 0 1,0 0-1,0 0 1,0 0 0,0 0-1,0-1 1,0 1 0,0 0-1,-1 0 1,1-1-1,0 1 1,0 0 0,0-1-1,0 1 1,-1-1 0,1 1-1,0-1 1,0 1 0,-1-1-1,1 1 1,0-1-1,-1 0 1,1 1 0,-1-1-1,1 0 1,-1 0 0,1-1-1,6-9 41,-1-1 0,0 0-1,-1 0 1,0 0 0,-1-1 0,-1 1-1,0-1 1,2-18 0,0-15-757,-2-51 0,2 124-69,-4-13 686,0 0 1,2 0 0,-1-1 0,6 15 0,3 22 21,-9-45 70,-1 1 0,1 0 0,0 0 1,5 10-1,-6-14 7,0 1 1,1-1-1,-1 1 0,1-1 1,-1 0-1,1 0 0,0 0 1,0 0-1,0 0 0,0 0 1,0 0-1,4 2 0,-4-4 20,-1 0 0,0 1 0,0-1-1,1 0 1,-1 0 0,0 0 0,0 0 0,1 0-1,-1 0 1,0 0 0,1-1 0,-1 1-1,0 0 1,0-1 0,0 1 0,1-1 0,-1 1-1,0-1 1,0 0 0,0 1 0,1-2 0,21-18 381,-22 19-411,13-14 39,-1-1 1,16-25 0,8-11 83,20-14-765,-57 66 602,0 0 1,0 0-1,0-1 0,0 1 0,0 0 0,0 0 0,0 0 0,0 0 0,1 0 0,-1-1 0,0 1 0,0 0 0,0 0 0,0 0 0,0 0 0,0 0 0,1 0 0,-1 0 0,0 0 0,0 0 0,0-1 0,0 1 0,0 0 0,1 0 0,-1 0 0,0 0 0,0 0 0,0 0 0,0 0 0,1 0 0,-1 0 0,0 0 0,0 0 0,0 0 0,0 0 0,1 1 0,2 5-236,-2 9 172,-1 17 110,-9 56 0,7-75 225,1 1 0,0 15 0,1-24 113,5-8 236,12-19-399,-1 0 0,19-37 1,-3 5-366,-24 43 79,-1 0 0,1 0 1,1 1-1,0 0 0,0 1 1,1 0-1,13-10 0,-22 18 63,-1 1 0,1-1-1,0 1 1,-1 0-1,1-1 1,0 1-1,-1 0 1,1-1-1,0 1 1,-1 0-1,1 0 1,0 0-1,-1-1 1,1 1-1,0 0 1,0 0-1,-1 0 1,1 0-1,0 0 1,0 1-1,-1-1 1,1 0-1,0 0 1,-1 0-1,1 0 1,0 1 0,-1-1-1,1 0 1,0 1-1,-1-1 1,1 1-1,-1-1 1,1 1-1,0-1 1,-1 1-1,1-1 1,-1 1-1,0-1 1,1 1-1,-1 0 1,1-1-1,-1 1 1,0 0-1,1 0 1,1 5-16,0 0 0,0-1-1,0 1 1,1 8 0,-2-9 121,8 53-157,-6-34 13,6 26 0,-4-27 37,-4-15 126,1 1 1,4 15-1,-5-23-63,-1 1-1,1-1 1,0 1 0,0-1-1,-1 1 1,1-1 0,0 0-1,0 1 1,0-1 0,1 0-1,-1 0 1,0 0 0,0 0-1,1 0 1,-1 0 0,0 0-1,1 0 1,-1 0 0,1-1-1,1 2 1,-1-2-5,-1 0 1,0 0 0,0 0-1,0 0 1,0 0 0,1-1-1,-1 1 1,0 0-1,0-1 1,0 1 0,0 0-1,0-1 1,0 1 0,0-1-1,0 0 1,0 1-1,0-1 1,2-1 0,15-17 237,-17 18-259,19-25 139,32-54-1,-16 22-240,-35 57 92,2-6-108,2 1 0,-1-1 1,1 1-1,0 0 0,0 0 0,0 1 1,1-1-1,0 1 0,11-7 0,-15 11 197,0 0 17,1 0 1,0-1-1,0 1 1,-1-1-1,1 1 1,-1-1-1,4-3 1,-6 4-101,0 0 1,0 0 0,0 0-1,0 0 1,-1 0-1,1 0 1,0 0 0,0 0-1,-1 0 1,1 0-1,0 0 1,-1 0 0,1 0-1,-1 1 1,1-1 0,-1 0-1,0-1 1,0 1-26,0 1 0,-1-1 1,1 0-1,0 1 0,0-1 1,-1 1-1,1-1 0,0 1 1,-1 0-1,1 0 0,0-1 1,-1 1-1,1 0 0,-3 0 1,2 1-28,-1-1 0,1 1 0,0-1 0,-1 1 1,1 0-1,0-1 0,-1 1 0,1 1 0,0-1 0,0 0 0,0 0 1,0 1-1,0-1 0,0 1 0,0 0 0,1-1 0,-1 1 0,1 0 1,-1 0-1,1 0 0,0 0 0,-1 0 0,1 1 0,-1 3 1,-4 8-61,1-1 1,1 1 0,-3 16 0,5-18 85,-1 6 32,0 0 1,2 0 0,0 0 0,2 19 0,0 1 29,0-31-35,-1 0 0,1-1 0,0 1 0,1 0 1,0-1-1,0 1 0,0-1 0,4 7 1,-5-10 17,1 1 0,0-1 1,0 0-1,0 1 0,1-1 1,-1 0-1,1 0 1,-1 0-1,1-1 0,0 1 1,0-1-1,0 1 0,1-1 1,-1 0-1,5 2 0,0-2 20,1 0-1,0 0 1,0-1-1,0 0 1,0 0-1,0-1 1,0 0-1,0-1 1,0 1-1,13-5 1,9-2 208,46-20 1,-69 25-209,11-5 70,0-1 0,0-1 0,-1-1 0,0 0-1,23-19 1,-34 24-101,0-1 0,0-1 0,-1 1-1,0-1 1,-1 0 0,1 0 0,-1-1 0,-1 1 0,1-1 0,-1 0-1,-1-1 1,0 1 0,0-1 0,3-14 0,-5 19-53,-1 0 0,0 0 0,0 0 0,0 0 0,0 0 0,-1 0 0,1 0 0,-1 1 0,0-1 0,0 0 0,0 0 0,-1 1 0,1-1 0,-1 1 0,0-1 1,0 1-1,0 0 0,-1-1 0,1 1 0,-1 0 0,0 1 0,1-1 0,-1 0 0,-1 1 0,1 0 0,0 0 0,0 0 0,-1 0 0,1 0 0,-1 0 0,0 1 0,1 0 0,-1 0 0,0 0 0,0 0 0,0 1 1,0-1-1,0 1 0,1 0 0,-1 0 0,0 0 0,-8 2 0,8-1 19,0 1 0,0-1-1,0 1 1,0-1 0,1 1 0,-1 1 0,0-1 0,1 0-1,0 1 1,-1 0 0,1-1 0,0 1 0,0 0 0,1 1-1,-1-1 1,1 1 0,-1-1 0,1 1 0,0 0 0,1-1 0,-1 1-1,1 0 1,-1 0 0,0 7 0,1-6 55,0 1 0,1-1 0,0 1 1,0-1-1,0 0 0,0 1 0,1-1 0,0 0 0,0 1 0,1-1 1,-1 0-1,1 0 0,0 0 0,1 0 0,-1 0 0,1-1 0,0 1 1,6 7-1,0-2 90,1 0 1,0-1-1,1 0 1,0 0-1,0-1 1,1 0-1,0-1 1,0-1-1,1 0 1,-1 0-1,1-1 0,1-1 1,15 3-1,-19-5-59,1 0 1,-1 0-1,0-1 0,1-1 0,-1 0 0,20-2 0,-13-2-394,0 0 0,-1-1 0,31-15 0,41-28-8290,-54 28 5481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3:31.0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92 2912,'3'-20'9018,"-2"18"-8600,9-4-340,16-4 435,1 2-1,0 1 1,0 1-1,49-4 1,114 6 54,-139 4-214,-50 0-313,0 0 1,1 0-1,-1 0 1,0-1-1,0 1 1,1 0-1,-1 0 1,0-1-1,0 1 1,0-1-1,1 1 0,-1-1 1,0 0-1,0 1 1,0-1-1,0 0 1,1-1-1,2-8-2240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3:31.4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17 106 3136,'-16'-8'7136,"19"10"-6834,1-1 0,-1 0 0,1-1 0,0 1 0,-1 0 0,1-1 0,0 0 0,0 0 0,-1 0 0,1 0 0,0-1 0,5-1 0,9-2 53,22-9-1,-24 7-216,250-62-1381,-200 58 177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33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227 631 2400,'-1'-2'329,"0"0"1,1 0-1,-1 0 0,1-1 1,-1 1-1,1 0 0,-1-5 1,0 6 73,1-1-1,-1 1 1,-1 0 0,1-1 0,0 1 0,0 0 0,0 0 0,0 0 0,-1 0 0,1 0 0,-1 0 0,1 0 0,-1 1 0,1-1 0,-3 0 0,-2 0-164,1 0-1,-1 1 1,0-1-1,1 1 1,-1 1-1,1-1 1,-1 1-1,1 0 1,-1 0-1,1 1 1,0-1-1,-1 1 1,-7 5-1,1-1-86,1 1-1,0 1 0,0 0 1,-16 17-1,22-20-141,1 0 0,0 1 0,0-1 0,0 1 0,1 0 0,0 0 0,0 0 0,1 0 0,-1 1 0,1-1 0,1 1 1,-1-1-1,1 1 0,0 0 0,1 0 0,0-1 0,0 1 0,0 0 0,1 0 0,0-1 0,0 1 0,0 0 0,1-1 0,3 9 0,-2-12 13,-1 1 0,1 0 0,-1-1 0,1 1 0,0-1 0,0 0 0,1 0 0,-1 0 0,1 0 0,-1-1 0,1 1 0,0-1 0,0 0 0,0 0 0,0 0 0,5 0 0,-5 0 3,0-1 0,0 0-1,0 0 1,0 0 0,0-1 0,1 1 0,-1-1 0,0 0 0,0 0 0,1-1 0,-1 1 0,0-1 0,0 0 0,0 0 0,0-1 0,8-2 0,-5-1 29,-1 0 1,1 0-1,-1-1 0,0 0 1,-1 0-1,1 0 0,8-14 1,-3 3 52,-1-1 0,9-20 1,-15 27-112,0 1 0,-1-1 1,0 0-1,0 0 0,-1 0 1,-1-1-1,1-12 0,-2 21-12,0 1-1,0 0 0,-1 0 1,1 0-1,0 0 0,-1 0 1,1 0-1,-1 0 0,0 1 1,0-1-1,0 0 0,0 0 1,0 0-1,0 1 0,0-1 0,0 0 1,-1 1-1,1-1 0,-1 1 1,1 0-1,-1-1 0,0 1 1,1 0-1,-1 0 0,-4-2 1,4 2-5,-1 0 0,0 1 0,1-1 0,-1 0 0,0 1 0,0 0 0,1-1 0,-1 1 0,0 0 0,0 0 0,0 1 0,0-1 0,1 1 0,-1-1 0,0 1 0,1 0 0,-4 1-1,-7 7-119,13-9 138,0 1-1,0-1 1,0 0 0,0 0 0,0 0 0,0 0-1,0 0 1,0 1 0,0-1 0,1 0-1,-1 0 1,0 0 0,0 0 0,0 0-1,0 1 1,0-1 0,0 0 0,1 0 0,-1 0-1,0 0 1,0 0 0,0 0 0,0 0-1,1 0 1,-1 0 0,0 0 0,0 0 0,0 0-1,0 0 1,1 0 0,-1 0 0,0 0-1,0 0 1,0 0 0,1 0 0,-1 0-1,0 0 1,0 0 0,0 0 0,1 0 0,32-5 308,-22 1-256,-1 1 0,0-2 0,0 0 0,0 0 0,0-1 0,-1 0 0,0 0 0,0-1 0,-1-1 0,1 1 0,-2-1 0,1-1 0,-1 1 0,0-1 0,7-13 0,2-15 9,0-1-1,14-59 1,-20 59-255,-3 1 0,-1-1 0,2-44 0,-7 103 116,1 0-1,8 33 1,1 13 28,-4 129-122,-16-1 401,8-183-206,-13 211 193,1-66-37,10-137-53,-1 0 0,-1-1 1,-1 1-1,-1-1 0,-15 31 0,20-47-78,1 0-1,-1 0 1,0-1-1,0 1 1,-1-1 0,1 1-1,0-1 1,-1 0-1,-2 2 1,4-4-31,0 1 0,1-1 0,-1 0 0,1 1 0,-1-1 0,0 0 0,1 0 0,-1 1 1,0-1-1,1 0 0,-1 0 0,1 0 0,-1 0 0,0 0 0,1 0 0,-1 0 0,0 0 1,1 0-1,-1-1 0,-1 1 0,2-1-12,-1 1 0,0-1 0,0 1 0,1-1 1,-1 0-1,0 0 0,1 1 0,-1-1 0,1 0 0,-1 0 0,1 0 0,-1 0 1,1 1-1,0-1 0,-1 0 0,1 0 0,0 0 0,-1-2 0,1-2 6,0-1 0,0 0 0,0 0 0,1 0 0,0 0 0,0 1 0,0-1 0,1 0 0,0 1 0,0-1 0,5-7 0,-6 9-15,9-16-82,17-26 0,-11 21 72,48-76 2,117-139 1,-135 186 97,34-43 48,-68 80-122,0-2 0,0 1 0,14-37 0,-11 15-12,-3 0 0,8-44 0,8-86 45,-23 122 8,3-17-768,-8 120-254,-6 75 870,-35 415 447,32-481-107,-2-1-1,-25 79 0,31-127-162,-1 0 1,-1 0-1,0 0 0,-1-1 1,-14 19-1,17-26-20,0-1 1,-1 0-1,0 0 1,0 0 0,-1 0-1,1-1 1,-1 0-1,0-1 1,-1 0-1,1 0 1,-15 6-1,21-10-43,0 0 0,1 1 0,-1-1-1,0 0 1,0 1 0,0-1 0,0 0 0,1 0 0,-1 0 0,0 0-1,0 1 1,0-1 0,0 0 0,0-1 0,0 1 0,1 0-1,-1 0 1,0 0 0,0 0 0,0-1 0,0 1 0,1 0-1,-1-1 1,0 1 0,0-1 0,1 1 0,-1-1 0,0 1 0,1-1-1,-1 0 1,0 1 0,1-1 0,-1 0 0,1 1 0,-1-1-1,1 0 1,-1 0 0,1 1 0,0-1 0,-1-1 0,0-1 3,1 1 0,0 0 0,0 0 0,0-1 0,0 1 0,0 0 0,0 0 0,0-1 0,1 1 1,-1 0-1,1 0 0,0 0 0,0 0 0,1-3 0,8-10 99,0 1 1,1 0-1,1 0 0,1 1 1,23-19-1,-24 21-135,120-115-7,-4 4-197,-114 109-886,0 1 0,1 1-1,0 1 1,22-12 0,-9 12-1146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22.8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0 1568,'-13'3'9701,"12"13"-8981,-1-6-431,0 1-1,1-1 1,0 1 0,1-1-1,1 21 1,0-1 75,-5 62 87,1-53-236,3 52-1,0-90-206,2 88 1307,-5-94-1436,2 5 36,1 0 0,0 0 0,-1-1 0,1 1 0,0 0 0,0 0 0,-1-1 0,1 1 0,0 0 0,0 0 0,0-1 0,-1 1 0,1 0 0,0 0 0,0-1 0,0 1 0,0 0 0,0-1 0,-1 1 0,1 0 0,0-1 0,0 1 1,0-1-1,-1-14-4118,-3 7 2374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23.8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270 50 1472,'0'-1'92,"0"1"0,0 0 0,0-1 1,0 1-1,0 0 0,0-1 0,0 1 0,0 0 0,1-1 0,-1 1 0,0 0 1,0-1-1,0 1 0,0 0 0,0 0 0,1-1 0,-1 1 0,0 0 1,0 0-1,0-1 0,1 1 0,-1 0 0,0 0 0,0-1 0,1 1 1,-1 0-1,0 0 0,1 0 0,-1 0 0,0 0 0,1 0 0,-1-1 1,0 1-1,0 0 0,1 0 0,-1 0 0,0 0 0,1 0 0,0 0-40,-1 1 0,0-1 1,1 0-1,-1 0 0,0 0 0,1 0 0,-1 1 0,0-1 0,0 0 0,1 0 0,-1 1 0,0-1 0,0 0 0,1 1 0,-1-1 0,0 0 0,0 1 0,0-1 0,0 0 1,1 1-1,-1-1 0,0 0 0,0 1 0,0-1 0,0 0 0,0 1 0,0-1 0,0 0 0,0 1 0,0-1 0,0 1 0,0-1 0,0 0 0,0 1 0,-1-1 0,1 0 1,0 1-1,0-1 0,0 0 0,-1 1 0,0 2 102,0 0 1,0-1-1,0 1 0,0-1 1,-1 1-1,1-1 1,-1 0-1,0 1 1,0-1-1,0 0 0,0 0 1,0 0-1,-5 3 1,1-1-1,-1-1 1,0 0 0,-13 4 0,4-1 66,8-4-154,-1 1-1,0-1 0,0-1 1,1 0-1,-1 0 0,0-1 1,-11 0-1,6-1-28,-1-1 0,1-1 0,-24-6 0,36 8-31,-1 0 0,1 1 0,0-1-1,0 0 1,0 0 0,0-1 0,0 1 0,0 0 0,0-1-1,0 1 1,1-1 0,-1 1 0,1-1 0,-1 0 0,1 0-1,-1 0 1,1 0 0,-1-2 0,1 3-17,1-1 1,0 1-1,0-1 1,-1 1-1,1-1 0,0 1 1,0-1-1,0 0 1,0 1-1,1-1 0,-1 1 1,0-1-1,1 1 1,-1-1-1,1 1 0,-1 0 1,1-1-1,0 1 1,0-1-1,0 1 0,-1 0 1,1 0-1,0 0 1,1-1-1,-1 1 1,0 0-1,2-1 0,5-3-52,0 0 0,0 1 0,0 0 0,0 1 0,1 0 0,-1 0 0,17-3-1,-12 3-26,-8 2 86,0 0 1,0 1-1,0-1 0,0 1 1,0 0-1,1 1 1,-1-1-1,0 1 1,0 0-1,0 1 1,0-1-1,0 1 0,0 0 1,4 2-1,-4-1 79,1 0-1,-1 0 0,0 0 0,0 1 0,-1 0 0,1 0 1,-1 0-1,0 0 0,0 1 0,0-1 0,5 10 1,-7-10-16,-1-1 0,0 0 0,0 1 0,-1-1 0,1 0 0,0 1 0,-1-1 0,0 5 0,-2 31 69,1-26-57,-1 8 56,-1 0 0,-1-1 0,-13 41 0,-31 57 720,43-107-739,0-1 0,-2 1 0,1-1 0,-1 0 0,0 0 0,-1-1 1,-1 0-1,1-1 0,-1 1 0,-11 6 0,19-14-183,0-1 0,0 1 1,0-1-1,0 1 0,0-1 0,0 0 1,0 1-1,0-1 0,0 0 1,0 0-1,0 0 0,0 0 0,0 0 1,0 0-1,0 0 0,-2 0 0,3-1-49,-1 1-1,1 0 0,0 0 0,-1 0 0,1 0 0,0 0 0,-1-1 0,1 1 1,-3-5-2107,3 5 2106,0-1 0,0 1 0,0 0 1,0-1-1,0 1 0,0 0 0,0-1 0,0 1 0,0 0 0,0-1 0,0 1 1,0 0-1,0-1 0,1 1 0,-1 0 0,0-1 0,0 1 0,13-12-3256,6 3 959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24.1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1 3328,'-5'0'1216,"5"13"-928,0 9-96,0-10-32,0 1-128,0 1 1248,-8 6-704,3-4 1184,0 6-992,0-5-128,-3-6-384,3-3-32,2 0-128,-2-8-1536,0-13-4064,15 2 3232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24.8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385 0 1728,'-30'1'9235,"21"-1"-8887,-1 1 0,1 0-1,0 0 1,0 1 0,-12 4 0,-14 6 317,-66 28 622,89-34-1162,1 0 0,0 0 0,1 1 0,0 1 0,0-1 0,-13 15 0,17-15-51,1 0 0,-1 1 0,2 0 0,-1 0 0,1 0 1,0 0-1,1 1 0,-4 14 0,0 4 24,-4 42 1,10-56-103,0 0-1,0 1 1,2-1 0,1 14 0,-1-19-7,1 0 0,0 0 1,0 0-1,1 0 0,-1-1 1,2 1-1,7 12 0,-9-17 50,1 0 0,-1 0 0,1 0 0,0-1 0,0 1 0,0-1 1,0 0-1,0 0 0,0 0 0,1 0 0,-1-1 0,1 1 0,-1-1 0,1 0 0,-1 0 0,1 0 0,0 0 0,-1-1 0,1 0 0,0 1 0,0-1 0,6-1 0,1 0-64,-1-1 0,0 0 0,0 0 1,0-1-1,-1 0 0,1 0 0,13-8 0,-23 11 23,19-10-154,27-19 0,-41 26 128,0-1 0,-1-1 0,1 1-1,-1 0 1,0-1 0,0 0 0,0 0 0,-1 0-1,1-1 1,2-5 0,-6 9 23,1 1 0,-1 0 0,1-1 0,-1 1 0,0 0 0,0-1 0,1 1 0,-1-1 0,0 1 0,0 0 0,0-1 0,0 1 0,-1-1-1,1 1 1,0 0 0,-1-1 0,1 1 0,-1 0 0,1-1 0,-1 1 0,1 0 0,-1 0 0,0 0 0,0-1 0,0 1 0,0 0 0,1 0 0,-1 0 0,-1 0 0,1 1 0,0-1 0,-2-1 0,0 0-4,0 0 0,0 1 0,0-1 0,-1 1 0,1 0 0,0 0 0,-1 0 0,1 0 0,-1 1 0,0-1 0,1 1 0,-5 0 0,-4 2-19,1 0 1,-1 0-1,1 1 0,-1 0 1,1 1-1,0 0 0,1 1 1,-21 12-1,-2 5-435,-39 34 0,62-48 182,33-8-8225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25.4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124 16 2400,'0'0'52,"-1"0"-1,1-1 1,0 1 0,0 0 0,-1 0-1,1-1 1,0 1 0,0 0 0,-1 0-1,1 0 1,0-1 0,0 1 0,-1 0 0,1 0-1,0 0 1,-1 0 0,1 0 0,0 0-1,-1 0 1,1-1 0,0 1 0,-1 0-1,1 0 1,0 0 0,-1 0 0,1 0-1,-1 1 1,-9 4 1054,-2 2-157,4-3-609,1 0 0,-1 0 0,1 1 0,0 0 0,0 0 0,1 0 0,0 1 0,0 0 0,0 1 0,1-1 0,-9 14 0,13-19-322,1 0 1,-1 0 0,1 0-1,-1-1 1,1 1 0,-1 0-1,1 0 1,0 0-1,-1 0 1,1 0 0,0 0-1,0 0 1,0 0 0,0 0-1,0 0 1,0 0 0,0 0-1,0 0 1,0 0-1,0 1 1,0-1 0,1-1-1,-1 1 1,1 2 0,0-2 0,0 0 0,0 0 0,0 0 0,0-1 1,0 1-1,0 0 0,1 0 0,-1-1 0,0 1 0,0 0 1,1-1-1,-1 0 0,0 1 0,1-1 0,1 1 1,5 0 65,-1-1 0,1 0 1,-1 0-1,1 0 1,10-2-1,8-4 186,34-10 0,-51 13-188,0 0 0,0-1 1,-1 0-1,1-1 1,-1 0-1,15-12 0,-20 15 10,-1 0 0,1-1 1,-1 1-1,0-1 0,0 0 0,0 0 0,0 0 0,0 0 0,1-5 0,-2 7-55,-1 0 0,0 0 0,0 0 0,1 0 0,-1 0-1,0 0 1,0 0 0,0 0 0,0 0 0,0 0 0,0 0 0,-1 0 0,1 0-1,0 0 1,0 0 0,-1 0 0,1 0 0,-1 0 0,1 0 0,-1 1 0,1-1-1,-1 0 1,1 0 0,-1 0 0,0 0 0,1 1 0,-1-1 0,0 0 0,0 1-1,0-1 1,0 1 0,1-1 0,-3 0 0,-2-1 22,-1 0-1,1 0 1,0 0 0,-1 1-1,1-1 1,-1 2 0,0-1-1,1 1 1,-1-1 0,-11 2-1,7 0-321,0 1 0,0 0 0,1 1-1,-1-1 1,-14 8 0,14-4-2883,30-1-4494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25.9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618 4 2912,'-13'-4'923,"13"4"-918,0 0 0,0 0 1,0 1-1,0-1 0,0 0 1,0 0-1,0 0 0,0 0 1,0 0-1,0 0 0,0 0 1,0 0-1,0 0 0,0 0 1,0 0-1,0 0 0,0 1 1,0-1-1,0 0 0,0 0 1,0 0-1,0 0 0,0 0 1,0 0-1,0 0 0,0 0 1,0 0-1,-1 0 0,1 0 1,0 0-1,0 0 0,0 0 1,0 0-1,0 1 0,0-1 1,0 0-1,0 0 0,0 0 1,0 0-1,0 0 0,0 0 1,0 0-1,0 0 0,0 0 1,-1 0-1,1 0 0,0 0 1,0 0-1,0 0 0,0 0 1,0 0-1,0 0 0,0 0 1,0 0-1,0 0 0,0 0 1,0 0-1,0 0 0,-1 0 1,1 0-1,0 0 0,0 0 1,0 0-1,0 0 0,0-1 1,0 1-1,0 0 0,0 0 1,0 0-1,-1 4 385,0 0 0,-1 0 0,1 0 1,-1-1-1,1 1 0,-1-1 0,0 1 0,-1-1 0,1 0 0,-1 1 1,-5 4-1,-7 11 1509,0 3-550,-1-2 1,-38 38-1,-45 28-203,14-12-314,51-40-631,-39 52 0,62-72-192,-24 34 50,2 2-1,-39 78 1,45-69-1440,22-44-1302,49-21-9407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26.3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174 0 4800,'-26'14'1557,"15"-5"-954,-32 32 69,15-17 1923,-33 40-1,60-64-2568,1 1 0,-1-1 1,1 1-1,0-1 0,-1 1 0,1-1 1,0 1-1,0-1 0,-1 1 0,1 0 1,0-1-1,0 1 0,0-1 0,0 1 1,0 0-1,0-1 0,0 1 0,0-1 1,0 1-1,0 0 0,0-1 0,0 1 1,0-1-1,0 1 0,1 0 0,-1-1 1,0 1-1,0-1 0,1 1 0,-1-1 1,0 1-1,1-1 0,-1 1 0,1-1 1,-1 1-1,0-1 0,1 1 0,-1-1 1,1 0-1,-1 1 0,2-1 0,0 2 10,0-1 0,0 0 0,0 0 0,0-1 0,0 1 0,0 0 0,0-1 1,0 1-1,1-1 0,2 1 0,3-3-6,0 1 1,0-1-1,0 0 0,-1 0 1,1-1-1,0 0 1,8-5-1,-13 6-12,8-3 32,0-1 0,-1 0 0,0 0 0,0-1 0,-1 0 0,1-1-1,-2 0 1,1-1 0,-1 1 0,12-19 0,-13 17-6,-6 9-28,0-1 1,0 1-1,1-1 0,-1 1 0,0-1 1,0 0-1,-1 0 0,1 0 0,0 1 0,-1-1 1,1 0-1,-1 0 0,1 0 0,-1 0 1,0 0-1,0 0 0,0-2 0,0 4-5,-1-1 1,1 1-1,0-1 0,-1 0 0,1 1 0,0-1 1,-1 1-1,1 0 0,-1-1 0,1 1 1,-1-1-1,1 1 0,-1 0 0,0-1 0,1 1 1,-1 0-1,1 0 0,-1-1 0,0 1 0,1 0 1,-1 0-1,1 0 0,-1 0 0,0 0 0,1 0 1,-1 0-1,0 0 0,1 0 0,-1 0 1,0 0-1,1 0 0,-1 0 0,1 1 0,-1-1 1,-1 1-1,-26 9-15,24-8-17,-112 54-2219,96-44 923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28.8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1 627 1824,'0'1'115,"0"-1"0,0 1-1,0 0 1,0 0 0,1-1 0,-1 1 0,0 0 0,0 0 0,1-1-1,-1 1 1,1-1 0,-1 1 0,0 0 0,1-1 0,-1 1-1,1-1 1,-1 1 0,1-1 0,0 1 0,-1-1 0,1 1-1,0-1 1,-1 1 0,1-1 0,0 0 0,-1 0 0,1 1 0,0-1-1,-1 0 1,1 0 0,0 0 0,0 0 0,-1 0 0,1 0-1,0 0 1,0 0 0,-1 0 0,1 0 0,1 0 0,5-1 423,0 0 0,0 0 1,9-3-1,-10 3-379,7-3 14,-1 0 0,0-1 0,0-1 0,0 0 0,-1 0 0,0-1 0,0 0-1,-1-1 1,1-1 0,-2 1 0,16-19 0,-19 19-162,0-1 1,-1 1-1,0-1 1,0-1-1,-1 1 0,0-1 1,-1 1-1,2-13 1,2-13-4,2-37 0,-2 19-31,-2 23-996,-5 32 964,1 0-1,-1 0 0,1 0 0,-1 0 0,1 0 1,0 0-1,2 3 0,3 11-20,7 26-22,9 40 180,-19-66 13,-1 0 0,-1 0 0,0 1 1,-1-1-1,-1 0 0,-4 31 0,3-42-48,1 0-1,0 0 1,-1-1-1,0 1 1,0-1 0,-1 1-1,-2 3 1,4-7-30,1 0 1,-1 0 0,0 0-1,1 0 1,-1 0 0,0 0-1,0 0 1,0 0-1,0-1 1,1 1 0,-1 0-1,0 0 1,-1-1 0,1 1-1,0-1 1,0 1 0,0-1-1,0 0 1,0 1 0,0-1-1,-1 0 1,1 0 0,0 0-1,0 0 1,0 0-1,-1 0 1,1 0 0,0 0-1,0 0 1,0 0 0,0-1-1,-3 0 1,2 0-7,-1 0 1,1-1-1,0 1 0,0 0 1,-1-1-1,-2-2 0,5 3-17,-1 0 1,1 1-1,0-1 0,-1 0 0,1 0 1,-1 1-1,1-1 0,0 0 0,0 0 1,-1 1-1,1-1 0,0 0 0,0 0 1,0 0-1,0 0 0,0 0 1,0 1-1,0-1 0,0 0 0,0 0 1,1 0-1,-1 1 0,0-2 0,1 0-17,-1 0-1,1 0 1,0 0-1,-1 0 1,1 1-1,0-1 1,0 0-1,0 1 1,0-1-1,0 0 1,1 1-1,-1-1 1,3-1-1,-2 1 6,0 1-1,1 0 0,-1 1 0,1-1 0,-1 0 1,1 1-1,-1-1 0,1 1 0,-1 0 0,1 0 0,3 0 1,33-2 199,68-13 0,-84 11-103,-1-2 0,0 0 1,0-1-1,0-1 0,-1-2 0,0 0 0,0-1 0,24-17 0,-31 18-27,-1-1 0,0 0 1,-1-1-1,0-1 0,-1 1 0,0-2 1,-1 0-1,-1 0 0,0-1 0,-1 0 0,12-30 1,-11 19 4,-1 0 0,-1 0 0,5-52 0,-12 69 66,0 0 0,0 0 0,-1 0 0,0 0 0,-1 0 0,0 0 0,-4-11 0,6 20-119,-1-1 0,1 0 1,0 0-1,0 1 0,0-1 1,-1 0-1,1 0 1,-1 1-1,1-1 0,0 0 1,-1 1-1,1-1 1,-1 1-1,1-1 0,-1 0 1,0 1-1,1-1 0,-1 1 1,1 0-1,-1-1 1,-1 0-1,1 1 2,1 0 0,-1 0 0,1 0 0,-1 1 0,0-1 0,1 0 0,-1 0 0,1 0 0,-1 1 0,1-1 0,-1 0 0,0 0 0,1 1 0,-1-1 0,1 0 0,0 1 1,-1-1-1,1 1 0,-1-1 0,1 1 0,-1 0 0,-1 2 40,-1 1 0,1 0 0,0 0 0,0 0 1,0 0-1,-1 6 0,-3 19 54,1 0-1,2 1 1,0 33 0,1 75-82,3-108 105,2 0 0,10 48 1,-9-59-9,-2-9-51,1 0 0,6 17 1,-8-23-292,0-1 0,0 1 0,0 0 0,-1 0 0,1-1 0,-1 1 0,0 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29.2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73 4480,'-29'-10'1445,"17"7"911,24 4-472,1-5-932,0 0-1,16-7 1,12-5-356,-17 9-497,0 1 1,0 2 0,1 0 0,-1 1 0,1 2-1,43 2 1,-59 0-242,12 1 74,23 5-1,-13 2-2205,-27-7 1083,1 1 1,-1-1-1,0 1 0,6 3 1,-1 2-917,3-3-58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30.7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124 423 3232,'-2'2'245,"0"0"-1,0 0 1,0 0 0,0 1 0,1-1-1,-1 1 1,1 0 0,-2 3 0,-7 12 853,-72 114 5147,80-129-6190,0 0-1,0 0 0,1 1 1,-1-1-1,1 1 1,0-1-1,0 1 0,0-1 1,1 1-1,-1 0 1,1-1-1,0 1 0,0 0 1,1 5-1,-1-9-40,0 1 1,0-1-1,0 1 0,0-1 0,0 1 1,1-1-1,-1 0 0,0 1 0,0-1 0,1 1 1,-1-1-1,0 0 0,1 1 0,-1-1 1,0 0-1,1 0 0,-1 1 0,0-1 0,1 0 1,-1 0-1,1 1 0,-1-1 0,1 0 1,-1 0-1,0 0 0,1 0 0,-1 0 0,1 0 1,0 0-1,0 0 19,1 0 1,0 0-1,-1-1 0,1 1 0,-1 0 1,1-1-1,-1 1 0,4-2 1,24-18 311,-18 10-313,-1-1 0,0 0 0,17-23-1,7-10-382,-34 43 341,0 1 0,1 0-1,-1 0 1,0-1 0,0 1-1,0 0 1,0 0 0,1 0-1,-1-1 1,0 1-1,0 0 1,0 0 0,1 0-1,-1 0 1,0-1 0,0 1-1,1 0 1,-1 0 0,0 0-1,0 0 1,1 0 0,-1 0-1,0 0 1,1 0 0,-1 0-1,0 0 1,0 0 0,1 0-1,-1 0 1,0 0 0,1 0-1,-1 0 1,0 0 0,0 0-1,1 0 1,-1 0 0,0 0-1,0 1 1,1-1 0,-1 0-1,0 0 1,0 0 0,1 0-1,-1 1 1,0-1 0,0 0-1,0 0 1,0 0 0,1 1-1,-1-1 1,0 0 0,0 0-1,0 1 1,7 20 329,-3-6-250,-1-11-62,1 0 0,-1 0-1,1-1 1,0 1 0,0-1 0,0 0 0,0 0 0,1-1 0,-1 1 0,1-1 0,-1 0 0,10 3 0,-1-4 87,0-1 0,1 0 0,-1 0-1,1-1 1,-1-1 0,24-6 0,-33 7-84,3-1-54,-1 0-1,0-1 1,0 1 0,1-1 0,-2-1 0,1 1-1,0-1 1,-1 0 0,1 0 0,-1-1-1,-1 0 1,1 1 0,0-2 0,-1 1 0,0 0-1,-1-1 1,5-7 0,4-10-196,-1-2 1,17-49-1,-20 51 160,-1-1 0,-1 0 0,-1 0 0,-2-1 0,0 0 0,-1 1 0,-2-1 0,-2-33 0,1 54 54,1 1-1,-1 0 0,0 0 1,0-1-1,0 1 0,-1 0 1,1 0-1,-1 0 0,-1-3 1,2 5-49,0 2 43,-4 16 398,0 0 1,2 0-1,0 0 0,0 0 0,1 28 1,-2 11-16,-4 69-54,4-40-151,3-55 87,1-1 0,5 32 0,-5-60-220,1 0 0,-1 0 1,0 0-1,0 0 1,0 0-1,1 0 1,-1 0-1,1 0 1,-1-1-1,1 1 1,-1 0-1,1 0 1,-1-1-1,1 1 1,-1 0-1,1 0 1,0-1-1,0 1 1,-1-1-1,1 1 1,0-1-1,0 1 1,0-1-1,-1 1 1,1-1-1,0 0 1,0 0-1,0 1 1,0-1-1,0 0 1,0 0-1,0 0 1,2 0-1,-1 0 6,0 0-1,0 0 0,1-1 0,-1 1 1,0-1-1,0 1 0,1-1 0,-1 0 1,0 0-1,0 0 0,0 0 1,0 0-1,3-3 0,2-3 2,0 0-1,0-1 1,6-10 0,10-12-174,-22 29 131,0-1-1,0 0 0,1 0 1,-1 0-1,-1 0 0,1 0 0,0 0 1,0-3-1,3-5-67,-1 7 49,-2 2 29,0 1 1,0 0-1,0-1 1,0 1 0,-1 0-1,1 0 1,0 0-1,0 0 1,0 0-1,0 0 1,0 0-1,0 0 1,0 0-1,1 0 1,2 1 50,6-2-17,0 0 1,0 0 0,-1-1 0,1-1 0,0 0 0,-1 0 0,1-1 0,-1 0 0,12-7 0,-4 1-59,0-1-1,0-1 0,25-25 1,-25 20-190,0-1 0,-2-1-1,23-36 1,29-69 325,-57 105-51,-2-2 0,0 1 0,-1-1 0,8-37 0,-14 53-73,-1 0 0,1-1 0,-1 1 0,0 0 0,0-1 0,-1 1 0,0-6 0,1 11 14,0 0 0,-1-1 0,1 1 0,0 0 1,0 0-1,0-1 0,0 1 0,0 0 0,-1 0 0,1 0 0,0-1 0,0 1 1,0 0-1,-1 0 0,1 0 0,0 0 0,0-1 0,-1 1 0,1 0 0,0 0 1,0 0-1,-1 0 0,1 0 0,0 0 0,0 0 0,-1 0 0,1 0 0,0 0 1,0 0-1,-1 0 0,1 0 0,0 0 0,-1 0 0,1 0 0,0 0 0,0 0 1,-1 0-1,1 0 0,0 0 0,0 0 0,-1 1 0,1-1 0,0 0 1,0 0-1,0 0 0,-1 0 0,1 1 0,0-1 0,0 0 0,0 0 0,-1 0 1,1 1-1,-10 11 1,10-11 22,-13 19 184,2 1 1,0 1 0,1 0-1,-10 36 1,-18 94 129,32-120-242,0-5-39,1 1 0,-1 37 0,6-56-32,0 0 0,0 0 1,1 0-1,0 0 0,1 0 1,0 0-1,0 0 0,1 0 0,0-1 1,8 17-1,-8-21 20,0 0 0,0 0 0,0 0-1,0-1 1,1 1 0,-1-1 0,1 0 0,0 0 0,0 0 0,0 0 0,0-1 0,9 4 0,-6-3 1,0-1 0,0 0 1,0-1-1,0 0 1,0 0-1,0 0 1,0-1-1,9-1 0,-2-1-17,0 0-1,0-1 0,0 0 1,-1-1-1,0-1 0,0 0 1,0-1-1,21-12 0,-29 15-1,-1-1 0,1 0 1,-1 1-1,1-1 0,5-7 0,-9 10-7,0 0-1,-1 0 1,1 0-1,0-1 1,0 1 0,0 0-1,-1 0 1,1-1 0,-1 1-1,1 0 1,-1 0 0,1-1-1,-1 1 1,0-1 0,0 1-1,0 0 1,1-1-1,-1 1 1,-1-1 0,1 1-1,0 0 1,0-1 0,0 1-1,-1-1 1,1 1 0,-1 0-1,1 0 1,-2-3-1,2 4-14,-1-1 0,1 1 0,0-1-1,-1 1 1,1 0 0,0 0 0,-1-1-1,1 1 1,-1 0 0,1 0-1,0-1 1,-1 1 0,1 0 0,-1 0-1,1 0 1,-1 0 0,1 0-1,-1 0 1,1 0 0,-1 0 0,1 0-1,-1 0 1,1 0 0,-1 0-1,1 0 1,-1 0 0,1 0 0,0 0-1,-1 1 1,-16 7-140,8-2 230,7-5-14,0 0 0,0 0 1,1 0-1,-1 1 0,0-1 1,1 1-1,-1-1 0,1 1 1,0 0-1,0-1 0,-1 1 1,1 0-1,0 0 0,0 0 0,1 0 1,-1 0-1,0 0 0,1 0 1,-1 0-1,1 0 0,-1 2 1,1-1 4,0-1 0,0 1 0,0-1 0,0 1 0,0-1 0,0 1 0,1-1 0,-1 1 0,1-1 0,0 0 0,0 1 0,-1-1 0,2 0 0,-1 0 0,0 1 0,0-1 0,1 0 0,1 2 0,3 2 22,0-1 0,1 0-1,0 0 1,-1-1 0,1 0-1,1 0 1,-1-1 0,1 0-1,-1 0 1,1-1 0,0 1-1,0-2 1,0 1 0,0-1-1,13 0 1,9-2-208,0-1 0,58-11 0,-25 3-929,-2 2-1520,48-6-5191,-57 8 4047,-7-8-86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37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1145 2720,'-2'3'270,"1"0"1,1 0-1,-1 1 1,0-1-1,1 0 1,0 0-1,0 0 1,0 5-1,0-6-21,3-28 4147,17-57-3737,-4 28-121,44-97 0,-48 126-490,2 0-1,1 0 0,1 1 1,1 1-1,29-30 0,-41 48-73,1 1-1,0 0 0,0 1 1,0-1-1,1 1 0,0 0 1,0 1-1,11-5 1,-16 7 28,1 0 1,-1 1-1,1-1 1,-1 1 0,0-1-1,1 1 1,-1 0 0,1-1-1,-1 1 1,1 1 0,-1-1-1,1 0 1,-1 1 0,1-1-1,-1 1 1,1 0 0,-1-1-1,0 1 1,1 0 0,-1 1-1,0-1 1,0 0 0,0 1-1,0-1 1,0 1 0,0 0-1,0-1 1,0 1 0,2 4-1,0 2 57,0-1 1,0 1-1,-1 0 0,0 1 0,0-1 0,-1 1 1,0-1-1,-1 1 0,1 9 0,0 13 168,-4 38 0,0-21-46,-5 70 704,5-103-395,2-16-486,0 1 1,0 0 0,0 0 0,0 0 0,1 0 0,-1 0 0,0 0 0,0 0-1,0 0 1,0 0 0,0 0 0,0 0 0,0 0 0,0 0 0,0 0-1,0 0 1,0 0 0,0 0 0,0 1 0,0-1 0,0 0 0,0 0 0,0 0-1,0 0 1,0 0 0,0 0 0,0 0 0,0 0 0,0 0 0,1 0-1,-1 0 1,0 0 0,0 0 0,0 0 0,0 0 0,0 0 0,0 0 0,0 0-1,0 0 1,0 0 0,0 0 0,0 0 0,0 0 0,0 0 0,0 1-1,9-28 30,10-34 54,28-60 0,-34 94-221,1 1-1,1 0 1,1 1 0,31-38-1,-44 60 106,-1 1 0,1-1 0,0 1-1,0-1 1,0 1 0,0 0 0,0 0 0,0 0-1,1 0 1,3-1 0,-6 3 24,0-1 1,1 1 0,-1 0-1,0 0 1,0 0 0,0 0-1,1 0 1,-1 0-1,0 0 1,0 0 0,1 0-1,-1 0 1,0 1 0,0-1-1,0 1 1,1-1-1,-1 1 1,0-1 0,0 1-1,0-1 1,0 1 0,0 0-1,0 0 1,0 0-1,0-1 1,-1 1 0,1 0-1,0 0 1,0 0 0,-1 0-1,1 0 1,0 1-1,-1-1 1,0 0 0,1 1-1,3 8 46,-1 1-1,0-1 0,-1 1 0,2 19 1,-1-6 7,3 15 81,13 74 137,-16-102-229,0 1-1,1-1 1,1-1 0,-1 1 0,1 0-1,1-1 1,10 14 0,-13-20 0,1-1 1,-1 1-1,1-1 1,-1 0-1,1-1 0,0 1 1,0 0-1,0-1 1,1 0-1,-1 0 0,9 2 1,-10-3-19,0 0-1,1 0 1,-1-1 0,0 1 0,1-1-1,-1 0 1,1 0 0,-1 0-1,0 0 1,1-1 0,-1 1 0,0-1-1,1 0 1,-1 0 0,0 0-1,0-1 1,4-1 0,0-2 25,0-1 0,0 0 0,0 0 0,-1-1 0,0 0 0,0 0 0,-1 0 0,1-1 0,-2 0-1,1 0 1,5-14 0,-1-2 126,-1 0-1,10-47 0,-17 65-184,0 0 0,0 0 0,0 0 0,-1 0-1,0 0 1,0 0 0,0 0 0,-1 0 0,0 0-1,0 0 1,0 0 0,-1 0 0,0 1-1,-4-11 1,5 15 1,0 0 0,1 0 1,-1-1-1,0 1 0,0 0 0,1 0 0,-1 0 0,0 0 0,0 0 0,0 0 0,-1 0 0,1 0 1,0 0-1,0 0 0,0 1 0,-1-1 0,1 1 0,0-1 0,-3 0 0,2 1-11,1 0 0,0 0 0,-1 0 0,1 0 0,0 0 0,-1 1 0,1-1 0,0 1 0,-1-1 0,1 1 0,0-1 0,0 1 0,-1 0 0,1-1 0,0 1 0,-2 2 0,-1 1-29,1-1 0,-1 2 0,1-1 1,0 0-1,0 1 0,0-1 0,0 1 1,-3 10-1,1 1 34,1 0 0,0 0 0,2 1-1,0-1 1,0 1 0,2 0 0,1 20 0,0-25 23,0 0-1,1 1 1,1-1 0,0 0 0,1 0-1,0-1 1,1 1 0,0-1-1,0 0 1,11 15 0,-11-20 11,0-1 1,0 1-1,1-1 1,0 0-1,0 0 1,0-1-1,1 1 0,-1-2 1,1 1-1,0-1 1,0 0-1,0 0 1,1-1-1,-1 1 1,16 1-1,-14-3 21,1 0-1,0 0 1,-1-1-1,1-1 1,0 1-1,0-2 1,-1 1-1,1-1 1,-1-1 0,0 1-1,1-2 1,10-4-1,-13 3 4,0 0-1,0 0 1,0 0 0,0-1-1,-1 0 1,0 0-1,0-1 1,0 0 0,8-14-1,2-7 61,16-40 1,-16 32-34,66-121-263,-79 150 142,-3 6 48,0 1-1,1-1 1,-1 0-1,0 1 1,0-1-1,1 0 0,-1 1 1,1-1-1,-1 0 1,0 1-1,1-1 0,-1 1 1,1-1-1,0 1 1,-1-1-1,1 1 1,-1-1-1,1 1 0,0 0 1,0-1-1,-1 1 4,0 0-1,1 1 0,-1-1 1,0 0-1,0 0 1,0 1-1,0-1 1,0 0-1,1 0 1,-1 1-1,0-1 0,0 0 1,0 1-1,0-1 1,0 0-1,0 1 1,0-1-1,0 0 0,0 0 1,0 1-1,0-1 1,0 0-1,0 1 1,0-1-1,-1 0 0,1 1 1,0-1-1,0 1 0,-26 187 112,21-147 117,1 0 0,3 83-1,2-118-223,-1-4 37,0 0 0,0 1 1,0-1-1,1 0 0,-1 0 0,1 1 0,1 1 1,-2-4-32,0 1 0,0-1 0,0 0 1,0 0-1,0 0 0,0 0 0,0 0 0,1 0 1,-1 0-1,0 1 0,0-1 0,0 0 1,0 0-1,0 0 0,1 0 0,-1 0 1,0 0-1,0 0 0,0 0 0,0 0 0,1 0 1,-1 0-1,0 0 0,0 0 0,0 0 1,1 0-1,-1 0 0,0 0 0,0 0 1,0 0-1,0 0 0,1 0 0,-1 0 1,9-9 155,1-3-6,9-11-2,31-47 0,-32 38-56,-3 4-163,2 1 1,0 1 0,24-28-1,-24 41-102,-17 13 165,0 0 0,1 0 0,-1 0 0,0-1 0,1 1 0,-1 0 0,1 0 0,-1 0 0,0 0 0,1 0 0,-1 0 0,0 0 0,1 0 0,-1 0 0,1 0 0,-1 0 0,0 0 0,1 0-1,-1 0 1,1 0 0,-1 0 0,0 0 0,1 0 0,-1 1 0,0-1 0,1 0 0,-1 0 0,0 0 0,1 1 0,-1-1 0,0 0 0,0 0 0,1 1 0,-1-1 0,0 0 0,0 1 0,1-1 0,-1 0 0,0 1 0,0-1 0,0 0 0,0 1 0,1-1 0,-1 0 0,0 1 0,0-1 0,0 1 0,0 0 0,3 20-17,-1 0 0,-1 0 0,-2 23 0,1-20 58,0 0 0,5 36 0,-3-53-30,-1-1-1,1 1 0,0 0 0,0-1 0,1 1 0,0-1 0,0 0 0,0 1 0,1-2 0,0 1 0,0 0 0,1-1 0,4 5 0,-7-8 22,0 0-1,0 0 0,0-1 0,0 1 0,0-1 0,0 0 0,0 1 1,0-1-1,1 0 0,-1 0 0,0-1 0,1 1 0,-1 0 0,1-1 1,-1 1-1,1-1 0,-1 0 0,1 0 0,-1 0 0,1 0 0,-1 0 1,1-1-1,-1 1 0,0-1 0,1 1 0,-1-1 0,1 0 0,2-2 1,3-1 36,-1-1-1,0 0 1,0-1 0,0 0 0,-1 0 0,10-12 0,-7 8-63,-2-1 0,1 0 0,-1 0 0,10-24 0,14-49-13,-26 68 37,73-240 224,-60 183-214,13-114 0,4-160-293,-31 316 214,1-16-428,-6 40 219,-2 11 104,-3 15 39,-4 37 1,-2 79 1,8-74 57,-5 82-33,10 158-1,2-264 117,11 57 0,-9-72 17,1-1-1,1 0 0,1 0 1,11 20-1,-17-36 1,0-1 0,1 1 0,0-1 0,0 0 0,0 0 0,1 0-1,-1 0 1,1 0 0,0-1 0,5 4 0,-7-5-29,0-1 1,1 0-1,-1-1 0,0 1 0,1 0 0,-1 0 1,0-1-1,1 0 0,-1 1 0,1-1 1,-1 0-1,1 0 0,-1 0 0,1-1 0,-1 1 1,1 0-1,-1-1 0,1 0 0,-1 0 1,0 0-1,1 0 0,-1 0 0,4-2 0,5-4 4,-1-1-1,1 0 0,-2 0 1,1-1-1,-1 0 0,0 0 0,-1-1 1,0-1-1,10-17 0,2-9 118,25-62 0,-39 82-130,-1 1 0,-1-1 0,3-24 0,-6 33-12,0 1-86,0 2-18,-1 1 0,1 0 0,0 0 0,0 0-1,3-8 1,3 12 72,0 1 0,0-1 0,1 1 0,-1 0 0,11 3 0,-14-2 23,0 0 1,0 0-1,0 0 1,0 1-1,0-1 1,0 1-1,-1 0 1,1 0-1,-1 0 1,0 0-1,0 1 1,0 0-1,0-1 1,-1 1-1,1 0 1,2 8-1,3 6-16,-1 0 0,7 31 0,-11-38 37,7 35 87,7 22-139,-15-60 37,1-1 1,0 1-1,1-1 0,0 1 0,0-1 0,6 8 0,-10-15 16,1 1 0,-1 0 0,1 0 1,0 0-1,-1 0 0,1-1 0,0 1 0,0 0 0,0-1 0,0 1 0,-1-1 1,1 1-1,0-1 0,0 1 0,0-1 0,0 1 0,0-1 0,0 0 0,0 0 1,0 1-1,0-1 0,0 0 0,0 0 0,0 0 0,1 0 0,-1 0 0,0 0 1,0-1-1,0 1 0,0 0 0,0-1 0,0 1 0,0 0 0,0-1 0,-1 1 1,1-1-1,0 1 0,0-1 0,1 0 0,3-4 14,0 1-1,-1-1 1,1 0-1,-1-1 1,4-6-1,-2 4-37,13-25 18,-16 27-30,0 0-1,0 0 0,0 1 0,1-1 0,0 1 0,0 0 0,1 0 1,4-5-1,-8 10 16,-1 0 0,0 0 1,1-1-1,-1 1 0,0 0 0,1 0 1,-1 0-1,0 0 0,1 0 1,-1-1-1,1 1 0,-1 0 0,0 0 1,1 0-1,-1 0 0,0 0 0,1 0 1,-1 0-1,1 0 0,-1 0 1,0 0-1,1 1 0,-1-1 0,1 0 1,-1 0-1,0 0 0,1 0 1,-1 1-1,0-1 0,1 0 0,-1 0 1,0 1-1,1-1 0,-1 0 0,0 0 1,0 1-1,1-1 0,-1 0 1,0 1-1,0-1 0,0 0 0,1 1 1,-1-1-1,0 0 0,0 1 1,0-1-1,0 1 0,0-1 0,0 0 1,0 1-1,0 0 0,3 22-75,-3 5 38,4 29 0,-3-49 43,0 0 0,1 0 0,0-1 1,0 1-1,1-1 0,0 1 0,0-1 0,7 12 0,-8-17 12,-1 0 1,0-1-1,1 1 0,-1-1 1,1 1-1,0-1 0,-1 0 1,1 0-1,0 0 0,0 0 1,0 0-1,-1 0 1,1 0-1,0 0 0,0-1 1,1 1-1,-1-1 0,0 0 1,0 1-1,0-1 1,0 0-1,0 0 0,0 0 1,0-1-1,0 1 0,0 0 1,0-1-1,0 1 1,0-1-1,2-1 0,3 0 36,0-2-1,-1 1 1,1 0 0,-1-1-1,0 0 1,0-1-1,6-6 1,-3 2-21,-1 1-1,0-2 1,0 1 0,-1-1 0,-1 0-1,1 0 1,-2-1 0,1 0-1,3-12 1,-7 17-23,0-1-1,0 0 1,-1 1-1,0-1 1,0 0 0,-1 0-1,0 0 1,0 0 0,-1 0-1,1 0 1,-2 0-1,1 1 1,-1-1 0,0 0-1,0 1 1,0-1-1,-5-6 1,5 9-25,-1 0 1,0 0-1,0 0 0,0 1 0,0-1 0,-1 1 1,0 0-1,1 0 0,-1 0 0,0 0 0,-1 1 1,1-1-1,0 1 0,-1 0 0,1 0 1,-1 1-1,-9-3 0,7 3-16,-1 0 1,1 0-1,-1 0 1,0 1-1,1 1 1,-1-1-1,1 1 0,-1 0 1,1 1-1,-11 3 1,10-4 109,21-7-54,29-6-167,72-12-1,-111 24 156,120-17 42,-115 16-68,0 1 0,0 0 0,0 1 0,0 0 0,0 0 0,0 1 0,0 0 0,15 5 0,-19-5 1,0 0 1,0 1 0,0-1 0,0 0-1,-1 1 1,1 0 0,-1 0 0,1 0-1,-1 1 1,0-1 0,0 1 0,-1-1-1,1 1 1,-1 0 0,0 0 0,4 8-1,0 9 146,0 1 0,-2 0-1,4 36 1,-2-3 102,-5-47-73,0 4-59,1-10 140,0-6 276,17-57-437,-13 39-86,1 1 0,1-1 0,0 1 1,19-31-1,-21 43-37,0-1 0,1 1 0,1 0 0,12-12 0,-17 19 14,-1 0-1,0 0 0,0 1 0,1-1 0,-1 1 1,1 0-1,-1 0 0,1 0 0,-1 0 0,6-1 1,-6 2 10,0 0 0,-1 0 0,1 0 0,0 0 0,0 0 1,0 1-1,-1-1 0,1 1 0,0-1 0,-1 1 0,1-1 1,0 1-1,-1 0 0,1 0 0,-1 0 0,1 0 0,-1 0 1,2 2-1,4 5 36,0 0 0,-1 0 0,0 0 0,-1 1 0,0 0 0,0 0 0,3 12 0,6 7-16,-2-5-70,26 39-1,-34-56 118,0-1-1,1 1 0,0-1 1,0 0-1,0 0 0,1 0 1,0-1-1,0 1 0,0-1 1,0-1-1,9 4 0,-13-6-23,1-1-1,0 1 0,-1-1 1,1 1-1,0-1 0,-1 0 0,1 0 1,0-1-1,-1 1 0,1 0 1,0-1-1,-1 0 0,1 1 0,0-1 1,-1 0-1,0-1 0,1 1 0,-1 0 1,4-3-1,2-1 35,-1-1 0,0 0 0,0-1 0,9-10 0,7-15 33,0-2-1,-2 0 0,18-42 0,-10 20-20,-9 11-49,-15 32-60,1-1 0,8-13 0,-13 26 30,-1 0-1,1 0 1,-1 0-1,0 1 1,1-1 0,0 0-1,-1 1 1,1-1-1,-1 1 1,1-1 0,0 0-1,-1 1 1,1-1 0,0 1-1,-1 0 1,1-1-1,0 1 1,0 0 0,0-1-1,-1 1 1,1 0-1,0 0 1,0 0 0,0-1-1,0 1 1,1 0-1,-1 1-7,0-1 0,1 1 0,-1 0 0,0-1 0,1 1 0,-1 0 0,0-1 0,0 1 0,0 0 0,0 0 0,0 0 0,0 0 0,0 0 0,1 2 0,2 3-1,0-1 0,-1 1-1,1 1 1,-1-1 0,3 10-1,3 18 106,-1 1 1,-1 1-1,-3-1 0,0 1 0,-3 0 0,-3 47 0,2-78-21,0 0 0,-1 0 1,0 0-1,0 0 0,-1 0 0,1-1 1,-1 1-1,-4 7 0,6-11-44,-1 0-1,0 0 1,1 0 0,-1 0-1,0 0 1,0-1-1,1 1 1,-1 0 0,0-1-1,0 1 1,0 0-1,0-1 1,0 1-1,0-1 1,0 1 0,0-1-1,0 0 1,-2 1-1,2-1-4,-1 0-1,1 0 0,-1-1 1,1 1-1,-1 0 0,1-1 1,-1 1-1,1-1 0,-1 1 1,1-1-1,-1 0 0,1 0 0,0 0 1,-1 0-1,1 0 0,-2-1 1,-1-3 19,-1 0 0,1-1 0,0 1 0,1 0 0,-6-13 0,0 3-256,9 15 217,0-1 1,0 1-1,0 0 1,-1 0-1,1 0 1,0 0-1,0 0 1,0 0 0,0 0-1,0-1 1,-1 1-1,1 0 1,0 0-1,0 0 1,0 0-1,0 0 1,0-1-1,0 1 1,0 0-1,0 0 1,0 0-1,0 0 1,0-1 0,0 1-1,0 0 1,0 0-1,0 0 1,0-1-1,0 1 1,0 0-1,0 0 1,0 0-1,0 0 1,0-1-1,0 1 1,0 0 0,0 0-1,0 0 1,0 0-1,0-1 1,0 1-1,0 0 1,1 0-1,-1 0 1,0 0-1,0 0 1,0-1-1,1 1 1,8 3-227,0-1 143,3-3 119,0-1 1,-1 0 0,1-1-1,-1-1 1,0 1-1,1-2 1,9-5-1,2 0 7,279-119-810,-215 86-2721,-33 11-3697,-35 23 4344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50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1 945 1664,'1'1'193,"0"0"0,-1 0 0,1-1 0,0 1 0,0 0-1,0-1 1,0 1 0,0-1 0,0 0 0,0 1 0,0-1 0,0 0 0,0 1 0,1-1 0,-1 0 0,0 0 0,0 0 0,0 0-1,0 0 1,2 0 0,2 0 131,0 0-1,0 0 1,0-1 0,9-1-1,-8 0-218,0-1-1,-1 0 1,1 0 0,0 0-1,-1-1 1,0 0-1,0 0 1,0 0 0,0 0-1,3-6 1,7-8 173,17-26 0,-28 37-225,9-11 39,136-219 861,-145 228-932,0-1-1,-1 1 0,0-1 0,2-13 0,3-8 98,-7 28-489,-2 3 126,-5 10 36,-5 14 213,-17 25 122,0 4 110,14-20-133,-17 61 0,26-76-90,1 1 0,2-1-1,0 1 1,0-1 0,2 22 0,0-37 45,1 1 1,-1-1-1,1 1 1,0-1-1,-1 0 0,1 1 1,1-1-1,1 4 0,-3-6-44,1 0-1,-1-1 1,1 1-1,-1 0 1,1-1-1,-1 1 1,1-1-1,0 1 1,-1 0-1,1-1 1,0 0-1,-1 1 1,1-1-1,0 1 1,0-1-1,-1 0 0,1 1 1,0-1-1,0 0 1,0 0-1,0 0 1,-1 0-1,1 0 1,0 0-1,0 0 1,0 0-1,0 0 1,-1 0-1,1 0 1,0 0-1,0 0 1,0-1-1,-1 1 1,1 0-1,0-1 1,1 0-1,2-1 51,1-1-1,0 0 1,-1 0 0,1-1 0,-1 1-1,0-1 1,7-8 0,23-35 79,-13 16-124,-3 7-23,1 2-1,0 0 1,2 2 0,32-27 0,-33 30-30,-14 12-66,-1 0 0,1 0 0,0 1-1,1 0 1,9-5 0,-16 9 96,0 0 0,1 0-1,-1 0 1,0 0 0,0 0 0,0 0 0,0 0 0,0 0-1,0 0 1,0 0 0,1 0 0,-1 0 0,0 0 0,0 0-1,0 0 1,0 0 0,0 0 0,0 0 0,0 0 0,1 0-1,-1 0 1,0 0 0,0 0 0,0 0 0,0 0 0,0 0-1,0 1 1,0-1 0,0 0 0,0 0 0,0 0-1,0 0 1,0 0 0,0 0 0,0 0 0,1 1 0,-1-1-1,0 0 1,0 0 0,0 0 0,0 0 0,0 0 0,0 0-1,0 0 1,0 1 0,-1-1 0,1 11-7,-4 11 143,-19 44 338,5-14-380,14-39-54,1-4 31,0 0-1,1 0 1,0 0-1,-1 17 0,3-26-54,0 0-1,0 0 0,0 1 1,0-1-1,0 0 1,-1 0-1,1 1 0,0-1 1,0 0-1,0 0 0,0 1 1,0-1-1,0 0 1,0 1-1,1-1 0,-1 0 1,0 0-1,0 1 0,0-1 1,0 0-1,0 0 0,0 0 1,0 1-1,0-1 1,1 0-1,-1 0 0,0 1 1,0-1-1,0 0 0,0 0 1,1 0-1,-1 0 1,0 1-1,0-1 0,1 0 1,-1 0-1,0 0 0,0 0 1,1 0-1,-1 0 1,0 0-1,0 0 0,1 0 1,-1 0-1,0 1 0,0-1 1,1 0-1,-1 0 1,0-1-1,0 1 0,1 0 1,-1 0-1,0 0 0,0 0 1,1 0-1,-1 0 0,0 0 1,0 0-1,1 0 1,-1-1-1,0 1 0,15-12 110,-13 10-77,56-60 225,-42 43-291,2 0 0,21-17-1,-31 29-71,1 0-1,0 1 0,0 0 1,1 1-1,0-1 0,0 2 1,15-6-1,-24 10 86,-1 0 0,1 0 0,-1 0 0,1 0 0,-1 0 0,1 0 0,-1 0 0,1 0 0,-1 0 0,0 0 0,1 0 0,-1 0 0,1 0 0,-1 0 0,1 0 0,-1 1 0,1-1 0,-1 0 0,1 0 0,-1 1 0,0-1 0,1 0 0,-1 0 0,0 1 0,1-1 0,-1 0 0,0 1 0,1-1 0,-1 1 0,0-1 0,0 0 0,1 1 0,-1-1 0,0 1 0,0-1 0,0 1 0,1 0 0,-1 21 230,0-13-239,3 71 239,-2-71-166,1-1 0,-1 1 0,1 0 0,1-1 1,0 1-1,0-1 0,5 8 0,-7-14-25,0 1 1,1-1 0,-1 0 0,0 0-1,1 0 1,0-1 0,-1 1-1,1 0 1,0-1 0,0 1 0,0-1-1,0 1 1,4 1 0,-5-3 7,1 1 1,-1-1-1,1 0 0,-1 0 1,1 0-1,-1 0 0,1 0 1,-1 0-1,1 0 0,-1 0 1,1 0-1,-1-1 0,1 1 1,-1-1-1,1 1 0,-1-1 1,1 1-1,-1-1 0,0 0 1,1 0-1,-1 0 0,1-1 1,4-3 32,-1 0 1,0 0 0,0-1-1,-1 0 1,0 0 0,7-11-1,6-11 9,39-62 80,-43 68-101,-2 0-1,14-36 1,10-47 150,-29 87-173,0-7-69,8-48 0,-9 40-29,0-1-68,2-49-1,-7 82 92,0 0 1,0 0-1,0 0 1,0 0-1,0 0 1,0 0-1,0 0 1,0 0-1,-1 0 1,1 0-1,0 0 1,-1 0-1,0-1 1,1 2 20,0 0-1,0 0 1,-1 0 0,1 0 0,0 0 0,0 0 0,0 0 0,-1 0-1,1 0 1,0 0 0,0 0 0,0 0 0,-1 0 0,1 0 0,0 0-1,0 0 1,-1 0 0,1 0 0,0 0 0,0 0 0,0 0 0,-1 0 0,1 0-1,0 0 1,0 0 0,0 0 0,0 1 0,-1-1 0,1 0 0,0 0-1,0 0 1,0 0 0,0 0 0,0 1 0,-1-1 0,1 0 0,-2 3-69,0-1 0,1 1 0,-1-1 1,1 1-1,-1 0 0,1-1 1,-2 6-1,-11 44 126,3 0 1,1 1-1,3 0 1,0 64-1,8-96 51,0 1-1,1 0 1,2 0 0,6 26-1,-8-43-32,0 0 0,-1-1 1,2 1-1,-1-1 0,0 0 0,1 1 0,0-1 0,0 0 0,6 7 0,-7-10-30,0 1-1,0 0 0,0-1 1,1 1-1,-1-1 1,0 0-1,0 0 0,1 0 1,-1 0-1,1 0 1,-1 0-1,1 0 0,-1-1 1,1 1-1,-1-1 1,1 0-1,-1 0 0,1 0 1,0 0-1,2-1 1,13-3 73,-1-1 1,1 0 0,-1-2-1,0 0 1,0 0 0,-1-2 0,0 0-1,27-22 1,-39 28-46,1-1 1,-1 0-1,0-1 0,-1 1 1,1-1-1,-1 0 0,4-6 0,-7 10-68,1 0 0,0 0 0,-1 0 0,1 0-1,-1 0 1,1 0 0,-1 0 0,0 0 0,1 0-1,-1 0 1,0-1 0,0 1 0,0 0 0,0 0-1,0 0 1,0 0 0,0-1 0,0 1 0,0 0-1,-1 0 1,1 0 0,-1 0 0,1 0 0,0 0-1,-1 0 1,1 0 0,-1 0 0,0 0 0,1 0-1,-1 0 1,0 0 0,0 0 0,0 0 0,0 1-1,1-1 1,-1 0 0,0 0 0,0 1 0,0-1-1,0 1 1,0-1 0,-1 1 0,0-1 0,-1 1-39,1-1 1,-1 1 0,0-1 0,0 1-1,1 0 1,-1 0 0,0 0 0,0 1 0,1-1-1,-1 1 1,0-1 0,1 1 0,-1 0 0,0 0-1,1 0 1,-1 0 0,1 1 0,0-1 0,-5 4-1,0 1-49,-1 0 0,1 0 0,0 1-1,-7 10 1,10-12 76,0 1 1,1 0-1,0 0 0,-1 0 0,2 0 1,-1 0-1,1 1 0,0-1 1,0 1-1,1 0 0,0 0 1,0-1-1,1 1 0,0 0 1,0 8-1,1-7 52,0-1 1,0 1-1,1-1 0,0 0 1,0 0-1,1 0 1,0 0-1,0 0 0,0 0 1,1-1-1,0 0 1,1 1-1,-1-2 1,6 7-1,-7-10 19,-1 1 0,1-1 0,0 0 0,0 0 0,0 0 0,0 0 1,0 0-1,1-1 0,-1 0 0,0 1 0,1-1 0,-1 0 0,1-1 0,3 1 0,-1 0 17,0-1 0,-1 0-1,1-1 1,-1 0-1,1 0 1,-1 0 0,1 0-1,6-3 1,2-3 47,0 1 0,-1-2 0,1 0 0,-2 0 0,23-20 0,37-46 141,-17 15-241,-40 44-39,31-31 21,-41 36-95,-2 3-538,-2 8 623,-1-1 0,1 0-1,-1 1 1,0-1-1,1 0 1,-1 1-1,0-1 1,1 1-1,-1-1 1,0 0-1,0 1 1,1-1 0,-1 1-1,0-1 1,0 1-1,0-1 1,0 1-1,1-1 1,-1 1-1,0 0 1,3 29 119,-1-10 59,-1 6-51,-1-23-95,0 0 1,0 1-1,0-1 1,0 0-1,1 0 1,-1 1-1,1-1 1,0 0-1,0 0 1,0 0-1,2 3 1,2 6 29,9 15 188,-14-26-210,0-1 1,1 1-1,-1-1 0,1 1 1,-1-1-1,0 1 0,1-1 1,-1 1-1,1-1 1,-1 1-1,1-1 0,-1 0 1,1 1-1,-1-1 0,1 0 1,-1 0-1,1 1 1,0-1-1,-1 0 0,1 0 1,-1 0-1,1 0 1,0 1-1,-1-1 0,1 0 1,0 0-1,-1 0 0,1 0 1,-1-1-1,1 1 1,0 0-1,-1 0 0,1 0 1,-1 0-1,1-1 0,0 1 1,12-9 133,-2-1-1,0 0 1,0 0 0,12-16 0,23-21 110,-15 21-262,34-23 0,-52 41-132,0 0-1,1 0 1,1 1-1,-1 1 1,26-7-1,-38 12 97,-1 1-1,1-1 1,-1 1-1,1 0 0,-1 0 1,1 0-1,-1 0 0,1 0 1,-1 0-1,1 0 1,-1 0-1,1 1 0,-1-1 1,1 0-1,-1 1 0,1-1 1,1 2-1,-3-1 44,1-1-1,0 1 1,0 0-1,-1 0 1,1 0-1,-1-1 1,1 1-1,-1 0 1,1 0-1,-1 0 0,1 0 1,-1 0-1,0 0 1,0 0-1,1 0 1,-1 0-1,0 0 1,0 0-1,0 0 1,0 0-1,0 0 1,-1 0-1,1 0 1,0 0-1,-1 2 1,-2 9 63,-1-1-1,0 0 1,-10 17 0,9-18-4,1 0 0,-1 0 1,-4 21-1,7-18 527,10-20 34,-4 3-611,5-6 33,1 2-1,22-15 1,-1-1-19,-22 19-83,-1-1-1,1 1 1,10-5 0,10-5-117,-27 13 87,1 0 0,0 1 0,0 0-1,0 0 1,0 0 0,0 0 0,3-1 0,-5 2 66,0 0 0,-1 0 0,1 0 1,-1 0-1,1 0 0,-1 0 1,1 0-1,0 0 0,-1 0 1,1 0-1,-1 0 0,1 0 0,-1 0 1,1 1-1,-1-1 0,1 0 1,-1 0-1,1 0 0,-1 1 0,1-1 1,-1 0-1,1 1 0,-1-1 1,1 1-1,-1-1 0,1 0 1,-1 1-1,0-1 0,1 1 0,-1-1 1,0 1-1,0-1 0,1 1 1,-1-1-1,0 1 0,0-1 0,0 1 1,0 0-1,0-1 0,1 1 1,-1-1-1,0 1 0,0-1 0,-1 2 1,-1 18 189,1-17-199,1 1 1,-1 0-1,1-1 1,0 1-1,0 0 1,0 3-1,2 10-36,-3-10 228,1-6-158,0-1 0,0 0 0,1 0 0,-1 0 0,0 0 0,0 0 0,0 0 0,0 0 0,0 0 0,0 0 0,0 0 0,0 0 0,0 1 0,1-1 0,-1 0 0,0 0 0,0 0 0,0 0 0,0 0 0,0 0 0,0 0 0,0 0 0,1 0 0,-1 0 0,0 0 0,0 0 0,0 0 0,0 0 0,0 0 0,0 0 0,1 0 0,-1 0-1,0 0 1,0 0 0,0-1 0,0 1 0,0 0 0,0 0 0,0 0 0,0 0 0,1 0 0,-1 0 0,0 0 0,0 0 0,0 0 0,0 0 0,0-1 0,0 1 0,0 0 0,10-7 397,-3 2-281,1-1-100,-1 0 0,0 0 0,9-10 0,-11 11-64,0-1 0,0 1 0,1 0 0,0 0 0,0 1 0,0 0 0,9-4 0,-10 5 106,-4 3-158,0-1-1,0 0 1,0 1 0,0-1 0,0 1 0,1 0 0,-1-1 0,0 1 0,0 0 0,2 0 0,-2 0 67,0 0 1,-1 1-1,1-1 1,-1 0 0,1 1-1,-1-1 1,0 0-1,1 1 1,-1-1 0,1 1-1,-1-1 1,0 1-1,1-1 1,-1 1 0,0-1-1,1 1 1,-1-1-1,0 1 1,0 0 0,0-1-1,1 1 1,-1-1-1,0 1 1,0 0 0,0-1-1,0 2 1,3 28 44,-3-24-24,1 0-1,0 1 0,0-1 0,0 0 0,1 0 0,-1 0 0,1 0 1,1 0-1,2 6 0,-3-10 20,-1 1-1,1-1 1,0 0 0,0 1 0,0-1-1,0 0 1,0 0 0,0 0-1,0-1 1,1 1 0,-1 0 0,1-1-1,-1 0 1,1 1 0,3 0 0,-2-1 19,0 0 0,1 0 0,-1-1 1,0 1-1,0-1 0,0 0 0,1-1 1,-1 1-1,6-2 0,4-2 80,0 0-1,-1-1 0,0-1 1,0 0-1,14-10 0,23-10 212,17-11-85,-60 32-192,0 0 1,0-1-1,-1 1 0,1-1 0,-1 0 1,8-12-1,-13 17-78,0-1-1,0 1 0,0-1 1,0 1-1,-1-1 1,1 1-1,0-1 1,-1 0-1,1 1 1,-1-1-1,0 0 1,0 1-1,1-1 0,-1 0 1,-1-2-1,1 3-5,0 1-1,0-1 0,-1 0 0,1 1 0,-1-1 1,1 0-1,0 1 0,-1-1 0,1 0 0,-1 1 1,0-1-1,1 1 0,-1-1 0,1 1 0,-1-1 1,0 1-1,0-1 0,1 1 0,-1 0 1,0-1-1,1 1 0,-1 0 0,0 0 0,0 0 1,0-1-1,1 1 0,-1 0 0,0 0 0,0 0 1,0 0-1,1 0 0,-1 1 0,0-1 0,0 0 1,0 0-1,-9 3-74,0 0 1,0 0 0,0 1-1,-10 5 1,19-8 115,-5 2-3,1 0 0,-1 0-1,1 1 1,0 0 0,0 0-1,0 1 1,1-1 0,-1 1-1,1 0 1,0 0 0,1 1-1,-1-1 1,1 1 0,0 0 0,0 0-1,1 0 1,0 0 0,-3 10-1,4-12 13,1-1 0,-1 1 0,1-1 0,0 1 0,0-1 0,0 1 0,0-1 0,1 1 0,-1-1 0,1 1 0,0-1 0,0 1 0,0-1-1,0 0 1,1 1 0,-1-1 0,1 0 0,0 0 0,0 0 0,0 0 0,0-1 0,1 1 0,-1 0 0,1-1 0,0 0 0,-1 1 0,1-1 0,0 0 0,0-1-1,0 1 1,1 0 0,-1-1 0,0 0 0,5 2 0,2-1 18,-1 0 0,1-1 1,-1 0-1,1 0 0,-1-1 0,1 0 0,0-1 0,-1 0 1,1 0-1,-1-1 0,12-4 0,13-5 22,54-27 0,-70 30-32,64-31 21,33-16 93,-106 52-124,35-18-283,-56 29-281,-10 4 430,1 1 1,-24 21-1,39-28 132,-1 0 1,1 1-1,0 0 1,-9 14-1,13-18-21,1-1-1,0 1 1,0 0-1,0-1 1,0 1 0,0 0-1,0-1 1,1 1-1,-1 3 1,1-4 7,0-1 0,0 1 0,0-1 0,1 1 0,-1-1 0,0 0 1,1 1-1,-1-1 0,1 1 0,-1-1 0,1 0 0,0 1 0,0-1 0,-1 0 0,1 0 1,0 0-1,0 1 0,2 0 0,-2-1 17,0 0 0,0-1 0,0 1 1,0-1-1,0 1 0,0-1 0,0 1 0,0-1 1,1 0-1,-1 1 0,0-1 0,0 0 0,0 0 1,0 0-1,1 0 0,-1 0 0,0 0 0,0 0 1,0 0-1,1-1 0,-1 1 0,0 0 1,0-1-1,0 1 0,2-2 0,4-1 87,0-1 0,-1 0 0,8-6 0,-2 1-18,28-19-193,60-55 1,-85 68 45,-1-1 0,-1-1 1,0 0-1,-1-1 1,-1 0-1,12-27 0,-2-6-23,19-62 1,-21 51-120,20-111 0,-39 172 204,1 0-69,-1-1 0,0 0 0,1 0 0,-1 0 0,0 0 0,0 0 0,-1 0 1,1 0-1,0 1 0,-1-3 0,1 4 53,0-1 0,0 1-1,0 0 1,0 0 0,0 0 0,0 0 0,0-1 0,0 1-1,0 0 1,-1 0 0,1 0 0,0 0 0,0-1 0,0 1-1,0 0 1,0 0 0,0 0 0,-1 0 0,1 0 0,0 0-1,0 0 1,0-1 0,0 1 0,-1 0 0,1 0 0,0 0-1,0 0 1,0 0 0,0 0 0,-1 0 0,1 0 0,0 0-1,0 0 1,0 0 0,-1 0 0,1 0 0,0 0 0,0 0-1,0 0 1,0 0 0,-1 0 0,1 0 0,0 0 0,0 0 0,0 1-1,0-1 1,-1 0 0,1 0 0,0 0 0,-12 11-235,3 1 291,1 1 1,0-1-1,0 2 0,-6 13 1,-21 62 146,23-56-108,-38 118 313,28-79-189,16-52-153,1 0 1,-4 27-1,8-37 14,0 0 0,1 0-1,0 0 1,0 1 0,1-1 0,5 17 0,-6-25-61,1 0 1,-1 0-1,1-1 1,-1 1-1,1 0 0,0-1 1,0 1-1,0 0 1,0-1-1,0 1 0,1-1 1,-1 0-1,0 1 1,0-1-1,1 0 1,-1 0-1,1 0 0,2 2 1,-1-2 37,0 0-1,0 0 1,0-1 0,0 1-1,0 0 1,0-1 0,0 0-1,0 0 1,0 0 0,4 0-1,6-3 111,-1 1 0,1-2 0,-1 1-1,14-7 1,-26 10-152,21-10 117,21-12-1,-10 4-56,22-16 112,-23 13-824,-31 21 634,0 0-1,0 0 1,0-1-1,1 1 1,-1 0-1,0 0 0,0 0 1,0 0-1,0 0 1,0 0-1,1 0 0,-1 0 1,0 0-1,0 0 1,0 0-1,0 0 1,1 0-1,-1 0 0,0 0 1,0 0-1,0 0 1,0 0-1,1 0 0,-1 0 1,0 0-1,0 0 1,0 0-1,0 0 1,1 0-1,-1 0 0,0 0 1,0 0-1,0 0 1,0 0-1,0 1 0,1-1 1,-1 0-1,0 0 1,0 0-1,0 0 1,1 10-160,-4 14 417,2-20-280,0 6 139,0 0 0,0 0 0,1 0 0,0 0 0,2 14 0,-2-21-57,1 0 1,-1 0 0,1 0 0,0 0 0,0 0 0,1 0 0,-1 0 0,0 0 0,1-1 0,0 1-1,-1-1 1,1 1 0,0-1 0,1 1 0,-1-1 0,0 0 0,0 0 0,1 0 0,0-1 0,-1 1 0,5 2-1,-5-4-46,0 1 0,1-1-1,-1 1 1,0-1 0,0 1-1,1-1 1,-1 0 0,0 0-1,1 0 1,-1-1-1,0 1 1,0 0 0,3-2-1,29-10 45,-26 8-13,68-31 134,34-13-368,-69 33 211,-13 5 101,0 0 0,51-29-1,-78 39-115,0 0-1,0-1 0,0 1 0,0-1 0,-1 1 0,1-1 1,0 0-1,0 1 0,0-1 0,-1 0 0,1 0 0,0 1 1,-1-1-1,1 0 0,-1 0 0,1-1 0,-1 2-7,0-1-1,-1 1 1,1 0-1,0-1 1,-1 1 0,1 0-1,0 0 1,-1-1-1,1 1 1,-1 0-1,1 0 1,0 0-1,-1 0 1,1 0-1,-1 0 1,1 0-1,-1-1 1,1 1-1,0 0 1,-1 1 0,1-1-1,-1 0 1,1 0-1,-1 0 1,-9 1-174,1 0 0,-13 4-1,-1 3 202,0 0-1,0 2 0,1 0 0,1 2 1,-31 20-1,43-25-16,-1 0 0,1 0 0,1 1 0,-10 11 0,16-16 21,-1 0-1,1 0 1,0 1-1,0-1 1,0 1 0,1-1-1,-3 6 1,4-8 1,0 1 1,-1 0-1,1 0 0,0 0 1,0 0-1,0 0 0,0-1 1,0 1-1,0 0 1,0 0-1,1 0 0,-1 0 1,1 0-1,-1-1 0,1 1 1,1 1-1,-2-1 2,1-1 0,0 0 0,0 0 0,0-1 0,0 1 1,0 0-1,0 0 0,0 0 0,0-1 0,1 1 0,-1 0 0,0-1 0,0 1 0,1-1 0,-1 1 0,0-1 0,0 0 0,1 0 1,-1 0-1,0 1 0,1-1 0,-1 0 0,1 0 0,-1-1 0,0 1 0,0 0 0,1 0 0,2-2 0,4 0 55,0-1 0,1 0 0,8-5 0,-14 7-6,12-6-5,0 0 1,-1-1 0,0-1-1,0 0 1,-1-1 0,21-20-1,-25 22-90,-7 7-18,-1 0 0,1 0-1,-1 0 1,0-1 0,1 1 0,-1 0 0,0 0-1,0-1 1,0 1 0,0-1 0,1-1 0,-2 3 40,0 0 1,0 0-1,0 0 0,-1 0 1,1-1-1,0 1 0,0 0 1,0 0-1,0 0 1,0 0-1,-1 0 0,1 0 1,0 0-1,0 0 0,0 0 1,0 0-1,-1 0 1,1 0-1,0 0 0,0 0 1,0 0-1,0 0 0,-1 0 1,1 0-1,0 0 1,0 0-1,0 0 0,0 0 1,-1 0-1,1 0 1,0 0-1,0 0 0,0 0 1,0 0-1,0 1 0,-1-1 1,1 0-1,0 0 1,0 0-1,0 0 0,0 0 1,0 0-1,0 1 0,0-1 1,0 0-1,-1 0 1,-6 6-121,3-2 42,0-1 74,0 1 0,0 0 0,0 0-1,-5 7 1,9-10 13,-1-1 0,1 1 0,-1 0 0,1-1 0,0 1 0,-1 0 1,1 0-1,0-1 0,-1 1 0,1 0 0,0 0 0,0 0 0,0-1 0,0 1 0,0 0 0,0 0 0,0 0 0,0 0 0,0-1 0,0 1 0,0 0 0,0 0 0,0 0 0,1-1 0,-1 1 0,0 0 0,1 0 1,-1-1-1,1 1 0,-1 0 0,1 0 0,-1-1 0,1 1 0,-1-1 0,1 1 0,-1 0 0,1-1 0,0 1 0,1 0 0,1 1 22,1 0 0,0 0 0,0-1 0,0 1 0,0-1-1,1 0 1,-1 0 0,0 0 0,1 0 0,4-1 0,6 0 126,25-4 0,-11 1-218,-15 2 129,0-2 0,-1 0-1,1 0 1,-1-1 0,0-1-1,0 0 1,0-1 0,-1 0-1,0-1 1,20-15 0,-3-1 6,-2-1 0,46-51 0,-52 45-96,-20 29-14,0-1-1,0 1 1,-1 0 0,1 0-1,0 0 1,-1 0 0,1-1 0,-1 1-1,1 0 1,-1 0 0,0-1-1,0 1 1,1 0 0,-1-1 0,0 1-1,0 0 1,0-1 0,0 1-1,-1 0 1,1-1 0,-1-1-1,2 19-97,-1-15 102,0 0 10,0 0 38,0-1 0,0 1 0,0-1 1,0 1-1,0 0 0,0-1 0,0 1 1,0-1-1,0 1 0,0 0 0,0-1 1,-1 1-1,1-1 0,0 1 0,0-1 0,-1 1 1,1-1-1,0 1 0,-1-1 0,1 1 1,0-1-1,-1 1 0,1-1 0,-1 1 1,1-1-1,-1 1 54,3-1 48,-2-6 88,0 4-152,0 5-38,0-3-97,-6 2-201,6-2 293,0 0 1,0 0-1,0 0 1,0 0-1,0 0 1,0 0 0,1 0-1,-1 0 1,0 0-1,0 0 1,0 1 0,0-1-1,0 0 1,0 0-1,0 0 1,0 0 0,0 0-1,0 0 1,0 0-1,0 0 1,0 0-1,0 0 1,0 0 0,0 0-1,0 0 1,0 0-1,0 0 1,0 0 0,0 0-1,0 0 1,0 0-1,0 0 1,0 1 0,0-1-1,0 0 1,0 0-1,0 0 1,0 0-1,0 0 1,0 0 0,0 0-1,0 0 1,0 0-1,0 0 1,0 0 0,0 0-1,0 0 1,0 0-1,0 0 1,0 0 0,0 1-1,0-1 1,0 0-1,0 0 1,0 0-1,0 0 1,0 0 0,0 0-1,0 0 1,1 0-66,-9 4 330,5-2-144,4-7 28,0-13-251,1 15 71,0-5-25,-2 6-5,0 1 50,4-1 10,-3-2-1,-1 3 4,0 3 17,0-2 76,4-5-230,1 2 170,0 0 0,0 0 0,0-1 0,-1 0-1,0 1 1,7-10 0,-5 5 24,-1 0 0,0-1 0,-1 1 0,0-1 0,5-16 0,-5 14-41,9-33-83,-1 0 0,-2-1 0,5-61 0,-12 61-155,-3 40 168,-1 1 0,1-1 1,0 0-1,-1 1 1,0-1-1,0 0 0,-3-6 1,3 10 27,1 1-1,-1-1 1,1 0 0,-1 1 0,1-1-1,-1 1 1,1-1 0,-1 1 0,0-1 0,1 1-1,-1-1 1,0 1 0,1-1 0,-1 1 0,0 0-1,0-1 1,1 1 0,-1 0 0,0 0-1,0 0 1,1 0 0,-1-1 0,0 1 0,0 0-1,0 0 1,1 0 0,-1 1 0,0-1-1,0 0 1,0 0 0,1 0 0,-1 1 0,0-1-1,-1 1 1,0 0-28,-1 0 1,1 0-1,0 0 0,0 1 1,0-1-1,0 1 0,0 0 0,0-1 1,0 1-1,-3 4 0,-1 5-54,0 0 0,0 0-1,1 0 1,-5 16 0,-11 51 143,16-60-30,-14 73 491,-11 152-1,29-232-424,0-1 0,1 1 0,1-1 0,0 1-1,3 16 1,-3-24-35,0 0-1,0 0 0,1 1 0,-1-1 0,1 0 1,-1 0-1,1 0 0,0 0 0,3 3 1,-4-5-8,1 1-1,-1-1 1,1 0 0,0 0 0,-1 0 0,1 0 0,0 0 0,0 0 0,-1 0 0,1 0 0,0-1-1,0 1 1,0-1 0,0 0 0,0 1 0,0-1 0,2 0 0,16-1 29,0-2-1,-1 0 1,31-9 0,-18 4-49,49-18 94,-27 7 73,-42 16-153,-1-1 0,0-1 0,0 0 0,-1 0 0,14-10-1,-24 15-25,1-1 0,0 1 0,-1 0 0,1-1 0,-1 1-1,1-1 1,-1 1 0,1-1 0,-1 1 0,1-1-1,-1 1 1,0-1 0,1 1 0,-1-1 0,0 0 0,1 1-1,-1-1 1,0 1 0,0-1 0,1 0 0,-1-1-1,0 2-3,0-1 0,-1 1 0,1-1 0,0 1 0,0-1 0,-1 1 0,1-1 0,0 1 0,-1-1 0,1 1 0,0-1 0,-1 1 0,1 0 0,-1-1 0,1 1 0,-1 0 0,1-1 0,-1 1 0,1 0 0,-1-1 0,-2 0-46,1 0 0,0 1 0,-1-1-1,1 0 1,0 1 0,-1 0 0,1-1 0,-1 1 0,1 0 0,-5 1 0,-5 1-114,7-1 156,1 0 0,0 0-1,0 0 1,0 0-1,0 1 1,0-1 0,-4 4-1,3-3 25,2 0 26,-1 1 1,0-1-1,0 1 1,1 0 0,-4 3-1,6-6-31,1 1-1,-1-1 1,1 1-1,-1-1 1,1 1-1,0 0 1,-1-1-1,1 1 1,0 0 0,-1-1-1,1 1 1,0 0-1,0-1 1,0 1-1,-1 0 1,1-1-1,0 1 1,0 0-1,0 0 1,0-1-1,0 1 1,0 0-1,1 0 1,-1-1-1,0 1 1,0 0 0,0-1-1,1 1 1,-1 0-1,0-1 1,1 1-1,-1 0 1,0-1-1,1 1 1,-1-1-1,1 1 1,-1-1-1,1 1 1,0 0-1,5 4 85,1-1-1,-1 1 0,1-1 1,-1-1-1,1 1 0,0-1 1,9 2-1,56 14 93,-58-16-153,10 2 30,0 0-1,38 1 1,-47-6-38,0-1-1,0 0 1,-1-1 0,1 0-1,20-7 1,-4 2-479,11-4-1344,-38 10 1222,-1 0-1,0 0 1,1-1-1,-1 1 1,0-1-1,0 0 1,0 0-1,4-3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50.9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43 4800,'-1'0'89,"1"-1"0,0 1 1,-1-1-1,1 1 0,-1 0 1,1-1-1,-1 1 0,1-1 0,-1 1 1,1 0-1,-1 0 0,1-1 1,-1 1-1,0 0 0,1 0 0,-1 0 1,1 0-1,-1 0 0,0 0 1,1-1-1,-1 1 0,0 1 0,1-1 1,-1 0-1,1 0 0,-1 0 1,0 0-1,1 0 0,-6 2 2227,14-4-688,14-4 164,84-12-683,-74 14-1164,78-5-229,-37 10-3526,-52 1 2173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51.3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 5408,'0'-8'2432,"5"0"-2112,-5 5 96,5 3-288,-5-5-320,3 5 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51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31 120 6048,'-23'-42'2752,"23"22"-2400,-5 7 1312,5 10-992,-3-13 416,6 10-608,-3-7-736,0 9 128,0 1-192,10 3 192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53.1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218 1 2304,'5'4'6340,"-5"-3"-6168,-1 22 1102,-6 33 1,4-38-923,0 0-146,-2-1-1,0 0 1,0 0 0,-2-1 0,0 1-1,-1-1 1,0-1 0,-2 1-1,0-2 1,0 1 0,-1-1-1,-1-1 1,-21 19 0,28-28-149,0 0 0,-1 0 0,1 0 0,-10 3 1,14-6-158,0-1 0,0 1 1,0 0-1,-1-1 0,1 0 1,0 1-1,-1-1 0,1 0 1,0 1-1,-1-1 0,1 0 1,0 0-1,-1 0 0,1 0 1,0-1-1,0 1 0,-1 0 1,1 0-1,0-1 0,-1 1 1,1-1-1,0 1 1,0-1-1,0 1 0,-1-1 1,1 0-1,0 0 0,0 0 1,-1-1-1,-1-8-2775,5 2 897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58.0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0 743 2496,'0'0'3413,"14"-16"-768,-9 8-2460,1-1-1,0 1 0,1 0 1,0 1-1,0 0 0,14-11 1,2 1 98,31-18-1,20-9 48,75-42 428,-147 84-746,0 1-1,0 1 0,0-1 1,0 0-1,1 0 0,-1 1 1,0-1-1,0 1 0,1 0 1,-1 0-1,0 0 0,0 0 1,5 1-1,-6-1 0,0 0 1,0 1-1,0-1 1,0 1-1,0-1 1,0 1-1,0 0 1,0-1-1,0 1 1,0 0-1,0 0 1,0 0-1,0-1 1,-1 1-1,1 0 1,0 0-1,-1 0 1,1 0-1,0 0 1,-1 0-1,0 1 0,1-1 1,-1 0-1,0 0 1,1 0-1,-1 0 1,0 2-1,0 7 111,0 1 0,0-1 0,-1 1-1,-1-1 1,0 0 0,0 0 0,-1 0-1,-6 16 1,-5 17 286,14-34 279,4-7-228,-2-2-413,0-1 0,0 1 0,0-1 0,-1 0 0,1 0 0,0 1 0,-1-1 0,3-2 0,32-26 74,0-4-213,37-45 0,-68 72-4,0 1 0,0-1 0,1 1 0,0 0 0,0 0 0,0 0 0,0 1 0,1 0 0,0 0 0,13-5 0,-20 9 84,1 0 0,-1 0 0,0 0 0,0 0 0,1 0 0,-1 0 0,0 0 0,1 0 0,-1 0 0,0 0 0,0 1 0,1-1 0,-1 0 0,0 0 0,0 0 0,1 0 0,-1 0 0,0 0 0,0 1 0,1-1 0,-1 0 0,0 0 0,0 0 0,0 0 0,1 1 0,-1-1 0,0 0 0,0 0 0,0 1 0,0-1 0,0 0 0,1 0 0,-1 1-1,0-1 1,0 1 0,3 14 15,-5 19 390,0-24-291,1 0-18,-1 0-1,1 0 1,1 1-1,0-1 0,0 0 1,1 1-1,0-1 1,3 10-1,-3-18-47,0 0 1,-1 0-1,1 0 1,0 0-1,1 0 1,-1-1-1,0 1 0,0 0 1,1-1-1,-1 1 1,1-1-1,-1 0 1,1 1-1,-1-1 1,1 0-1,0 0 0,0 0 1,0 0-1,0 0 1,-1 0-1,1-1 1,0 1-1,0-1 1,4 1-1,4 0 169,0 0-1,0-1 1,19-1 0,-15 0-166,11-2 64,0 0 1,0-1 0,0-2 0,39-13 0,-27 4-88,-1-1 0,42-25 0,-48 25-74,-20 11 32,-1 0-1,1 0 1,-1-1-1,0 0 1,8-8-1,-74 57-1097,33-26 1193,0-1-1,-28 14 0,-28 18 302,79-47-379,-13 11 205,14-12-186,-1 0 0,1 1 0,0-1 0,0 0 0,0 0 0,0 1 0,-1-1 0,1 0 0,0 0 0,0 1 0,0-1 0,0 0 0,0 1-1,0-1 1,0 0 0,0 0 0,0 1 0,0-1 0,0 0 0,0 1 0,0-1 0,0 0 0,0 0 0,0 1 0,0-1 0,0 0 0,0 1 0,0-1 0,1 0 0,-1 0-1,0 1 1,0-1 0,0 0 0,0 0 0,1 0 0,-1 1 0,0-1 0,0 0 0,0 0 0,1 0 0,-1 1 0,0-1 0,0 0 0,1 0 0,-1 0 0,0 0 0,0 0-1,1 0 1,-1 0 0,0 1 0,1-1 0,-1 0 0,0 0 0,1 0 0,-1 0 0,0 0 0,1-1 0,5 2 53,0-1-1,-1 0 1,1 0 0,0 0 0,0-1-1,0 0 1,0 0 0,-1-1 0,1 0-1,-1 0 1,7-3 0,14-4-19,-17 7-52,0-2 1,1 1 0,-2-1-1,1 0 1,0-1 0,10-8-1,-16 11-46,0 0 1,0 0-1,0 0 0,0 0 1,1 0-1,-1 1 0,5-2 0,-7 3 25,0-1-1,0 1 1,0 0-1,0 0 0,-1 0 1,1 1-1,0-1 0,0 0 1,0 0-1,0 0 1,0 0-1,-1 1 0,1-1 1,0 0-1,0 1 1,-1-1-1,1 1 0,0-1 1,0 1-1,-1-1 0,1 1 1,0 0-1,-1-1 1,1 1-1,-1 0 0,1-1 1,-1 1-1,1 0 1,-1 0-1,0-1 0,1 1 1,-1 0-1,0 0 0,1 1 1,1 4 16,1 1 0,0 0 0,1-1 0,0 0 0,0 0 0,0 0 0,0 0 0,10 8 0,-11-12 62,0 1-1,0-1 1,0 0 0,0 0-1,1 0 1,-1-1-1,1 1 1,-1-1 0,1 0-1,-1 0 1,1 0-1,0 0 1,0-1 0,-1 1-1,1-1 1,0 0-1,0 0 1,4-1-1,2-1 73,0-1 0,0 0-1,0-1 1,0 0-1,-1 0 1,1-1-1,9-7 1,4-1-31,-6 4-48,-1-1 1,0-1 0,0-1-1,-1 0 1,-1-1-1,0 0 1,-1-1 0,0-1-1,19-29 1,-6-1-202,20-49-1,-22 45 2,64-142-12,-62 144 98,-20 38-148,0-1 0,-1 1 0,-1-1 0,7-19-1,-30 91-953,-14 50 1657,-8 203 190,39-301-611,2 1 0,1 17 0,-1-28-39,0 0-1,1-1 0,0 1 0,-1-1 0,1 1 1,1-1-1,-1 1 0,0-1 0,1 0 0,0 1 1,0-1-1,0 0 0,0 0 0,4 4 0,-5-6 5,0 0-1,1 0 1,-1 0-1,0 0 0,1 0 1,-1 0-1,1 0 0,-1-1 1,1 1-1,-1-1 0,1 1 1,0-1-1,-1 1 1,1-1-1,-1 0 0,1 0 1,0 0-1,-1 0 0,1 0 1,0 0-1,-1 0 0,1-1 1,0 1-1,-1-1 0,1 1 1,-1-1-1,1 1 1,-1-1-1,1 0 0,-1 0 1,1 0-1,1-1 0,3-4 104,1 1 0,-1-1 0,0-1 0,9-12 0,-9 12-139,7-13 41,-1 0-1,0-1 0,-2 0 0,0 0 1,12-46-1,-20 61-203,0 0 0,-1 0 0,0 0 1,0-8-1,-7 34-766,-18 127 1211,23-124 0,1 0 0,0 0 0,6 34 0,-6-57-256,0 1 0,0 0 0,0 0 0,0 0 0,1-1 0,-1 1-1,0 0 1,0 0 0,1-1 0,-1 1 0,0 0 0,1-1 0,-1 1 0,1 0 0,-1-1 0,1 1 0,-1-1-1,1 1 1,-1-1 0,1 1 0,0-1 0,-1 1 0,1-1 0,0 1 0,1-1 0,-1 1 5,1-1 0,-1 0 1,1 0-1,-1 0 0,1 0 0,-1 0 1,1 0-1,-1-1 0,1 1 1,-1 0-1,1-1 0,1 0 0,3-2 48,-1 0 0,0 0 0,1 0 0,-1-1 0,8-7 0,21-27-37,46-65 0,-62 78-155,-10 11-49,-6 9-15,-3 4-72,0 3 235,0-1 1,1 1 0,-1 0-1,0-1 1,1 1-1,-1 0 1,1-1 0,-1 3-1,-3 9 32,2-5-15,-1-1 0,1 0 0,0 1 0,1-1 0,0 1 0,0 0 0,0 0-1,2 11 1,-2-15 24,2 0 1,-1 0-1,0-1 0,1 1 0,0 0 0,0 0 0,0-1 0,0 1 0,0-1 0,1 1 1,0-1-1,-1 1 0,1-1 0,1 0 0,-1 0 0,0 0 0,1 0 0,5 5 0,-6-7 1,1 0 0,0 0 0,0 0-1,0 0 1,-1 0 0,1 0 0,0-1 0,0 1-1,0-1 1,0 0 0,0 0 0,0 0-1,0 0 1,0-1 0,0 1 0,6-2-1,-1-1 53,1 0 0,0-1 0,-1 0-1,9-5 1,-3 0-43,-1-1-1,0 0 1,-1-1 0,0-1-1,-1 0 1,0 0 0,-1-1-1,0-1 1,15-26 0,-23 34-74,0 0 0,0 1 0,0-1 0,1-10 0,4-11-204,-6 26 242,0 0 0,0 1 0,0-1 0,-1 0 0,1 1 0,0-1 0,0 1 0,0 0 0,0-1 0,0 1 0,0 0 0,1-1 0,-1 1 0,0 0 0,0 0 0,0 0 0,0 0 0,0 0 0,0 0 0,0 0 0,0 0-1,2 1 1,1 0-19,1 1-10,1-1 0,-1 1-1,0 0 1,8 4 0,-10-4 36,-1-1 0,0 1 1,0 0-1,0 0 0,0 0 1,0 1-1,0-1 0,0 0 0,-1 1 1,0-1-1,3 5 0,0 2-39,-1 0-1,0 1 0,0-1 0,-1 1 1,2 18-1,-3 51-16,-1-51 25,0-27 51,0 0-1,0 0 1,0-1-1,0 1 1,0 0-1,1 0 1,-1 0-1,0 0 1,0 0-1,1 0 1,-1-1 0,0 1-1,1 0 1,-1 0-1,1 0 1,-1-1-1,1 1 1,-1 0-1,1-1 1,0 1-1,-1 0 1,2 0-1,0 0 7,-1-1 0,1 1-1,-1-1 1,1 1-1,-1-1 1,1 0 0,-1 1-1,1-1 1,-1 0 0,1 0-1,0 0 1,1 0-1,3-1 1,1-1 0,-1 1 0,0-1 0,0 0 0,8-4-1,187-101-188,-181 94 159,0-1-1,-1 0 1,0-2-1,17-18 1,-35 33-36,0 0 1,1 0-1,-1 0 0,0-1 0,0 1 0,0 0 1,0 0-1,0-1 0,0 1 0,-1-1 1,1 1-1,0-2 0,-1 2 19,-1 1 1,0 1-1,0-1 1,0 0-1,1 0 0,-1 0 1,0 0-1,0 0 0,1 1 1,-1-1-1,0 0 1,0 1-1,1-1 0,-1 1 1,1-1-1,-2 1 1,-41 29-134,-12 16 388,-56 59 0,107-101-171,0 1 0,1 0-1,0 0 1,0 0-1,-3 8 1,1-4 71,5-9-119,0 1 0,-1-1 0,1 1-1,0-1 1,0 0 0,0 1-1,-1-1 1,1 0 0,0 1-1,0-1 1,0 1 0,0-1 0,0 0-1,0 1 1,0-1 0,0 1-1,0-1 1,0 1 0,0-1-1,0 0 1,0 1 0,0-1 0,0 1-1,0-1 1,1 0 0,-1 1-1,0 0 1,1-1 5,0 0 1,-1 1-1,1-1 0,-1 0 1,1 0-1,-1 0 1,1 1-1,0-1 0,-1 0 1,1 0-1,0 0 0,-1 0 1,1 0-1,-1 0 0,1 0 1,1-1-1,27-8 173,-29 9-196,15-7-45,-1 0 1,0 0-1,0-2 1,19-15-1,46-45-427,-43 34-318,-32 34 292,-4 7 215,-5 17 128,3-17 144,1 0 1,0 0-1,0 1 0,0 8 0,2-12 32,0 1 0,0-1-1,0 0 1,1 0-1,-1 0 1,1 0-1,0 0 1,0 0-1,0 0 1,0 0-1,1-1 1,-1 1-1,1-1 1,-1 0-1,1 0 1,0 0-1,0 0 1,0 0-1,0-1 1,0 1-1,0-1 1,0 0-1,1 1 1,3-1-1,4 2 113,0-1-1,1 0 0,-1 0 1,0-2-1,24 0 0,-30-1-78,1 1 0,0-1 0,-1-1 0,1 1-1,-1-1 1,0 0 0,1 0 0,-1-1-1,0 1 1,9-7 0,-8 4-3,1-1 0,-1 0-1,0 0 1,0 0 0,-1-1 0,7-11 0,1-4 11,-1-2-1,-2 0 1,13-39 0,-21 56-54,59-205-242,-57 195 180,-1 8 22,13-61-193,-15 63 166,0 0 0,-1 0 0,0 0 0,0 0 0,-1 0 0,1 0 0,-2 0 0,-1-7 0,3 14 45,0-1 0,0 0 0,0 1 1,0-1-1,-1 0 0,1 1 0,0-1 0,0 0 0,-1 1 0,1-1 0,0 1 1,-1-1-1,1 0 0,-1 1 0,1-1 0,-1 1 0,1-1 0,-1 1 0,1 0 0,-1-1 1,1 1-1,-1-1 0,0 1 0,1 0 0,-1 0 0,1-1 0,-1 1 0,0 0 1,1 0-1,-1 0 0,0 0 0,0 0 0,1 0 0,-1 0 0,0 0 0,1 0 0,-1 0 1,0 0-1,1 0 0,-1 0 0,0 0 0,1 1 0,-1-1 0,0 0 0,1 1 1,-1-1-1,1 0 0,-1 1 0,1-1 0,-1 1 0,0 0 0,-3 2 25,0 0-1,1 0 0,0 1 1,0-1-1,0 1 1,-3 5-1,0 1 65,2 0 1,-1 0-1,1 1 0,1 0 1,0 0-1,1 0 0,-2 13 0,2-15-35,-2 20 43,1 0 0,1 0 0,1 0 0,2 0 0,1 0 0,1 0 0,2 0-1,0 0 1,13 34 0,-15-54-118,1 1 0,1-1-1,0 1 1,0-1 0,1-1 0,0 1 0,1-1-1,11 12 1,-13-15-467,1 0 0,-1-1 0,1 0 0,0 0 0,0-1 0,0 1 0,0-1-1,0 0 1,1-1 0,0 0 0,-1 0 0,1 0 0,11 1 0,0-1-1434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5:58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83 5216,'-31'-8'2368,"36"5"-2048,3-2 1856,10 5-1248,26-8 992,8 5-1152,19-5 96,4 5-512,15-9 0,0-1-224,18 2-896,-10 3 384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03.7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459 462 1728,'0'-5'160,"0"5"-44,0-1 1,0 0 0,0 1 0,0-1 0,0 0 0,0 0 0,0 1-1,0-1 1,0 0 0,0 0 0,1 1 0,-1-1 0,0 0 0,0 1 0,1-1-1,-1 0 1,0 1 0,1-1 0,-1 1 0,0-1 0,2 0 0,-2 1-74,0 0 1,0-1-1,0 1 1,0 0 0,0 0-1,0 0 1,0 0 0,1 0-1,-1 0 1,0-1 0,0 1-1,0 0 1,0 0-1,0 0 1,0 0 0,0-1-1,0 1 1,0 0 0,0 0-1,0 0 1,0 0 0,0-1-1,0 1 1,0 0 0,0 0-1,0 0 1,0 0-1,0 0 1,0-1 0,0 1-1,0 0 1,0 0 0,0 0-1,0 0 1,-1-1 0,1 1-1,0 0 1,0 0-1,0 0 1,0 0 0,0 0-1,0 0 1,0 0 0,-1-1-1,1 1 1,0 0 0,0 0-1,0 0 1,0 0 0,0 0-1,-1 0 1,1 0-1,0 0 1,0 0 0,-13-5 1417,3 4-946,0 1 1,-1 0-1,1 0 0,-20 3 1,-43 14 303,46-10-434,11-3-294,-1 1-1,1 0 1,0 2 0,1 0-1,0 0 1,0 1 0,0 1-1,1 1 1,0 0 0,1 1-1,0 0 1,1 1 0,1 0-1,-1 1 1,2 0 0,0 1-1,0 0 1,-10 24 0,17-33-60,1 1 0,0 0 0,0 0 0,1 0 0,-1 0 1,1 0-1,1 0 0,-1 0 0,1 9 0,0-13 1,0 0 1,0 0-1,1 0 0,-1-1 0,0 1 1,1 0-1,-1 0 0,1-1 0,0 1 0,-1 0 1,1-1-1,0 1 0,0-1 0,0 1 1,0-1-1,0 1 0,1-1 0,-1 0 0,0 1 1,1-1-1,-1 0 0,1 0 0,-1 0 1,1 0-1,-1 0 0,1-1 0,0 1 1,-1 0-1,1-1 0,0 1 0,0-1 0,-1 0 1,1 1-1,0-1 0,0 0 0,2 0 1,7-1 153,1 0 0,-1 0 0,0-2 0,0 1 0,0-1 0,0-1 0,20-8 0,-12 2-74,0-1 0,-1 0 0,22-18-1,-29 20-137,-1-1 0,0 0 0,0-1 0,-1 0 0,-1 0 0,0-1 0,12-23 0,-19 33-37,0 1-1,0-1 0,0 0 1,0 0-1,-1 1 0,1-1 1,-1 0-1,1 0 0,-1 0 1,0 1-1,0-1 0,0 0 1,0 0-1,0 0 0,0 0 1,-1-3-1,1 5 44,0 0 1,-1-1 0,1 1-1,0 0 1,0 0-1,-1 0 1,1 0 0,0 0-1,0 0 1,0 0-1,-1 0 1,1 0 0,0 0-1,0 0 1,-1 0-1,1 0 1,0 0 0,0 0-1,-1 0 1,1 0-1,0 0 1,0 0 0,0 0-1,-1 1 1,1-1-1,0 0 1,0 0 0,0 0-1,-1 0 1,1 0-1,0 1 1,0-1 0,0 0-1,0 0 1,0 0-1,-1 1 1,1-1 0,0 0-1,0 0 1,-6 8-133,1 1 185,1-1 0,1 1 0,0 0 0,0 0 0,1 0 0,0 0 0,0 1 0,1-1 0,0 0 0,1 14 0,0-20-1,1 0 0,-1 0 0,0 0 0,1 0 0,0 0 0,0 0 0,0 0 1,0 0-1,0-1 0,0 1 0,1 0 0,-1-1 0,1 1 0,0-1 0,0 1 1,0-1-1,0 0 0,0 0 0,1 0 0,-1 0 0,0 0 0,6 3 0,-4-3 12,1 0-1,-1 0 0,0-1 0,1 1 0,0-1 0,-1 0 1,1 0-1,0 0 0,-1-1 0,1 0 0,0 0 1,0 0-1,-1 0 0,9-2 0,0-2 18,1-1-1,0 0 1,-1-1 0,0 0 0,0-1-1,-1 0 1,0-1 0,0 0-1,-1-1 1,0-1 0,0 1-1,14-19 1,6-11 59,-2-2-1,31-55 1,-22 33 28,26-34 19,13-22-382,-66 100 69,11-24 0,-19 37 87,-1-1 0,0 1 0,0-1 1,0 0-1,-1 0 0,0 0 0,1-9 0,-2 15 26,0 0 0,0 0 0,0-1 0,0 1 0,0 0 0,0 0 0,0 0 0,-1 0 0,1 0 0,0 0 0,-1 0 0,1 0 0,-1 0 0,1 0 0,-1 0-1,1 0 1,-1 0 0,0 0 0,1 0 0,-1 0 0,0 0 0,-1-1 0,1 2-12,-1-1 1,1 1-1,0 0 0,0-1 1,-1 1-1,1 0 1,0 0-1,-1 0 0,1 0 1,0 0-1,0 0 0,-1 0 1,1 1-1,0-1 0,-1 0 1,-1 1-1,-4 2-56,0 1-1,0 0 1,0 0-1,0 0 1,-6 6 0,3-1 99,1 0 1,0 1-1,0 0 1,2 1-1,-1-1 1,1 1-1,1 1 1,0-1 0,-8 21-1,0 8 76,-14 66 0,-5 69 57,30-148 10,1 0 1,2 0-1,0-1 0,7 43 0,-6-64-96,0 0 1,0 1-1,1-1 0,0 0 0,3 5 0,-5-9-18,1 0-1,-1 0 0,1 0 1,-1 0-1,1 0 0,0-1 1,0 1-1,-1 0 0,1 0 1,0-1-1,0 1 0,0-1 1,1 2-1,-1-2 6,0 0 1,-1 0-1,1 0 1,0 0-1,-1 0 1,1 0-1,-1 0 0,1 0 1,0 0-1,-1 0 1,1 0-1,0 0 0,-1-1 1,1 1-1,-1 0 1,1 0-1,-1-1 0,1 1 1,-1 0-1,1-1 1,0 1-1,-1-1 1,0 1-1,1-1 0,0 0 1,7-6-63,-1-2 0,0 1 0,0-1 1,0 0-1,-1-1 0,-1 1 0,1-1 0,-2-1 1,1 1-1,-2 0 0,1-1 0,-1 0 0,-1 0 1,0 0-1,0 0 0,-1-12 0,0 22 10,0 0 0,0 1-1,0-1 1,0 1 0,0-1 0,1 1-1,-1 0 1,0-1 0,0 1 0,0 0 0,0 0-1,1 0 1,1 0 0,6-1-6,10-3 33,26-2 0,16-3-58,-13-1-56,-18 4 224,36-11 0,-59 15-93,0-1 1,1 0-1,-1-1 1,0 1 0,-1-1-1,1-1 1,-1 1 0,1-1-1,9-10 1,4-9-367,-28 64-15,6-26 276,0 1-1,-6 15 0,4-16 64,0 1 0,-1 22 1,4-29 7,0-3 35,0 1-1,1-1 0,0 0 1,0 0-1,0 1 0,0-1 1,1 0-1,0 0 0,0 1 1,1-1-1,3 8 0,-5-11 6,1 0 0,0 0 0,1-1 1,-1 1-1,0 0 0,0 0 0,1-1 0,-1 1 0,1-1 0,-1 1 0,3 0 0,-2-1-15,-1-1-1,0 0 1,0 0-1,1 0 1,-1 1-1,0-1 1,0-1-1,1 1 1,-1 0-1,0 0 1,1 0-1,-1-1 1,0 1-1,0-1 0,0 1 1,1-1-1,-1 1 1,0-1-1,2-1 1,4-3 65,0 0-1,0 0 1,-1-1 0,0 1-1,0-2 1,0 1 0,6-10-1,-4 5-31,0-1-1,-1 0 0,9-22 0,-10 15-183,1-4-314,-13 34 157,0 0 0,1 1 0,-4 13 0,7-18 306,0 0 0,0 1 1,0 0-1,1-1 0,1 1 0,-1 0 0,2 11 0,0-6 32,-1-7 7,1 1 0,0 0 0,0 0 0,0 0 0,1-1 0,0 1-1,0-1 1,6 11 0,-8-16-32,1-1 0,0 1 0,0 0 0,-1-1-1,1 1 1,0 0 0,0-1 0,0 1 0,-1-1 0,1 1 0,0-1 0,0 0-1,0 1 1,0-1 0,0 0 0,0 0 0,0 0 0,0 1 0,0-1-1,0 0 1,0 0 0,0 0 0,0 0 0,0-1 0,0 1 0,0 0-1,0 0 1,1-1 0,4-1 16,0 0 0,0-1 1,7-4-1,-6 3 22,27-15 121,-1-2 1,45-38 0,-58 44-53,6-10-135,-20 20-67,-1-1 0,1 1 0,0 0 0,1 0 0,-1 0 0,13-5 0,-18 10 50,-1-1 1,2 1-1,-1-1 0,0 1 0,0 0 1,0 0-1,0-1 0,0 1 0,0 0 1,0 0-1,0 0 0,0 0 0,0 0 1,0 1-1,0-1 0,0 0 1,0 0-1,1 1 0,-1-1 0,0 1 1,-1-1-1,1 1 0,1 0 0,0 0 21,-1 1 0,0-1 0,1 1 0,-1-1 0,0 1-1,0-1 1,0 1 0,0 0 0,0 0 0,-1-1 0,1 1-1,0 2 1,1 3-4,-1 0 0,0-1 0,0 1 0,-1 0 0,0 0 0,-2 13 0,1-13 86,0 1 0,-1-1-1,0 1 1,0-1 0,-1 0 0,0 1 0,-1-1-1,1-1 1,-1 1 0,0-1 0,-8 10-1,9-14 254,5-3-99,11-10-101,54-39-222,105-62-85,-170 111 168,0 0 0,-1 0 0,1 0 0,-1 1 0,1-1 1,0 0-1,0 1 0,-1-1 0,1 1 0,0 0 0,3-1 0,-5 1-5,1 1 1,0-1 0,-1 0-1,1 0 1,0 0-1,-1 1 1,1-1-1,0 0 1,-1 1-1,1-1 1,0 0-1,-1 1 1,1-1-1,-1 1 1,1-1-1,-1 1 1,1-1-1,-1 1 1,0-1 0,1 1-1,-1 0 1,1-1-1,-1 1 1,0 0-1,0-1 1,1 1-1,-1 0 1,0-1-1,0 1 1,0 0-1,0-1 1,0 2-1,12 113 45,-11-109 37,0 0 0,0 0-1,1 0 1,0-1-1,0 1 1,3 7-1,-4-13-53,-1 1 0,1-1 0,-1 0 0,1 1 0,-1-1-1,1 0 1,0 1 0,-1-1 0,1 0 0,-1 0 0,1 0-1,0 1 1,-1-1 0,1 0 0,-1 0 0,1 0 0,0 0-1,-1 0 1,1 0 0,0 0 0,-1 0 0,1 0 0,-1-1-1,1 1 1,0 0 0,-1 0 0,2-1 0,20-8 35,-18 6-25,7-3-23,0 0-1,20-17 1,-5 3 9,4-4 50,-19 16-87,0-1 0,0 1 0,17-8 0,-3 3-144,-7 4 150,1 0 0,-1 1 0,38-10 0,-53 17 13,79-13-98,-74 13 20,-5 0 89,0 1 0,0-1 0,0 1 0,0 0 0,0 0 0,0 1 0,4-1-1,-5 1 29,-11 5 0,6-4-23,1-1 0,-1 0 0,0 0 0,0 0 0,0-1 0,0 1 0,-3 0 0,2-1-40,0 1-1,1-1 1,-1 1-1,1 0 1,-5 2-1,-5 4 10,1 0 0,0 1-1,0 0 1,0 1 0,1 0 0,1 1 0,-1 1-1,2-1 1,-1 2 0,2-1 0,-11 18-1,18-28 17,0 0 0,1 0 0,-1 0-1,1 0 1,-1 0 0,1 0 0,-1 1-1,1-1 1,0 0 0,0 0 0,0 0-1,-1 0 1,1 0 0,0 1 0,0-1-1,1 0 1,-1 0 0,0 0-1,0 0 1,0 0 0,1 1 0,-1-1-1,1 0 1,-1 0 0,2 1 0,-1 0 25,1-1 0,-1 1-1,1-1 1,-1 0 0,1 0 0,0 0 0,0 0 0,0 0 0,0 0 0,-1 0 0,1 0 0,0-1 0,3 1 0,4 1 44,-1-1 0,1 0 0,0-1 0,0 0 0,16-2-1,-17 1-31,0-1 0,1 0 0,-1-1 0,0 0 0,0 0 0,0-1 0,-1 0 0,1 0-1,10-9 1,-8 5-19,-1 0 1,0-1-1,-1 0 0,0 0 0,14-21 0,-5-2-91,0-1-1,-2 0 1,16-55-1,88-236-997,-110 302 859,-6 16 72,0-1 1,0 0-1,-1 0 1,1 0-1,-2 0 0,2-8 1,-13 34-794,2 4 970,0 0 0,-3 26 0,2-13 52,0 7 47,1 1 0,2 1 0,3-1-1,1 1 1,5 57 0,-1-88-59,0-1 0,6 23 0,-6-30-25,0-1 1,0 1-1,0-1 0,1 0 0,0 0 0,0 0 1,0 0-1,6 6 0,-8-10-23,1 1-1,0-1 1,0 0 0,0 1-1,0-1 1,0 0 0,1 0-1,-1 0 1,0-1-1,0 1 1,1 0 0,-1-1-1,0 0 1,0 1-1,1-1 1,-1 0 0,4 0-1,1-1-4,-1 0-1,0 0 1,0 0-1,1-1 1,7-3-1,12-7 139,0-1-1,-2-2 1,1-1-1,-2 0 1,31-29-1,-39 31-129,-1-1-1,-1 0 0,19-28 1,-30 40-60,0 0 0,0 0 0,0 0 0,0 0 0,-1-1 0,1 1 0,-1-1 0,0 1 0,0-1 0,0 1 0,0-1 0,-1 0 0,1 1 0,-1-1 0,-1-6 0,1 10 14,0-1 1,0 0 0,-1 0-1,1 0 1,0 0 0,-1 1-1,1-1 1,-1 0 0,1 0-1,-1 0 1,1 1 0,-1-1-1,0 0 1,1 1 0,-1-1-1,0 1 1,0-1 0,1 1-1,-1-1 1,0 1 0,0 0-1,0-1 1,1 1 0,-1 0-1,0-1 1,0 1-1,0 0 1,0 0 0,0 0-1,0 0 1,0 0 0,0 0-1,-1 0 1,-3 1-19,1-1 0,0 1 0,-1 0 0,1 0 0,-6 3 0,2-1 52,-1 2-1,1-1 0,1 1 0,-1 1 0,1-1 0,0 1 0,0 0 0,0 1 1,-9 13-1,4-5 43,2 1 1,0 0-1,-13 29 1,20-38-4,0 1 0,0-1 0,1 1 0,0 0 0,1-1 0,-1 1 0,2 0 0,-1 0 1,1 9-1,0-14-28,0-1 0,1 1 0,-1-1 0,1 0 0,-1 1 0,1-1 0,0 0 0,0 1 0,0-1 0,0 0 0,0 0 0,0 0 0,1 0 0,-1 0 0,1 0 0,-1 0 0,1 0 0,0-1 0,-1 1 0,1-1 0,0 1 0,0-1 0,0 0 0,1 1 0,-1-1 0,0 0 0,0-1 0,1 1 0,-1 0 0,0-1 0,1 1 0,-1-1 0,3 1 0,1-1-1,-1-1 0,0 1-1,0-1 1,0 0 0,1 0 0,-1 0 0,0-1-1,0 1 1,-1-1 0,1-1 0,0 1 0,-1-1-1,1 1 1,-1-1 0,0-1 0,0 1-1,5-5 1,5-7 51,0 0-1,-2 0 0,14-21 0,16-32-131,8-11-536,-50 79 586,0 0 1,0 0-1,0 0 1,0 1-1,0-1 0,0 0 1,0 0-1,0 0 1,0 0-1,0 0 1,0 1-1,0-1 1,0 0-1,0 0 1,0 0-1,0 0 0,0 0 1,0 0-1,0 1 1,0-1-1,0 0 1,0 0-1,0 0 1,0 0-1,0 0 1,0 0-1,1 0 1,-1 0-1,0 1 0,0-1 1,0 0-1,0 0 1,0 0-1,0 0 1,0 0-1,1 0 1,-1 0-1,0 0 1,0 0-1,0 0 0,0 0 1,0 0-1,0 0 1,1 0-1,-1 0 1,0 0-1,0 0 1,0 0-1,0 0 1,0 0-1,1 0 0,-1 0 1,0 0-1,0 0 1,0 0-1,0 0 1,0 0-1,0 0 1,0 0-1,1-1 1,-1 1-1,0 0 0,0 0 1,0 0-1,0 0 1,1 13-154,-4 41 186,1-35 42,1 1-1,1-1 0,3 25 1,-2-38-32,0 0 0,1 0 0,-1-1 0,1 1 0,0 0 0,1-1 0,-1 1 1,1-1-1,0 0 0,1 0 0,-1 0 0,1 0 0,0-1 0,9 9 0,-12-12-17,1 1 1,0 0-1,0-1 1,1 0-1,-1 1 0,0-1 1,0 0-1,1 0 0,-1 0 1,0 0-1,1-1 0,-1 1 1,1-1-1,-1 1 1,1-1-1,-1 0 0,5 0 1,-3-1 6,-1 0 1,0 0-1,0 0 0,0 0 1,0 0-1,0-1 1,0 1-1,-1-1 1,1 0-1,0 0 1,-1 0-1,3-3 0,4-5 9,0 0 0,-1-1 0,0 0 0,-1 0 0,7-15-1,12-25-21,-8 16-90,1 1 0,37-52 0,-41 70-29,-5 10-21,-10 6 122,0 0 1,1 0-1,-1 0 0,0 0 1,0 0-1,1 0 0,-1 0 1,0 0-1,0 0 1,1 0-1,-1 0 0,0 0 1,0 0-1,0 0 1,1 0-1,-1 0 0,0 0 1,0 0-1,0 0 0,1 1 1,-1-1-1,0 0 1,0 0-1,0 0 0,1 0 1,-1 1-1,0-1 0,0 0 1,0 0-1,0 0 1,0 0-1,0 1 0,1-1 1,-1 1-1,1 3-13,1 1 0,-1 0 0,0 0 0,-1 0-1,1 0 1,-1 0 0,0 0 0,-1 6 0,-7 43 100,8-51-81,-8 40 236,1 1-1,0 46 0,7-89-217,0 1 0,0-1 0,0 0 0,0 0 0,0 0 0,1 0 0,-1 0-1,0 1 1,0-1 0,1 0 0,-1 0 0,1 0 0,-1 0 0,2 2 0,-2-3-5,1 0 1,-1 1 0,1-1-1,-1 0 1,1 1-1,-1-1 1,1 0 0,-1 0-1,1 0 1,-1 1 0,1-1-1,-1 0 1,1 0 0,-1 0-1,1 0 1,-1 0-1,1 0 1,0 0 0,-1 0-1,1 0 1,-1 0 0,1 0-1,3-2 15,0 1 1,-1-1-1,1 0 0,-1 1 0,1-2 0,-1 1 1,4-4-1,26-22 19,28-32 0,29-26-214,-87 84 134,0 0-1,-1-1 1,1 2-1,0-1 0,0 0 1,0 1-1,0-1 1,0 1-1,6-2 0,-8 3 21,-1 0 0,1 0 0,0 0-1,-1 0 1,1 0 0,0 0-1,-1 0 1,1 0 0,0 0 0,-1 1-1,1-1 1,0 0 0,-1 0-1,1 1 1,-1-1 0,1 0 0,0 1-1,-1-1 1,1 1 0,0 0 0,0 0 3,0 0 1,-1 1-1,1-1 1,0 0-1,0 1 1,-1-1 0,1 1-1,-1-1 1,1 1-1,-1-1 1,0 1-1,1 1 1,0 41-21,-1-31 61,1 0-1,0-1 0,4 22 1,-4-31-18,0 1 1,0-1 0,0 1 0,1-1 0,-1 0-1,1 0 1,0 0 0,0 0 0,0 0-1,0 0 1,0 0 0,1-1 0,-1 1 0,1-1-1,0 0 1,0 0 0,5 4 0,-4-5 7,-1 0 0,1 1 0,0-1 1,-1-1-1,1 1 0,0 0 0,0-1 0,-1 0 1,1 0-1,0 0 0,0 0 0,-1-1 1,1 0-1,0 1 0,5-3 0,2-1-11,-1 0 0,0 0 0,0-1 0,11-8 0,-7 3-28,0-1 0,-1-1 0,0 0 0,19-25 0,-1 2-26,0-1 95,-21 22-75,2 1 1,16-15-1,-16 15 52,-8 10-275,-7 19 106,2-12 160,-2 8-37,0 0 0,-1 0 0,-10 21 0,4-11 23,1 2 1,1-1-1,1 1 1,-5 34-1,11-54 21,0 0 1,1 0-1,0 0 1,0 0-1,0 0 0,2 8 1,-2-10-25,0-1 1,1 0 0,-1 1-1,1-1 1,-1 0 0,1 1-1,-1-1 1,1 0-1,0 0 1,0 0 0,-1 0-1,1 1 1,0-1 0,0 0-1,0 0 1,0-1 0,0 1-1,0 0 1,1 0 0,-1-1-1,0 1 1,0 0-1,1-1 1,0 1 0,8 1 38,0 0 1,-1-1 0,1 0 0,0-1-1,17-2 1,52-10-98,-54 8 94,5-1 23,10-2 61,74-21 0,-102 23-118,0 1 0,0-1 0,-1-1 0,0 0 0,0-1 0,0 0 0,-1-1-1,0 0 1,0 0 0,11-13 0,-21 20-5,14-15-12,17-26 0,-28 37-11,0 1 1,-1-1-1,1 0 1,-1-1-1,0 1 1,0 0-1,-1-1 1,1 1-1,-1-1 1,0-8-1,-1 13 15,0-1 0,0 1-1,0 0 1,0 0 0,0 0-1,0 0 1,0 0 0,0 0-1,0 0 1,-1 0 0,1 0-1,0 0 1,-1 0 0,1 0-1,-1 0 1,1 0 0,-1 0-1,0 0 1,1 0 0,-1 1-1,0-1 1,-1-1 0,1 2-3,0 0 1,1-1 0,-1 1-1,-1 0 1,1 0 0,0 0-1,0 0 1,0 0 0,0 0-1,0 0 1,0 0-1,0 0 1,0 0 0,0 0-1,0 1 1,0-1 0,0 0-1,-1 2 1,-4 1-4,-1 1-1,1 0 1,1 0-1,-1 0 1,-8 9 0,7-6 80,0 0 1,1 1 0,0 0-1,0 0 1,0 1-1,1 0 1,1 0 0,-1 0-1,-5 18 1,9-23-32,0 0 0,1 0 0,-1 0 0,1 0 0,0 1 0,0-1 0,0 0 0,0 0 0,1 0 1,-1 0-1,1 0 0,0 0 0,0 0 0,1 0 0,-1-1 0,1 1 0,0 0 0,0-1 0,0 1 0,1-1 0,-1 0 0,1 1 0,-1-1 0,1 0 0,0-1 1,0 1-1,5 3 0,1-1 28,0 0 1,0 0 0,0-1 0,0 0-1,1 0 1,0-1 0,0-1 0,0 0-1,0 0 1,0 0 0,17-1 0,9-2-2,68-9 0,-93 9-87,147-28-1830,-58-1-2344,-59 15 2216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08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249 0 1984,'-1'1'3613,"-3"2"-2953,-1-1 0,1 1 0,-1-1 1,0 0-1,1-1 0,-6 2 0,-7-1-233,1 1 0,0 1 0,0 0 0,-26 11 0,33-11-334,0 0 0,1 1 1,0 0-1,-1 1 0,2 0 0,-1 0 0,1 1 1,0 0-1,-7 9 0,12-14-61,0 0 0,0 1 0,1-1-1,-1 1 1,1-1 0,-1 1 0,1 0 0,0 0 0,0-1 0,0 1-1,1 0 1,-1 0 0,1 0 0,-1 0 0,1 0 0,0 0 0,0 0-1,1 0 1,-1 0 0,0 0 0,1 0 0,0 0 0,0-1 0,0 1-1,0 0 1,0 0 0,0-1 0,1 1 0,-1 0 0,1-1 0,0 0 0,0 1-1,0-1 1,0 0 0,0 0 0,0 0 0,0 0 0,4 2 0,0-1 49,1 0 0,0 0 0,-1-1 0,1 1 0,0-1 0,0-1 0,1 1 0,-1-2 0,0 1 0,0-1 0,1 1 0,-1-2 0,0 1 0,11-3 0,5-2 65,-1-1-1,0 0 0,30-14 1,133-71 496,-170 83-596,-15 7-45,7-2 39,-1 0 1,0-1 0,0 0 0,7-7 0,-12 10-37,0 1 0,0-1 0,-1 1 0,1-1 0,0 0 0,-1 1 0,1-1 0,0 0 0,-1 0 0,1 0 0,-1 1 0,1-1 0,-1 0 0,0 0 0,1 0 0,-1 0 0,0 0 0,0 0 0,0 0 0,1 0 0,-1 0 0,0 0 0,0 0 0,0 0 0,0 0 0,-1 0 0,1 0 0,0 0 0,0 0 0,-1 1 0,1-1 0,0 0 0,-1 0 0,1 0 0,-1 0 0,1 0 0,-1 1 0,1-1 0,-1 0 0,0 0 0,1 1 0,-1-1 0,0 0 0,0 1 0,0-1 0,-4-2-14,0 0 0,0 1-1,-1 0 1,1 0 0,0 0 0,-1 1-1,1 0 1,-12-2 0,-48 0-346,-11 6 52,70-3 153,0 1-1,0-1 0,1 1 1,-1 0-1,0 1 0,1-1 1,-1 1-1,-8 4 0,12-5-130,1-1 1,-1 1-1,1 0 0,-1 0 0,1 0 0,0 0 0,-1 1 0,1-1 0,0 0 0,0 0 1,0 1-1,0-1 0,0 1 0,0-1 0,0 1 0,0-1 0,1 1 0,-1-1 0,1 1 1,-1 0-1,1-1 0,-1 1 0,1 0 0,0 0 0,0-1 0,0 1 0,0 0 0,0-1 1,0 1-1,1 0 0,-1 0 0,0-1 0,2 3 0,5 9-1323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09.1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202 1 2912,'-18'25'3389,"-14"17"-598,-29 51-1,28-43-1543,23-37-1005,0 2 0,1-1 1,1 1-1,-7 17 1,14-30-205,0 1 0,0-1 0,1 1 0,-1-1 0,1 1 1,-1-1-1,1 1 0,0 0 0,0-1 0,0 1 0,0-1 0,0 1 0,1-1 0,-1 1 1,1-1-1,0 1 0,0-1 0,0 1 0,0-1 0,0 0 0,0 0 0,1 1 0,-1-1 1,1 0-1,-1 0 0,1 0 0,0-1 0,0 1 0,0 0 0,0-1 0,4 4 0,-1-3 50,-1 0-1,1 0 0,-1 0 0,1-1 0,0 1 0,-1-1 0,1 0 0,0 0 0,0-1 1,0 1-1,0-1 0,0 0 0,0-1 0,0 1 0,7-3 0,-4 1-16,-1 0 0,1-1 0,-1 0-1,0-1 1,0 1 0,0-1 0,0-1-1,-1 1 1,8-7 0,-11 8-62,-1 1 1,1-1-1,-1 0 0,0 0 1,0 0-1,0 0 0,0 0 1,0 0-1,-1 0 0,1-1 1,-1 1-1,0 0 0,0-1 1,0 1-1,-1-1 0,1 0 1,-1 1-1,0-1 0,0 1 1,0-1-1,0 0 0,-1-3 1,0 3-45,0 1 0,-1-1 0,1 1 0,-1-1 0,0 1 0,0 0 0,0 0 0,0 0 1,-1 0-1,1 0 0,-1 0 0,0 0 0,0 1 0,0 0 0,0-1 0,-5-2 0,3 2-132,-1 0 1,1 1-1,0 0 0,-1 0 0,0 0 1,1 0-1,-1 1 0,0 0 0,-10-1 1,-7 2-2864,19-1 1708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37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4800,'-17'0'1557,"17"0"-1539,-1 0 0,1 0 0,0 0-1,0 0 1,0 0 0,0 0 0,0 1 0,-1-1 0,1 0-1,0 0 1,0 0 0,0 0 0,0 0 0,0 0 0,0 0-1,0 0 1,-1 0 0,1 1 0,0-1 0,0 0 0,0 0-1,0 0 1,0 0 0,0 0 0,0 0 0,0 1 0,0-1 0,0 0-1,0 0 1,0 0 0,0 0 0,0 0 0,0 1 0,0-1-1,0 0 1,0 0 0,0 0 0,0 0 0,0 0 0,0 1-1,0-1 1,0 0 0,0 0 0,0 0 0,0 0 0,1 1-1,1 3 249,-1-2-57,1 0 1,0-1-1,0 1 1,0-1-1,0 1 0,0-1 1,0 0-1,0 1 1,0-1-1,0 0 0,1-1 1,-1 1-1,5 1 1,1 1 421,6 1-15,0 0 1,0-1-1,1-1 1,27 2-1,59-6 707,190-19-11,-58 3-2095,-78 11-4567,-96 6 2038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09.7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279 13 2144,'21'-12'4850,"-35"19"-2122,1 1-1993,-7 3-27,0 0 0,2 1 1,-32 27-1,26-16-220,1 1-1,-22 31 0,34-40-350,1 1 0,0 0 0,1 1-1,1 0 1,-8 23 0,14-34-105,0 0 0,1 0 1,0-1-1,0 1 0,0 0 0,1 0 0,0 0 1,0 0-1,0 0 0,1 0 0,0 0 1,0 0-1,1 0 0,-1-1 0,4 7 1,-3-7 37,1 0 0,0-1 0,0 1 0,0-1 0,1 0 0,-1 0 0,1 0 0,0 0 0,0-1 0,0 1 0,1-1 0,-1 0 0,1-1 0,0 1 0,0-1 0,9 4 0,-6-3 18,1-1 0,-1 1 0,1-1 0,-1-1 0,1 0 0,-1 0-1,1-1 1,0 0 0,0 0 0,-1-1 0,1 0 0,-1 0 0,1-1-1,-1 0 1,1-1 0,-1 0 0,0 0 0,14-8 0,-11 3-54,-1-1 1,1 0-1,-2 0 0,1-1 1,-1 0-1,0-1 1,-1 0-1,-1 0 0,0 0 1,0-1-1,-1-1 1,6-15-1,-7 15-55,-1 0 0,0 0 0,0-1 0,-2 1 1,0-1-1,0 0 0,-1 1 0,-1-1 0,0 0 0,-1 0 0,-1 0 1,-3-14-1,4 23-30,-1 0 0,-1-1 1,1 1-1,-1 0 0,1 0 1,-1 0-1,-1 1 0,1-1 1,-1 1-1,0-1 0,0 1 0,0 1 1,0-1-1,-1 0 0,1 1 1,-1 0-1,0 0 0,0 1 1,-9-4-1,-1 0-50,-1 1-1,1 1 1,-1 1 0,0 0 0,-27-1-1,33 4-78,1 0-1,-1 0 0,1 1 0,-1 0 0,1 1 0,-1 0 1,1 1-1,0 0 0,0 0 0,-11 6 0,5 3-1531,8 3 518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10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1 5056,'0'5'2304,"0"14"-2016,-3-7 1696,3 2-1152,-10 2 704,7 4-864,-11-1 96,10 6-448,-5-11-128,5 2-96,0-4 192,4-1-160,-5-6-384,10 1 128,12-12-3584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10.5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9 3904,'8'-7'1253,"-7"6"-762,2 8 1806,-3-6-2186,0-1 0,0 1 0,1 0 0,-1-1 0,0 1-1,0 0 1,1-1 0,-1 1 0,0 0 0,0-1 0,0 1 0,0 0 0,0-1-1,0 1 1,0 0 0,0-1 0,-1 2 0,-40 180 4454,10-36-3897,0 4-210,18-85-385,11-48 24,0 0 0,-2 0 1,0-1-1,-12 30 1,6-20 363,7-15-1504,1-5 56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11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334 3 3488,'0'0'110,"0"0"0,-1 0 0,1-1 0,-1 1 0,1 0 0,-1 0 0,1 0 0,0-1 0,-1 1 0,1 0 0,-1 0 0,1 0 0,-1 0 0,1 0 0,-1 0 0,1 0 0,-1 0 0,1 0 0,-1 0 0,1 0 0,-1 0 0,1 0 0,-1 0 0,0 1 0,-20 7 2140,-19 12 307,-121 82 1843,151-96-4279,1 1 0,0 0 0,0 1 0,0 0 0,1 0 0,0 1 0,0 0 0,1 1 0,-10 18 0,16-27-95,0 0-1,1 0 1,-1 0-1,1 0 0,-1 1 1,1-1-1,0 0 0,-1 0 1,1 1-1,0-1 0,0 0 1,0 0-1,0 1 1,0-1-1,0 0 0,0 0 1,0 1-1,1-1 0,-1 0 1,0 0-1,1 1 0,-1-1 1,1 0-1,-1 0 1,1 0-1,0 0 0,-1 0 1,1 0-1,1 2 0,0-2 13,0 0 0,0 0-1,-1 0 1,1 0 0,0 0 0,0-1-1,0 1 1,0-1 0,0 1-1,0-1 1,0 0 0,0 0 0,0 0-1,0 0 1,0 0 0,0 0-1,0 0 1,3-1 0,103-28 104,23-4 129,-102 28-453,-1 0 0,49 0-1,-54 6 761,-8 0-2369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11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16 2976,'0'0'15,"1"-1"82,-1 0-1,0 0 1,0 1 0,0-1-1,0 0 1,-1 0 0,1 0-1,0 0 1,0 1-1,0-1 1,-1 0 0,1 0-1,0 0 1,-1 1 0,1-1-1,-1 0 1,0-1 0,-1 4 458,0-1 1,-1 1-1,2-1 1,-1 1 0,0 0-1,0 0 1,0 0 0,1 0-1,-1 0 1,1 0 0,-2 3-1,-3 3-185,0 1-1,-7 16 0,12-21-272,0 0-1,0 1 1,0-1-1,0 0 1,1 0-1,-1 0 1,1 1-1,1-1 1,-1 0-1,0 0 1,1 1-1,0-1 0,0 0 1,0 0-1,1 0 1,2 6-1,-3-8-43,0 0-1,0 0 1,0 0-1,1 0 0,-1-1 1,1 1-1,0 0 1,-1 0-1,1-1 0,0 1 1,0-1-1,0 0 1,0 1-1,0-1 1,0 0-1,0 0 0,0 0 1,1-1-1,-1 1 1,0 0-1,1-1 0,-1 0 1,0 1-1,1-1 1,-1 0-1,0 0 0,1 0 1,-1-1-1,0 1 1,1 0-1,2-2 1,4-1 117,1 0 0,-1-1 0,15-9 0,-6 3 3,-14 8-149,0 1-4,-1-1 1,1 0-1,-1 0 1,0 0-1,1 0 0,-1-1 1,0 1-1,0-1 1,-1 0-1,1 1 1,0-1-1,-1-1 1,0 1-1,3-4 0,-4 4-21,0 0 0,0 0-1,0 0 1,0 0-1,-1-1 1,1 1-1,-1 0 1,0-1-1,0 1 1,0 0-1,0-1 1,-1 1-1,1 0 1,-1 0-1,0 0 1,-1-5 0,1 6-49,0 0 1,0 0-1,0-1 1,-1 1-1,1 0 1,-1 0-1,1 0 1,-1 0-1,0 1 1,0-1-1,0 0 1,0 1-1,0-1 1,0 1 0,0 0-1,0-1 1,0 1-1,-1 0 1,1 1-1,-1-1 1,1 0-1,-5 0 1,2 0-22,0 1 1,-1 0-1,1 0 0,-1 1 1,1-1-1,-10 3 0,14-2-60,-1-1-1,1 0 1,0 1-1,-1-1 1,1 0-1,0 1 0,-1 0 1,1-1-1,0 1 1,0 0-1,-1 0 1,1-1-1,0 1 1,0 0-1,0 0 1,0 0-1,0 0 1,0 1-1,1-1 0,-1 0 1,0 0-1,0 0 1,1 1-1,-1-1 1,1 0-1,-1 1 1,1-1-1,-1 2 1,1-2-34,0-1 1,0 1 0,0 0 0,1-1 0,-1 1-1,0 0 1,0-1 0,0 1 0,0 0-1,1-1 1,-1 1 0,0-1 0,1 1 0,-1 0-1,1-1 1,-1 1 0,0-1 0,1 1-1,-1-1 1,1 0 0,0 1 0,15 6-2708,5-1 1117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11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711 20 2400,'1'-2'262,"1"0"1,-1 1-1,0-1 0,1 1 1,0-1-1,-1 1 1,1 0-1,0 0 0,0 0 1,0 0-1,0 0 1,0 0-1,0 0 0,4-1 1,-6 3-98,1 0 1,0 0-1,-1 0 1,1 0-1,-1 1 1,0-1-1,1 0 1,-1 0-1,0 0 1,0 0-1,0 0 1,0 1-1,0-1 1,0 0-1,0 2 1,0-2 34,-1 4 76,1 0 1,-1 0-1,0 0 1,0 0 0,-1 0-1,0 0 1,0 0-1,0 0 1,0-1 0,-5 8-1,-6 6 468,-16 20-1,28-38-734,-222 254 3343,119-139-2640,-12 4 8,-42 50-603,83-68 230,75-100-409,0-1-1,-1 0 1,1 1 0,-1-1-1,1 0 1,0 1 0,-1-1-1,1 1 1,0-1-1,0 1 1,-1-1 0,1 1-1,0-1 1,0 1 0,0-1-1,-1 1 1,1-1-1,0 1 1,0-1 0,0 1-1,0-1 1,0 1 0,0-1-1,0 1 1,0-1 0,0 1-1,1 0 1,0-1-209,-1 0 0,1 0 0,0 0 0,0 0 1,0-1-1,0 1 0,0 0 0,0 0 0,-1-1 0,1 1 1,0 0-1,0-1 0,0 1 0,-1-1 0,2 0 0,13-7-1643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12.3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 5216,'-2'0'226,"-1"0"0,1 1 1,-1 0-1,1-1 0,-1 1 1,1 0-1,-1 1 0,1-1 1,0 0-1,-1 1 0,-1 1 1,-2 1-63,-23 11 1650,21-10-1144,-1-1 0,1 1 0,1 0 0,-1 0 0,-8 8 0,16-12-633,-1-1 0,0 1-1,1 0 1,-1-1 0,0 1-1,1 0 1,-1-1 0,1 1-1,-1 0 1,1-1 0,0 1 0,-1 0-1,1 0 1,0 0 0,-1 0-1,1-1 1,0 1 0,0 0-1,0 0 1,0 0 0,0 0-1,0 0 1,0 0 0,0-1-1,0 1 1,0 0 0,1 0 0,-1 0-1,0 0 1,0-1 0,1 1-1,-1 0 1,1 0 0,-1 0-1,1-1 1,-1 1 0,1 0-1,-1-1 1,1 1 0,-1 0 0,2 0-1,1 1 45,0 0 0,-1 0 0,1 0 1,0-1-1,0 1 0,0-1 0,1 0 0,-1 0 0,6 1 0,1 0 79,0-1 0,0-1-1,0 0 1,0 0-1,0-1 1,0 0 0,14-4-1,-18 4-107,-1-1-1,0 0 0,1 0 0,-1 0 0,0 0 0,0-1 0,0 0 0,0 0 0,-1 0 0,1-1 0,-1 0 0,0 1 0,0-1 0,6-9 0,-9 12-69,0 0-1,-1 0 1,1 0 0,0 0 0,-1 0 0,1-1 0,-1 1 0,1 0-1,-1 0 1,0-1 0,0 1 0,1 0 0,-1-1 0,0 1-1,0 0 1,0-1 0,0 1 0,-1 0 0,1-1 0,0 1 0,0 0-1,-1 0 1,1-1 0,-1 1 0,1 0 0,-1 0 0,0 0 0,1-1-1,-1 1 1,0 0 0,0 0 0,0 0 0,-1-1 0,0 0-26,-1 1 0,1-1 0,-1 1 0,1-1 0,-1 1 0,1 0 0,-1 0 0,0 0 0,0 0 0,1 1 0,-1-1 0,0 1 0,0 0 0,0-1-1,0 1 1,-3 1 0,-18 2-889,0 2 0,-34 11 0,23-2-427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17.4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17 603 2720,'-16'-5'5957,"29"2"-3968,-8 2-1838,-1-1 0,1 0-1,-1 0 1,0 0 0,0 0-1,0-1 1,4-3 0,28-26 339,-23 20-383,83-79 208,-48 41-202,-34 33-185,1 1 1,1 1-1,0 0 0,21-13 0,-37 28 65,1-1 1,-1 1-1,1 0 0,-1 0 0,1-1 0,-1 1 1,1 0-1,-1 0 0,1 0 0,-1 0 0,1 0 0,-1 0 1,1 0-1,0 0 0,-1 0 0,1 0 0,-1 0 0,1 0 1,-1 0-1,1 0 0,-1 0 0,1 0 0,-1 1 0,1-1 1,-1 0-1,1 0 0,-1 1 0,1-1 0,-1 0 1,1 1-1,-1-1 0,0 0 0,1 1 0,-1-1 0,1 1 1,-1-1-1,0 1 0,0-1 0,1 1 0,-1-1 0,0 1 1,0-1-1,1 1 0,-1-1 0,0 1 0,0-1 1,0 2-1,1 2 34,0 0 0,0 0 0,0 0 0,-1 8 0,0 3-4,-1-1-1,-1 1 1,-1-1-1,-7 24 1,-23 53 156,23-67-119,6-14-41,-26 60 585,26-62-446,0-1 0,-1 1 0,0-1 0,0 0 0,-1 0-1,-7 8 1,12-14-132,0 0-1,-1 0 1,1 0-1,0 0 1,-1 0-1,1-1 0,0 1 1,-1 0-1,1-1 1,-1 1-1,1-1 1,-1 1-1,0-1 1,1 0-1,-1 1 1,1-1-1,-1 0 0,0 0 1,1 0-1,-1 0 1,1-1-1,-1 1 1,0 0-1,1-1 1,-1 1-1,1-1 1,-1 1-1,1-1 0,-1 0 1,1 0-1,0 0 1,-1 1-1,1-1 1,0 0-1,0-1 1,0 1-1,0 0 1,-2-2-1,-4-6-30,0 0-1,1 0 1,1 0-1,-8-15 1,11 19-43,-14-33-896,20 37-296,11 6 901,7 1 211,0-4 223,0-1 0,1 0-1,-1-2 1,0-1 0,35-7 0,111-34 564,-159 40-612,20-5 86,-1-2 1,0-1 0,43-23 0,-59 26-89,0 0 0,0 0 0,0-1 0,-1-1 0,0 1 1,-1-2-1,0 0 0,-1 0 0,11-18 0,-9 10 9,-1-1 0,-1 0 0,13-41 0,7-64 40,-27 116-149,-1 0 1,0 0-1,0 0 1,0 0 0,-1-1-1,-1 1 1,0 0-1,0 0 1,-3-10 0,4 18 26,0 0 1,0 1 0,0-1 0,-1 1-1,1-1 1,0 1 0,0-1 0,-1 1 0,1-1-1,0 1 1,-1-1 0,1 1 0,0-1-1,-1 1 1,1-1 0,-1 1 0,1 0 0,0-1-1,-1 1 1,1 0 0,-1 0 0,0-1-1,0 1 7,1 0 0,-1 0-1,1 0 1,-1 0-1,1 0 1,-1 1-1,1-1 1,0 0-1,-1 0 1,1 0-1,-1 1 1,1-1-1,0 0 1,-1 1-1,1-1 1,-1 0-1,1 1 1,0-1-1,-1 0 1,1 1-1,-13 23-198,13-24 222,-7 18 38,1 0 1,1 1-1,1 0 1,-3 29 0,0 81 141,3-26-23,3-10 591,2-42-1543,0-51 734,-1 1 0,0-1 0,0 0 0,0 1 0,0-1 1,0 0-1,0 0 0,0 1 0,0-1 0,0 0 0,0 1 0,0-1 0,-1 0 0,1 1 0,0-1 1,0 0-1,0 1 0,0-1 0,0 0 0,0 0 0,-1 1 0,1-1 0,0 0 0,0 0 0,-1 1 1,1-1-1,0 0 0,0 0 0,-1 1 0,1-1 0,-1 0-8,1 3-701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17.8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8 4160,'-8'-7'5037,"25"15"-2624,3-3-1826,0-1 0,0 0 0,1-2 0,40 1 0,-25-2-455,19 2-105,80 5 149,-42-4-4710,-72 0 3244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19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312 338 2976,'-8'-3'1383,"8"3"-1309,-1 0 0,1-1 0,0 1 0,0 0 1,-1 0-1,1 0 0,-1 0 0,1-1 0,0 1 0,-1 0 0,1 0 0,0 0 0,-1 0 0,1 0 0,-1 0 1,1 0-1,0 0 0,-1 0 0,1 0 0,0 0 0,-1 1 0,-70 23 4113,47-14-3597,1 2 1,1 0-1,-32 24 1,41-26-486,-1 1 0,2 0 0,0 1 1,0 1-1,1 0 0,-11 16 0,22-28-69,-1 0 0,0 0 1,1 0-1,-1 0 0,1 0 0,-1 1 0,1-1 0,-1 0 0,1 0 0,0 1 0,-1 1 1,1-3-22,0 1 0,0-1 1,0 0-1,0 0 1,1 1-1,-1-1 1,0 0-1,0 0 1,0 1-1,0-1 1,0 0-1,1 0 0,-1 1 1,0-1-1,0 0 1,0 0-1,0 0 1,1 1-1,-1-1 1,0 0-1,0 0 1,1 0-1,-1 0 0,0 0 1,0 1-1,1-1 1,-1 0-1,0 0 1,1 0-1,-1 0 1,1 0-1,2 0 46,-1 0 1,1-1-1,0 1 0,0-1 1,0 1-1,0-1 1,0 0-1,-1 0 0,4-2 1,25-13 198,36-25 0,21-12-375,-78 48 78,-5 2-98,0 0-1,0 0 1,1 1-1,9-3 0,-15 5 110,1-1-1,0 1 1,0 0-1,0 0 1,0 0-1,0 0 1,0 0-1,0 0 1,0 0-1,0 0 1,0 0-1,0 0 1,0 1-1,0-1 1,0 0-1,0 1 1,0-1-1,0 1 1,-1-1-1,1 1 1,0-1-1,0 1 1,0-1-1,-1 1 0,1 0 1,0 0-1,-1-1 1,1 1-1,-1 0 1,1 0-1,-1 0 1,1-1-1,0 3 1,4 12-68,-2-8 122,0 0-1,-1 0 0,2 0 0,5 10 1,-8-15 10,1-1 1,-1 0-1,0 1 1,0-1 0,0 0-1,1 1 1,-1-1-1,1 0 1,-1 0 0,1 0-1,-1 0 1,1-1 0,0 1-1,-1 0 1,1-1-1,0 1 1,-1-1 0,1 1-1,0-1 1,0 0-1,0 0 1,-1 0 0,1 0-1,4 0 1,4-3 89,-1-1-1,1 0 1,0 0 0,-1 0 0,0-2 0,0 1-1,10-9 1,-5 5-46,44-30 261,67-58 1,-105 79-329,0-1 1,-1-2-1,-1 1 0,-1-2 1,-1 0-1,16-30 1,-26 40-37,20-41-2,-24 47-44,0 0 0,0-1 0,0 1 0,-1-1 0,0 1 0,0-12 1,-1 17 43,0 1 1,0-1 0,0 0 0,0 0 0,0 0-1,0 0 1,0 0 0,0 0 0,-1 0 0,1 0 0,0 0-1,-1 1 1,1-1 0,-1 0 0,1 0 0,-1-1-1,0 2 0,1 0 0,-1-1 0,1 1 0,0 0 0,-1 0 0,1 0 0,-1-1-1,1 1 1,-1 0 0,1 0 0,-1 0 0,1 0 0,-1 0 0,1 0 0,-1 0-1,1 0 1,-1 0 0,1 0 0,-1 0 0,1 0 0,-2 1 0,-1 0-38,0 0 0,0 1 0,1-1 0,-1 1 0,0 0 0,1 0 0,-1 0 0,-2 2 0,-20 24 221,0 1 0,2 1 0,1 0 0,-31 61 0,40-66-25,0 0 1,-11 37-1,21-53-70,0 0 0,1 1 0,0-1-1,1 1 1,0-1 0,0 1 0,1 0 0,1-1 0,-1 1 0,4 13 0,-4-22-39,0 0 0,0 0-1,1 0 1,-1 1 0,0-1 0,1 0 0,-1 0 0,1 0-1,-1 0 1,1 0 0,0 0 0,-1 0 0,1 0 0,0 0-1,0 0 1,0 0 0,0 0 0,0 0 0,0-1 0,0 1-1,0 0 1,0-1 0,0 1 0,0-1 0,0 1 0,1-1-1,-1 0 1,0 1 0,0-1 0,0 0 0,1 0 0,-1 0 0,0 0-1,0 0 1,1 0 0,-1 0 0,0 0 0,0 0 0,0-1-1,1 1 1,-1 0 0,1-2 0,6-1 86,-1 0 1,0-1 0,0 0-1,0 0 1,8-7-1,59-44 91,-60 40-411,-14 14 118,1 0-1,0 0 0,0 0 1,0 0-1,0 0 0,0 0 1,0 0-1,0 0 0,0 0 1,0 0-1,0 0 0,1 0 0,-1 1 1,3-2-1,1 21-293,-3-14 396,1-1 0,-1-1 0,1 1 0,0 0 0,0 0 1,0-1-1,1 0 0,-1 0 0,1 0 0,0 0 0,0 0 0,0-1 0,8 4 0,-7-4 40,1 0-1,0-1 1,0 1 0,0-1-1,-1-1 1,1 1 0,0-1-1,0 0 1,10-1 0,1-3 71,0 0 0,0 0 0,-1-2 0,0 0 0,0-1 0,21-12 0,-17 8-48,-1-2 1,-1 0-1,0-1 1,-1 0 0,0-1-1,-2-2 1,1 1-1,-2-2 1,0 0-1,-1 0 1,16-33-1,-25 44-117,-1-1 1,0-1-1,0 1 0,0 0 0,-1-1 0,-1 0 0,1 1 0,-2-1 0,1 0 0,-1 1 0,0-1 0,-1 0 0,0 0 0,-2-9 0,3 18 17,0-1 0,0 0 0,0 0-1,-1 1 1,1-1 0,0 0 0,0 0 0,-1 1 0,1-1-1,0 0 1,-1 0 0,1 1 0,-1-1 0,1 0 0,-1 1-1,1-1 1,-1 1 0,1-1 0,-1 1 0,0-1 0,1 1-1,-1-1 1,0 1 0,1 0 0,-1-1 0,0 1 0,0 0-1,1-1 1,-1 1 0,0 0 0,0 0 0,0 0 0,1 0-1,-1 0 1,0 0 0,0 0 0,0 0 0,1 0 0,-1 0-1,0 0 1,0 1 0,1-1 0,-1 0 0,0 0-1,0 1 1,1-1 0,-1 1 0,0-1 0,1 0 0,-1 1-1,0-1 1,1 1 0,-1 0 0,0 0 0,-3 3-33,-1 0-1,1 1 1,0 0 0,0-1 0,1 2-1,-4 4 1,-7 20 54,1 0 0,1 1-1,2 0 1,-7 36 0,15-56 50,0 1 1,0-1 0,1 0-1,1 1 1,0-1 0,0 0-1,1 0 1,1 1-1,0-1 1,4 15 0,-3-20 16,-1 1 0,1-1 0,0 1 0,0-1 0,0 0 0,1 0 0,0 0 0,0-1 0,1 0 0,0 1 0,0-1 0,0-1 0,0 1 1,1-1-1,-1 0 0,1 0 0,12 5 0,-13-7-8,1 0-1,0 0 1,-1-1 0,1 0 0,0 0-1,0-1 1,0 1 0,-1-1 0,1 0 0,0-1-1,0 1 1,0-1 0,-1 0 0,1-1-1,6-2 1,7-4 47,-1 0 0,0-1 0,17-12 1,-23 14-50,-12 7-52,40-27 129,-37 26-143,-1-1 0,1-1 0,-1 1-1,1 0 1,-1-1 0,0 1 0,0-1 0,0 1 0,0-1 0,-1 0 0,4-6 0,-5 9-3,0 0 0,0 0 0,0-1 0,0 1 0,0 0 0,0 0-1,0 0 1,0-1 0,0 1 0,0 0 0,0 0 0,0-1 0,0 1 0,0 0 0,0 0 0,0 0 0,0-1 0,0 1 0,0 0 0,0 0 0,0-1 0,0 1 0,0 0 0,-1 0 0,1 0 0,0-1 0,0 1 0,0 0 0,0 0 0,0 0 0,-1 0 0,1 0 0,0-1 0,0 1 0,0 0-1,-1 0 1,1 0 0,0 0 0,-12 1-247,-12 10 154,20-8 164,0-1-1,0 1 0,1 0 0,-1 0 1,1 0-1,0 0 0,0 0 0,0 1 1,0 0-1,0-1 0,1 1 0,0 0 1,-1 0-1,2 1 0,-1-1 0,0 0 1,1 1-1,0-1 0,0 1 0,0-1 1,1 1-1,-1-1 0,1 1 0,1 8 1,-1-6 12,1 0 1,1 0 0,-1 0-1,1-1 1,0 1 0,0-1-1,1 1 1,0-1 0,0 0-1,1 0 1,0 0 0,0 0-1,0-1 1,0 0 0,1 0-1,8 8 1,-3-6-58,-1-1 1,1 0-1,0 0 0,0-1 1,0 0-1,1 0 0,-1-1 1,1-1-1,0 0 0,1-1 1,-1 0-1,0 0 0,1-1 1,-1-1-1,19-1 0,11-5-2486,65-20-1,-41 9-1535,15 0 642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53.5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35 3552,'-13'-4'5679,"-7"6"-3155,4 0-941,16-1-1563,-1-1 0,1 0-1,0 0 1,-1 1-1,1-1 1,0 0 0,0 0-1,-1 1 1,1-1 0,0 0-1,0 1 1,-1-1 0,1 0-1,0 1 1,0-1 0,0 1-1,0-1 1,0 0 0,0 1-1,0-1 1,-1 0-1,1 1 1,0-1 0,0 1-1,1 0 1,-2 13 192,1-13-177,-5 58 253,8 1 23,16 88 1,-10-89-231,2 8 220,21 72 0,-22-105-34,34 109 101,-38-123-245,-5-15-90,1 0 0,0 0 0,0 0 0,3 6 1013,7-28-955,-9 9-207,-1 1 0,-1-1 0,2-9 0,-2-14 59,-1-1 0,-2 0 0,-6-38 0,0-5 173,5 37-77,-19-165-292,14 142 115,3-1 0,3-62 0,2 101-61,0 22 190,1 1 0,-1 0 0,0-1 0,0 1 0,0-1-1,0 1 1,0 0 0,0-1 0,0 1 0,1-1 0,-1 1 0,0 0 0,0-1 0,1 1-1,-1 0 1,0-1 0,0 1 0,1 0 0,-1-1 0,0 1 0,1 0 0,-1 0 0,0-1-1,1 1 1,-1 0 0,1 0 0,-1 0 0,17-3-81,19 7 184,-34-3-77,20 3-51,-1 1 1,0 1 0,0 0 0,0 2 0,-1 1-1,0 0 1,-1 1 0,21 16 0,-37-25 34,0 2 0,-1-1 0,1 0 0,-1 0 1,0 1-1,1 0 0,-1-1 0,-1 1 0,1 0 0,0 0 1,-1 0-1,1 0 0,-1 0 0,1 4 0,-1-2 40,0 1 0,0-1-1,-1 0 1,1 0 0,-1 1-1,-1-1 1,1 0 0,-2 8-1,-2 1 51,0 0 0,-1-1 0,-1 1-1,0-1 1,-14 23 0,-1-2 158,-1-1 0,-39 44-1,54-68-75,6-7-155,1-1 1,-1 0-1,0 0 1,0 0-1,0 0 1,0 0-1,0 0 1,0 0 0,0 0-1,-1 0 1,0 0-1,12-4-40,-1-1 0,1 1-1,0 1 1,1 0 0,-1 0 0,16 0-1,-20 2 20,-1 0 0,1 1-1,-1-1 1,1 1 0,-1 1-1,1-1 1,-1 1 0,0-1-1,0 2 1,1-1 0,-1 0-1,-1 1 1,10 6-1,12 13-123,40 43-1,-55-52 153,0 0-1,-1 1 1,-1 0 0,0 1 0,10 23 0,-17-33 3,0-1-1,-1 0 1,0 1 0,0-1 0,0 0-1,0 1 1,-1-1 0,0 1 0,0 0 0,0-1-1,0 1 1,-1-1 0,0 1 0,0-1-1,0 0 1,0 1 0,-4 6 0,2-5 68,0-1 0,0 0 0,-1 0 0,0-1 0,0 1 0,0-1 0,0 1 1,-1-1-1,0 0 0,0-1 0,0 1 0,-9 4 0,5-4-32,1-1 0,-1 0 1,0 0-1,0-1 0,0 0 0,0-1 0,0 0 0,0 0 0,0-1 1,0 0-1,-16-2 0,-7-4-374,-60-17 1,67 15-13,10 4-251,-98-23-5632,109 26 5716,0 0 0,0 1 0,0-1 0,-1 1 1,-4 1-1,6 0-235,1-1 1,-1 1-1,0 0 1,0 1-1,0-1 1,-2 2-1,5-3 701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26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560 1 1984,'0'0'640,"-17"3"5434,7-3-5946,0 1 0,0 0-1,0 0 1,0 1-1,1 0 1,-1 1-1,1 0 1,-1 0-1,1 1 1,0 0-1,-12 8 1,-30 19 110,0 3 0,3 2 0,1 2-1,-47 49 1,77-68-196,-17 24-1,4-4-22,24-32 25,1 0 1,-1 0-1,2 1 1,-1-1-1,1 1 1,-4 13 0,7-19-30,0 0 0,0 1 0,1-1 0,-1 1 0,1-1 0,-1 1 1,1-1-1,0 1 0,0-1 0,0 1 0,0 0 0,1-1 0,-1 1 1,1-1-1,-1 1 0,1-1 0,0 0 0,0 1 0,0-1 0,0 0 1,1 0-1,-1 1 0,1-1 0,-1 0 0,1 0 0,0-1 0,3 4 1,18 11 142,2 0 1,51 22-1,-6-2-36,8 13 48,103 85-1,-31-22-375,29 5 420,44 31 4,-95-58 29,78 61 226,-202-148-451,0 0-1,-1 1 0,1-1 1,-1 1-1,1 0 0,-1-1 1,0 1-1,0 1 0,-1-1 1,1 0-1,1 7 0,0-4 667,-6 6-575,2-13-91,0 0 1,0 0-1,-1 0 0,1 0 0,0 1 1,0-1-1,0 0 0,-1 0 1,1 0-1,0 0 0,0 0 1,0 0-1,-1 1 0,1-1 1,0 0-1,0 0 0,0 0 1,-1 0-1,1 0 0,0 0 1,0 0-1,-1 0 0,1 0 0,0 0 1,0 0-1,0 0 0,-1 0 1,1 0-1,-2-1 13,0 0 0,1 0 1,-1 0-1,1 0 0,-1 0 0,1-1 0,0 1 0,-1 0 1,1-1-1,-1-1 0,-13-13 112,-1 0 0,-28-22 0,12 11-2,8 6-180,7 7 72,0-1 0,-25-29-1,17 17-144,19 21 105,0 0 0,0 0 0,1-1 0,-7-9 0,10 12 3,0 0 0,1 0 0,-1-1 0,1 1 0,0 0 0,0-1 0,-1-8 0,1 0 0,-2-9 0,3 18 10,0-1-1,-1 0 0,1 1 0,-1-1 0,0 0 0,-1 1 0,1 0 0,-1-1 0,-2-4 0,2 6-26,1 0-1,-1 0 1,1 0-1,0 0 1,0 0-1,0-1 1,1 1 0,-1 0-1,1-1 1,0-5-1,-1 6-1,1 1-1,-1-1 1,0 1-1,1 0 1,-1-1-1,0 1 1,-1 0 0,1 0-1,0-1 1,-1 1-1,1 0 1,-1 1-1,1-1 1,-1 0-1,0 0 1,-4-2 0,1 1-24,-1 2-250,5 1 277,1 9-155,9 27 118,2-1-1,1-1 1,1 0 0,30 53-1,-4-6 106,-20-40-8,44 70-1,-43-84-28,2-1-1,0 0 1,50 42 0,-69-65-6,0-1 1,-1 1 0,0 0-1,1 0 1,-1 0 0,2 6 0,8 9 279,-11-18-22,-2 1-250,0 0 0,-1 0 1,1-1-1,-1 1 1,1-1-1,0 1 1,-1-1-1,1 0 1,-1 0-1,1 1 1,-1-1-1,1 0 1,-1 0-1,1 0 1,-1-1-1,1 1 1,-2-1-1,-10-2 15,1 0 0,0-1 0,0-1 0,0 0 0,-16-10 0,-11-9-5,-2-1 15,0-2 1,-65-57 0,88 69-84,0 0 0,-38-23 0,55 38 46,-1-1 0,1 0 0,0 1 0,0-1 0,1 0 0,-1 0 0,0 0 0,0 0 0,0 0 0,1 0-1,-1 0 1,0 0 0,1 0 0,-1 0 0,1 0 0,-1 0 0,1 0 0,-1-1 0,1 1 0,0 0 0,0 0 0,0-1 0,0 1 0,-1 0 0,2 0 0,-1-1-1,0 1 1,0 0 0,0 0 0,1 0 0,-1-1 0,0 1 0,1 0 0,-1 0 0,1 0 0,0-2 0,4-4 35,0-1 1,0 1-1,0 0 1,9-8-1,-2 2-46,134-148-186,-145 160 170,3-3 74,-4 3-59,0 1 1,1 0-1,-1 0 0,0 0 0,0 0 0,0 0 0,0 0 0,0 0 1,0 0-1,0 0 0,0-1 0,0 1 0,0 0 0,0 0 0,0 0 1,0 0-1,0 0 0,0 0 0,0 0 0,0 0 0,0 0 0,0-1 1,0 1-1,0 0 0,-1 0 0,1 0 0,0 0 0,0 0 0,0 0 1,0 0-1,0 0 0,0 0 0,0 0 0,0 0 0,0 0 0,0-1 1,0 1-1,0 0 0,-1 0 0,1 0 0,0 0 0,0 0 0,0 0 1,0 0-1,0 0 0,0 0 0,0 0 0,0 0 0,0 0 0,-1 0 1,1 0-1,0 0 0,0 0 0,0 0 0,0 0 0,0 0 0,0 0 1,0 0-1,0 0 0,0 0 0,-1 1 0,-1 7-1843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34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99 1472,'-2'-1'73,"-6"-1"351,8 2-415,0 0 0,0 0 0,-1 0-1,1 0 1,0 0 0,0 0 0,0 1-1,0-1 1,0 0 0,-1 0 0,1 0-1,0 0 1,0 0 0,0 0 0,0 0-1,0 1 1,0-1 0,0 0 0,-1 0-1,1 0 1,0 0 0,0 0 0,0 1-1,0-1 1,0 0 0,0 0 0,0 0-1,0 0 1,0 1 0,0 1 1156,4 32 8068,-2-34-9001,10 7 661,15-1-995,-7-5 283,0-1 0,27-4 0,11 1 119,142 7-252,-94-3 93,127-14 0,-183 9-188,60 5 0,-37 0 317,-41 0-191,-8-1 37,-1 0 0,32-5 0,-46 5 89,-9 0-192,0 0 0,0 0 0,0 0 1,1 0-1,-1 1 0,0-1 0,0 0 0,0 0 0,1 0 0,-1 0 0,0 0 0,0 0 0,0-1 0,1 1 0,-1 0 0,0 0 0,0 0 0,0 0 0,1 0 0,-1 0 0,0 0 0,0 0 0,0 0 0,0 0 0,1-1 0,-1 1 0,0 0 0,0 0 1,0 0-1,0 0 0,0-1 0,1 1 0,-1 0 0,0 0 0,0 0 0,0 0 0,0-1 0,0 1 0,0 0 0,0 0 0,0 0 0,0-1 0,0 1 0,0 0 0,0 0 0,0-1 0,0 1 0,0 0 0,0 0 0,0 0 0,0-1 0,0 1 0,0 0 0,0 0 1,-9-13 124,7 11-140,1 0 0,-1 0-1,0 0 1,0 0 0,0 1-1,0-1 1,0 0 0,0 1 0,0 0-1,0 0 1,-1-1 0,1 1-1,-4 0 1,-35-13 104,36 12-92,-127-45-383,80 36 101,80 2-75,0 7 226,0 0-1,1 2 1,-1 1-1,1 1 1,-1 2-1,0 0 1,0 2-1,49 17 1,-27-1 108,-45-20 64,0 1 0,0 0 0,-1 0 0,1 0 0,-1 0 0,0 1 0,7 7 0,-10-9-12,1 0 1,-1 0 0,0 0 0,0 0 0,0 0 0,0 0 0,-1 1 0,1-1 0,0 0 0,-1 0 0,0 1 0,1-1 0,-1 0 0,0 1-1,0-1 1,0 0 0,0 1 0,-1-1 0,1 0 0,-1 0 0,1 1 0,-1-1 0,0 0 0,0 0 0,0 0 0,0 0 0,0 0-1,-1 0 1,1 0 0,0 0 0,-1 0 0,0-1 0,1 1 0,-1 0 0,0-1 0,-3 2 0,-30 25 165,-32 34 0,64-60-175,2-1-203,0 0 0,0 0 0,-1 0 0,1 0 1,0 0-1,0 1 0,1-1 0,-1 0 0,0 1 0,0-1 0,0 1 0,1-1 0,-1 1 1,1-1-1,-1 1 0,1-1 0,0 3 0,2 10-1672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6:37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0 269 2400,'10'3'9424,"0"-4"-9054,1 0-1,18-4 1,-18 2-238,0 1-1,21-1 1,187-1 1025,-64-11-448,-60 3-527,113-2 143,57-6-96,104-3-5,-233 22 102,101-4 281,-4-7-260,-119-2-208,-17 1-59,-51 8-70,-18 6-244,-27-1 292,0 0 29,-1 0-85,1 0 1,-1-1-1,1 1 0,-1 0 1,1 0-1,-1 0 0,0 0 0,1 1 1,-1-1-1,1 0 0,-1 0 1,1 0-1,-1 0 0,1 0 1,-1 0-1,0 1 0,1-1 0,-1 0 1,1 0-1,-1 1 0,0-1 1,1 0-1,-1 1 0,1 0 0,0 0-114,-16-7 107,-57-9-208,41 10 234,-221-29 70,174 29 10,77 5-102,1 0 0,-1 0 0,0 0 0,0 0 1,1 0-1,-1 0 0,0 0 0,1 0 0,-1 0 0,0-1 0,1 1 0,-1 0 0,0-1 0,1 1 0,-1 0 0,0-1 0,1 1 1,-1-1-1,1 1 0,-1-1 0,1 1 0,-1-1 0,1 1 0,-1-1 0,1 1 0,0-1 0,-1 0 0,0-1 0,32-14 28,-15 10-27,0 0 1,0 1-1,0 1 0,0 1 1,29-3-1,-40 5-55,-1 0 51,-1 0 7,12 3 40,-20-2 34,-1 0 0,0 1-1,0-1 1,0 1-1,0 0 1,1 1-1,-11 3 1,-5 3-111,-19 10-1,38-17 31,0 0 0,0 0 0,0 0-1,0 0 1,1 0 0,-1 1 0,0-1-1,1 1 1,-1-1 0,1 1 0,-3 3-1,4-4 9,0 0-1,0 0 1,-1 0-1,1 0 1,0 0 0,0-1-1,0 1 1,0 0-1,0 0 1,0 0-1,0 0 1,0 0-1,0 0 1,0 0-1,1 0 1,-1 0 0,0-1-1,1 1 1,-1 0-1,1 0 1,-1 0-1,1-1 1,-1 1-1,1 0 1,-1 0-1,1-1 1,0 1 0,-1-1-1,1 1 1,0 0-1,-1-1 1,1 1-1,1 0 1,8 5 45,1-1 0,0 0 1,0 0-1,1-1 0,-1 0 1,1-1-1,14 2 0,-3 1-33,48 6 60,-47-9-32,-1 1 0,29 8 0,-43-9 30,7 3-126,-16-6 43,0 0 1,1 1 0,-1-1 0,0 1-1,1-1 1,-1 1 0,0-1 0,0 0-1,0 1 1,1-1 0,-1 1 0,0-1-1,0 1 1,0-1 0,0 1 0,0-1 0,0 1-1,0-1 1,0 1 0,0-1 0,0 1-1,0-1 1,0 1 0,0-1 0,0 1-1,-1-1 1,1 1 0,0-1 0,0 1-1,0-1 1,-1 0 0,1 1 0,-3 4 33,0-1 1,0 0 0,0 0 0,0 0-1,-1 0 1,1-1 0,-1 0-1,0 1 1,-7 3 0,-43 23 101,28-16-122,-30 12-677,56-26 535,0 0 0,-4 8-3290,9 3 702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24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141 6 1984,'2'-2'163,"-2"2"-119,1 0-1,-1 0 1,0-1-1,0 1 1,0 0 0,1 0-1,-1-1 1,0 1-1,0 0 1,1 0 0,-1-1-1,0 1 1,1 0-1,-1 0 1,0 0-1,0 0 1,1 0 0,-1-1-1,0 1 1,1 0-1,-1 0 1,5 1 2221,-4 1-2104,0-1 1,0 1-1,0 0 1,0-1-1,-1 1 1,1 0 0,-1 0-1,1-1 1,-1 1-1,0 0 1,1 0 0,-1 3-1,0-2-6,0 5 119,0 1 1,-1-1-1,0 1 0,0-1 0,-1 1 0,0-1 0,-7 16 0,0 6 221,-2 5 15,-1-1-1,-2 0 0,-34 61 1,42-86-504,0 0 1,-1-1 0,-15 14-1,11-11-224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34.1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1 938 2496,'10'-1'2747,"5"-6"-1487,-4 2-799,1-1 1,-1 0-1,-1-1 1,17-13-1,-4 1-264,-2-1-1,0-1 1,-1-1-1,-1-1 1,17-28-1,70-118 423,-75 125-660,40-42 0,-29 37 11,-35 40 58,1 0 1,0 0 0,0 1 0,18-13 0,-25 21-34,-1-1 0,1 1 1,-1 0-1,1-1 0,-1 1 0,1 0 1,-1 0-1,1-1 0,-1 1 1,1 0-1,-1 0 0,1 0 0,0 0 1,-1 0-1,1-1 0,-1 1 1,1 0-1,0 0 0,-1 0 0,1 1 1,-1-1-1,1 0 0,0 0 1,-1 0-1,1 0 0,0 1 0,0 0 3,0 0 0,-1-1 0,1 1 0,0 0 0,-1 0 0,1 0 1,-1 0-1,0 0 0,1-1 0,-1 1 0,0 0 0,1 0 0,-1 0 0,0 2 0,1 5 29,-1 0 1,0 1-1,-2 8 1,2-13-8,-30 200 924,24-179-700,4-16-1,0 0 0,1 0 0,-1 13 0,2-21 173,2-1-389,0-1 1,0 0-1,0 0 0,0 0 0,0-1 1,0 1-1,0 0 0,0-1 1,-1 1-1,1-1 0,0 1 0,-1-1 1,0 0-1,1 0 0,1-3 1,2-1 20,5-8-22,-1 0-1,-1-1 0,0 0 1,-1 0-1,9-28 0,-7 18-26,15-27 0,-21 45-23,-1 0 0,1 0 0,-1 1 1,2-10-1,5-16-311,-3 23 197,-2 3-95,-4 6 223,0 0-1,0 0 1,0 0-1,0 0 1,0 0 0,0 0-1,0 0 1,0 0-1,0 0 1,0 0-1,0 0 1,0 0 0,0 0-1,0-1 1,0 1-1,0 0 1,0 0-1,0 0 1,0 0 0,0 0-1,0 0 1,0 0-1,0 0 1,0 0-1,0 0 1,0 0-1,0 0 1,0 0 0,0 0-1,0 0 1,0-1-1,0 1 1,0 0-1,0 0 1,0 0 0,0 0-1,0 0 1,-1 0-1,1 0 1,0 0-1,0 0 1,0 0 0,0 0-1,0 0 1,0 0-1,0 0 1,0 0-1,0 0 1,0 0 0,0 0-1,0 0 1,0 0-1,0 0 1,-1 0-1,1 0 1,0 0-1,0 0 1,0 0 0,0 13-326,-5 259-219,5-265 653,0 0-1,1 0 1,0-1-1,0 1 1,0 0-1,4 9 1,-4-14 56,0-2 236,2 0-353,0-1 1,0 1-1,0-1 1,0 0-1,0 1 0,0-1 1,0-1-1,0 1 1,0 0-1,3-3 1,27-21 66,-15 11-60,84-69-8,-4 3 125,-19 18-604,-71 56 506,-1 1 30,-6 3-175,-4 3-162,-2 2 178,-1 1 0,1-1 0,-1 1 0,1 0 0,0 1 0,1-1 0,-7 9 0,-3 1-9,-19 20-74,1 1-1,-51 74 1,76-97 215,-1 1 0,2 0-1,0 0 1,0 0 0,-5 22 0,11-35-52,0 0 0,0 1 0,-1-1 1,1 0-1,0 1 0,0-1 1,0 1-1,0-1 0,0 0 0,-1 1 1,1-1-1,0 1 0,0-1 0,0 0 1,0 1-1,0-1 0,0 1 1,1-1-1,-1 0 0,0 1 0,0-1 1,0 1-1,0-1 0,0 0 0,1 1 1,-1-1-1,0 1 0,0-1 1,0 0-1,1 0 0,-1 1 0,0-1 1,1 0-1,-1 1 0,0-1 0,1 0 1,-1 0-1,0 1 0,1-1 1,-1 0-1,0 0 0,1 0 0,-1 0 1,1 0-1,-1 1 0,0-1 1,1 0-1,-1 0 0,1 0 0,-1 0 1,1 0-1,-1 0 0,0 0 0,1 0 1,-1-1-1,1 1 0,-1 0 1,1 0-1,22-10 274,-12 3-254,-1-1-1,1-1 1,-2 1-1,1-1 1,-1-1-1,-1 0 0,1 0 1,-2-1-1,1 0 1,5-13-1,-4 8-66,21-41 180,-28 50-296,1 0 0,-1 1 0,0-1 1,-1 0-1,1 0 0,-1-14 0,4 33-651,0 5 556,3 26 0,-6-28 230,0 0 0,2 0 0,6 18 0,-9-31 24,3 10 136,1 0 0,1 0-1,0 0 1,1-1 0,9 13 0,-14-22-100,-1 0 0,1 1 0,0-2 1,0 1-1,0 0 0,0 0 0,0-1 1,1 1-1,-1-1 0,0 0 0,1 1 1,-1-1-1,1 0 0,-1 0 0,1-1 1,0 1-1,-1-1 0,1 1 0,0-1 1,-1 0-1,1 0 0,0 0 0,-1 0 1,1 0-1,0-1 0,-1 1 0,1-1 1,0 0-1,-1 0 0,1 0 0,-1 0 1,4-2-1,1-1 3,0 1 1,-1-1-1,1-1 0,-1 1 1,0-1-1,0 0 0,-1-1 1,0 1-1,0-1 0,0 0 1,0-1-1,-1 1 0,0-1 1,-1 0-1,4-8 0,7-16 52,47-123 193,-45 105-285,3 0 0,32-60 0,-38 85-68,0-1 0,-2 0 1,0-1-1,-2 0 0,-1 0 1,6-40-1,-13 63-22,-1-1 1,0 0-1,0 1 1,-1-1-1,0-3 1,1 6 55,0 1 1,0-1-1,0 1 1,0 0-1,0-1 1,-1 1-1,1-1 1,0 1-1,0 0 1,0-1-1,-1 1 1,1-1-1,0 1 1,0 0-1,-1-1 1,1 1-1,0 0 1,-1 0-1,1-1 1,-1 1-1,1 0 5,-1 0 0,1 0 0,-1 0-1,1 0 1,-1 0 0,1 0 0,-1 0 0,1 1-1,-1-1 1,1 0 0,-1 0 0,1 1 0,0-1-1,-1 0 1,1 0 0,-1 1 0,1-1 0,0 0-1,-1 1 1,1-1 0,0 1 0,0-1-1,-1 1 1,-6 10-223,0 0 0,-9 20-1,10-18 153,-7 15-56,1 1 1,2 0-1,-10 40 0,-9 93 64,21-110 156,0 13 71,2 108 0,6-170-50,0 0 1,0 1 0,0-1 0,1 0-1,-1 0 1,1 0 0,0 0 0,0 0 0,0 0-1,0 0 1,0 0 0,3 3 0,-4-5-80,0-1 0,0 0 1,0 0-1,0 0 1,1 1-1,-1-1 0,0 0 1,0 0-1,0 0 1,1 0-1,-1 1 0,0-1 1,0 0-1,1 0 1,-1 0-1,0 0 0,0 0 1,1 0-1,-1 0 1,0 0-1,0 0 0,1 0 1,-1 0-1,0 0 1,0 0-1,1 0 0,-1 0 1,0 0-1,1 0 1,-1 0-1,0 0 0,0 0 1,0 0-1,1-1 1,-1 1-1,1 0 0,10-11 265,7-15-52,-3-9 25,18-56 0,-33 90-252,31-101-673,-32 148-1033,2-13 1564,0-10 51,5 45-1,-5-59 186,1 0 1,0 0-1,1-1 0,0 1 1,0-1-1,1 1 1,0-1-1,6 9 1,-9-16-53,0 0 1,0 0-1,0 0 0,0 0 1,0 0-1,0 0 1,0 0-1,0 0 1,1 0-1,-1 0 1,0 0-1,0-1 1,1 1-1,-1-1 1,1 1-1,-1-1 0,0 1 1,1-1-1,2 1 1,-2-2 21,1 1 1,-1 0-1,1 0 0,-1-1 1,0 1-1,1-1 1,-1 0-1,0 0 0,0 0 1,5-2-1,1-3 49,0 0 1,0-1-1,0 0 0,8-10 1,-3 3-63,-2-1 1,0 0 0,0-1 0,15-32 0,23-73-61,-38 91-72,-10 27 75,-1 3-20,1-1 1,-1 1-1,1-1 0,-1 1 0,0-1 0,0 0 0,1 1 0,-1-1 0,0 0 0,0 1 0,0-1 0,1 0 0,-1 1 0,0-1 1,0 0-1,0 1 0,0-1 0,0 0 0,-1 1 0,1-1 0,0 0 0,0 0 0,0 1 0,-1-1 0,1 1 0,0-1 0,0 0 1,-1 1-1,1-1 0,-1 1 0,1-1 0,-1 0 0,0 1-3,1 0 0,0 0 1,-1 0-1,1 0 0,-1 0 0,1 0 0,-1 0 1,1 1-1,-1-1 0,1 0 0,-1 0 0,1 0 1,0 1-1,-1-1 0,1 0 0,-1 1 0,1-1 1,0 0-1,-1 1 0,1-1 0,0 0 0,0 1 1,-1-1-1,1 0 0,0 1 0,0-1 1,-1 1-1,1-1 0,0 1 0,0-1 0,0 0 1,0 1-1,0 0 0,-7 20-392,7-18 318,-10 34-149,-5 57-1,13-73 347,1 0 0,1 0 1,1 0-1,5 30 1,-5-47-43,0 1 1,0-1 0,0 0 0,1 0-1,0 0 1,0 0 0,0 0 0,4 5-1,-5-8-19,0 1-1,0-1 0,0 0 0,0 0 0,0 0 0,0 0 0,0 0 0,1 0 0,-1 0 0,1 0 0,-1 0 0,0-1 0,1 1 0,-1 0 0,1-1 0,-1 1 0,1-1 0,0 0 0,-1 1 0,1-1 0,-1 0 0,1 0 0,0 0 0,-1 0 0,1-1 1,2 1-1,3-2 27,-1-1 0,1 1 0,0-1 0,-1 0 0,0-1 0,1 0 0,-1 0 0,-1 0 0,1-1 0,-1 1 0,1-1 0,-1-1 0,-1 1 0,1-1 0,-1 0 0,0 0 0,4-8 0,0-2-43,-2 0 0,0 0 0,0 0 0,-2-1 0,0 0 1,2-19-1,-4 8-140,0-32 1,-2 56 36,2 0-152,1-3 49,-3 7 109,1 0-284,1 0 372,11 8-94,-7-6 88,-1 1 0,1-1 0,-1 0 1,1 0-1,0-1 0,8 2 1,-11-3-27,0 0 1,0 0-1,0 0 1,0 1 0,0-1-1,-1 1 1,1 0-1,0 0 1,0 0 0,-1 0-1,1 1 1,3 1 0,-5-2 7,1 0 0,-1 1 0,0-1 0,1 0 0,-1 1 0,0-1 0,0 1 0,0-1 0,0 1 0,0-1 0,0 1 0,-1 0 0,1 0 0,0-1 0,-1 1 0,0 0 0,1 0 0,-1 0 0,0-1 0,0 4 0,-1 20-99,-1-1 0,-9 38 1,0-2 74,11-36 36,0-20 33,0-1 1,1 0 0,-1 0 0,-1 1-1,1-1 1,0 0 0,-1 0-1,0 1 1,-2 4 0,4-7 0,-1 0 0,0-1-1,0 1 1,1-1 0,-1 1 0,0 0-1,1-1 1,-1 1 0,0-1 0,1 1 0,-1-1-1,1 1 1,-1-1 0,1 1 0,-1-1 0,1 1-1,-1-1 1,1 0 0,0 1 0,-1-1 0,1 0-1,0 0 1,-1 1 0,1-1 0,0 0 0,-1 0-1,1 0 1,0 0 0,59-24 439,-12 0-421,-1-2 0,72-55 0,-71 37-106,-22 18 175,-25 26-133,0-1 0,0 1 0,0-1 0,-1 1 0,1-1-1,0 0 1,-1 1 0,1-1 0,-1 0 0,1 0 0,-1 1 0,1-1 0,-1 0 0,1 0 0,-1 1 0,0-1 0,1 0 0,-1 0 0,0 0 0,0 0 0,0 0-1,0-1 1,0 2-6,-1 0 0,0 0 0,0 0 0,0 0 0,0 0-1,0 0 1,0 0 0,1 0 0,-1 0 0,0 0 0,0 1-1,0-1 1,0 0 0,1 1 0,-1-1 0,0 0 0,0 1 0,1-1-1,-1 1 1,0-1 0,0 1 0,1 0 0,-1 0 0,-22 14-105,2 1 0,-35 34 0,49-43 175,1 0 0,0 0 0,0 1 0,0 0 1,1 0-1,1 0 0,-1 1 0,1 0 0,1 0 1,0 0-1,-4 14 0,7-22-29,0-1 0,-1 1 1,1 0-1,0-1 0,0 1 0,0 0 0,0 0 1,0-1-1,0 1 0,0 0 0,0-1 0,0 1 1,0 0-1,0 0 0,0-1 0,1 1 1,-1 0-1,0-1 0,0 1 0,1 0 0,-1-1 1,0 1-1,1 0 0,-1-1 0,1 1 0,-1-1 1,1 1-1,-1-1 0,1 1 0,-1-1 0,1 1 1,0-1-1,-1 0 0,1 1 0,0-1 1,-1 0-1,1 1 0,0-1 0,-1 0 0,1 0 1,0 0-1,-1 1 0,1-1 0,0 0 0,0 0 1,-1 0-1,1 0 0,0-1 0,0 1 1,0 0-1,3-1 44,0 0 0,0 0 0,-1 0 0,1 0 0,-1-1 0,1 1 0,-1-1 0,6-3 0,-2-2-118,0 1 0,-1-1 1,0-1-1,0 1 1,0-1-1,-1 0 1,8-17-1,8-11-143,-15 25-947,-11 26 477,5-11 652,0 0 1,0 0 0,0 0-1,0-1 1,1 1 0,0 0 0,-1 0-1,1 0 1,0-1 0,1 1-1,2 6 1,0-3 19,0 0-1,0-1 1,0 1 0,10 10-1,-10-13 32,1 0 1,-1 0-1,1 0 0,0-1 0,0 0 1,0 0-1,0 0 0,0 0 0,1-1 0,0 0 1,9 2-1,-10-3 23,-1 0 1,1 0 0,-1-1-1,1 0 1,0 0-1,-1 0 1,1-1-1,-1 1 1,1-1 0,-1 0-1,1-1 1,-1 1-1,1-1 1,-1 1 0,7-5-1,0-2 12,0 0 0,-1-1 0,0 0 0,0-1 0,-1 0 0,0 0 0,-1-1 0,8-12 0,4-12 100,23-53 1,45-110 400,-80 178-618,-1 1 1,-1-1 0,0-1 0,-1 1-1,3-36 1,-8 50-48,0-1 0,0 0 1,-1-9-1,1 15 64,0 0 1,-1-1 0,1 1-1,0 0 1,0-1 0,-1 1-1,1 0 1,-1-1-1,1 1 1,-1 0 0,1 0-1,-1 0 1,0 0 0,0 0-1,1-1 1,-1 1 0,0 0-1,0 1 1,0-1 0,0 0-1,0 0 1,-2-1 0,2 2 22,0 0 0,0 0 0,0 0 1,0 0-1,0 0 0,0 0 0,0 0 1,1 0-1,-1 1 0,0-1 0,0 0 1,0 1-1,0-1 0,1 1 1,-1-1-1,0 0 0,0 1 0,1 0 1,-1-1-1,0 1 0,1-1 0,-1 1 1,0 1-1,-14 20-55,14-20 62,-8 13 31,1 2 0,0-1 0,1 1 0,0 0 0,-6 32 0,5-3 20,1 1 0,3 1-1,2-1 1,2 0 0,7 62-1,-3-77-233,-1-2 510,8 34-1,-9-55-677,0-1-1,1 0 1,0 0-1,0-1 1,1 1-1,0-1 1,0 1-1,10 11 1,3-4-4483,-17-15 4647,1 1 1,-1-1-1,1 0 1,-1 1-1,1-1 0,0 0 1,-1 0-1,1 1 1,-1-1-1,1 0 1,-1 0-1,1 0 0,0 1 1,-1-1-1,1 0 1,0 0-1,-1 0 0,1 0 1,-1 0-1,1 0 1,0-1-1,-1 1 1,1 0-1,-1 0 0,1 0 1,1-1-1,-1 0-18,-1-1 0,1 1 0,0 0 0,-1-1 0,1 1 0,0-1 0,-1 1 0,1-4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34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56 3808,'-26'-11'1408,"18"7"1152,16 0-1696,5 0 864,15-1-1024,11 2 384,4 0-608,11-2 224,-2 5-416,0-3 0,6-2-192,4 2 0,2-2-32,3 5-3424,3 5 1824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38.1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199 722 2240,'0'-7'107,"0"6"400,0-1 1,0 0-1,0 1 1,0-1-1,0 0 0,0 1 1,-1-1-1,0-2 0,1 3-423,-1 1-1,1 0 0,0-1 1,-1 1-1,1 0 1,-1 0-1,1-1 0,-1 1 1,1 0-1,0 0 0,-1 0 1,1-1-1,-1 1 0,1 0 1,-1 0-1,1 0 1,-1 0-1,1 0 0,-1 0 1,1 0-1,-1 0 0,1 0 1,-1 1-1,1-1 0,-1 0 1,1 0-1,-1 0 0,1 0 1,0 1-1,-1-1 1,1 0-1,-1 0 0,1 1 1,0-1-1,-1 1 0,-9 4 185,1 0 0,0 1 0,1 1-1,-1-1 1,1 1 0,0 1-1,1-1 1,-8 11 0,-2 5 159,-24 46 0,35-57-389,0 0-1,0 0 0,2 1 1,-1 0-1,2 0 0,0 0 1,-3 25-1,6-37-1,0 1 0,0-1 0,0 0 0,0 0 0,0 0 0,0 0 0,0 0 0,0 0-1,1 0 1,-1 0 0,0 0 0,1 0 0,-1 0 0,0-1 0,1 1 0,0 0 0,-1 0 0,1 0 0,-1 0 0,2 1 0,-1-2 2,0 0 0,0 1 0,0-1-1,0 0 1,-1 0 0,1 1 0,0-1 0,0 0 0,0 0 0,0 0 0,0 0 0,0 0 0,0-1-1,-1 1 1,1 0 0,0 0 0,0 0 0,1-1 0,5-3 86,0 1 0,-1-1-1,0 0 1,8-7 0,-12 9-154,9-6 67,-1-1 0,-1 0-1,0-1 1,14-19 0,-19 24-16,0-1 0,-1 1 0,0-1 0,0 0 1,-1 0-1,1 0 0,-1 0 0,-1 0 0,1-1 0,-1 1 0,1-12 0,0 2-84,-2 14-6,1 0 1,-1 0-1,1 0 0,-1 0 1,0 0-1,0 0 0,0 0 1,0 0-1,0-1 0,0 1 1,-1 0-1,1 0 0,-1 0 1,-1-3-1,2 5 56,0 0 0,0 0 0,0 0 0,0-1 0,0 1 0,-1 0 0,1 0 0,0 0 0,0 0 0,0 0 0,0 0 0,0 0 0,0 0 0,0 1 0,-1-1 0,1 0 0,0 0 0,0 0 0,0 0 0,0 0 0,0 0-1,0 0 1,-1 0 0,1 0 0,0 0 0,0 0 0,0 0 0,0 0 0,0 0 0,0 1 0,0-1 0,0 0 0,0 0 0,0 0 0,0 0 0,0 0 0,-1 0 0,1 0 0,0 1 0,0-1 0,0 0 0,0 0 0,0 0 0,0 0 0,0 0 0,0 0 0,0 1 0,-2 6-122,2-6 100,-3 11-78,1 0 0,0-1-1,0 24 1,2-30 121,0 0-1,0 0 1,1 0 0,-1-1 0,1 1-1,0 0 1,1 0 0,2 6 0,-3-9 18,0 0 0,0 0 0,1 0 0,-1 0 0,1-1 1,-1 1-1,1 0 0,0-1 0,-1 0 0,1 1 0,0-1 0,0 0 0,0 0 1,0 0-1,0 0 0,0 0 0,0 0 0,0-1 0,1 1 0,2 0 1,-2-1 8,1 0 1,0 1 0,-1-2 0,1 1 0,0 0-1,6-2 1,7-1-46,-6 2 67,0-1 0,0-1 1,0 0-1,0 0 1,-1-1-1,1 0 1,11-7-1,1-3 209,41-30 1,-51 33-235,1-1 1,-2 0 0,0 0 0,0-1-1,-1-1 1,10-16 0,65-94 168,-11 18-343,-63 86 116,0-1 0,-2 0 1,0-1-1,-2 0 1,0-1-1,6-27 1,-7 13-9,-2 0 0,-1 0 0,-1-42 0,-8-13-494,4 88 481,1-1 0,-1 1-1,0-1 1,-4-7 0,5 11 10,0 0 0,-1-1-1,0 1 1,1 0 0,-1 0-1,0-1 1,1 1 0,-1 0 0,0 0-1,0 0 1,0 0 0,0 0 0,0 0-1,0 0 1,0 0 0,0 1 0,-3-2-1,4 2 13,-1 0-1,1 0 1,-1 0-1,1 0 1,-1 0-1,0 0 1,1 0-1,-1 0 1,1 1-1,-1-1 1,1 0-1,-1 0 1,1 0-1,-1 1 1,1-1-1,-1 0 1,1 1-1,-1-1 1,1 0-1,0 1 1,-1-1-1,1 1 1,0-1-1,-1 1 1,1-1-1,0 1 1,-1 0-1,-6 16-202,5-14 178,-38 132-536,9-26 644,8-39-59,-39 121 133,17 5 180,39-161-256,0-4 121,2 1 0,-2 60 0,7-89-112,-1 1 1,0 0 0,1 0 0,0 0 0,0-1 0,0 1 0,0-1 0,1 1 0,0-1 0,-1 1 0,1-1-1,5 6 1,-6-8-21,0 1-1,0-1 1,0 0 0,1 0-1,-1 0 1,0 0-1,1-1 1,-1 1-1,1 0 1,-1 0-1,1-1 1,-1 1 0,1-1-1,-1 0 1,1 1-1,0-1 1,-1 0-1,1 0 1,0 0-1,-1 0 1,1 0 0,0 0-1,-1 0 1,1-1-1,-1 1 1,1-1-1,-1 1 1,1-1 0,-1 0-1,1 1 1,2-3-1,1 0 26,0-1-1,0 0 1,0 0 0,0-1-1,-1 0 1,1 0-1,-1 0 1,0 0-1,-1 0 1,1-1 0,-1 0-1,3-7 1,4-11 0,11-42 0,-19 60-64,3-16-38,-1 0 0,-1 0 1,-1 0-1,-2-40 0,0 37-321,-2 12 109,2 13 222,0-1 1,0 1-1,-1-1 1,1 1-1,0-1 1,0 1-1,0-1 1,0 1-1,0-1 1,0 0-1,0 1 1,0-1-1,0 1 1,0-1-1,0 1 1,0-1-1,0 1 1,0-1-1,0 0 1,1 1-1,-1-1 1,0 1-1,0-1 1,1 1-1,-1 0 1,0-1-1,1 1 1,-1-1-1,0 1 1,1-1-1,-1 1 1,1 0-1,-1-1 1,1 1-1,-1 0 1,1 0-1,-1-1 1,1 1-1,0 0 1,3-1 14,0 0 0,-1 1-1,1 0 1,0-1 0,0 2 0,5-1 0,6 1-18,73-7 4,3 1-32,-17-1 142,-60 4-61,2 1 136,-10 1-45,-6 0-117,0 0 0,0 0 0,0 0 0,0 0 0,0 0 0,0 0 0,0 0 0,0 0 0,0 0 0,0 0 0,0 0 0,0 0 0,0 0 1,0 0-1,0 0 0,0 0 0,0 0 0,0 0 0,0 0 0,0 1 0,0-1 0,0 0 0,0 0 0,0 0 0,0 0 0,0 0 0,0 0 0,0 0 0,0 0 0,0 0 0,0 0 0,0 0 0,0 0 0,0 0 0,0 0 0,0 0 0,0 0 0,0 0 1,-5 3-121,1 0 1,0-1 0,-1 2 0,1-1 0,-6 7 0,3-4 89,1 1 25,0-1 1,0 1-1,1 0 1,0 1-1,0-1 0,0 1 1,1 0-1,0 0 1,1 0-1,-4 15 0,2-6 11,2 0 0,0 1 0,1-1 0,0 26 0,2-36 1,0 0 0,1 0 0,0 0 0,0 1 0,1-1 0,0-1 0,0 1 1,1 0-1,-1 0 0,1-1 0,5 7 0,-6-10 42,0 0 1,0 0-1,0-1 0,1 1 0,-1 0 0,1-1 1,0 1-1,0-1 0,0 0 0,0 0 0,0 0 1,0-1-1,0 1 0,1-1 0,-1 0 0,1 1 1,-1-1-1,1-1 0,-1 1 0,1-1 1,-1 1-1,1-1 0,4 0 0,2-1 6,0-1 1,-1 0-1,1 0 0,-1-1 0,0-1 1,0 1-1,0-1 0,0-1 0,-1 1 1,0-1-1,0-1 0,0 0 0,0 0 1,12-14-1,-4 3-7,-2-1 1,0 0 0,-1-1-1,-1-1 1,11-24 0,-15 27-43,-2 4-170,1-1-1,0 1 1,0 0 0,2 1 0,12-16-1,-17 38-684,-3-1 715,0 0 0,-1 16 1,0 9 83,8 123 107,-1-126 308,-2-4-84,-5-26-267,0-1-1,0 0 1,0 0-1,1 1 1,-1-1-1,0 0 1,0 0-1,0 0 0,0 1 1,0-1-1,0 0 1,0 0-1,0 0 1,1 0-1,-1 1 1,0-1-1,0 0 1,0 0-1,0 0 1,0 0-1,1 0 1,-1 0-1,0 1 1,0-1-1,0 0 1,1 0-1,-1 0 1,0 0-1,0 0 0,0 0 1,1 0-1,-1 0 1,0 0-1,0 0 1,1 0-1,-1 0 1,0 0-1,0 0 1,0 0-1,1 0 1,7-3 352,2-7-273,-1 0 0,-1-1 1,0 0-1,-1 0 0,0-1 1,0 0-1,5-14 0,-4 8-118,1 0 0,15-21 0,-15 28-58,1 1-1,-1 0 0,2 0 1,-1 1-1,1 0 1,0 1-1,1 0 0,0 1 1,20-9-1,-31 16 58,0-1 0,1 1-1,-1-1 1,1 1 0,-1-1 0,0 1 0,1 0-1,-1 0 1,1-1 0,-1 1 0,1 0-1,-1 0 1,1 1 0,-1-1 0,1 0-1,-1 0 1,1 1 0,-1-1 0,0 1-1,3 0 1,-3 0 5,0 0-1,0 0 1,0 0-1,0 1 1,0-1-1,0 0 0,0 0 1,0 1-1,0-1 1,-1 1-1,1-1 1,0 1-1,-1-1 1,0 1-1,1 2 1,0 4 0,0 0 0,-1 0 0,0 1 0,0-1 0,-1 0 0,-2 9 0,-5 21 125,-3 0 1,-26 64 0,37-101-67,0-1 1,0 1 0,-1 0 0,1-1 0,0 1 0,-1-1 0,1 1 0,-1 0 0,1-1 0,0 1 0,-1-1 0,1 1 0,-1-1-1,0 1 1,0 0 0,0-4 515,5-4-391,14-20-85,59-81 43,-40 52-608,-37 56 468,0-1 0,1 1 1,-1-1-1,0 1 0,1-1 1,-1 1-1,1 0 0,-1-1 0,0 1 1,1-1-1,-1 1 0,1 0 1,-1 0-1,1-1 0,-1 1 0,1 0 1,-1 0-1,1-1 0,-1 1 1,1 0-1,0 0 0,-1 0 0,1 0 1,-1 0-1,1 0 0,-1 0 1,2 0-1,-1 1-4,0-1 0,0 1 0,0-1 0,0 1 0,-1-1 0,1 1 0,0 0 0,0 0 0,-1-1 0,1 1 0,0 0 0,-1 0 0,2 1 0,1 4-21,-1-1 0,0 1 1,3 8-1,-5-14 43,3 11-54,-1-1-1,0 1 1,0 0 0,-2 0-1,1 13 1,4 18 192,-5-39-133,0-1 0,0 0 0,0 0 0,1 0 0,-1 1 0,1-1 0,0 0 0,-1 0 1,1 0-1,0 0 0,0 0 0,0 0 0,1 0 0,-1 0 0,0 0 0,1-1 1,-1 1-1,1-1 0,0 1 0,-1-1 0,1 1 0,0-1 0,0 0 0,0 0 1,0 0-1,0 0 0,0 0 0,4 1 0,1 0 39,-1-1 0,1 0 0,0 0 0,-1 0-1,1-1 1,0 0 0,0 0 0,9-2 0,-7 1 14,0-1 1,0-1 0,-1 0-1,1 0 1,0 0-1,-1-1 1,0 0 0,0-1-1,0 0 1,-1 0-1,10-9 1,-8 5-23,0 0-1,-1-1 1,0 0-1,0 0 1,-1-1 0,-1 0-1,9-19 1,0-3-71,-5 14-77,-1 0 1,-2-1 0,8-28 0,-15 48 100,0 0-1,0 0 0,0 0 1,0 1-1,0-1 0,0 0 1,0 0-1,-1 0 0,1 0 1,0 0-1,0 0 1,0 0-1,0 0 0,0 0 1,0 0-1,0 0 0,-1 0 1,1 0-1,0 0 0,0 0 1,0 0-1,0 0 1,0 0-1,0 0 0,-1 0 1,1 0-1,0 0 0,0 0 1,0 0-1,0 0 0,0 0 1,0 0-1,0 0 1,0-1-1,-1 1 0,1 0 1,0 0-1,0 0 0,0 0 1,0 0-1,0 0 0,0 0 1,0 0-1,0 0 1,0-1-1,0 1 0,0 0 1,0 0-1,0 0 0,0 0 1,0 0-1,0 0 1,0 0-1,0-1 0,0 1 1,0 0-1,0 0 0,0 0 1,0 0-1,0 0 0,0-1 1,-8 8-259,-25 41-51,1 1 0,-25 56 0,51-95 341,1 0-1,0 1 1,1 0-1,-5 23 1,8-30 4,0 1 0,1-1-1,-1 1 1,1-1 0,0 1 0,1 0 0,-1-1 0,1 1 0,0-1 0,0 1 0,0-1 0,1 0 0,0 1 0,-1-1 0,4 5 0,-4-8 6,0 0 1,-1 0 0,1 0 0,0 0 0,0 0 0,0 0 0,0-1 0,1 1 0,-1 0 0,0-1 0,0 1 0,0 0 0,0-1 0,1 1 0,-1-1-1,0 0 1,1 1 0,-1-1 0,0 0 0,1 0 0,-1 0 0,0 0 0,1 0 0,-1 0 0,0 0 0,1 0 0,-1-1 0,0 1 0,0 0 0,1-1-1,-1 1 1,2-2 0,3-1 9,0 0-1,0 0 0,0-1 1,-1 1-1,7-7 0,-7 5-17,0 0-1,0 0 0,-1-1 0,1 0 0,-1 0 0,-1 0 0,4-7 0,19-49-86,-14 28-43,35-71-125,61-100 0,-107 204 227,30-57-175,-28 50 93,0 0-1,0 0 1,-1-1-1,1 1 1,0-13 0,-3 20 49,0 0 1,1-1-1,-1 1 1,0 0-1,0-1 1,-1 1-1,1 0 1,0-1-1,0 1 1,-1 0-1,1-1 1,-1 1-1,1 0 1,-1-1-1,1 1 1,-1 0-1,-1-1 1,2 1 4,-1 0-1,0 1 1,0-1 0,0 1-1,1-1 1,-1 1 0,0-1-1,0 1 1,0-1 0,0 1-1,0 0 1,0 0 0,0-1 0,0 1-1,0 0 1,0 0 0,0 0-1,-1 0 1,-2 1 15,0-1-1,1 1 1,-1 0 0,0 0-1,0 1 1,1-1 0,-1 1-1,1 0 1,0 0 0,-6 4-1,4-2 68,0 1 0,1 0 0,0 0 0,-1 1 0,2-1-1,-1 1 1,1 0 0,0 0 0,0 0 0,0 0 0,1 0 0,0 1-1,1-1 1,-2 11 0,-1 6 181,2 0 1,2 45-1,1-43-285,2 0-1,1-1 1,1 0-1,1 0 1,1 0-1,1-1 1,2 0-1,0-1 1,17 30 0,-21-43-1415,-1 0 1,-1 1 0,4 11-1,-4-9-2732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38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4 5152,'-4'-3'2336,"8"9"-1696,-8 2-544,-5-3 256,1-2-224,-2 5-800,2 0 320,0 4-3872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39.3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291 110 1728,'0'0'38,"1"0"0,0-1 0,-1 1-1,1 0 1,0 0 0,-1-1 0,1 1 0,0 0 0,0 0 0,-1 0 0,1 0-1,0 0 1,-1 0 0,1 0 0,0 0 0,0 0 0,0 1 0,9 2 2155,-11 1-1899,1 1 0,-1-1 0,1 0 0,-1 1 0,0-1 0,-1 0 0,1 0 0,-1 0 0,0 0 1,0 0-1,0 0 0,0-1 0,-1 1 0,1-1 0,-6 5 0,5-5-180,0 1 0,0-1-1,-1 0 1,0-1 0,1 1-1,-1-1 1,0 0 0,-1 0-1,1 0 1,0 0 0,0-1 0,-1 1-1,1-1 1,-1 0 0,1-1-1,-1 1 1,1-1 0,-1 0-1,1 0 1,-1 0 0,0-1 0,1 1-1,-9-3 1,5 0 9,0-1-1,0 0 1,0 0-1,0-1 1,1 0 0,0 0-1,0 0 1,-11-12 0,15 14-118,-1-1 1,1 1-1,0-1 1,1 0 0,-1 1-1,1-1 1,0-1 0,-1 1-1,2 0 1,-1 0 0,1-1-1,-1 1 1,1-1-1,0 0 1,1 1 0,-1-1-1,1 0 1,0-6 0,1 7-31,0 1 0,0 0 1,1-1-1,-1 1 1,1 0-1,0 0 0,0 0 1,0 0-1,0 0 0,0 0 1,1 0-1,-1 1 1,1-1-1,0 1 0,0 0 1,0 0-1,0 0 0,5-2 1,-4 1 33,0 1-1,1 0 1,-1 0-1,1 0 1,0 1 0,-1 0-1,1 0 1,0 0 0,0 0-1,0 1 1,0 0 0,0 0-1,5 0 1,0 4 91,0-1 0,0 2 1,-1-1-1,1 1 0,-1 1 1,0 0-1,-1 0 0,1 0 0,13 15 1,-18-16-31,0 0 1,0 1-1,-1-1 0,1 1 1,-1 0-1,0 0 1,-1 0-1,0 1 1,0-1-1,0 1 1,-1-1-1,1 1 1,-2-1-1,1 1 1,-1 12-1,-1 8 118,-2 0 0,-7 39-1,4-39-22,0-1 0,-1 0 1,-2 0-1,-16 32 0,18-43-95,-2 0 0,0-1 0,0 0 0,-1-1 0,-1 0 0,0-1 0,-1 0 0,-16 13 0,6-8 98,-24 14 0,38-26-397,0-1 1,-1 0-1,1 0 1,-1 0-1,0-1 1,-16 3-1,19-6-663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0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3 152 4160,'-2'-12'2357,"2"11"-2155,1 0 0,0-1 0,-1 1 0,1 0 0,0 0-1,0 0 1,0 0 0,0 0 0,0 0 0,0 0 0,2-1 0,5-5 634,3-3-485,-1 0-1,1 1 1,1 1 0,-1-1 0,2 2 0,-1 0 0,1 0 0,16-5-1,-4 2-230,1 2 0,1 1 0,37-5 0,-56 11-130,0 0 0,1 0 0,-1 1 0,0 0 0,1 1-1,15 2 1,-22-2 14,0-1 0,-1 1 0,1-1 0,0 1 0,0 0 0,-1 0 0,1 0 0,0 0 0,-1 0 0,1 0 0,-1 0-1,1 0 1,-1 1 0,0-1 0,1 0 0,-1 1 0,0-1 0,0 1 0,0 0 0,0-1 0,0 1 0,-1 0 0,1 0 0,0-1-1,-1 1 1,1 0 0,-1 0 0,0 0 0,0 0 0,0-1 0,0 1 0,0 0 0,0 0 0,0 0 0,0 0 0,-1 2 0,-4 17 155,0 0 1,-16 39-1,-24 36-57,39-85-96,-23 46 90,-3-2 0,-57 75 0,77-115-23,-1-1-1,-24 19 0,-9 11 741,32-28-43,9-10-331,5-6-432,0 0 1,0 0 0,0 0 0,0 0-1,0 0 1,0 0 0,0 0 0,0 0-1,0 0 1,0 0 0,0 0-1,0 0 1,0 0 0,0 0 0,0 0-1,0 0 1,1 0 0,-1 0-1,0 0 1,0 0 0,0 0 0,0 0-1,0 0 1,0 0 0,0 0 0,0 0-1,0 0 1,0 0 0,0 0-1,0 0 1,0 0 0,0 0 0,0 0-1,0 0 1,0 0 0,0 0-1,0 1 1,0-1 0,0 0 0,0 0-1,0 0 1,0 0 0,9-4 196,-1 0 1,1 0-1,10-2 0,-2 1-8,3-1-29,1 1 0,1 2 0,21-2 0,-2 0-243,-24 3 76,-1 1-1,23 2 0,-6 0-2530,-27 21-5282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02.0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7 927 1984,'0'0'28,"-1"0"1,1 0-1,0 0 1,0 1-1,0-1 1,0 0-1,-1 0 1,1 1-1,0-1 1,0 0-1,0 0 1,0 0-1,0 1 1,-1-1-1,1 0 1,0 1-1,0-1 1,0 0-1,0 0 1,0 1-1,0-1 1,0 0-1,0 0 1,0 1-1,0-1 1,0 0-1,0 1 1,0-1-1,0 0 1,1 0-1,-1 1 1,0-1-1,0 0 1,0 0-1,0 1 1,1-1 60,-1 1 0,0-1 1,0 1-1,1-1 0,-1 1 1,0-1-1,0 0 1,0 1-1,0-1 0,0 1 1,0-1-1,0 1 0,0-1 1,0 1-1,0-1 1,0 1-1,0-1 0,0 1 1,0-1-1,0 1 0,-1 0 1,0 1 102,0-1 0,1 1 0,-1 0 0,0-1 0,1 1 0,-1 0 0,1 0 0,0-1 0,-1 1 0,1 0 0,0 0 0,0-1 0,0 1 0,1 0 0,-1 2 0,0-6 155,0-1 0,1 0 0,-1 1 0,0-1 0,1 0 0,0 1 0,-1-1 0,1 1 0,0-1 0,0 1 0,3-4 0,17-35-704,-20 40 443,14-25 33,2 0 0,25-30 0,45-39 320,-33 37-286,-48 50-139,42-41 11,-42 43-12,0 1-1,0 0 1,0 1 0,1-1 0,0 1-1,10-4 1,-16 8-9,0-1 0,0 1 1,0-1-1,0 1 0,0 0 0,0 0 0,0-1 0,1 1 0,-1 0 0,0 0 0,0 0 1,0 0-1,1 0 0,-1 1 0,0-1 0,0 0 0,0 1 0,0-1 0,0 0 0,0 1 1,2 1-1,-1-1 0,-1 0 0,1 0 0,-1 1 0,0-1 0,0 1 1,0-1-1,0 1 0,0 0 0,0-1 0,0 1 0,-1 0 1,2 2-1,0 6-30,-1-1 0,1 1 1,-1 0-1,-1 12 0,-1-1 91,0-1-1,-2 0 1,-8 34-1,-23 56 124,21-71-31,12-38-134,0 0 0,1 0 0,0 1 0,-1-1 0,1 0 0,0 1 0,-1-1 0,1 0 0,0 1 0,0-1 0,0 0 1,0 1-1,0-1 0,1 1 0,-1 0 0,1-1-6,-1-1 0,1 1 0,0-1 0,-1 0 1,1 1-1,0-1 0,-1 0 0,1 0 0,0 1 0,-1-1 0,1 0 1,0 0-1,0 0 0,-1 0 0,1 0 0,0 0 0,0 0 1,-1 0-1,1 0 0,0 0 0,0 0 0,-1 0 0,1-1 0,0 1 1,-1 0-1,2-1 0,15-5 59,0-1 0,-1-1 0,1 0 1,-2-2-1,1 1 0,26-24 0,-26 19-55,0-1-1,-1-1 1,18-23 0,34-58-119,-43 59-233,-15 29-44,-9 9 369,0 0-1,1 0 0,-1 0 1,0 0-1,0 0 1,0 0-1,0 0 0,0 0 1,1 0-1,-1 0 1,0 0-1,0 0 0,0 0 1,0 0-1,0 0 1,1 0-1,-1 0 0,0 0 1,0 0-1,0 0 1,0 1-1,0-1 0,0 0 1,0 0-1,1 0 1,-1 0-1,0 0 0,0 0 1,0 0-1,0 1 1,0-1-1,0 0 0,0 0 1,0 0-1,0 0 1,0 0-1,0 1 0,0-1 1,0 0-1,0 0 1,1 25-186,-1-16 255,-1 7-76,-1 0 1,0 0-1,-1 0 0,-9 29 0,6-26 51,3-5 12,0 0 1,1 1 0,0 16-1,7 35-178,-5-65 145,0 0-1,0 0 0,0 0 1,0 0-1,0 0 0,0 0 1,1 0-1,-1 0 0,0 0 1,0 0-1,1 0 1,-1 0-1,1-1 0,-1 1 1,1 0-1,-1 0 0,1 0 1,-1-1-1,1 1 0,0 0 1,-1-1-1,1 1 0,1 0 1,0 0-9,-1 0 0,1-1 0,-1 1 0,1-1 1,-1 0-1,1 0 0,0 1 0,-1-1 0,1 0 0,0 0 0,-1 0 1,4-1-1,3-1 1,0-1 0,0 1 0,0-1 0,14-8 0,83-49 551,-96 55-504,0 0 0,0 0 0,-1-1-1,1 0 1,-1-1 0,0 0 0,-1 0 0,0-1-1,0 1 1,-1-2 0,0 1 0,9-15 0,-13 18-2,5-8 12,-1 1 0,7-23 0,-12 33-96,-1 0 0,1 0 1,0 0-1,-1 0 1,0-1-1,1 1 0,-1 0 1,0 0-1,0-1 1,0 1-1,0 0 0,-1 0 1,1-1-1,0 1 0,-1 0 1,0 0-1,0 0 1,1 0-1,-1 0 0,0 0 1,-1 0-1,1 0 0,-3-3 1,3 4 1,1 1 1,-1-1 0,0 1-1,0 0 1,0 0 0,0-1-1,0 1 1,0 0-1,1 0 1,-1 0 0,0 0-1,0 0 1,0 0-1,0 0 1,0 1 0,0-1-1,0 0 1,0 0 0,1 1-1,-1-1 1,0 0-1,0 1 1,0-1 0,0 1-1,1-1 1,-1 1-1,0-1 1,1 1 0,-1 0-1,-1 1 1,-21 23-457,18-16 420,0-1 0,0 1 0,1 0 0,0 0 1,1 1-1,0-1 0,0 1 0,1-1 0,0 1 0,1 0 1,-1 13-1,2-17 77,1 0 1,-1 0 0,1 0-1,0 0 1,0 0 0,0-1-1,1 1 1,0 0 0,3 6-1,-3-9-6,0 0 0,0 0 0,1 0 0,-1 0 0,1 0 0,-1 0 0,1 0 0,0-1 0,0 1 0,0-1 0,0 0 0,1 0 0,-1 0 0,0 0 0,5 1 0,0-1 49,0 0 0,0 0 0,0-1 0,0 0 0,0 0 0,0-1 0,0 0 0,0-1 0,0 0 0,0 0 0,13-4 0,-6 2 8,-1 0-1,0-1 1,0-1-1,0 0 1,-1-1 0,1 0-1,-2-1 1,1 0-1,-1-1 1,0-1-1,17-15 1,-18 12-52,0 1 1,11-18-1,-7 12 67,-13 15-63,-1 0 1,1 0-1,0 0 0,0 0 1,-1 0-1,1 0 1,-1 0-1,0 0 1,0-1-1,0 1 1,0-1-1,0 1 1,0 0-1,0-6 1,-18 35-295,-13 44 411,27-61-126,0 0 1,0 0-1,1 0 0,1 1 0,-1 14 0,5 13 564,-3-38-564,0 0-1,0 1 1,0-1-1,0 0 1,0 1 0,1-1-1,-1 0 1,0 0 0,0 1-1,0-1 1,0 0 0,1 1-1,-1-1 1,0 0 0,0 0-1,1 1 1,-1-1 0,0 0-1,0 0 1,1 0 0,-1 0-1,0 1 1,0-1 0,1 0-1,-1 0 1,0 0 0,1 0-1,-1 0 1,0 0 0,1 0-1,-1 0 1,0 0 0,1 0-1,-1 0 1,0 0 0,1 0-1,-1 0 1,0 0 0,1 0-1,0 0 1,14-4 139,-14 3-128,8-1 11,0-2-1,-1 1 0,1-1 1,-1-1-1,0 1 0,0-1 1,-1-1-1,0 0 0,0 0 1,9-9-1,5-8-43,29-45-1,-37 50-94,27-41 323,-31 41-265,-9 18 49,0 0 0,0 0-1,0 0 1,0 0 0,0 0-1,0 0 1,0 0 0,0 0-1,0 0 1,0 0 0,0 0 0,0 0-1,0 0 1,0 0 0,0 0-1,0 0 1,0 0 0,0 0-1,0 0 1,0 0 0,0 0-1,0 0 1,0 0 0,0 0 0,0 0-1,0 0 1,0 0 0,-1 0-1,1 0 1,0 0 0,0 0-1,0 0 1,0 0 0,0 0 0,0 0-1,0 0 1,0 0 0,0 0-1,0 0 1,0 0 0,0 0-1,0 0 1,0 0 0,0 0 0,0 0-1,0 0 1,0 0 0,0 0-1,0 0 1,0 0 0,0 0-1,0 0 1,0 0 0,0 0 0,-1 0-1,1 0 1,0 0 0,0 0-1,0-1 1,-8 11-173,2-2 159,1 1 0,0 0 1,1 0-1,0 0 0,-5 18 1,2-9-98,5-11 99,0 0-1,0 0 1,0 0-1,1 0 1,0 1-1,1-1 1,-1 0-1,1 1 1,1-1-1,2 14 1,-3-20 26,0 1 0,0-1 0,0 0 0,1 1 0,-1-1 0,1 0 0,-1 1 0,1-1 0,0 0 0,-1 0 0,1 0 0,0 0 0,0 1 0,0-1 0,0 0 0,0 0 0,0 0 0,0-1 0,0 1 1,0 0-1,0 0 0,1-1 0,-1 1 0,0 0 0,0-1 0,1 1 0,-1-1 0,0 0 0,1 1 0,-1-1 0,0 0 0,1 0 0,-1 0 0,1 0 0,-1 0 0,0 0 0,3-1 0,3 0-2,1-1-1,-1-1 0,0 1 0,0-1 1,10-5-1,2-1 28,0-1 1,0-1 0,-1 0-1,-1-1 1,0-1-1,30-30 1,-32 25 21,-1-1 0,0-1 0,19-40 1,25-71 77,-47 104-159,-10 25 23,49-128 170,-40 101-154,-2 0 1,6-46-1,-8 35-121,-2 0 0,-3-56 0,-6 67-63,5 28 134,0 0 1,0 0-1,0 0 0,0 1 0,-1-1 1,1 0-1,0 0 0,-1 0 1,1 0-1,0 0 0,-1 1 0,1-1 1,-1 0-1,0 0 0,1 1 1,-1-1-1,0 0 0,1 1 0,-1-1 1,0 0-1,0 1 0,-1-1 1,2 1 20,-1 0 1,1 0 0,-1 0 0,1 0 0,0 0 0,-1 1 0,1-1 0,-1 0 0,1 0-1,0 1 1,-1-1 0,1 0 0,0 0 0,-1 1 0,1-1 0,0 1 0,0-1 0,-1 0-1,1 1 1,0-1 0,0 0 0,0 1 0,-1-1 0,1 1 0,0 0 0,-3 13 39,2-9-54,-3 8-55,-9 22 1,9-24 67,0 0 0,0 0 0,-3 20 0,-18 126-83,-5 32 5,17 2 148,12-172-2,2 0 0,0 0 1,2 1-1,0-1 0,8 29 0,-10-45-16,1 0 0,-1 0 1,0 0-1,1-1 0,-1 1 0,1-1 0,0 1 0,0-1 1,0 0-1,0 1 0,0-1 0,1 0 0,-1-1 0,4 3 0,-4-2-9,0-2 0,1 1-1,-1 0 1,0 0-1,0-1 1,1 1-1,-1-1 1,0 0-1,1 1 1,-1-1-1,0 0 1,1-1 0,-1 1-1,1 0 1,-1-1-1,0 1 1,0-1-1,5-1 1,0-2 3,1 0 1,-1 0-1,0-1 1,0 0-1,-1 0 1,0 0-1,11-13 1,-8 8 18,0-1 1,-1 0-1,-1-1 1,7-12-1,-10 16-85,0 1-1,-1-1 1,0-1 0,-1 1-1,1 0 1,-1-1 0,-1 1-1,1-16 1,-2 23 25,0 0 1,0 0-1,1-1 1,-1 1-1,0 0 1,0 0 0,1 0-1,-1 1 1,1-1-1,-1 0 1,1 0-1,-1 0 1,1 0-1,-1 0 1,1 0-1,0 1 1,-1-1-1,1 0 1,0 0-1,1 0 1,0-1-2,1 1 1,-1 0 0,0 0-1,1 0 1,-1 0-1,1 0 1,-1 1-1,6-2 1,-5 2-7,1-1 0,0 1 0,-1 0 0,1 0 0,0 1 0,0-1 1,-1 1-1,1 0 0,0-1 0,-1 2 0,1-1 0,-1 0 0,1 1 0,4 2 1,-4-1 0,0 1 1,-1-1 0,1 1 0,-1 0 0,1 0 0,-1 0 0,0 0 0,0 1 0,-1-1-1,0 1 1,1 0 0,-2 0 0,1 0 0,0 0 0,1 9 0,-2-5 26,0 0 0,-1 0 0,0 0 0,0 0 0,-1 0 0,0 0 0,-1-1 0,-3 13 0,4-18-1,0-1 1,1 1-1,-1-1 0,1 1 0,-1 0 1,1-1-1,0 1 0,0 5 0,0-7-6,1 0 0,-1 0-1,1-1 1,-1 1-1,1 0 1,-1 0-1,1 0 1,-1-1 0,1 1-1,0 0 1,-1-1-1,1 1 1,0 0-1,0-1 1,-1 1 0,1-1-1,0 0 1,0 1-1,0-1 1,0 1-1,0-1 1,-1 0 0,1 0-1,0 1 1,0-1-1,0 0 1,1 0 0,5 0 13,-1 1 0,0-1 1,1-1-1,-1 1 1,0-1-1,0 0 1,8-3-1,44-15 120,-46 14-141,41-16-98,54-30 0,-90 44-47,-16 7 147,-1 0-1,0 0 0,0 0 0,0 0 1,0 0-1,0 0 0,0 0 0,0 0 1,0 0-1,1 0 0,-1 0 1,0 0-1,0 0 0,0 0 0,0 0 1,0 0-1,0 0 0,0 0 0,0 0 1,1 1-1,-1-1 0,0 0 0,0 0 1,0 0-1,0 0 0,0 0 0,0 0 1,0 0-1,0 0 0,0 0 0,0 0 1,0 1-1,0-1 0,0 0 0,0 0 1,0 0-1,0 0 0,0 0 0,0 0 1,0 0-1,0 0 0,0 1 0,0-1 1,0 0-1,0 0 0,0 0 0,0 0 1,0 0-1,0 0 0,0 0 0,0 0 1,0 1-1,0-1 0,0 0 0,0 0 1,0 0-1,0 0 0,0 0 0,0 0 1,0 0-1,-20 25-142,10-12 78,7-9 71,0-1 0,0 1 0,1 0 0,0 0 0,0 0 0,0 0 0,-2 6 0,4-8-4,-1-1 0,1 1 0,0-1 1,0 1-1,0 0 0,0-1 0,1 1 0,-1-1 0,0 1 0,1-1 0,-1 0 0,0 1 0,1-1 0,0 1 0,-1-1 0,1 0 0,0 1 0,0-1 0,0 0 0,0 0 0,0 0 1,0 1-1,0-1 0,0 0 0,0-1 0,3 3 0,2 0 22,0 1 1,1-1-1,-1 0 0,1-1 1,0 1-1,0-1 0,0-1 1,0 1-1,0-1 0,1-1 1,-1 1-1,0-1 0,1 0 1,-1-1-1,14-2 0,-19 2-7,0 1-1,-1 0 0,1-1 0,-1 1 1,1-1-1,0 1 0,-1-1 1,1 0-1,-1 0 0,1 0 1,-1 0-1,0 0 0,1 0 1,-1 0-1,0 0 0,0-1 1,0 1-1,0 0 0,0-1 1,0 1-1,0-1 0,0 1 1,0-1-1,-1 1 0,1-1 1,-1 1-1,1-1 0,-1 0 1,0 1-1,1-1 0,-1 0 1,0 0-1,0 1 0,-1-4 1,1 1-11,-1 1-1,0-1 1,0 1 0,0 0 0,0-1 0,0 1-1,-1 0 1,1 0 0,-1 0 0,0 0 0,0 0-1,0 0 1,-1 0 0,1 1 0,-6-5-1,0 1-48,0 0 0,-1 0 0,1 1 0,-2 1 0,1-1 0,0 1 0,-1 1 0,0 0 0,1 0 0,-1 1 0,-15-1 0,-9-1-57,21 1 30,13 3 68,0 0 0,0 0 0,0 0 0,0 0 0,1 0 0,-1 0 0,0 0 0,0 0 0,0 0 0,0 0 0,0 0 1,0 0-1,0 0 0,0-1 0,0 1 0,0 0 0,0 0 0,0 0 0,0 0 0,0 0 0,0 0 0,0 0 0,0 0 0,0 0 1,0 0-1,0 0 0,0 0 0,0-1 0,0 1 0,0 0 0,0 0 0,0 0 0,0 0 0,-1 0 0,1 0 0,0 0 1,0 0-1,0 0 0,0 0 0,0 0 0,0 0 0,0 0 0,0 0 0,0 0 0,0 0 0,0 0 0,0 0 0,0 0 1,0 0-1,0 0 0,-1-1 0,1 1 0,0 0 0,0 0 0,0 0 0,0 0 0,0 0 0,0 0 0,0 0 0,0 1 0,0-1 1,0 0-1,0 0 0,-1 0 0,10-4 2,0 2-1,0-1 1,15-1-1,4-2 3,-10 3-22,0 0 0,0 1 0,0 1 1,1 1-1,-1 0 0,0 2 0,0 0 1,24 6-1,-38-7 36,-1 0-1,1 0 1,0 0 0,-1 0 0,0 1-1,1 0 1,-1 0 0,0 0 0,0 0-1,0 0 1,0 0 0,0 1-1,0 0 1,-1-1 0,1 1 0,-1 0-1,3 4 1,-3-2 36,1 0-1,-1 0 1,0 0-1,0 0 1,0 1-1,-1-1 1,0 0 0,0 1-1,0 0 1,-1 8-1,-1 6 198,1-9 161,0-11-396,1 0 1,0 0-1,0-1 0,0 1 1,-1-1-1,1 1 1,0 0-1,-1-1 1,1 0-1,0 1 1,-1-1-1,1 1 1,-1-1-1,1 0 1,-1 1-1,1-2 0,9-8 21,25-29-74,2 2-1,1 1 1,47-33-1,-82 67 32,1 0 0,-1 0 0,1 0 0,-1 0 0,1 1 0,6-2 0,-9 2-3,1 1 1,-1 0-1,0 0 0,0 0 0,0 0 0,0 0 0,0 0 1,1 0-1,-1 0 0,0 0 0,0 0 0,0 1 0,0-1 1,0 0-1,0 1 0,0-1 0,0 1 0,0-1 0,0 1 1,0 0-1,0-1 0,0 1 0,0 0 0,0 0 0,-1 0 1,1-1-1,1 3 0,1 3 36,0 0-1,-1 1 1,1 0 0,-1 0-1,-1 0 1,1 0 0,-1 0 0,0 0-1,-1 12 1,1-9 46,-1 0 0,2 0 0,-1-1 0,5 14-1,-5-21-47,0 1 0,0-1-1,1 1 1,-1-1 0,1 0-1,-1 0 1,1 0-1,0 0 1,0 0 0,0 0-1,0 0 1,0 0-1,1-1 1,-1 1 0,0-1-1,1 0 1,-1 0 0,1 0-1,-1 0 1,1 0-1,4 1 1,-2-1 22,1-1-1,-1 1 1,1-1 0,-1 0-1,1 0 1,-1 0 0,1-1-1,-1 0 1,11-3-1,-7 0-15,0 0 0,0 0-1,0-1 1,-1 0 0,1-1-1,-1 0 1,-1 0 0,1-1-1,-1 0 1,0 0 0,-1 0-1,0-1 1,6-9 0,3-7-45,-2-1 0,0 0 0,12-36 0,-18 38 41,-6 17-45,1 1 0,0 0 1,0 0-1,2-6 0,-4 11 18,1 0 0,-1 0 0,0 0 0,0 0 0,0 0-1,0 0 1,0 0 0,1 0 0,-1 0 0,0 0 0,0 0 0,0 0-1,0 0 1,0 0 0,1 0 0,-1 0 0,0 0 0,0 0-1,0 0 1,0 0 0,0 0 0,1 0 0,-1 0 0,0 0 0,0 0-1,0 0 1,0 0 0,0 0 0,0 0 0,0 1 0,1-1-1,-1 0 1,0 0 0,0 0 0,0 0 0,0 0 0,0 0-1,0 0 1,0 1 0,0-1 0,0 0 0,0 0 0,0 0 0,0 0-1,0 0 1,0 1 0,1-1 0,-1 0 0,0 0 0,-1 0-1,5 9-64,5 24 50,-1 1 0,-2 0-1,3 46 1,-8-60 102,-1 0 0,-1 0-1,0 0 1,-2 0 0,0 0 0,-2 0 0,-6 20-1,10-38-61,1-1 0,-1 1-1,0-1 1,0 1-1,0 0 1,0-1-1,0 1 1,0-1 0,0 0-1,0 1 1,-1-1-1,1 0 1,0 0 0,-1 0-1,1 0 1,-1 0-1,0 0 1,1 0-1,-1 0 1,0-1 0,1 1-1,-1-1 1,0 1-1,0-1 1,1 0-1,-1 1 1,0-1 0,0 0-1,0 0 1,1 0-1,-1-1 1,-4 0 0,4 1-5,-1-1 1,0 0 0,1 0 0,-1 0 0,1 0 0,-1 0 0,1-1 0,0 1 0,0-1 0,-1 0 0,1 1 0,0-1 0,0 0 0,1 0 0,-1 0 0,0-1 0,1 1 0,-1 0 0,1-1 0,0 1 0,-1-1 0,0-2 0,1 2-35,0-1 1,0 1-1,1 0 0,-1-1 1,0 1-1,1 0 1,0-1-1,0 1 0,1-5 1,-1 6 9,1 1 1,-1 0 0,1-1-1,0 1 1,-1 0 0,1 0-1,0-1 1,0 1-1,0 0 1,0 0 0,0 0-1,0 0 1,0 0 0,0 1-1,1-1 1,-1 0-1,0 0 1,0 1 0,1-1-1,-1 1 1,0-1 0,1 1-1,-1-1 1,3 1-1,7-2 47,1 0 0,0 2 1,-1-1-1,25 3 0,-1 0 63,198 17-54,-165-11-359,-42-4-1505,6 0-2348,-23-4 2483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0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12 7040,'-13'-11'2624,"8"14"-1600,5 5 704,-5 0-1024,2-2 928,-2 3-960,0 4-288,5-2-224,-5-3-64,5 3-64,0-3 64,-3-4-64,-2-1-1632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0.8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19 3968,'3'-2'264,"-1"0"0,0 0 0,1 0 1,-1 0-1,1 1 0,-1 0 0,1-1 0,0 1 0,0 0 0,4-1 1,-5 2-74,-1 0 1,0 0 0,1 0 0,-1 0 0,1 0-1,-1 0 1,1 0 0,-1 1 0,1-1 0,-1 1 0,0-1-1,1 1 1,-1-1 0,0 1 0,1 0 0,-1-1-1,0 1 1,0 0 0,0 0 0,0 0 0,0 0-1,0 0 1,2 2 0,-3-2-92,1 0 0,-1 0 0,0-1 0,1 1 0,-1 0 0,0 0 0,0 0 0,1 0 0,-1 0 0,0 0 0,0-1 0,0 1 0,0 0 0,0 0 0,0 0 0,0 0 0,-1 0 0,1 0 0,0-1 0,0 1 0,-1 0 0,0 1 0,-12 21 775,8-16-551,-9 17 147,-16 35 0,25-47-414,1 0-1,0 1 0,0-1 0,1 1 0,-1 16 1,4-26-32,-1-1 0,1 1 0,0-1 0,0 1 1,1-1-1,-1 1 0,0-1 0,1 1 1,0-1-1,-1 1 0,1-1 0,0 0 1,0 1-1,3 2 0,-2-2-7,0-1 1,0 0-1,1 1 0,-1-1 0,1-1 0,0 1 1,-1 0-1,1 0 0,0-1 0,0 0 1,4 2-1,14 4 4,-7-2-46,0 0 1,-1 0 0,1 1 0,-1 1 0,0 0 0,-1 1-1,0 0 1,15 13 0,-8-3 35,-1 1-1,-1 1 1,0 1-1,-1 0 1,23 42-1,-38-61 28,0 1-1,0-1 1,0 1-1,0-1 0,0 1 1,0-1-1,-1 1 1,1 0-1,-1-1 0,0 1 1,0 0-1,0-1 1,0 1-1,0 0 0,-1 0 1,1-1-1,-1 1 1,1-1-1,-1 1 0,0 0 1,0-1-1,0 0 1,-1 1-1,1-1 0,-1 0 1,1 1-1,-1-1 1,0 0-1,1 0 0,-1 0 1,0-1-1,0 1 1,-1 0-1,1-1 0,0 1 1,-1-1-1,1 0 1,0 0-1,-1 0 0,1 0 1,-1 0-1,0 0 1,1-1-1,-5 1 0,1 0-6,-1-1-1,1 0 1,-1 0-1,-9-2 0,-5 0 10,-67-1 71,-75-7-70,137 8-267,-44-8-1767,61 8 337,0-1-1,-16-6 1,49-11-7577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1.2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32 4896,'0'-1'108,"0"1"-1,1-1 1,-1 0 0,0 1 0,1-1 0,-1 1-1,0-1 1,1 1 0,-1-1 0,1 1 0,-1 0-1,1-1 1,-1 1 0,1-1 0,-1 1 0,1 0 0,-1 0-1,1-1 1,-1 1 0,1 0 0,-1 0 0,1-1-1,0 1 1,-1 0 0,1 0 0,0 0 0,26-4 3351,-8 2-1408,-5-1-1197,1 1 0,0 1 0,-1 1 0,24 1 1,-4 0-156,149-9 272,-136 5-4832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1.7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30 4992,'-6'-12'4138,"-6"16"-1860,7-3-2176,1 1 1,0-1-1,0 1 1,0 0-1,0 1 1,0-1-1,1 1 1,-1 0-1,1 0 1,-1 0 0,1 0-1,0 0 1,0 1-1,1 0 1,-1-1-1,1 1 1,-1 0-1,1 0 1,1 0-1,-1 0 1,0 1-1,1-1 1,0 0-1,0 1 1,0-1 0,1 1-1,-1-1 1,1 1-1,0-1 1,1 8-1,1-3-54,0 0-1,0-1 1,1 1 0,0 0-1,1-1 1,-1 1 0,2-1-1,-1 0 1,1-1 0,0 1-1,1-1 1,0 0-1,0 0 1,8 6 0,-10-9 9,0 0 0,1-1 0,-1 0 0,1 0 1,-1 0-1,1 0 0,0-1 0,0 0 0,1 0 1,-1 0-1,0 0 0,0-1 0,1 0 0,-1 0 0,1-1 1,-1 1-1,1-1 0,-1-1 0,1 1 0,-1-1 0,1 0 1,-1 0-1,0 0 0,9-3 0,-7 0 4,-1 0 0,1 0 0,-1 0 0,0 0 0,0-1 0,0 0 0,-1 0 0,0-1 0,0 0 0,8-11 0,-6 6 22,0 0 0,-2 0 0,1-1-1,-1 1 1,6-23 0,-10 29-98,0-1-1,0 1 0,0 0 1,0 0-1,-1 0 1,0 0-1,0-1 1,-1 1-1,1 0 1,-1 0-1,0 0 0,0 0 1,-1 0-1,-3-9 1,3 11-46,-1-1 0,1 1 0,-1-1 0,1 1 0,-1 0 0,0 0 0,0 0 0,0 1 0,0-1 0,-1 1 0,1 0 0,-1 0 0,0 0 0,1 0 0,-1 0 0,0 1 0,0 0 0,-8-2 0,7 2-309,0 1-1,0-1 0,-1 1 1,1 0-1,0 0 0,0 1 1,-1 0-1,1 0 0,0 0 1,0 0-1,0 1 0,0 0 1,0 0-1,1 0 0,-1 1 1,0-1-1,1 1 0,0 0 1,0 1-1,0-1 0,0 1 1,0-1-1,1 1 0,-1 0 1,1 1-1,0-1 0,-4 10 1,-3 12-2942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2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226 13 3648,'-6'0'190,"0"0"0,0 1 0,0-1 0,1 1 0,-1 1 0,0-1 0,0 1 0,1 0 0,-1 0 0,1 1 0,-1 0 0,1 0 0,0 0 0,0 0 0,-5 6 0,-12 7 734,-39 34 1257,55-45-1947,0 1 0,1 0 0,0 0-1,0 1 1,1-1 0,-1 1 0,-4 12 0,8-17-184,0 0 0,1 0 1,-1 0-1,1 0 0,0 0 1,0 0-1,-1 0 0,1 0 1,0 0-1,1 0 0,-1 0 1,0 1-1,1-1 0,-1 0 1,1 0-1,-1 0 1,1 0-1,0 0 0,0-1 1,0 1-1,0 0 0,0 0 1,1-1-1,-1 1 0,0 0 1,1-1-1,-1 1 0,1-1 1,0 0-1,-1 1 0,3 0 1,2 1 87,-1 1 0,1-1 0,0 0 0,0-1 0,0 1 0,0-1 0,1-1 0,11 3 0,-3-3 181,0-1-1,0-1 1,23-3 0,-17 1-63,-12 2-113,0 0 0,-1-1 0,1 0 0,-1-1 1,1 0-1,-1 0 0,0-1 0,0 0 1,13-9-1,-18 11-96,1-1-1,-1 0 1,0 0 0,0 0-1,0 0 1,0-1-1,-1 1 1,1-1 0,-1 1-1,0-1 1,0 0 0,0 0-1,-1 0 1,1 0 0,-1-1-1,0 1 1,0 0 0,0 0-1,-1-1 1,0 1-1,0-8 1,0 7-64,-1 0 0,1 0 0,-2-1 0,1 1 0,0 0 0,-1 0 0,0 0 0,0 0 1,-1 0-1,1 1 0,-1-1 0,0 1 0,0-1 0,0 1 0,-1 0 0,0 0 0,1 1 0,-6-4 0,2 2-232,0 0 1,0 1-1,-1 0 1,1 1-1,-1-1 1,0 1-1,0 1 1,0 0-1,0 0 1,-15-1-1,17 2-429,1 1 1,0 0-1,-1 1 0,1 0 0,0 0 0,-9 2 1,9-2-237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2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51 3392,'-5'-7'6087,"-3"14"-5204,-3 2-393,-22 12 0,27-17-414,0-1 1,-1 1 0,1 0-1,1 1 1,-1-1-1,1 1 1,0 0 0,0 0-1,0 1 1,1 0-1,-5 7 1,7-10-31,0 1 1,0 0-1,0 1 0,1-1 1,-2 6-1,3-9-22,0 0 1,0 0-1,0 0 0,0-1 1,0 1-1,0 0 1,0 0-1,0-1 0,0 1 1,0 0-1,0 0 1,0-1-1,1 1 0,-1 0 1,0 0-1,1-1 0,-1 1 1,0 0-1,1-1 1,-1 1-1,1 0 0,-1-1 1,1 1-1,-1-1 0,1 1 1,0-1-1,-1 1 1,1-1-1,-1 0 0,1 1 1,0-1-1,0 0 1,-1 1-1,1-1 0,0 0 1,0 0-1,-1 1 0,1-1 1,1 0-1,3 1 96,-1-1 0,0 0 0,1 0 0,-1 0 0,1 0 0,-1 0 0,0-1 0,1 0 0,-1 0 0,6-2 0,-7 2-80,-1-1 0,1 1 0,0-1 0,0 0 0,-1 0 0,1 0 0,-1 0 0,1 0 0,-1-1 0,0 1 0,0-1 0,0 0 0,0 1 0,2-6 0,-1 1-6,0 0 0,0 0 0,-1-1-1,0 1 1,-1 0 0,1-1 0,-1 1-1,-1-15 1,1 18-96,-2 0-1,1 1 0,0-1 0,-1 1 1,0-1-1,0 0 0,0 1 0,0 0 1,0-1-1,-1 1 0,1 0 0,-1-1 1,0 1-1,0 0 0,0 0 1,-1 1-1,1-1 0,-1 0 0,1 1 1,-6-4-1,6 5-161,1 0 0,-1 1 0,0-1 0,0 1 0,0-1 0,1 1 0,-1 0 0,0-1 0,0 1 0,0 0 0,0 1 0,0-1 0,1 0 0,-1 0 0,0 1 0,-3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3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917 20 3648,'0'-1'65,"0"0"0,0 1 0,0-1 1,0 0-1,0 0 0,0 1 0,0-1 0,0 0 1,0 1-1,1-1 0,-1 0 0,0 0 0,0 1 1,1-1-1,-1 1 0,1-1 0,-1 0 0,0 1 1,1-1-1,-1 1 0,1-1 0,1 0 0,-1 0 245,1 1-1,-1-1 0,1 1 0,-1-1 1,1 1-1,-1 0 0,1-1 0,0 1 1,-1 0-1,3 0 0,-6 9 2214,-1-4-2247,0 0 1,0 0-1,-1-1 1,1 1 0,-1-1-1,0 0 1,-1 0-1,1-1 1,-6 5-1,-7 3 567,-23 11 0,23-13-324,-98 59 881,90-52-1191,2 1 0,-34 32 0,26-14-50,1 0 0,-31 50 0,-27 32 148,55-81-240,-2-1 0,-52 41 0,-86 48-7,115-80-1756,57-43 1510,1-1 1,-1 1-1,0-1 0,1 1 1,-1-1-1,1 1 0,-1 0 1,1-1-1,-1 1 0,1 0 1,-1-1-1,1 1 0,0 0 1,-1 1-1,1-2 51,0 0 1,0 1 0,0-1-1,0 1 1,0-1-1,1 0 1,-1 1 0,0-1-1,0 0 1,0 1-1,0-1 1,1 0-1,-1 1 1,0-1 0,3 3-1211,-2-3 1211,-1 0 0,0 0-1,1 0 1,-1 0-1,1 0 1,-1 0-1,1 0 1,15 4-4719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3.4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153 97 4896,'-23'-15'1584,"23"15"-1560,-1-1 0,1 1 0,-1 0 1,1 0-1,-1 0 0,0 0 0,1 1 1,-1-1-1,1 0 0,-1 0 0,1 0 1,-1 0-1,1 0 0,-1 1 0,1-1 0,-1 0 1,1 0-1,-1 1 0,1-1 0,-1 1 1,1-1-1,0 0 0,-1 1 0,1-1 0,0 1 1,-1-1-1,1 0 0,0 1 0,-1-1 1,1 1-1,0-1 0,0 1 0,0 0 1,-1 0-1,0 0 88,-1 3 55,-1 1 358,-1-1-1,2 1 1,-1 0 0,-3 8-1,6-11-375,-1 0-1,1 0 1,0 0-1,-1 0 1,1 1-1,0-1 1,0 0 0,0 0-1,1 0 1,-1 0-1,0 0 1,1 0-1,0 1 1,1 2-1,1 2 74,0 0 0,1 0-1,0 0 1,0-1 0,0 0 0,1 1-1,0-2 1,0 1 0,8 6-1,-11-10-152,0-1 0,0 1-1,0-1 1,0 0 0,0 0-1,0 0 1,0 0-1,0 0 1,0 0 0,0-1-1,1 1 1,-1-1 0,0 1-1,1-1 1,-1 0 0,0 0-1,0 0 1,1 0-1,-1 0 1,0-1 0,1 1-1,-1-1 1,0 1 0,0-1-1,0 0 1,1 0-1,-1 0 1,0 0 0,0 0-1,0 0 1,-1-1 0,1 1-1,0-1 1,0 1 0,1-3-1,-1 2-43,0 0 1,0-1-1,0 1 0,0 0 0,-1-1 1,1 0-1,-1 1 0,0-1 0,0 0 1,1 0-1,-2 1 0,1-1 0,0 0 1,-1 0-1,1 0 0,-1 0 1,0 0-1,0 0 0,0 0 0,0 0 1,-1 0-1,1 0 0,-1 0 0,0 0 1,-1-4-1,-3-5-69,0 1 1,-1 0 0,0 0-1,-14-16 1,19 25 30,-4-4-130,0-1 1,-1 1 0,1 1-1,-1-1 1,0 1-1,-1 0 1,-7-5 0,6 6-459,0 0 1,0 0-1,0 1 1,0 0 0,-1 1-1,1-1 1,-1 1-1,1 1 1,-1 0-1,-12 0 1,-18 3-3725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4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34 2976,'0'0'4928,"0"16"-1376,4 5-1529,0-12 1468,-3-24-3019,-1-22 393,0 35-1050,0 1-1,-1-1 1,1 1 0,0-1-1,-1 1 1,1-1-1,-1 0 1,1 1 0,-1 0-1,1-1 1,-1 1-1,0-1 1,0 1 0,0 0-1,0 0 1,0-1 0,-2-1-1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6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0 567 3136,'1'2'167,"0"-1"1,0 0-1,0 1 0,0-1 1,0 0-1,1 0 0,-1 0 1,0 0-1,1 0 0,-1 0 1,0 0-1,1 0 0,0 0 1,-1-1-1,1 1 0,-1-1 1,1 1-1,0-1 0,-1 0 1,1 1-1,0-1 0,-1 0 1,1 0-1,0 0 0,-1 0 0,1-1 1,0 1-1,-1 0 0,1-1 1,-1 1-1,1-1 0,0 1 1,-1-1-1,2-1 0,4-1 169,0-1-1,-1 0 0,1 0 0,-1 0 0,0-1 0,7-7 0,26-25 375,1 2-1,2 1 0,79-47 1,-82 57-454,65-49 0,-89 61-216,28-18 0,-42 29-53,0 1 0,-1-1 1,1 1-1,0-1 1,0 1-1,0 0 1,0-1-1,0 1 1,0 0-1,0 0 1,0-1-1,0 1 1,-1 0-1,1 0 0,0 0 1,0 0-1,0 0 1,0 1-1,0-1 1,0 0-1,0 0 1,0 0-1,0 1 1,1 0-1,-1 0 13,1 0-1,-1 0 1,0 0 0,0 0-1,0 0 1,0 1 0,1-1-1,-2 1 1,1-1 0,0 0-1,0 1 1,1 2 0,0 2 42,0 1 0,0-1 1,-1 0-1,0 1 0,0-1 1,0 8-1,-2 11 14,-1 0 0,-1 1 0,-1-1 0,-1 0 0,-12 32 0,14-47 56,-1-1 0,0 1 0,0-1 0,-1 0 1,-8 11-1,11-18-57,1 0 1,-1 0-1,0 1 0,0-1 1,0 0-1,0-1 1,0 1-1,-1 0 1,1-1-1,-1 1 1,1-1-1,-1 1 0,1-1 1,-1 0-1,0 0 1,1-1-1,-1 1 1,0 0-1,0-1 1,0 0-1,1 0 0,-1 0 1,0 0-1,-3 0 1,-1-2-39,0 0 1,-1-1 0,1 1-1,1-1 1,-1-1 0,0 1-1,1-1 1,-12-9-1,-44-44-719,57 52 596,-1 0 0,1-1 1,0 0-1,1 0 0,-5-7 0,9 13 87,0 0 1,0 0-1,0-1 0,0 1 1,0 0-1,0 0 0,0 0 0,0 0 1,0 0-1,0 0 0,0 0 0,0 0 1,0-1-1,0 1 0,0 0 0,0 0 1,0 0-1,0 0 0,0 0 1,0 0-1,0 0 0,0 0 0,0 0 1,0 0-1,0-1 0,1 1 0,-1 0 1,0 0-1,0 0 0,0 0 0,0 0 1,0 0-1,0 0 0,0 0 1,0 0-1,0 0 0,0 0 0,0 0 1,1 0-1,-1 0 0,0 0 0,0 0 1,0 0-1,0 0 0,0 0 1,0 0-1,8 0-262,9 3 178,50 15-61,92 21 104,-143-38 159,-1 0 0,1 0 0,-1-2 0,1 0 0,-1 0 0,1-2 0,-1 0 0,24-8 0,-9 0 178,0-1 0,-1-2 1,31-18-1,-44 22-199,-1 0 0,0-1 0,24-22 1,-31 25-59,-1 0 0,0-1 0,0 1 1,-1-1-1,0-1 0,-1 1 1,8-19-1,-8 15-35,-1-1 1,0 0 0,0 0-1,-2 0 1,0-1 0,0 1-1,-1-1 1,-1 1 0,-1-1-1,0 1 1,0-1 0,-7-23-1,-5 10-446,3 16-9,10 12 452,-1 0-1,1 0 1,0 0-1,-1 0 1,1 0-1,0 0 1,-1-1-1,1 1 1,0 0-1,-1 0 1,1 0-1,0 0 1,-1 0-1,1 0 1,0 0-1,-1 0 1,1 0-1,0 1 1,-1-1-1,1 0 1,0 0-1,-1 0 1,1 0-1,0 0 1,-1 1-1,1-1 1,0 0-1,-1 0 1,1 0-1,0 1 1,0-1-1,-1 1 1,-2 2-26,0 1 0,1 0 0,-1 1 0,1-1 0,0 0 0,0 1 1,-2 8-1,-8 39 103,10-38-23,-9 42 152,3 1 1,3 0-1,2 0 1,2 1-1,10 81 1,-8-104-3624,-14-58-4490,8 7 5477,-3-2 896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02.5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47 2496,'-5'-2'263,"0"0"0,1 1 0,-1 0 0,-18-2 6343,127 3-2533,53-8-2908,116-12-893,-164 11-2141,-35 8-2156,-21 4 1551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6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 5312,'0'0'34,"0"0"0,0 0 0,-1 0 0,1 0 0,0 0 0,0 0 0,0 0-1,-1 0 1,1 0 0,0 0 0,0 0 0,0 0 0,0 0 0,0 0 0,-1 0 0,1 0 0,0 0 0,0-1 0,0 1 0,0 0 0,-1 0 0,1 0 0,0 0 0,0 0 0,0 0 0,0 0 0,0-1 0,0 1-1,0 0 1,-1 0 0,1 0 0,0 0 0,0 0 0,0-1 0,0 1 0,0 0 0,0 0 0,0 0 0,0 0 0,0 0 0,0-1 0,0 1 0,0 0 0,0 0 0,0 0 0,0-1 0,0 1 0,0 0 0,0 0-1,0-7 2782,24 8 854,115 10 39,57 7-3944,-158-14-430,-25-3-300,-1 0 1,22 5-1,-19-2-708,-1 1-1,0 0 0,18 9 1,-13-3-1958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27:47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139 530 4320,'-12'-8'3191,"12"8"-3030,0 0 0,-1 0 0,1 0 0,-1 0 0,1-1 0,0 1 0,-1 0 0,1 0-1,-1 0 1,1 0 0,0 0 0,-1 0 0,1 0 0,-1 0 0,-5 2 201,-1-1-1,1 1 1,0-1-1,1 2 1,-1-1 0,0 1-1,1 0 1,-1 0-1,-6 5 1,8-5-281,0 0 1,0 0-1,0 0 0,0 1 1,1-1-1,-1 1 1,1 0-1,0 0 0,0 0 1,0 0-1,1 1 1,-1-1-1,1 1 0,0 0 1,0 0-1,1-1 1,-1 1-1,1 0 0,0 0 1,1 1-1,-1-1 0,1 7 1,0-11-48,0 1-1,0-1 1,0 0-1,1 1 1,-1-1 0,0 0-1,1 1 1,-1-1 0,1 0-1,-1 1 1,1-1 0,-1 0-1,1 0 1,0 0 0,0 0-1,0 1 1,0-1 0,-1 0-1,1 0 1,0-1 0,1 1-1,-1 0 1,0 0 0,0 0-1,0-1 1,0 1-1,1-1 1,-1 1 0,0-1-1,1 1 1,-1-1 0,0 0-1,3 1 1,0-1-6,-1 0 1,0-1-1,0 1 0,0-1 0,0 0 1,0 1-1,0-1 0,0-1 0,0 1 1,0 0-1,0-1 0,0 1 0,-1-1 1,4-2-1,20-19-2,-17 14-195,1 0 1,18-12-1,-27 20-252,0 4 326,0 0 1,0-1-1,0 1 1,0 0-1,0-1 1,2 3-1,3 6 101,-3-5-52,1 4 108,1 0 0,10 14 1,-14-22-23,0-1 1,0 1-1,0-1 0,1 1 1,-1-1-1,0 1 0,1-1 1,-1 0-1,1 0 0,0 1 1,-1-1-1,1 0 1,0 0-1,-1-1 0,1 1 1,0 0-1,0-1 0,0 1 1,0-1-1,0 1 0,3-1 1,0-1 22,-1 1 1,0-2-1,1 1 0,-1 0 1,0-1-1,0 0 0,0 0 1,7-4-1,29-25 202,-25 17-167,34-27 49,35-28 37,-65 55-170,0-1 1,-1-1-1,0-1 0,-1 0 1,-1-1-1,-1-1 1,-1-1-1,0 0 0,18-37 1,40-133-342,-33 81 200,-31 85-532,-7 20 97,-7 17 322,-93 298 1360,92-286-1009,1 1 1,1 0-1,1 0 0,1 1 1,2-1-1,0 0 0,6 43 1,-5-64-58,1-1-1,0 1 1,0-1 0,0 0-1,1 1 1,-1-1 0,1 0 0,3 5-1,-4-8-29,-1 0-1,1 0 0,0-1 0,0 1 0,0 0 0,0 0 1,0-1-1,0 1 0,0 0 0,0-1 0,0 1 0,0-1 1,0 1-1,0-1 0,0 1 0,1-1 0,-1 0 0,0 0 0,0 0 1,0 0-1,1 0 0,-1 0 0,0 0 0,0 0 0,0 0 1,1 0-1,-1-1 0,0 1 0,0 0 0,0-1 0,0 1 1,2-2-1,3-1-56,0 0-1,0-1 1,0 0 0,-1 0 0,1-1 0,-1 1 0,0-1 0,-1 0-1,6-7 1,19-19-883,-23 24 374,-3 4-183,2 7 547,-3-2 204,0-1 0,-1 0 0,1 0 0,0 1 0,0-1 1,-1 0-1,1-1 0,0 1 0,0 0 0,0-1 1,0 1-1,0-1 0,0 1 0,0-1 0,0 0 0,0 0 1,0 0-1,1 0 0,-1 0 0,3-1 0,4-1 182,0-1-1,0 0 1,12-6-1,-7 4-189,78-29 333,-52 21-166,-1-1 0,53-29 0,-72 31-170,-1-1 0,-1 0 0,0-2-1,-1 0 1,0-1 0,-1-1 0,16-22-1,-10 9-192,-2-1-1,-2 0 0,27-62 0,-42 84-220,-5 9-35,-7 15 136,-69 141 752,72-142-360,-1 1 1,2-1-1,0 1 1,1 0-1,0 0 1,1 0-1,-1 22 1,3-29-47,1 1 0,1-1 0,-1 1 0,1-1 0,1 0 0,0 1 0,0-1 0,1 0 1,-1 0-1,2 0 0,-1-1 0,1 1 0,0-1 0,1 0 0,5 7 0,-7-10 8,1 0 0,0 0 0,0 0 0,0-1-1,0 1 1,1-1 0,-1 0 0,1 0 0,0-1 0,7 4 0,-9-5-34,0 0 0,-1-1 1,1 1-1,-1-1 1,1 1-1,0-1 0,-1 0 1,1 0-1,0 0 1,-1-1-1,1 1 0,-1 0 1,1-1-1,0 0 0,-1 0 1,1 0-1,-1 0 1,0 0-1,1 0 0,-1 0 1,0-1-1,0 1 1,3-4-1,-1 2 14,0-1 1,-1 0-1,0-1 0,0 1 0,0 0 1,0-1-1,-1 0 0,0 0 0,3-7 1,-4 10-69,-1-1 0,1 1 0,0-1 1,-1 0-1,1 1 0,-1-1 0,0 0 1,0 1-1,0-1 0,0 0 0,0 1 1,-1-1-1,1 0 0,-1 1 0,1-1 1,-1 1-1,0-1 0,0 1 1,-1-1-1,0-1 0,1 3 13,0 0 1,0 1-1,1-1 0,-1 1 1,0-1-1,0 1 0,0-1 1,0 1-1,0 0 1,0-1-1,0 1 0,0 0 1,0 0-1,0 0 0,1-1 1,-1 1-1,0 0 0,0 0 1,0 1-1,0-1 0,0 0 1,0 0-1,0 0 0,-2 1 1,0 0 52,0 0 0,0 1 0,0-1 0,0 0 1,-5 5-1,6-5 37,0 0 0,1 0 1,-1 1-1,1-1 0,0 1 1,0 0-1,-1-1 0,1 1 0,0 0 1,0-1-1,0 1 0,1 0 1,-1 0-1,0 0 0,1 0 1,-1 3-1,1-1 42,-1-1 0,1 1-1,0 0 1,1 0 0,-1 0 0,1-1 0,0 1 0,1 4 0,2 4 137,1-1 1,0-1 0,1 1 0,12 16 0,-10-17-176,0 0 0,1 0 0,1-1-1,-1-1 1,2 0 0,-1 0 0,1-1-1,0 0 1,0-1 0,1 0 0,0 0 0,13 3-1,4 1-863,32 5-1,30 3-4111,-41-9-70,-46-8 4492,1 0-91,-1-1 0,0 1 0,1 0 0,-1-1 0,5 0 0,-6-1 120,-1 1 0,0-1-1,0 0 1,0 0 0,0 0 0,0 0-1,0 0 1,-1 0 0,1 0 0,2-2-1,-4 3 423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31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12 1984,'-23'0'10469,"38"0"-6356,41-4-3805,-14-1-144,-1 2 0,53 3 0,-35 1-11,223 2 1250,-272-4-5347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32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59 2816,'-1'0'283,"0"0"0,1 0 0,-1-1 0,-8-5 3395,9 5-3395,-1 1 0,1-1 0,0 0-1,-1 1 1,1-1 0,0 0 0,-1 0 0,1 1 0,0-1 0,0 0 0,0 0 0,-1-1 0,-4-26 6947,5 28-7199,7 3 35,1 0 1,-1 0 0,1-1-1,0 0 1,0 0 0,0-1-1,0 0 1,0 0 0,0-1-1,0 0 1,10-1-1,9 0-12,114 7 493,49-2-518,-136-10-1097,-20-2-3538,-22 4-291,-23-16-2830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33.4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1 209 2144,'1'5'5998,"1"-1"-5613,0-1-1,0 1 0,1-1 0,-1 0 0,0 0 0,5 5 1,-5-7-280,0 1 1,0 0-1,0-1 1,1 1 0,-1-1-1,0 0 1,0 0-1,1 0 1,-1 0 0,1 0-1,-1 0 1,1-1-1,-1 1 1,1-1 0,-1 0-1,1 0 1,0 0-1,-1 0 1,4 0 0,-2-2-38,0 1 0,0 0 1,-1-1-1,1 0 1,0 0-1,-1 0 1,1-1-1,-1 1 1,1-1-1,-1 0 0,3-4 1,5-3 88,-2-1 0,1 0-1,-1-1 1,14-24 0,-20 29-129,0 1 0,0-1 0,0-1 0,-1 1 0,0 0 0,0 0 0,-1-1 0,0 1 0,0-1 0,-1 0 0,-1-9 0,1 15-48,0 0 1,0-1-1,-1 1 1,1 0-1,-1 0 1,1 0-1,-1-1 1,0 1-1,0 0 1,0 0-1,0 0 1,-1 0-1,1 0 1,0 1-1,-1-1 1,1 0-1,-1 1 1,0-1-1,0 1 1,1-1-1,-1 1 1,0 0-1,0 0 1,0 0-1,0 0 1,0 0-1,-1 0 1,1 0-1,0 1 1,0-1-1,-1 1 0,1 0 1,0 0-1,0 0 1,-1 0-1,1 0 1,0 0-1,0 0 1,-1 1-1,-3 0 1,0 1-26,1 0 1,-1 0 0,0 1-1,1-1 1,0 1-1,-1 0 1,-5 6 0,8-6 88,0-1 0,0 1 1,1 0-1,0 0 1,-1 0-1,1 1 1,0-1-1,1 1 0,-1-1 1,0 1-1,1-1 1,0 1-1,-1 4 1,0 4-7,0 0 1,1 1-1,1-1 1,0 0-1,0 1 1,1-1-1,1 0 1,0 0 0,7 23-1,-4-20 50,1 0 0,0 0 0,1-1-1,1 1 1,0-2 0,1 1 0,13 14 0,-20-26-58,-1 0 1,1 0 0,0 0 0,-1-1 0,1 1 0,0-1 0,0 1 0,0-1 0,0 0 0,1 1 0,-1-1 0,0 0 0,0-1 0,1 1 0,-1 0-1,0-1 1,1 1 0,-1-1 0,1 0 0,-1 0 0,1 0 0,-1 0 0,1 0 0,-1 0 0,0-1 0,1 1 0,-1-1 0,1 1 0,-1-1 0,0 0-1,0 0 1,1 0 0,-1-1 0,2-1 0,30-20 221,-2-2 0,36-36 1,29-24-322,31-15-224,-127 99 307,1 0 0,-1 1 1,0-1-1,0 1 0,0-1 0,1 1 0,-1-1 1,0 1-1,1 0 0,-1 0 0,0-1 1,0 1-1,1 0 0,-1 0 0,0 0 1,1 1-1,-1-1 0,0 0 0,1 0 1,-1 1-1,0-1 0,0 1 0,1-1 0,-1 1 1,0 0-1,0-1 0,0 1 0,0 0 1,0 0-1,0 0 0,0-1 0,0 1 1,0 0-1,1 2 0,4 4 114,0 1 1,-1 0-1,9 14 0,-10-14-131,29 46 632,49 63 0,-77-111-551,1-1-1,-1 1 0,1-1 1,0 0-1,0-1 0,1 0 1,-1 0-1,1 0 0,13 5 0,-15-7-217,-1-1 0,0 1 0,1-1 0,-1 0 0,1 0 0,0-1 0,-1 1-1,1-1 1,-1 0 0,1 0 0,0-1 0,-1 0 0,1 1 0,-1-1 0,1-1-1,-1 1 1,7-4 0,-10 5-186,1-1 1,-1 0-1,0 1 1,0-1-1,1 0 0,-1 0 1,0 0-1,0 0 0,0-1 1,0 1-1,0 0 0,0 0 1,-1 0-1,1-1 1,0 1-1,-1 0 0,1-1 1,-1 1-1,1-1 0,-1 1 1,1-1-1,-1-2 0,3-9-2189,5-3-1586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33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355 2 3328,'-4'-1'325,"-10"7"4096,8 4-2930,0-1 0,-1 0-1,-14 17 1,-66 82 1778,-38 60-2956,115-154-237,-13 14-200,14-16-576,-1 0 1,-8 16 0,15-24-65,1 1 0,0 0 1,0 1-1,0-1 0,-1 9 0,5 1-2103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37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218 757 3648,'-9'-3'927,"7"2"-586,0 1 0,0-1 0,0 1 0,0-1 0,0 1 0,0 0 0,0 0 0,0 0 0,0 0 0,0 0 0,0 0 0,0 0 1,-1 1-1,1-1 0,-2 2 0,-10 3 257,1 1 1,0 1-1,0 0 1,1 1-1,0 0 1,-12 11-1,17-12-461,-1-1 1,2 1-1,-1 1 1,1-1-1,0 1 1,1 0-1,0 0 1,0 1-1,1-1 0,-4 11 1,6-14-124,1-1 1,0 1-1,1 0 1,-1 0-1,1 0 1,0-1-1,0 1 1,0 0-1,1 0 1,0 0-1,0-1 1,0 1-1,0 0 1,1-1-1,-1 1 0,1-1 1,1 0-1,-1 0 1,1 1-1,-1-1 1,1-1-1,0 1 1,0 0-1,1-1 1,-1 0-1,1 1 1,0-1-1,0-1 1,0 1-1,0 0 1,0-1-1,0 0 1,1 0-1,-1-1 1,1 1-1,-1-1 0,1 0 1,0 0-1,0 0 1,-1-1-1,8 1 1,-6-2 0,1 0-1,0 0 1,0 0 0,-1-1 0,1 0-1,-1 0 1,0-1 0,1 1 0,-1-2-1,0 1 1,-1 0 0,1-1 0,-1 0-1,1-1 1,-1 1 0,0-1 0,-1 0-1,5-6 1,4-6-61,0 0-1,-2-1 1,0-1-1,12-28 1,-20 41 53,-1-1 1,0 1 0,0 0-1,-1-1 1,1 1 0,-1-1-1,-1 0 1,1-13-1,-1 17-1,-1 0 0,1 0-1,-1 0 1,1 0-1,-1 0 1,0 1 0,0-1-1,0 0 1,-1 0-1,1 0 1,-1 1 0,1-1-1,-1 1 1,0-1 0,0 1-1,0 0 1,0 0-1,0 0 1,-1 0 0,1 0-1,-4-2 1,0 0-55,1 1 0,-1 1 0,0-1 0,0 1 0,0 0 1,0 0-1,-1 0 0,1 1 0,0 0 0,-1 0 0,-9 1 0,-7 0 529,29-4-208,-1 3-245,0-1 1,0 1-1,1 0 0,-1 1 1,0-1-1,0 1 0,1 0 0,9 1 1,3 0 121,3-1-11,55-2-22,-66 1-102,0-1 0,0 0-1,0 0 1,0-1-1,13-5 1,55-32 296,-20 10-332,-9 6 73,-2-1 1,77-54-1,-113 70-67,-3 3-54,0 0 0,-1 0 0,1-1 0,-1 0-1,9-12 1,13-20-162,-5 7 87,28-47-1,-38 52-134,16-40 1,-16 37 186,-10 23 101,-1 1 0,0-1 1,0 1-1,-1-1 1,4-12-1,-2-1 34,2-13 59,-6 31-120,0 0 1,0-1 0,0 1-1,0 0 1,0 0-1,-1 0 1,1 0 0,-1 0-1,1 0 1,-1 0 0,0 0-1,-1-2 1,2 3-1,0 1 1,-1-1-1,0 1 0,1-1 1,-1 1-1,1-1 1,-1 1-1,1 0 0,-1-1 1,0 1-1,1 0 1,-1-1-1,0 1 0,1 0 1,-1 0-1,0 0 1,1-1-1,-1 1 0,0 0 1,0 0-1,1 0 1,-1 0-1,0 0 0,1 0 1,-1 1-1,0-1 1,0 0-1,1 0 0,-1 0 1,0 1-1,1-1 1,-1 0-1,1 1 0,-1-1 1,0 1-1,1-1 1,-1 1-1,1-1 0,-1 1 1,0 0-1,-57 134 675,24-54-417,-4-2-1,-2-1 1,-78 109 0,98-156-222,1 0 1,2 0-1,-21 53 1,31-67 34,2 1 0,0 0 0,0 1 0,2-1 0,0 1 0,2 0 0,0 0 0,2 28 0,-1-45-41,0 1 0,0-1 0,1 1 0,-1-1-1,1 1 1,0-1 0,0 1 0,0-1-1,0 0 1,0 0 0,0 1 0,1-1-1,-1 0 1,1 0 0,-1 0 0,1 0 0,0-1-1,2 3 1,-1-3 10,-1 1-1,1-1 0,0 1 1,0-1-1,-1 0 1,1-1-1,0 1 0,0 0 1,0-1-1,0 1 1,0-1-1,7 0 1,2-2 7,0 0 1,0 0 0,0-1 0,-1-1 0,1 0 0,12-6-1,-4 0-3,0-1 0,0-1-1,-2-1 1,1 0 0,26-26-1,73-89-165,-101 108 118,0-1-54,0-1 0,-2-1 0,-1-1 0,17-37 0,35-107-266,-20 45 186,67-135 125,-107 238-157,-6 19 179,0 0 1,0 1-1,0-1 1,0 0-1,0 1 1,0-1-1,0 0 1,0 1-1,0-1 1,0 0-1,0 1 1,0-1-1,0 0 1,-1 1-1,1-1 1,0 0-1,-1 1 1,1-1-1,0 1 1,-1-1-1,1 1 1,-1-1-1,1 1 1,-1-1-1,0 0 16,1 1-1,-1 0 0,1 0 0,0 0 0,-1 0 0,1 0 0,-1 1 0,1-1 0,-1 0 0,1 0 0,-1 0 0,1 0 0,0 0 0,-1 1 1,1-1-1,-1 0 0,1 0 0,0 0 0,-1 1 0,1-1 0,0 0 0,-1 1 0,1-1 0,0 0 0,-1 1 0,1 0 0,-10 12 130,9-11-108,-14 20 130,1 2-1,2 0 0,0 0 1,2 2-1,-11 36 1,-54 213 279,14-52-126,38-116-247,3-18 18,17-73 213,-3 26-1,8-57-468,0 0 0,1 0 0,1 0 0,1 1 0,-1 0 0,10-17 0,-12 27 141,8-23-201,-4 11 215,0 0 0,1 1-1,1 0 1,0 0-1,20-25 1,-10 16-263,-9 16 283,-9 8 5,1-1 0,-1 1 0,1 0 0,-1 0 0,0 0 0,1 0 0,-1-1 0,1 1 0,-1 0 0,1 0 0,-1 0 0,1 0 0,-1 0 0,0 0 0,1 0 0,-1 0 0,1 0 0,-1 0 0,1 0 0,-1 0 0,1 0 0,-1 1 0,0-1 0,1 0 0,-1 0 0,1 0 0,-1 1 0,0-1 0,1 0 0,-1 0 0,0 1 0,1-1 0,-1 0 0,0 1 0,1-1 0,-1 0 0,0 1 0,0-1 0,1 1 0,-1-1 0,0 0 0,0 1 0,0-1 0,1 2 0,1 22 330,-2-16-207,2 10-20,0 0 0,2-1-1,9 33 1,-10-43-113,0 0 1,1 1-1,-1-2 0,1 1 0,1 0 0,-1-1 1,1 0-1,0 0 0,1 0 0,-1 0 1,9 5-1,-11-9 21,0 0 0,0-1 0,0 1-1,1-1 1,-1 0 0,0 0 0,1 0 0,-1 0 0,1 0 0,-1-1 0,1 0 0,-1 0 0,1 0 0,-1 0 0,1 0 0,-1 0-1,1-1 1,-1 0 0,6-2 0,5-2 22,1 0 0,-1-2 0,14-8 0,-22 12-50,82-49-670,-74 42 579,0-1 0,0 0 1,21-24-1,-32 31 95,0 0 1,0 0-1,-1 0 0,1 0 1,-1-1-1,0 1 0,0-1 1,-1 1-1,1-1 0,-1 0 1,0 1-1,-1-1 0,1 0 1,-1-9-1,0 11-1,0 1 0,0 0-1,0-1 1,-1 1 0,1 0 0,-1-1-1,0 1 1,0 0 0,0 0 0,0 0 0,0 0-1,0 0 1,-1 0 0,1 0 0,0 0-1,-1 0 1,0 1 0,1-1 0,-1 0-1,0 1 1,0 0 0,0-1 0,0 1-1,0 0 1,0 0 0,0 0 0,0 0-1,-1 0 1,1 1 0,0-1 0,-4 0-1,0 1-24,1 0 0,-1 0 0,1 0-1,-1 1 1,1 0 0,-1 0-1,-9 3 1,1 1 161,-22 10-1,33-13-98,0-1 1,0 1-1,0 0 0,0 0 1,0 0-1,0 0 0,1 0 1,-1 1-1,1-1 0,0 1 1,-1 0-1,1-1 0,0 1 1,1 0-1,-3 4 0,3-4-21,1 0-1,-1-1 0,1 1 0,-1 0 0,1 0 1,0 0-1,0 0 0,0 0 0,1 0 0,-1 0 0,1 0 1,-1 0-1,1-1 0,0 1 0,0 0 0,0 0 0,1-1 1,1 4-1,8 13 18,0-1 1,1 0 0,22 24-1,-27-35 13,-1 0 0,1-1-1,0 1 1,1-2-1,0 1 1,0-1 0,0 0-1,0 0 1,1-1-1,12 4 1,-16-7-15,1 0 0,-1 0 0,1-1-1,0 0 1,-1 0 0,1 0 0,-1-1 0,1 1 0,-1-1-1,1-1 1,-1 1 0,0-1 0,1 0 0,-1 0 0,0 0-1,0-1 1,8-5 0,3-4 69,-1 0 0,0 0 0,23-27 0,-28 28-36,-1 1 0,0-1 0,-1 0 0,0-1 0,-1 0 0,8-19-1,-14 30-59,-1-1 0,0 0 0,0 1 0,1-1 0,-1 0-1,0 0 1,0 1 0,-1-1 0,1 0 0,0 0 0,-1 1-1,1-1 1,-1-2 0,-3-13-83,3 10-71,1 0-180,10 2 165,1 2 121,0 0 0,0 1 0,1 1 0,-1 0 0,0 0-1,1 1 1,13 2 0,-19-2 64,-1 1 1,0 0-1,1 1 0,-1 0 0,0-1 0,0 2 0,0-1 1,0 0-1,-1 1 0,1 0 0,-1 0 0,1 1 1,-1-1-1,0 1 0,-1 0 0,1 0 0,4 6 0,72 110 107,-79-118-111,0 0 0,1 0 0,-1 0 0,1 0 0,-1-1 0,1 1 0,0 0 0,0-1 0,-1 1 0,1-1 0,0 0 0,0 0 0,1 0 0,-1 0 0,0 0 0,0 0 0,0 0 0,3 0 0,-2-1 21,0 0 1,0 0 0,0 0 0,0-1 0,0 1 0,0-1 0,-1 1 0,1-1-1,0 0 1,0 0 0,-1-1 0,5-1 0,4-5-62,0 0-1,0 0 1,-1-1-1,18-20 1,-28 28 32,24-25-128,0 1-1,47-36 1,-71 60 135,1 1 0,-1-1-1,1 1 1,-1-1 0,1 1 0,-1-1 0,1 1 0,-1 0 0,1-1 0,-1 1 0,1 0 0,0-1 0,-1 1 0,1 0-1,0 0 1,-1 0 0,1 0 0,0-1 0,-1 1 0,1 0 0,0 0 0,0 0 0,-1 1 0,1-1 0,0 0-1,-1 0 1,1 0 0,0 0 0,-1 1 0,1-1 0,-1 0 0,1 0 0,0 1 0,-1-1 0,1 1 0,-1-1-1,1 1 1,-1-1 0,1 0 0,-1 1 0,1 0 0,-1-1 0,0 1 0,1-1 0,-1 1 0,0-1 0,1 1-1,-1 0 1,0-1 0,0 1 0,1 0 0,-1-1 0,0 1 0,0 1 0,1 3 74,0 0 0,-1 0 0,0 1 0,1-1 0,-3 10 0,-4 23 62,2-13 91,-3 47 0,13-76-153,22-32-512,-16 20 325,16-17 1,-17 23-6,-1 1-1,1 0 1,20-12 0,-25 18 83,-1 0-1,1 0 1,0 0 0,0 1 0,0-1-1,1 2 1,-1-1 0,0 1 0,13-2-1,-17 3 47,-1 0-1,0 1 0,1-1 0,-1 0 1,0 0-1,1 1 0,-1-1 0,0 0 1,0 1-1,1 0 0,-1-1 0,0 1 1,0 0-1,0-1 0,0 1 0,0 0 1,0 0-1,0 0 0,0 0 0,0 0 1,0 0-1,0 0 0,-1 0 0,1 0 1,0 1-1,-1-1 0,1 0 0,-1 0 1,1 1-1,-1-1 0,0 0 0,1 0 1,-1 1-1,0-1 0,0 1 0,0 1 1,0 7 165,-1-1 0,1 0 0,-2 0 1,-2 11-1,3-11 71,-3 8 38,2-14-275,1-1-1,1 1 1,-1 0 0,0 0 0,1-1 0,-1 1-1,1 0 1,0 0 0,0 0 0,0 0 0,0 0-1,1-1 1,-1 1 0,1 0 0,1 4 0,-1-7-18,0 0 1,0 0 0,-1 0 0,1 0-1,0 0 1,0 0 0,0 0 0,0-1-1,-1 1 1,1 0 0,0-1 0,0 1-1,-1 0 1,3-2 0,-3 2 4,8-4 0,0-1 0,-1 1 1,0-2-1,10-7 0,16-12-243,28-15-241,39-21 146,-96 59 332,-3 1 3,0 0 1,0 1 0,0-1-1,1 0 1,-1 1-1,0 0 1,0-1 0,1 1-1,-1 0 1,0-1 0,1 1-1,1 0 1,-2 0 18,-1 0-1,1 0 1,0 0 0,0 0-1,-1 0 1,1 1 0,0-1 0,-1 0-1,1 0 1,0 1 0,-1-1-1,1 0 1,0 1 0,-1-1-1,1 1 1,0-1 0,-1 1-1,1-1 1,-1 1 0,1-1 0,-1 1-1,1-1 1,-1 1 0,0 0-1,1-1 1,-1 1 0,0 0-1,1-1 1,-1 1 0,0 0-1,0 0 1,0 0 0,8 33 328,-5-16-271,3 3-17,-1-4-27,0 0 0,1 0 0,1-1 0,14 27 0,-12-29-5,-8-11 9,1 0 0,0 0 0,0 0 0,0-1 0,0 1 0,0-1 0,3 4 0,-4-6-36,0 1 0,0-1-1,1 1 1,-1-1 0,0 1 0,0-1-1,0 0 1,1 1 0,-1-1 0,0 0-1,0 0 1,1 0 0,-1 0 0,0 0-1,0 0 1,1 0 0,-1-1 0,0 1-1,0 0 1,1-1 0,-1 1 0,0 0-1,2-2 1,3-2-7,0 0 1,0-1-1,0 0 1,-1 0-1,0 0 1,0-1-1,0 0 1,-1 0-1,5-8 1,-1 3-41,20-32 120,-20 29-156,1 0 0,13-14 0,12-20 339,-45 64-469,8-7 308,1 1 0,0 0 1,0-1-1,1 1 0,1 0 1,0 19-1,13 58 58,-9-67-125,-3-15-12,0 0 1,1 0-1,-1 0 0,1 0 1,0 0-1,0-1 1,1 1-1,2 4 1,-4-8-18,0 0 1,0 1 0,0-1 0,0 0-1,0 0 1,0 0 0,0 0-1,0 0 1,1 0 0,-1-1-1,0 1 1,1 0 0,-1-1-1,0 1 1,1 0 0,-1-1 0,1 0-1,-1 1 1,1-1 0,-1 0-1,1 0 1,-1 0 0,1 0-1,-1 0 1,1 0 0,-1 0 0,1 0-1,-1-1 1,1 1 0,1-1-1,15-8-166,1-1-1,-1 0 0,-1-1 1,17-14-1,0 1-39,69-43-72,26-18 457,-128 84-166,1 0 0,-1-1 0,0 1 1,0 0-1,1 0 0,-1-1 0,0 1 1,0-1-1,0 1 0,0-3 0,-1 4-12,0 0-1,1 0 0,-1 0 0,0 0 0,0-1 0,0 1 0,0 0 0,0 0 1,0 0-1,0 0 0,0 0 0,0 0 0,0-1 0,0 1 0,0 0 1,0 0-1,0 0 0,0 0 0,0 0 0,0-1 0,0 1 0,0 0 0,0 0 1,-1 0-1,1 0 0,0 0 0,0 0 0,0-1 0,0 1 0,0 0 1,0 0-1,0 0 0,0 0 0,0 0 0,-1 0 0,1 0 0,0 0 0,0 0 1,0 0-1,0 0 0,0-1 0,-13 5-55,8-2 128,0 0-1,1 1 0,-1-1 1,1 1-1,0 0 0,-8 7 1,11-8-30,-1-1 1,1 1 0,0-1 0,0 1-1,0 0 1,0 0 0,0 0 0,0 0 0,0 0-1,1-1 1,-1 1 0,1 0 0,-1 1-1,1-1 1,0 0 0,0 0 0,0 0-1,0 0 1,0 0 0,1 3 0,-1-2-28,1 1 1,0-1 0,0 0 0,0 1-1,1-1 1,-1 0 0,1 0-1,0 0 1,0 0 0,0 0 0,0 0-1,0 0 1,1-1 0,-1 1 0,1-1-1,0 0 1,0 1 0,-1-1-1,1-1 1,1 1 0,-1 0 0,0-1-1,0 1 1,1-1 0,4 1 0,2 0-424,0 0 0,0 0 0,11 0 0,30-1-6198,-36-1 2803,-2 0-1290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38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14 1056,'-18'-13'416,"23"13"-352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38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6 130 8064,'-5'-13'2976,"5"18"-2304,17-5-192,0 0 2272,13-5-1600,24-1 1087,25-2-1311,9 0-224,-1 0-448,-7-7-160,3-1-64,9 5-2592,17 2 1408,6 6-5919,-15-10 3903,10-6-736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41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304 0 2720,'-13'8'9969,"11"1"-10402,-57 239 3930,5-15-2781,-69 192 324,120-416-1025,-8 27 266,10-34-212,-1 0 0,1 1 0,0-1 0,0 0 0,-1 0 0,1 0 0,-1 0 1,0 0-1,1 0 0,-1 0 0,-3 2 0,5-4-55,-1 0-1,1 1 1,0-1-1,-1 0 1,1 0 0,-1 0-1,1 1 1,0-1-1,-1 0 1,1 0-1,-1 0 1,1 0 0,0 0-1,-1 0 1,1 0-1,-1 0 1,1 0-1,-1 0 1,1 0 0,-1 0-1,1 0 1,0 0-1,-1 0 1,1 0-1,-1-1 1,1 1 0,0 0-1,-1 0 1,1 0-1,0-1 1,-1 1-1,1 0 1,0 0 0,-1-1-1,1 1 1,0 0-1,-1-1 1,1 1-1,0-1 1,0 1 0,-1 0-1,1-1 1,0 1-1,0-1 1,0 1-1,0 0 1,0-1 0,0 1-1,-1-1 1,1 1-1,0-1 1,0 1-1,0 0 1,1-1 0,-3-31 18,2 26-11,0-11-83,1 0 0,0-1 0,1 1 0,0 0 0,2 1 0,0-1 0,1 1 0,0-1 0,2 1-1,11-22 1,-14 32 47,1 0 0,-1 0 0,1 0 0,0 1 0,0 0 0,1 0 0,0 0 0,0 1-1,0 0 1,0 0 0,0 0 0,1 1 0,0 0 0,0 0 0,0 0 0,0 1 0,12-2-1,-16 4 46,0-1 0,-1 1-1,1 0 1,0 0-1,-1 0 1,1 0-1,0 0 1,-1 1-1,1-1 1,0 1-1,-1 0 1,1-1-1,-1 1 1,1 1 0,-1-1-1,0 0 1,1 0-1,-1 1 1,0-1-1,0 1 1,0 0-1,0 0 1,0 0-1,0 0 1,-1 0-1,1 0 1,0 0 0,-1 1-1,0-1 1,0 0-1,0 1 1,0-1-1,0 1 1,0-1-1,0 1 1,-1 0-1,1-1 1,-1 4-1,0 12 45,1 0 0,0 0-1,2 0 1,5 23-1,-6-35-64,-1 0 0,2 0-1,-1 0 1,1 0-1,-1-1 1,2 1-1,-1-1 1,1 1 0,4 5-1,-4-8 8,0 1 0,0-1 0,0 1 0,1-1 0,-1-1 0,1 1 0,0 0 0,-1-1 0,1 0 0,0 0 0,7 1 0,0-1-23,0-1-1,0 0 1,0 0 0,0-1 0,0-1 0,0 0-1,0 0 1,16-6 0,9 1 2,-29 5 15,0-1-1,-1 0 1,1-1-1,-1 1 1,0-2-1,0 1 1,0-1-1,0 0 1,-1 0-1,1 0 0,-1-1 1,0 0-1,8-9 1,2-6-171,0 0 1,23-39-1,-27 41-156,-9 12 266,0 1-1,0-1 1,-1 1 0,0-1 0,0 0 0,0 1-1,-1-1 1,0 0 0,0 0 0,0-7 0,-1 10 41,0 0 0,0-1 0,0 1 0,-1 0 0,1-1 0,-1 1 0,0 0 0,0 0 0,0 0 0,0-1 0,0 1 0,-1 0 0,1 0 0,-1 1 0,0-1 0,0 0 0,0 1 0,0-1 0,-3-2 0,4 5-13,0-1 0,0 0 1,-1 1-1,1-1 0,0 1 0,0-1 0,-1 1 1,1 0-1,0 0 0,-1-1 0,1 1 0,0 0 0,-1 0 1,1 0-1,0 0 0,-1 1 0,1-1 0,-2 0 0,-23 9-260,22-7 291,-3 1 69,1 0 0,-1 1 1,1 0-1,0 0 0,0 0 0,1 1 1,-10 8-1,13-11-63,0 1 0,-1 0 1,1-1-1,0 1 0,0 0 0,0 0 1,1 0-1,-1 0 0,1 1 0,0-1 1,-1 0-1,2 1 0,-1-1 0,0 1 1,1-1-1,-1 1 0,1 4 0,2 9 42,1-1 0,1 0 0,0 0 0,1 0-1,12 25 1,-12-30-44,1-1 0,0 0 0,1 0 0,0 0 0,1-1 0,-1 0 0,2 0 0,15 12 0,-20-18 4,1 0 0,-1 0-1,1-1 1,0 0 0,0 0 0,0 0-1,0-1 1,1 0 0,-1 0 0,0 0-1,1 0 1,-1-1 0,0 0 0,1 0 0,-1 0-1,1-1 1,-1 0 0,0 0 0,6-2-1,11-4 72,-1 0-1,0-2 0,23-13 0,-33 16-79,146-83-514,98-62-368,-240 141 777,22-11-1,-35 20 24,-2 4-34,-1 0 170,1 0 0,0 0 0,-1 0 0,1 0 0,-1 0 1,0 0-1,0 0 0,0-1 0,-1 1 0,1 0 0,-1 0 0,1-1 0,-1 1 0,0-1 0,0 0 1,0 1-1,0-1 0,0 0 0,-1 0 0,1 0 0,-4 1 0,0 1-12,0-1 0,0 0 0,-1-1 0,1 1 0,-1-1-1,0-1 1,0 1 0,-12 0 0,13-1-52,0 0-1,0 0 1,0 0-1,0 1 1,0 0 0,0 0-1,0 1 1,0-1-1,1 1 1,-1 1 0,1-1-1,0 1 1,0 0-1,1 0 1,-1 0-1,1 0 1,-1 1 0,2 0-1,-1 0 1,0 0-1,1 1 1,0-1 0,0 1-1,-2 6 1,3-4 10,0 0-1,0-1 1,1 1 0,0 0 0,0 1 0,1 14 0,1-19-7,-1 0 1,1 0-1,0 0 0,0-1 0,0 1 1,0 0-1,0-1 0,1 1 1,0-1-1,0 0 0,0 1 1,0-1-1,0 0 0,1 0 0,-1 0 1,6 4-1,-7-6 10,1 0 0,-1 0 0,1 0 0,-1 0 0,1 0 0,-1 0 1,1-1-1,0 1 0,-1-1 0,1 1 0,0-1 0,-1 1 0,1-1 0,0 0 0,0 0 0,-1 0 0,4 0 0,-2-1 10,0 0 0,0 0 0,-1 0 1,1 0-1,-1 0 0,1 0 0,-1-1 0,1 1 0,-1-1 0,3-2 0,1-2 21,0-1 1,0 1-1,0-1 1,-1-1-1,8-13 1,-3 3-186,-1-1 0,-1 0 0,-1-1 0,7-24 0,-14 44 124,0 0 1,0 0 0,0 0 0,0 0-1,0 0 1,0 0 0,0 0 0,0 0-1,0 0 1,0 1 0,1-1 0,-1 0 0,0 0-1,0 0 1,0 0 0,0 0 0,0 0-1,0 0 1,0 0 0,0 0 0,0 0-1,0 0 1,0 0 0,0 0 0,1 0-1,-1 0 1,0 0 0,0 0 0,0 0-1,0 0 1,0 0 0,0 0 0,0 0-1,0-1 1,0 1 0,0 0 0,0 0-1,0 0 1,0 0 0,1 0 0,-1 0-1,0 0 1,0 0 0,0 0 0,0 0-1,0 0 1,3 14-131,0 22 325,-1-20 24,1 0 0,9 32 0,-3-12-66,-7-30-100,-1-1-1,1 1 0,0-1 0,0 0 1,4 7-1,-5-11-18,-1 1 0,1-1 0,0 0 0,0 0 1,0 1-1,0-1 0,0 0 0,0 0 0,0 0 0,1 0 1,-1-1-1,0 1 0,0 0 0,1 0 0,-1-1 0,0 1 1,1-1-1,-1 1 0,1-1 0,-1 0 0,1 1 1,-1-1-1,1 0 0,-1 0 0,1 0 0,2 0 0,1-2 17,0 1-1,0-1 1,0 0-1,0 0 1,-1 0-1,1-1 1,-1 0-1,1 0 1,5-4-1,38-39 147,-24 22-125,70-56 93,24-22-112,-105 88-23,-1 0-1,0-1 1,-1 0-1,0-1 1,-2 0 0,12-25-1,-5 0-13,-2-1 0,14-70 0,5-91-5,-32 191 9,6-57 34,-7 61-105,0 1 0,-1 0 0,1 0 0,-1-1 0,-1 1 0,1 0 0,-4-9 0,4 15 70,1 1 0,0 0-1,0-1 1,0 1-1,0 0 1,0-1 0,0 1-1,-1 0 1,1-1 0,0 1-1,0 0 1,-1-1-1,1 1 1,0 0 0,0 0-1,-1-1 1,1 1 0,0 0-1,-1 0 1,1-1-1,0 1 1,-1 0 0,1 0-1,0 0 1,-1 0 0,1 0-1,0-1 1,-1 1-1,1 0 1,-1 0 0,1 0-1,0 0 1,-1 0-1,1 0 1,0 0 0,-1 0-1,1 1 1,-1-1 0,1 0-1,0 0 1,-1 0-1,1 0 1,0 0 0,-1 1-1,1-1 1,0 0 0,-1 0-1,1 0 1,0 1-1,-1-1 1,1 0 0,0 1-1,-15 18 203,10-9-106,1-1 0,0 0 0,1 1 0,0 0 0,1 0-1,0 0 1,-1 15 0,-3 8 10,5-28-88,-31 208 494,29-178-321,2 0 0,1-1 0,2 1 0,8 46 0,-3-43-108,2 0 0,18 45 1,-21-68-52,0-1 0,0-1 0,2 1 1,0-1-1,0 0 0,1-1 0,1 0 0,18 18 1,-26-27-155,1-1 0,0 0 0,0 0 1,0 0-1,0 0 0,1 0 0,-1-1 1,0 0-1,1 1 0,-1-1 0,1 0 1,-1-1-1,1 1 0,0 0 0,-1-1 1,1 0-1,0 0 0,-1 0 0,6-1 1,-3-1-569,0 1 0,0-1 0,-1 0 1,1-1-1,0 1 0,-1-1 0,0 0 1,0-1-1,0 1 0,8-8 1,34-28-9433,-37 30 7926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0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34 2976,'0'-7'806,"0"6"-675,-1-1-1,1 1 1,0-1 0,0 0-1,0 1 1,0-1-1,0 1 1,1-1 0,-1 1-1,0-1 1,1 1-1,3-8 3465,-5 21-2203,-12 50 320,-25 68 0,-4 32-579,17-62-794,4-16-152,8-27-58,-3-1 1,-25 59 0,5-18 1299,36-95-1157,15-11 42,-7 2-303,-1 0-1,1 0 0,-1-1 0,-1 0 0,1-1 0,6-11 0,1 0-11,54-87 32,-19 30-73,-49 77 41,4-9-64,2 2 0,-1-1-1,1 0 1,1 1-1,-1 0 1,8-6-1,-13 13 61,-1 0 0,1-1 0,-1 1 1,1 0-1,-1-1 0,1 1 0,-1 0 0,1 0 0,0 0 0,-1-1 0,1 1 0,-1 0 0,1 0 0,0 0 0,-1 0 0,1 0 0,-1 0 0,1 0 0,0 0 0,-1 1 0,1-1 0,-1 0 0,1 0 0,-1 0 0,1 1 0,0-1 0,-1 0 0,1 0 0,-1 1 0,1-1 0,-1 1 0,1-1 0,-1 0 0,0 1 0,1-1 0,-1 1 0,0-1 0,1 1 0,-1-1 0,0 1 0,1-1 0,-1 1 0,0 0 0,0-1 0,1 2 0,0 2 17,1-1 1,-1 1-1,0 0 1,0 1-1,1 5 1,-2 6 127,0-1 1,-1 1 0,-1 0-1,-3 16 1,1-13 38,-1 37 0,5-46-144,-1-5-3,1 0 1,0 0-1,1 0 0,-1 0 1,1 0-1,1 5 0,-1-9-24,-1 0 0,0 0-1,1 0 1,-1 0 0,1 0-1,0 0 1,-1 0 0,1-1 0,0 1-1,-1 0 1,1 0 0,0-1-1,0 1 1,0 0 0,-1-1 0,1 1-1,0-1 1,0 1 0,0-1-1,0 0 1,0 1 0,0-1 0,0 0-1,0 0 1,0 0 0,0 0-1,0 1 1,0-1 0,0-1-1,0 1 1,0 0 0,0 0 0,0 0-1,0 0 1,2-1 0,9-3 26,0 0 1,-1 0 0,1-1-1,11-8 1,17-6 48,4 0-70,-1-1 0,61-39 0,-87 48 41,0-2 1,-1 1-1,-1-2 0,0 0 1,0-1-1,-2-1 0,0 0 0,16-25 1,-28 38-67,1 0 0,-1 1 0,0-1 0,0 0 1,0 0-1,0 0 0,0-5 0,-1 8 8,1-1 0,-1 1-1,0-1 1,0 0 0,-1 1-1,1-1 1,0 1 0,0-1-1,0 1 1,0-1 0,0 0-1,-1 1 1,1-1-1,0 1 1,0-1 0,-1 1-1,1-1 1,0 1 0,-1-1-1,0 1 1,0-1 0,1 1 0,-1 0 0,0-1-1,0 1 1,1 0 0,-1 0 0,0-1 0,0 1-1,1 0 1,-1 0 0,0 0 0,0 0-1,0 0 1,1 0 0,-1 0 0,0 1 0,-1-1-1,-8 3 7,1 0-1,0 0 1,0 1-1,0 0 1,0 1-1,0 0 0,1 0 1,-14 12-1,4-1 9,0 1 0,-22 27 0,39-42-11,-43 56-121,40-52 99,0 1-1,0 1 0,0-1 1,1 0-1,0 1 1,-3 14-1,6-20 34,0 0 0,-1 0 0,1 0-1,0 0 1,0 0 0,0 0 0,0 0 0,1 0 0,-1 0 0,0 0-1,1 0 1,0 0 0,-1 0 0,1 0 0,0 0 0,0-1-1,0 1 1,2 2 0,-1-2 1,0 1-1,0-1 0,1 0 1,-1 0-1,1 0 1,0-1-1,-1 1 0,1-1 1,0 1-1,5 1 0,1-1 29,0 1 0,0-2 0,0 1 0,0-1 0,0-1 0,1 0 0,11-1 0,-14 0-10,0 0-1,0-1 1,0 0-1,0 0 0,0-1 1,0 0-1,-1 0 0,1 0 1,-1-1-1,0 0 1,0 0-1,0-1 0,-1 0 1,1 0-1,-1 0 0,-1 0 1,1-1-1,5-8 1,2-5-23,-1-1 0,-1 0 0,-1-1 1,10-33-1,-13 32-156,-6 19-3,-1 13-40,-7 31-21,4-17 260,-4 46 0,7-63-30,2 0-1,-1 0 1,1-1-1,-1 1 1,2 0-1,-1-1 1,1 1-1,0-1 1,1 1-1,-1-1 1,7 10-1,-9-15-4,1 0 0,-1 0 0,1 0 0,0 0-1,-1-1 1,1 1 0,0 0 0,0 0 0,0-1 0,0 1 0,0 0-1,-1-1 1,1 1 0,0-1 0,0 1 0,0-1 0,0 0 0,1 1-1,-1-1 1,0 0 0,2 0 0,-1 0 9,-1 0 0,1 0 0,0-1 0,0 1 0,0-1 0,0 1 0,-1-1 0,1 0 0,0 0 0,0 0-1,2-1 1,1-2 37,0 0 0,-1-1-1,1 1 1,-1-1-1,0 0 1,6-9 0,6-14-61,-2-2 0,12-31 0,10-25-48,-23 67-101,-13 18 150,0 1 0,0 0 0,0-1 0,1 1-1,-1 0 1,0 0 0,0-1 0,0 1 0,1 0-1,-1 0 1,0 0 0,1-1 0,-1 1 0,0 0-1,0 0 1,1 0 0,-1 0 0,0 0 0,1-1-1,-1 1 1,0 0 0,1 0 0,-1 0 0,0 0-1,1 0 1,-1 0 0,0 0 0,1 0 0,-1 0-1,0 0 1,1 1 0,-1-1 0,0 0-1,1 0 1,-1 0 0,0 0 0,1 0 0,-1 1-1,0-1 1,0 0 0,1 0 0,-1 0 0,0 1-1,0-1 1,1 0 0,-1 0 0,0 1 0,0-1-1,0 0 1,1 1 0,-1-1 0,0 0 0,0 0-1,0 1 1,0-1 0,0 0 0,0 1 0,0-1-1,0 0 1,0 1 0,0-1 0,0 0 0,0 1-1,4 18 69,-1 0-1,-1 0 0,0 1 0,-2-1 1,-2 20-1,2 5 169,0 33 263,-1-77-479,1 1 0,0 0 0,0 0 0,0-1 0,0 1 0,0 0 0,0 0 0,0-1 0,1 1 0,-1 0 0,0 0 0,0-1 0,0 1 0,1 0 0,-1-1 0,0 1 0,1 0 0,-1-1-1,1 1 1,-1 0 0,1-1 0,-1 1 0,1-1 0,-1 1 0,2 0 0,-1-1 2,-1 0 0,1 0 0,0 0 0,0 0 0,0 0 0,0 0 0,0 0 0,0 0 0,0-1-1,-1 1 1,1 0 0,0 0 0,0-1 0,0 1 0,0-1 0,-1 1 0,2-2 0,6-3 45,-1-1 0,0 0 1,7-9-1,-11 13-79,43-50 5,41-62 1,-42 53-89,-39 53 39,-4 4 30,1 0 0,0 1 0,0-1 0,0 1 1,3-3-1,-5 5 22,-1 1 1,1 0-1,-1-1 1,1 1-1,-1 0 0,1-1 1,0 1-1,-1 0 1,1 0-1,-1-1 1,1 1-1,0 0 0,-1 0 1,1 0-1,0 0 1,-1 0-1,1 0 1,0 0-1,-1 0 0,1 0 1,-1 0-1,1 0 1,0 1-1,-1-1 1,1 0-1,0 0 0,-1 1 1,1-1-1,-1 0 1,1 1-1,-1-1 0,1 0 1,-1 1-1,1-1 1,-1 1-1,1-1 1,-1 1-1,0-1 0,1 1 1,0 0-1,8 13-23,-1-3 19,-1 0 0,2-1 0,0 0 0,0 0 0,17 13 0,-17-17 51,0 0-1,0 0 1,1-1-1,17 8 1,-24-12-32,0-1 0,0 1 1,0 0-1,0-1 1,0 1-1,0-1 0,1 0 1,-1 0-1,0 0 0,0-1 1,0 1-1,0-1 1,0 1-1,0-1 0,0 0 1,0 0-1,0 0 1,0-1-1,-1 1 0,6-4 1,0-2 17,-1 1 0,-1-1 0,1-1 0,-1 1 0,0-1 0,0 0 0,-1 0 0,7-17 1,-4 7 12,-1-1 1,0 1 0,5-27 0,-11 39-37,1-1-1,-1 1 1,-1 0-1,1 0 0,-1-1 1,0 1-1,0 0 1,-1 0-1,1-1 1,-4-8-1,4 14-12,0 0 0,0 0 0,-1 0 0,1 1-1,0-1 1,-1 0 0,1 0 0,-1 0 0,1 1 0,-1-1 0,1 0 0,-1 1-1,1-1 1,-1 0 0,0 1 0,1-1 0,-1 1 0,0-1 0,1 1 0,-1-1 0,0 1-1,0 0 1,-1-1 0,1 1-3,0 0 1,-1 0-1,1 0 0,0 0 0,0 0 0,-1 0 1,1 1-1,0-1 0,0 0 0,0 1 0,0-1 1,0 1-1,-1 0 0,0 0 0,-3 3-18,1-1 1,-1 1-1,1 0 0,0 0 0,0 0 0,-4 7 0,-1 4 32,1 0 0,0 1 0,1-1 0,1 1 0,0 1 0,1-1 0,1 1 0,0 0 0,2 0 0,-2 29 0,4-33 52,1-1 0,0 1-1,0-1 1,1 0 0,1 1 0,7 20 0,-6-25-18,-1 1 0,2-1 0,-1 0 0,1 0 0,0-1 0,1 0 0,-1 0 0,2 0 0,13 12 0,-15-16-1,0 1 0,0-1 1,1 0-1,-1-1 0,1 1 0,0-1 0,0 0 1,0 0-1,0-1 0,0 0 0,0 0 0,0-1 1,1 1-1,10-2 0,4-1-505,0-1 0,0-1 0,20-6 0,-38 9 313,14-3-1145,0-2 1,28-12 0,-41 17 731,0-1-1,0 0 1,-1-1-1,1 1 1,-1 0-1,0-1 1,0 0-1,0 0 1,0 0-1,0 0 1,0 0 0,-1-1-1,1 1 1,-1-1-1,0 0 1,0 0-1,2-6 1,-3 5-46,-1 0 0,1-1 0,-1 1 0,0 0 0,-1-9 1,-6-29-1651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41.5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59 8480,'-9'-8'3136,"18"3"-2432,17-6-224,-5 7 1952,15-1-1440,21 2 511,22 0-895,1-2-288,-3 2-192,-2-2-256,-4 2 64,7 0-3263,6 3 1791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42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104 557 2656,'-15'-7'10867,"9"10"-11126,-1 1 743,0 0 1,-1 0-1,1 1 1,1 0-1,-1 0 1,-7 8-1,11-10-456,0 0-1,1 0 0,0 0 0,0 0 1,0 1-1,0-1 0,0 1 0,0-1 1,1 1-1,0 0 0,0-1 0,0 1 1,0 0-1,1 0 0,-1 0 0,1 0 1,0 0-1,0-1 0,0 1 0,1 0 1,1 8-1,-1-9-8,0 0 0,0 0 1,0 0-1,1 0 0,-1 0 1,1 0-1,0-1 0,0 1 0,0 0 1,0-1-1,0 1 0,0-1 1,1 0-1,-1 0 0,1 0 0,0 0 1,0 0-1,-1-1 0,1 1 0,0-1 1,0 0-1,0 0 0,1 0 1,-1 0-1,0 0 0,6 0 0,1-1 69,0 1 0,0-2-1,1 0 1,-1 0 0,0-1-1,0 0 1,18-7 0,-21 7-45,0-1 1,-1 0 0,1 0-1,-1-1 1,0 0 0,0 0 0,0 0-1,0-1 1,-1 0 0,0 0-1,0 0 1,5-7 0,-9 9-40,1-1 1,0 1-1,-1-1 1,1 1-1,-1-1 1,0 0-1,0 1 1,0-1-1,-1 0 1,0 0-1,1 0 1,-1 1-1,-1-1 1,1 0-1,0 0 1,-1 0-1,-1-4 1,1 3-14,-1 0-1,0 0 1,0 1 0,0-1 0,0 0 0,-1 1 0,0-1 0,1 1 0,-2 0 0,1 0 0,-1 0 0,-4-4-1,5 6-83,0-1 0,0 1 0,0 0 0,0 0 0,-1 0 0,1 1 0,0-1 0,-1 1-1,-5-2 1,7 3 56,-1-1 0,1 1 0,0 0 0,0 0-1,0 1 1,0-1 0,0 0 0,0 0 0,0 1 0,0 0-1,0-1 1,0 1 0,0 0 0,1 0 0,-1 0 0,0 0-1,0 0 1,-2 2 0,4-2 26,0-1-1,0 0 1,0 1-1,0-1 1,0 1-1,0-1 1,0 1 0,1-1-1,-1 0 1,0 1-1,0-1 1,0 1-1,0-1 1,0 0 0,1 1-1,-1-1 1,0 0-1,0 1 1,1-1-1,-1 0 1,1 1-1,-1 0-13,3 2 36,0 0 1,-1 0 0,1-1-1,0 1 1,0-1 0,0 0-1,1 0 1,-1 0 0,1 0-1,-1 0 1,1-1 0,-1 1 0,1-1-1,0 0 1,7 1 0,5 0 147,0 0 1,24-1 0,-24-1 15,0-1 0,0 0 0,0-1 0,0-1 0,-1-1 0,23-7-1,-29 7-107,0 0-1,-1 0 0,1-1 0,-1 0 1,0 0-1,-1-1 0,1 0 0,-1 0 1,0-1-1,-1 0 0,1 0 0,7-12 1,-6 6-14,-1-1 1,0 0-1,-1 0 1,7-25-1,10-63 70,-17 71-81,29-176-154,-35 204 97,1-1 1,0 1 0,0 0 0,0-1 0,3-5-1,-3 31-118,-19 373 165,2-238 236,-25 187 227,37-318-466,0-2 0,-2 1 1,-1 0-1,-1-1 0,-20 43 1,24-61 18,0 1 0,0-1 0,-1 0 0,0 0 0,0-1 0,-1 1 0,1-1 0,-9 5 0,12-9-47,0 1 0,0 0 1,-1-1-1,1 0 0,0 0 0,-1 1 0,1-2 1,-1 1-1,0 0 0,1 0 0,-1-1 1,0 1-1,1-1 0,-1 0 0,0 0 0,1 0 1,-1 0-1,0 0 0,0-1 0,1 1 1,-1-1-1,1 0 0,-1 0 0,0 0 0,-3-2 1,6 3-7,-1-1 1,1 1 0,-1-1 0,1 1 0,-1-1 0,1 0-1,-1 1 1,1-1 0,-1 0 0,1 1 0,0-1 0,0 0-1,-1 1 1,1-1 0,0 0 0,0 1 0,0-1-1,0 0 1,0 0 0,0 1 0,0-1 0,0 0 0,0 0-1,0 1 1,0-1 0,0 0 0,0 0 0,1 1 0,-1-1-1,0 0 1,1 1 0,-1-1 0,1-1 0,1-1 4,0 0 1,0 0-1,0 0 1,0 0-1,0 1 1,4-4-1,89-72 432,-27 11-122,-44 42-170,2 0 0,45-33 1,-29 31-489,1 3 1,1 1 0,86-32 0,-76 38-4260,80-16 0,-78 25 1162,-2 4-1232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46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4 757 2976,'0'1'74,"-1"-1"0,1 0 0,0 0 0,0 0 0,-1 1 0,1-1 0,0 0 0,0 0 0,0 1 0,0-1 0,-1 0 0,1 0 0,0 1 1,0-1-1,0 0 0,0 0 0,0 1 0,0-1 0,0 0 0,0 1 0,0-1 0,0 0 0,0 1 0,0-1 0,0 0 0,0 0 0,0 1 0,0-1 0,0 0 0,0 1 0,0-1 0,0 0 0,1 0 0,-1 1 0,0-1 0,0 0 1,0 0-1,0 1 0,1-1 0,-1 0 0,0 0 0,0 0 0,0 1 0,1-1 0,-1 0 0,0 0 0,0 0 0,1 0 0,-1 1 0,0-1 0,1 0 0,1 1 143,-1-1-1,1 1 1,0-1-1,-1 0 1,1 1 0,0-1-1,-1 0 1,1 0-1,3 0 1,2-1 87,0-1 1,0 0-1,0 0 1,0-1-1,-1 0 1,1 0-1,-1 0 1,0-1-1,1 0 1,8-8-1,1-2-18,-1 0 1,20-24-1,52-80-83,-38 50 63,-27 29 1329,-18 30-1179,-3 8-390,-1 0 0,0 0 0,1 1 0,-1-1 0,0 0-1,1 0 1,-1 0 0,1 1 0,-1-1 0,1 0-1,0 1 1,-1-1 0,1 0 0,0 1 0,-1-1 0,1 1-1,0-1 1,0 1 0,-1-1 0,1 1 0,0 0 0,0-1-1,0 1 1,0 0 0,-1 0 0,1 0 0,0-1 0,0 1-1,0 0 1,0 0 0,0 0 0,1 1 0,19-2-54,-15 0 64,0 0 1,0 1-1,0 0 1,0 1 0,-1-1-1,10 3 1,-14-3-9,1 1-1,0 0 1,-1-1-1,1 1 1,-1 0-1,1 0 0,-1 0 1,1 0-1,-1 1 1,0-1-1,0 0 1,1 1-1,-1-1 1,0 0-1,0 1 1,0-1-1,-1 1 1,1 0-1,0-1 1,0 1-1,-1 0 1,1-1-1,-1 1 1,0 0-1,1 0 1,-1 2-1,1 41 203,-2-36-178,1 0-1,0 1 0,1-1 0,3 18 0,-1-18-42,0 1 1,1-1 0,-1 0-1,11 16 1,-12-22-2,0-1-1,0 1 1,0 0-1,0-1 1,0 0-1,0 1 1,1-1 0,-1 0-1,1 0 1,0 0-1,-1-1 1,1 1-1,0-1 1,0 1 0,0-1-1,0 0 1,1 0-1,3 1 1,24 0-2,-1 0 1,35-4 0,-48 1 10,0-1 0,-1-1 0,1-1 0,0 0 0,22-10 0,-31 10-34,0 0 0,0-1 0,-1 0 0,1 0 0,-1 0 0,0-1 0,-1 0 0,10-12 0,-6 5-30,0-1 0,-1 0 0,13-26 0,-18 32 63,-2 0 0,1 0 0,-1-1 0,0 1 0,0-1 0,-1 0 0,0 1 0,-1-1 0,0 0 0,-1 1 0,1-1 0,-1 1 0,-1-1 0,0 1 0,-4-13 0,6 20-28,-1 0-1,1 0 1,-1 0-1,1 0 1,-1 0-1,1 0 1,-1 0-1,0 0 1,0 0-1,1 0 1,-1 1-1,0-1 1,0 0-1,0 0 1,0 1-1,-2-2 1,2 2-2,0-1 1,0 1-1,1 0 1,-1 0-1,0 0 1,0 0-1,0 0 1,0 0-1,0 0 1,1 0-1,-1 1 0,0-1 1,0 0-1,0 0 1,1 1-1,-1-1 1,-1 1-1,-3 3-17,0-1 0,1 1-1,0 0 1,0 0 0,-5 7 0,8-10 34,-8 11 80,-1 0 0,2 1-1,0 0 1,0 0 0,1 1 0,1 0-1,-8 25 1,12-34-73,1 1 1,-1 0-1,1 0 1,1 0-1,-1 0 1,1 0-1,0-1 0,1 1 1,-1 0-1,1 0 1,0 0-1,0 0 0,1-1 1,0 1-1,0 0 1,0-1-1,1 0 1,0 1-1,0-1 0,0 0 1,0-1-1,1 1 1,4 4-1,-2-4 13,0 1 1,1-1-1,0-1 0,0 1 1,0-1-1,0-1 0,0 1 1,1-1-1,0 0 0,-1-1 0,1 0 1,0 0-1,0-1 0,0 1 1,14-1-1,6-2-3,1-1 0,-1-1 0,33-8 0,-5-1-42,-1-3 0,0-2 0,-2-2 0,0-3-1,86-48 1,-64 35-245,-74 34 260,-1 1-1,1-1 1,0 1-1,0-1 1,0 1-1,0 0 0,-1-1 1,1 1-1,0 0 1,0 0-1,0-1 1,0 1-1,0 0 0,0 0 1,0 0-1,0 0 1,0 0-1,0 0 1,0 0-1,0 1 0,0-1 1,0 0-1,-1 1 1,1-1-1,0 0 1,0 1-1,0-1 0,0 1 1,-1-1-1,1 1 1,1 0-1,0 2 4,0 0-1,-1-1 0,1 1 1,-1 0-1,1 0 1,-1 0-1,1 5 1,4 8 32,-5-14 41,-1-2-58,0 0 0,0 1 1,0-1-1,0 0 0,0 1 0,-1-1 0,1 0 1,0 1-1,0-1 0,0 0 0,-1 0 0,1 1 0,0-1 1,0 0-1,-1 0 0,1 0 0,0 1 0,0-1 0,-1 0 1,1 0-1,0 0 0,-1 0 0,1 0 0,0 0 0,-1 1 1,1-1-1,0 0 0,-1 0 0,1 0 0,0 0 1,-1 0-1,1 0 0,0 0 0,-1 0 0,1 0 0,-1-1 1,-12-2 358,3-2-366,0 0 1,0 1-1,-1 0 0,1 1 0,-22-5 1,26 7-77,0 1 1,0 0-1,1-1 1,-1 2-1,0-1 0,0 1 1,1 0-1,-1 0 1,0 0-1,1 1 1,-1 0-1,1 0 1,-9 4-1,9-2 56,-1-1 0,1 1 0,0 0 0,0 0 0,0 1 0,0-1 0,1 1 0,-1 0 0,2 1 0,-5 5 0,7-9 28,0 0 1,0 1 0,0-1 0,0 0-1,0 1 1,0 0 0,1-1-1,-1 1 1,1-1 0,0 1-1,0 0 1,0-1 0,0 1 0,0-1-1,1 1 1,-1 0 0,1-1-1,0 1 1,-1-1 0,1 1 0,0-1-1,0 1 1,1-1 0,-1 0-1,1 0 1,-1 0 0,1 0-1,2 3 1,1 0 13,-1 0 0,1-1 1,0 0-1,1 0 0,-1 0 0,1-1 0,-1 1 0,1-1 0,0-1 1,9 4-1,-12-5 0,-1 0 0,1-1 0,-1 1 0,1-1 1,-1 0-1,1 0 0,-1 0 0,1 0 0,0 0 0,-1 0 0,1-1 1,-1 1-1,1-1 0,-1 1 0,1-1 0,-1 0 0,0 0 0,1 0 1,-1-1-1,0 1 0,0 0 0,0-1 0,0 0 0,0 1 0,0-1 1,0 0-1,0 0 0,-1 0 0,2-3 0,1 0-79,0-1-1,-1 0 1,1 0 0,-1 0-1,-1-1 1,1 1 0,-1-1-1,-1 1 1,1-1 0,-1 0-1,0 0 1,0-10 0,-2 5-411,-2 16 366,-1 20 446,4-16-215,0 0 1,1-1-1,0 1 0,0 0 0,0-1 0,4 9 0,-4-13-98,1 1 1,-1-1 0,1 0 0,0 1-1,0-1 1,0 0 0,1 0-1,-1 0 1,1-1 0,0 1-1,-1 0 1,1-1 0,0 0-1,6 4 1,-5-4-25,-1-1 0,1 1-1,0-1 1,-1 0 0,1 0 0,0 0-1,0-1 1,0 1 0,0-1 0,0 0-1,0 0 1,5-1 0,5-1 67,-1-1 0,17-5 0,-5 0-41,67-16-683,116-46 1,-147 39 586,-36 18 3,30-12 0,-50 23 51,0 1 0,-1 0-1,1-1 1,0 1 0,0 1-1,0-1 1,0 1 0,0 0-1,0 0 1,0 0 0,0 1-1,6 1 1,-3 2 42,-6-3 235,-2-1-266,-1 1-1,1-1 1,0 0-1,0 1 1,0-1-1,-1 1 1,1-1-1,0 0 1,0 1-1,-1-1 0,1 1 1,0-1-1,-1 0 1,1 0-1,-1 1 1,1-1-1,0 0 1,-1 0-1,1 1 1,-1-1-1,1 0 1,0 0-1,-1 0 0,-15 5 5,9-2-7,-27 10-78,-51 26-203,77-35 290,0 1 0,0 0 1,1 1-1,0 0 0,0 0 0,0 0 0,-10 14 0,15-17 1,1-1 0,-1 1 0,1 0 0,0 0 0,0-1 0,0 1 0,1 0 0,-1 0 0,1 0 0,-1 0 0,1 0 0,0 0 0,0 0 0,0 0 0,1 0 0,-1 0 0,1 0 0,0 0 0,-1 0 0,1 0 0,0 0 0,2 3 0,1 2 8,1 0-1,-1 0 1,2 0-1,-1 0 1,1-1 0,6 7-1,-9-11-2,1 1 0,-1-1-1,1-1 1,0 1 0,-1 0 0,1-1 0,0 0-1,1 0 1,-1 0 0,0 0 0,0-1-1,1 1 1,-1-1 0,1-1 0,-1 1-1,1 0 1,0-1 0,-1 0 0,1 0 0,-1 0-1,1-1 1,0 0 0,-1 0 0,1 0-1,-1 0 1,0-1 0,1 1 0,-1-1 0,5-3-1,52-29 84,27-12-255,-54 30-80,125-62-786,-134 63 887,-1-1 0,0 0 0,-1-2-1,23-23 1,-25 17 127,0-1 0,-2-1 1,-1 0-1,-1-1 0,-1-1 0,-1-1 0,-2 0 1,-1 0-1,-1-2 0,7-33 0,3-44 43,-20 102-54,0 1-1,0-1 0,-1 0 0,0 1 0,0-1 0,-2-9 0,2 14 25,0 0-1,0 0 1,-1 0 0,1 0-1,0 0 1,-1 0 0,1 0-1,-1 0 1,1 0-1,-1 0 1,0 0 0,1 1-1,-1-1 1,0 0 0,1 0-1,-1 1 1,0-1 0,0 0-1,0 1 1,0-1-1,0 1 1,1-1 0,-1 1-1,0 0 1,0-1 0,0 1-1,0 0 1,0 0 0,0 0-1,0-1 1,-1 1-1,1 0 1,0 0 0,0 0-1,0 1 1,0-1 0,0 0-1,0 0 1,0 1 0,0-1-1,0 0 1,-1 1-1,-1 1 67,-1 0-1,1-1 1,0 1-1,0 0 0,0 1 1,0-1-1,0 1 1,0-1-1,1 1 0,-1 0 1,1 0-1,0 0 0,-3 4 1,-2 4 94,1 1 0,-8 17 0,4 0-31,0 1 1,-6 37-1,-6 64 77,18-106-179,0-2 12,2 1 1,1 0-1,1 0 1,0 0-1,2-1 1,6 31-1,-4-37-12,1-1-1,0 1 1,1-1 0,1 0-1,0-1 1,1 1 0,1-2-1,0 1 1,16 18-1,-23-31-10,0 1 0,1 0 0,-1-1 1,1 1-1,0-1 0,0 0 0,0 1 0,0-1 0,0-1 0,0 1 0,1 0 0,-1-1 0,6 2 0,-6-3-16,1 1 0,-1-1 1,1 0-1,-1-1 0,1 1 1,-1 0-1,1-1 0,-1 0 1,0 0-1,1 0 0,-1 0 0,0 0 1,0-1-1,5-2 0,71-42-541,68-35-110,-131 73 569,-14 6 53,0 1 0,1-1 1,-1 1-1,1 0 0,-1 0 0,1 0 0,-1 0 0,1 0 0,4 0 0,-7 3 43,0-1 0,0 1 0,-1-1 0,1 1 0,0-1 0,0 1 0,-1-1-1,1 1 1,-1-1 0,1 1 0,-2 1 0,-1 4 31,1-1 1,-1 1-1,1-1 0,1 1 1,-1 0-1,1 0 0,0 0 0,1 0 1,0 0-1,0 7 0,1-10-44,-1 0 0,1 0 0,0 0-1,0 0 1,0 0 0,0 0 0,1 0-1,0-1 1,0 1 0,0-1 0,0 1 0,0-1-1,1 0 1,-1 0 0,1 0 0,0 0-1,0 0 1,0-1 0,5 4 0,-5-5 0,0 1 0,0-1 0,0 0 0,1 0 1,-1 0-1,0 0 0,1 0 0,-1-1 0,1 0 1,-1 0-1,1 0 0,-1 0 0,1 0 0,-1 0 0,1-1 1,-1 0-1,4-1 0,8-3-155,-1 0 0,22-13 0,-25 13 14,4-3 72,1-1 1,-1 0-1,0-2 0,-1 0 1,0 0-1,-1-1 0,20-23 1,-19 11 178,-12 13-171,-2 11 46,0-1 0,0 1 0,0 0 0,0 0 1,0-1-1,0 1 0,0 0 0,-1 0 0,1 0 0,0-1 0,0 1 0,0 0 0,0 0 0,0 0 1,-1-1-1,1 1 0,0 0 0,0 0 0,0 0 0,-1 0 0,1 0 0,0-1 0,0 1 1,-1 0-1,1 0 0,0 0 0,0 0 0,0 0 0,-1 0 0,1 0 0,0 0 0,0 0 1,-1 0-1,1 0 0,-1 0 15,0 0 0,0 0 0,0 0 0,0 1 0,0-1 1,1 0-1,-1 0 0,0 1 0,0-1 0,0 1 0,1-1 0,-1 0 1,0 1-1,0-1 0,1 1 0,-1 0 0,1-1 0,-1 1 0,0 0 0,1-1 1,-1 1-1,1 0 0,-1 0 0,1-1 0,0 1 0,-1 0 0,1 0 1,0 0-1,0-1 0,-1 1 0,1 0 0,0 2 0,0-2 13,0 1-1,-1-1 0,1 1 0,0 0 1,1-1-1,-1 1 0,0-1 1,0 1-1,1 0 0,-1-1 0,1 1 1,-1-1-1,1 1 0,-1-1 0,1 1 1,1 1-1,0-1-3,0 1 0,0-1-1,1 0 1,-1 1 0,0-1 0,1 0-1,0-1 1,-1 1 0,1 0 0,0-1-1,0 1 1,0-1 0,0 0 0,0 0-1,0 0 1,0 0 0,1-1 0,-1 1 0,0-1-1,0 0 1,1 0 0,-1 0 0,0 0-1,0-1 1,0 1 0,1-1 0,2-1-1,35-14 73,-38 15-115,0-1-1,-1 1 1,1-1-1,0 0 1,-1 0-1,0 0 1,1 0-1,-1 0 1,0 0-1,0-1 1,3-4-1,-4 6 21,-1-1 0,1 1-1,-1-1 1,1 0 0,-1 1 0,0-1 0,0 1-1,1-1 1,-1 0 0,0 1 0,-1-1 0,1 0-1,0 1 1,0-1 0,-1 1 0,1-1 0,-1 0-1,1 1 1,-1-1 0,0 1 0,1 0 0,-3-3-1,-1-2-5,-1 0 0,0 0-1,-9-8 1,7 7-79,3 4 55,1-1 0,0 1 0,-1 0-1,1 1 1,-1-1 0,0 1 0,0-1-1,0 1 1,-7-2 0,8 3 11,0 1 1,0-1-1,0 1 1,-1 0-1,1 0 1,0 0-1,0 0 0,0 0 1,0 1-1,0 0 1,0-1-1,-1 1 1,2 0-1,-7 3 1,8-4 25,0 1 1,-1 0 0,1-1-1,0 1 1,0 0-1,-1-1 1,1 1 0,0 0-1,0 0 1,0 0-1,0 0 1,-1 1 0,2-1-3,0-1 1,0 0-1,0 1 1,0-1-1,0 0 1,0 0-1,0 1 1,0-1-1,0 0 0,0 1 1,0-1-1,0 0 1,0 0-1,0 1 1,0-1-1,0 0 1,0 1-1,0-1 1,0 0-1,0 0 1,1 1-1,-1-1 1,0 1-1,11 7 51,-4-5-22,0 0-1,0-1 1,0 1-1,0-2 0,1 1 1,-1-1-1,0 0 0,11 0 1,64-5 89,-59 2-22,13-2 4,-1-2-1,43-14 1,-17 4-230,162-27 142,-220 43 30,0-1 0,0 1-1,0 0 1,0 0 0,-1 0 0,1 1 0,0-1-1,0 1 1,0-1 0,0 1 0,-1 0 0,1 0-1,0 0 1,-1 0 0,1 1 0,-1-1 0,1 1-1,-1-1 1,4 4 0,-4-2 3,-1-1 1,1 0-1,-1 0 1,1 0-1,-1 1 1,0-1-1,0 1 0,0-1 1,0 1-1,-1-1 1,1 1-1,-1 0 1,1-1-1,-1 1 1,0 0-1,0-1 1,0 1-1,0 0 0,-1-1 1,0 5-1,-4 11 164,0 0 0,-2 0 0,0 0 0,-18 31 0,21-40-232,7-11 61,8-5-50,34-21-573,-27 16 495,23-12-1,-34 21 102,0 0 0,0 0 1,1 0-1,-1 1 0,1 1 0,0-1 0,7 0 0,-2 2 88,0 0 1,0 1-1,0 0 0,-1 1 0,16 4 0,60 23 1083,-66-21-961,0 0 0,1-1 0,0-2 0,45 6 0,24-12-1143,-77 0-1544,29-7 1,-25 5-2697,-1 2 1601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47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62 119 10208,'-39'-47'3776,"26"42"-2912,3-1-256,10-2 735,0 0-863,0-4 224,0 4-416,0 0-608,5 0 160,0 5-448,3-2 352,2 5-3871,3 0 2239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3:47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67 7808,'-16'-13'3520,"19"21"-3040,7-3 2048,3-2-1472,4 0 1279,22 2-1375,23-5 64,21-5-608,4 2-128,-7-5-160,-6 0-96,1-4 0,9 1-2720,12 0 1472,1 3-6559,-27-1 4351,-14 6-64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47:06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 1152,'0'8'3989,"-9"-8"-4010,6 0 64,1 1 27,1 0 1,-1 0 0,1 0 0,0 0 0,0 0 0,-1 1-1,1-1 1,0 0 0,0 1 0,0-1 0,1 1-1,-1-1 1,-1 4 0,0-2 191,-15 22 397,12-18-669,1-1-1,0 1 1,0 0 0,-6 14 0,-1 3-47,8-18 2,0 1 0,0-1 0,-2 8 0,4-12-64,1 0 1,0 0 0,-1 0-1,1 0 1,0 0 0,0 0-1,0 0 1,0 0 0,1 0-1,-1 0 1,0 0 0,1 0-1,-1 0 1,1 0 0,1 2-1,4 3-814,5-3-1099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47:07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1728,'-5'0'3195,"4"15"-1921,-10 21-702,7-29-585,2 1 1,-1 0 0,-1 12 0,1-4-944,1 0 0,1 0 0,2 32 0,3-29-564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47:09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14 992,'0'-14'608,"-1"14"-373,0 0-1,0 0 1,1 0 0,-1 0-1,0 1 1,0-1 0,0 0-1,0 0 1,1 1 0,-1-1-1,0 0 1,0 1 0,0-1-1,-1 1 1,-7 8 3443,13-3-3356,0-1-311,-1 0 1,0 0-1,0 0 1,0 0-1,2 8 1,1 0 121,-1 2 1,0 0 0,-1 0 0,-1 0 0,0 0 0,-1 1 0,-1-1 0,0 26 0,-1-37-388,1 1-1,0 0 1,0 0-1,3 8 1,1 6-1498,-2-12-562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47:10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2 992,'13'-1'5362,"-13"2"-5183,11 18 458,-10-15-542,1-1 0,0 1 0,0 0 0,1-1 1,-1 1-1,1-1 0,-1 0 0,6 5 0,0-2-40,-1 2 0,0-1 0,0 1 0,-1 0 0,0 0 0,7 13 0,-9-15-138,-1 1-1,0 0 1,0-1 0,0 1 0,-1 1-1,0-1 1,-1 0 0,0 0 0,1 12-1,-2-13-532,0 1 0,1 0 0,3 12 1,1 0-2068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5:12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79 1568,'-12'11'8117,"12"-11"-8010,2 0-51,1 1 0,-1-1 0,0 1 0,0-1 0,1 1 0,-1 0 0,0 0 0,0 0 0,3 2 0,-2-2-24,-1 1 0,1-1 0,-1 0 0,1 0 0,-1 0 0,1 0 0,0 0 0,0-1 0,5 2 0,33-2 137,1 3-1,69 13 1,-96-14-6,0 0-1,29-1 0,-27-1-61,25 3-1,-19-1 176,1-1-1,26-3 1,-5 1-239,82 4 241,18-15-92,-122 11-269,36 2-1,-19 0 161,-33-1-60,-5 0 10,1 0 0,0 0 0,-1 0 0,1 0 0,-1 0 0,1 1 0,0-1 0,-1 1 1,4 1-1,-3-1-10,0 0 1,1-1 0,-1 1 0,1-1-1,-1 0 1,1 0 0,-1 0 0,5-1-1,5 0-128,-9 1 181,9 0-325,-10-2 600,-7-2 801,-24-29-996,15 24-153,-93-63-101,104 71 77,2 1 25,-1 0-1,1 0 0,-1 0 1,1 0-1,-1 0 0,1 0 1,0 0-1,-1 0 0,1 0 1,-1 0-1,1 0 0,-1 0 1,1-1-1,0 1 0,-1 0 1,1 0-1,-1 0 0,1-1 1,0 1-1,-1 0 0,1 0 1,0-1-1,-1 1 0,1 0 1,-1-1-1,-1-1-54,-3-1-90,6 0-131,1 2 67,46 2-563,-39 1 718,-1 0 0,0 1 0,14 6 0,-13-6 94,-1 0 1,1 0 0,14 3 0,-6-1-12,-14-4-60,0 0 0,1 0 0,-1 0 0,0 0 0,7 0 0,-10-1 45,1 0-1,0 0 1,0 0 0,0 0-1,-1 0 1,1 1-1,0-1 1,0 0-1,-1 0 1,1 1 0,0-1-1,-1 0 1,1 1-1,0-1 1,-1 1 0,1-1-1,0 1 1,-1-1-1,1 1 1,-1-1-1,1 1 1,-1-1 0,1 1-1,-1 0 1,1-1-1,-1 1 1,0 0-1,1 0 1,-1-1 0,0 1-1,0 0 1,0 0-1,1-1 1,-1 1-1,0 0 1,0 0 0,0-1-1,0 2 1,-1 4 33,1 0 0,-1 0 0,0 0 0,-2 7 0,0-3-12,2-4 35,-1 0 0,0 0 0,0-1 0,-1 1 0,1-1 0,-5 7 0,-4 9 202,-31 55-22,25-48-389,2 4-1774,13-22 993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08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258 303 1472,'-6'-7'4687,"5"5"-4352,1 2-285,0 0 1,0-1 0,0 1-1,0-1 1,0 1-1,-1 0 1,1-1-1,0 1 1,0 0 0,-1-1-1,1 1 1,0 0-1,0-1 1,-1 1-1,1 0 1,0 0 0,-1-1-1,1 1 1,0 0-1,-1 0 1,1 0-1,0-1 1,-1 1 0,1 0-1,-1 0 1,1 0-1,0 0 1,-1 0-1,1 0 1,-1 0 0,1 0-1,0 0 1,-1 0-1,1 0 1,-1 0-1,-9 1 117,0 0 0,0 0 0,0 1 1,0 0-1,0 1 0,0 0 0,1 1 0,-1 0 0,1 0 0,0 1 0,0 0 0,1 0 0,0 1 0,0 1 0,0-1 0,0 1 0,1 0 0,0 1 0,-8 12 0,8-11-194,1 1 0,0 0 0,0 0-1,1 1 1,0 0 0,1-1 0,0 2 0,1-1 0,0 0 0,1 1 0,0-1 0,1 1 0,0 0 0,1 0-1,0-1 1,4 21 0,-3-27 45,0 1-1,1 0 1,0-1-1,0 1 1,1-1-1,-1 0 1,1 0-1,0 0 0,1 0 1,-1-1-1,1 1 1,0-1-1,5 5 1,-7-7 50,1 0 0,0 0 0,0 0 0,0 0 0,0 0 0,0-1 0,0 0 0,0 1 0,1-1 0,-1 0 0,1-1 0,-1 1 0,0 0 0,1-1 0,-1 0 0,1 0 0,-1 0 0,1 0 0,-1-1 0,1 1 0,-1-1 1,1 0-1,3-2 0,-2 1-21,0 0 1,-1-1-1,1 0 1,-1 0-1,0 0 1,1-1-1,-1 0 1,-1 1-1,1-1 1,-1 0-1,1-1 1,-1 1-1,-1-1 1,1 1-1,0-1 1,-1 0 0,2-6-1,3-10 77,-1-1 0,7-37 1,-13 57-111,4-19-576,2-43-1,1 242-184,-2-103 1014,-4-29-1,-3 0-1,-1-1 1,-2 1-1,-17 65 1,20-105-142,0-1 0,0 1 0,0-1 0,-6 10 0,8-14-86,-1 0-1,1-1 1,-1 1-1,1 0 1,-1-1-1,0 1 0,1 0 1,-1-1-1,0 1 1,0-1-1,1 1 1,-1-1-1,0 1 1,0-1-1,0 1 1,-1-1-1,1 0-9,1 0 0,-1 0-1,1 0 1,-1 0 0,0-1-1,1 1 1,-1 0 0,0 0-1,1-1 1,-1 1 0,1 0 0,-1-1-1,1 1 1,-1-1 0,1 1-1,-1-1 1,1 1 0,-1-1 0,1 1-1,0-1 1,-1 0 0,1 1-1,0-1 1,-1 1 0,1-1-1,0-1 1,-2-2-15,0 0 1,0-1-1,1 1 0,0-1 0,0 0 0,0 1 0,1-1 1,-1 0-1,1 0 0,0 1 0,1-1 0,-1 0 1,2-5-1,0 3-41,0 0-1,0 0 1,1 1 0,0-1 0,0 1-1,0 0 1,1 0 0,6-8 0,3-3-116,-3 5 55,-1 0 0,13-11 0,8-8-76,29-38 1,21-22-83,-63 73 309,-1 0 1,0-1-1,-2-1 0,0-1 0,-2 0 1,0 0-1,-1-1 0,14-44 0,-23 60-66,-1 0-1,0 0 1,0-1-1,0 1 1,-1 0-1,0-8 1,0 5 46,-1 5-163,-1 7 98,-1 7 50,0 3-51,1 1 0,0 0 0,0 19 0,2-12-2,1 0 0,0-1 1,2 1-1,8 34 1,-9-47 25,1-1 0,-1 0 1,1 0-1,1 0 0,0 0 1,0-1-1,0 1 0,0-1 0,1 0 1,0 0-1,1-1 0,-1 1 1,1-1-1,0-1 0,0 1 1,7 3-1,-6-4 31,1-1 0,-1 0 0,1 0 1,0-1-1,0 0 0,-1-1 0,1 1 0,1-2 0,-1 1 1,0-1-1,0 0 0,0-1 0,0 1 0,0-2 1,0 1-1,0-1 0,-1 0 0,1-1 0,8-4 0,-5 3-5,-1-2 0,0 1 0,-1-1 0,1 0 0,-1-1 0,0 0 0,-1-1 0,0 1 0,0-2 0,-1 1 0,1-1 0,-2 0 0,8-13 0,-8 10 27,0-1 0,0 0 1,-1 0-1,-1 0 0,0-1 0,-1 1 1,0-1-1,-1 0 0,-1 0 1,0-19-1,-2 27-28,0 0 0,0 0 0,-1 0 1,0-1-1,-3-5 0,5 11-33,0 0 0,-1-1 0,1 1 0,-1 0 0,1 0 1,-1 0-1,0 0 0,1 0 0,-1 0 0,0 0 0,0 0 0,0 0 0,0 0 1,0 0-1,0 0 0,0 1 0,0-1 0,0 0 0,0 1 0,0-1 0,0 1 1,-1-1-1,1 1 0,0-1 0,0 1 0,-1 0 0,1 0 0,0 0 0,0-1 1,-1 1-1,-1 1 0,-2 0-28,1 1 0,0 0 0,-1 1 0,1-1 1,0 1-1,0-1 0,0 1 0,0 1 0,1-1 0,0 0 0,-1 1 0,1 0 1,0-1-1,0 1 0,1 1 0,-4 7 0,-1 2 41,1 0-1,0 0 0,-6 29 1,9-31 5,1 1-1,0-1 1,1 0 0,0 0 0,1 1-1,0-1 1,2 15 0,0-21-7,-1 1 1,1-1-1,0 1 0,0-1 1,1 0-1,0 0 0,0 0 1,1 0-1,-1-1 0,1 1 1,0-1-1,1 0 0,-1 0 1,10 8-1,-8-9 20,1 0 1,-1 0 0,1-1-1,-1 1 1,1-1-1,0-1 1,0 1-1,0-1 1,0-1 0,1 1-1,-1-1 1,0 0-1,1-1 1,-1 0 0,1 0-1,-1 0 1,0-1-1,10-2 1,12-4 43,0-2 0,0 0 1,32-16-1,-42 17-27,16-7-14,-2-1 0,0-2-1,0-1 1,-2-2 0,36-29 0,-62 45-10,-3 4 13,0-1 0,0 1 1,0-1-1,0 1 0,-1-1 1,1 0-1,0 0 0,-1 0 1,0 1-1,1-2 0,-1 1 1,0 0-1,0 0 0,0 0 1,0 0-1,0-1 0,0-2 1,-14 8 450,0 4-544,0 1 1,0 0-1,1 1 1,-18 17-1,11-11 51,-9 9 22,-34 36 0,51-48-37,1 1 0,1-1 1,0 2-1,1-1 0,-12 26 0,19-37 43,0 0 1,1 0-1,-1 0 1,1-1-1,-1 1 0,1 0 1,0 0-1,0 0 1,0 4-1,0-6-4,0 1-1,0-1 0,0 0 1,0 0-1,0 1 0,0-1 1,0 0-1,1 1 1,-1-1-1,0 0 0,0 1 1,0-1-1,1 0 1,-1 0-1,0 1 0,0-1 1,0 0-1,1 0 1,-1 0-1,0 1 0,1-1 1,-1 0-1,0 0 1,1 0 5,0 0 0,0 0 0,-1 0 0,1 0 0,0 0 0,-1 0 0,1 0 0,0 0 0,-1 0 1,1 0-1,0 0 0,-1-1 0,1 1 0,0 0 0,0-1 0,7-4 130,0 1 0,-1-2-1,13-11 1,-1 2-132,0-2-72,30-33 0,1-1-210,-47 48 214,0 0 0,1 0 0,-1 1 0,1-1 0,7-3-1,-10 6 47,0-1 0,0 1 0,0 0 0,0-1 0,0 1 0,0 0 0,0 0 0,0 0 0,0 0 0,0 0-1,0 0 1,0 0 0,0 0 0,0 0 0,0 1 0,0-1 0,0 0 0,-1 1 0,1-1 0,0 1-1,0-1 1,0 1 0,0-1 0,0 1 0,-1-1 0,1 1 0,0 0 0,-1-1 0,1 1 0,1 1-1,18 27-280,-12-17 314,0-1-1,1 0 0,19 19 0,-25-28 2,0 1 0,0-1-1,0 0 1,1 0-1,-1 0 1,0 0 0,1-1-1,-1 1 1,1-1-1,0 0 1,-1 0 0,1 0-1,0-1 1,0 1-1,0-1 1,-1 0 0,1 0-1,0 0 1,5-2-1,-4 1-14,-1 0 0,1-1-1,0 0 1,-1 0-1,1 0 1,-1-1-1,0 1 1,1-1-1,-1 0 1,-1-1-1,1 1 1,0 0-1,5-8 1,-1 1 52,-1-1 0,1-1 0,10-22 0,48-103 5,37-84 206,-96 205-274,-2-2 0,1 1 0,-2 0 0,-1-1 0,0 0 0,-1 0 0,0 0 0,-3-35 0,1 52-14,0 0 0,0 0 0,0 0 1,0-1-1,-1 1 0,1 0 0,0 0 1,0 0-1,-1 0 0,1 0 0,-1 0 1,1 0-1,-1 0 0,1 0 0,-1 0 0,1 0 1,-1 0-1,0 0 0,0 0 0,1 0 1,-1 1-1,-1-2 0,1 2-10,0 0 1,0 0-1,0 1 1,0-1-1,0 0 0,0 0 1,0 1-1,0-1 0,1 1 1,-1-1-1,0 1 1,0-1-1,0 1 0,1-1 1,-1 1-1,0 0 0,1-1 1,-1 1-1,0 0 0,1 0 1,-1-1-1,1 1 1,-1 0-1,1 0 0,0 0 1,-1 1-1,-5 9-9,1 1 0,0-1 1,1 1-1,0 1 0,1-1 0,0 0 0,-1 19 1,0 94 301,4-95-292,2 40 162,3 0-1,18 91 1,-16-133-494,0-1-1,23 51 0,-26-72-1038,-9-24-4838,-3 0 3123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5:17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2240,'1'4'2858,"4"20"-1226,2 37 0,-6-49-1418,1 1-1,-1 0 1,8 21-1,-1-1 219,-8-33-427,0 0 1,0 0-1,0 0 1,0 1 0,0-1-1,0 0 1,0 0-1,0 0 1,0 1 0,0-1-1,0 0 1,0 0-1,0 0 1,0 1 0,0-1-1,0 0 1,0 0-1,0 0 1,1 1-1,-1-1 1,0 0 0,0 0-1,0 0 1,0 0-1,0 0 1,1 1 0,-1-1-1,0 0 1,0 0-1,0 0 1,1 0 0,-1 0-1,0 0 1,0 0-1,1 0 1,4-6 392,6-21 446,-8 18-671,28-42-333,-31 49 134,1 1 0,0 0 0,-1 0 1,1 0-1,0 0 0,0 0 0,0 1 0,0-1 1,0 0-1,0 0 0,0 0 0,0 1 0,0-1 1,0 1-1,0-1 0,0 1 0,1-1 0,-1 1 1,0 0-1,0-1 0,0 1 0,1 0 1,-1 0-1,0 0 0,0 0 0,1 0 0,-1 0 1,0 0-1,0 0 0,1 1 0,-1-1 0,2 1 1,3 2 172,1 0 1,-1 0 0,1 1 0,10 8 0,-11-8-240,1 1 1,-1 0 0,-1 0-1,1 0 1,-1 1 0,1 0-1,5 8 1,6-3-5978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6:45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6 5408,'-10'-5'1984,"-3"10"-1536,-8-2-128,6 0-96,7 5-192,3 0-928,2-5 480,3 6-2720,8 2 1728,10 5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7:52.3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636 1 1472,'0'8'2320,"-2"-2"-1938,-12 0-12,-7-1-177,-24 7 163,45-12-338,-1 1 0,0-1 0,0 0 1,0 1-1,1-1 0,-1 0 0,0 1 0,1-1 0,-1 1 0,0-1 0,1 1 0,-1 0 0,1-1 1,-1 1-1,0 0 0,1-1 0,0 1 0,-1 0 0,1-1 0,-1 2 0,1-1-1,0 0 0,0 0 0,0-1 0,1 1 0,-1 0-1,0 0 1,0-1 0,1 1 0,-1 0 0,0-1 0,1 1 0,-1 0-1,1-1 1,-1 1 0,1-1 0,-1 1 0,1-1 0,-1 1 0,1-1 0,0 1-1,-1-1 1,2 1 0,16 9 202,-13-9-177,-1 1-1,1 1 1,-1-1-1,1 1 1,-1-1-1,4 5 1,-6-5-7,-1-1 1,0 1 0,1-1-1,-1 1 1,0 0 0,0 0-1,0 0 1,0 0 0,0 0-1,-1 0 1,1 0 0,-1 0-1,1 0 1,-1 0 0,1 0-1,-1 0 1,0 0 0,0 0-1,0 0 1,-1 3 0,-6 73 788,-7 50 58,-8 68-1,4-19-215,11-123-510,-8 39 296,11-85 163,4-25-248,0 17-373,0-420-559,-1 416 495,1 1 1,1-1 0,-1 1-1,0-1 1,1 1 0,2-6-1,0 20-20,4 82 250,-9 184 0,-10-129 357,11-126-188,1-18-89,1-13-121,1-72-500,22-128-1,-23 201 308,1 1-1,0 0 1,5-14-1,-5 17 14,-1 1 0,1 0 0,0 0 0,0 0 0,0 0-1,0 1 1,0-1 0,1 0 0,-1 1 0,5-4 0,-6 6 71,-1 1-14,1 0 0,-1 0 0,0 0-1,1 0 1,-1 0 0,1 0-1,0 0 1,-1 0 0,1 0 0,0 0-1,1 1 1,3 5 18,-2 0 37,0 1-1,0-1 1,-1 1 0,3 14-1,0 3-122,1-5 106,10 42-122,-15-55 253,1-1 1,-1 1-1,0-1 1,-1 1-1,0 11 1,3-50 161,1-47 0,-3 25-234,-7-97-158,0 33 76,4 90-48,2 27 28,0-1 0,-1 1 1,1 0-1,0-1 0,-1 1 0,1 0 1,-1 0-1,1-1 0,-1 1 0,1 0 0,-1 0 1,0 0-1,0 0 0,0 0 0,0 0 0,-2-2 1,2 3 6,-1 0 1,0 1 0,0-1-1,0 1 1,0-1 0,0 1-1,1 0 1,-1 0 0,0 0 0,1 0-1,-1 0 1,1 0 0,-1 0-1,-1 2 1,-6 3-1,0-2 53,-1 0-1,0 0 0,0-1 0,0 0 1,0 0-1,0-1 0,-1-1 0,1 0 0,-1 0 1,1-1-1,-1 0 0,1-1 0,-1-1 1,1 1-1,0-1 0,-1-1 0,1 0 1,-10-5-1,5 2-50,2 0 1,-1-1 0,0-1-1,1-1 1,1 0-1,-17-15 1,7 4-72,2-1 0,-26-35 1,27 26 19,16 24 22,0 0 0,0 1 1,-1-1-1,1 1 0,-2 0 1,1 0-1,0 0 0,-10-7 1,14 12 20,-1 0-1,1-1 1,-1 1 0,1 0 0,-1 0 0,1 0 0,0 0 0,-1-1 0,1 1 0,-1 0 0,1 0 0,-1 0 0,1 0 0,-1 0 0,1 0-1,-1 0 1,1 0 0,-1 1 0,1-1 0,-1 0 0,1 0 0,-1 0 0,1 0 0,-1 1 0,1-1 0,0 0 0,-1 0 0,1 1 0,-1-1 0,1 0-1,0 1 1,-1-1 0,1 0 0,0 1 0,0-1 0,-1 1 0,1-1 0,0 1 0,0-1 0,-1 0 0,1 1 0,0 0 0,-8 25-8,7-22 11,-17 85 12,-3 15 76,-14 31 24,24-97 107,6-19-65,-10 26 0,9-27 102,3-10 28,4-22-201,0 9-58,0 0 0,0 0 0,1 0 1,4-10-1,3-10 55,-3 5-260,0 0 0,18-35 0,-24 55 177,0 0 0,0 0-1,0 0 1,0 0-1,0 0 1,0-1 0,0 1-1,0 0 1,0 0-1,0 0 1,0 0 0,0 0-1,0 0 1,0 0 0,0 0-9,1-1-142,0 1 150,-1 0 1,0 0-1,0 0 1,0 0 0,0 0-1,0 0 1,0 0 0,0 0-1,0 0 1,0 0-1,0 0 1,1 0 0,-1 0-1,0 0 1,0 0-9,0 0 9,0 1-68,3 7-47,-1 12 150,-7 75 111,1-43-137,-7 103 362,6-103-172,-1 17-126,6-68 25,5-7-56,-1 0 1,0-1-1,0 1 0,-1-1 0,0 0 0,0 0 0,-1 0 1,0 0-1,0 0 0,1-8 0,3-8 1,4-19 17,6-18-160,-14 53 27,0 1 0,1 0 0,0 0 0,1 0 0,-1 0 0,1 1 0,5-7 0,-7 11 58,0-1 0,1 1 0,-1-1 0,0 1 0,0 0 0,0 0 0,1 0 0,-1 0 0,1 1 0,-1-1 0,0 1 1,1-1-1,-1 1 0,1 0 0,-1 0 0,1 0 0,4 0 0,-3 1 66,1-1 0,-1-1 0,0 1 0,1-1 0,5-1 0,7-5 60,0-1 0,0-1 1,-1-1-1,0-1 0,21-18 0,9-9-140,-59 62-193,-30 63 113,-32 92 0,19-38 309,55-140 37,7-13-42,27-75-187,6-15 0,-31 83 0,2 0 0,0 1 0,16-21 0,2 5 0,51-48 0,-50 53 0,-15 14 16,0-1 1,-1-1 0,-1 0 0,0-1 0,17-38 0,30-100 84,-38 75-127,-30 125-347,-18 49 0,19-71 391,-1-1 0,0 1 0,-2-1 0,-21 30 0,-63 61 193,42-53-49,26-27-101,-41 46 102,67-77-154,0 0-1,1-1 1,-1 1 0,0 0 0,0 0 0,1-1-1,-1 1 1,0-1 0,0 1 0,0-1 0,0 1-1,0-1 1,0 0 0,0 1 0,0-1 0,-1 0-1,2 0-2,-1 0 0,1 0-1,0 0 1,-1 0 0,1 0 0,0-1-1,0 1 1,-1 0 0,1 0-1,0-1 1,-1 1 0,1 0 0,0 0-1,0-1 1,0 1 0,-1 0-1,1-1 1,0 1 0,0 0 0,0-1-1,0 1 1,-1 0 0,1-1-1,0 1 1,0-1 0,0 1 0,0 0-1,0-1 1,0-4-11,0 0-1,0 1 1,1-1-1,-1 0 1,3-8 0,11-30-69,2 1 1,33-62 0,6-14-43,-15 19 14,-38 90-106,-9 20 90,2-1 108,-111 180 342,102-168-408,12-18-93,0-1 1,-1 1-1,1 0 0,1 0 0,-1 1 1,-1 4-1,4 47-6793,-1-28 3799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7:54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311 5 1152,'-25'-2'584,"22"1"-331,0 1 1,0-1-1,0 1 0,0 0 0,-1 0 0,1 0 0,0 0 1,0 0-1,0 1 0,0 0 0,0-1 0,0 1 0,0 0 1,0 0-1,0 1 0,0-1 0,-3 3 0,-28 19 752,-37 21-1,36-24-363,-34 26 0,51-27-1132,30-15 459,18-2 522,-21-1-308,0 0-1,15-1 1,212-8 618,-129 3-69,129-22 1,-105 9-766,63-8 105,273-22 98,-349 45-86,157 17-1,90 11-19,-233-18 40,29-3 241,313-32 0,-387 19-315,-1 4 1,1 3 0,0 4 0,104 17 0,-156-14-65,2 0 74,65 18 0,-71-13-92,150 47 276,-156-51-220,39 4 0,-39-7-3,62 2-52,-12-1 34,106 0 37,-116-5-240,-59 1 115,1-1-1,-1 0 1,0 0 0,0-1 0,0 0 0,0 0 0,8-4 0,-3 1-219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8:22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3502 1 896,'-7'5'10006,"-7"13"-9689,6-7 74,-9 8-53,-12 13 114,-86 58 659,-5 4-702,-8 31-409,73-71 248,-116 90 0,56-66-152,-12 10-247,49-33 136,-3-8 45,17-11 47,-5 9-116,2 2 0,-68 64 0,89-72 39,22-20 0,-26 28 0,2 5 0,-38 44 0,69-78 9,-1 0 1,0-1 0,-26 18-1,16-12 11,-8 3 159,-54 30-1,56-36-146,2 0 0,-43 36 1,25-8 23,3 2 0,2 2 0,-64 98 0,91-125-33,-1-1 0,-1 0 1,-1-1-1,-1-1 0,-1-1 1,-1-2-1,-44 30 0,24-22-79,8-6 142,0 3 0,2 0 0,-47 44 0,42-29-75,2 0 0,-53 74-1,0 15 353,70-99-440,-26 27-1,34-43 108,0-1 0,-1 0 0,-1-1 1,-26 16-1,-63 28 193,75-43-137,19-8-73,1-1 1,0 1 0,-1 1-1,-14 10 1,-28 23 2,29-18 61,1 1-1,-20 24 0,23-22-17,14-18 219,6-19 36,-1 7-274,0-1 0,1 1 1,1-1-1,-1 1 0,5-10 0,3-8 71,-5 11-78,1 1-1,14-24 1,-8 14-30,-2 8 29,0 0-1,1 1 0,25-27 0,-20 24-118,1-4-5,-13 15 1,0 1 1,0 0-1,1 0 1,-1 0 0,7-4-1,-10 8 89,3-1-55,-4 3-49,-1 0 86,1 0 1,0 0 0,0 0-1,0 0 1,0 0 0,0-1 0,0 1-1,0 0 1,0 0 0,0 0 0,0 0-1,1 1 1,0 0 15,-1 1 0,1-1 0,-1 0 0,0 1 0,0-1 1,0 0-1,0 1 0,0-1 0,0 0 0,-1 1 0,1-1 0,-1 0 0,0 1 0,0-1 0,1 0 0,-1 0 0,-2 3 0,-4 6 1,0-1 0,-10 12 1,2-1 44,-3 7 8,1 1-1,-12 30 1,20-36 44,2 0 0,-9 42 0,13-51-13,3-14-74,0 0-1,0 0 1,0 1 0,0-1 0,-1 0-1,1 1 1,0-1 0,0 1 0,0-1-1,0 0 1,0 1 0,0-1 0,0 0-1,0 1 1,0-1 0,0 0 0,0 1 0,0-1-1,0 0 1,0 1 0,0-1 0,0 1-1,1-1 1,-1 0 0,0 0 0,0 1-1,0-1 1,0 0 0,1 1 0,-1-1-1,14-5 313,45-32-89,4-2-263,33-5 17,-70 32 8,-19 8 45,0 1-1,-1 0 1,11-2 0,-11 3 22,0 1 0,0-1 0,-1 0 0,1-1 0,6-3 0,-11 6-41,0-1 1,-1 1-1,1 0 0,-1-1 0,1 1 0,-1-1 0,0 1 1,1-1-1,-1 1 0,1-1 0,-1 1 0,0-1 1,1 1-1,-1-1 0,0 0 0,0 1 0,1-1 1,-1 1-1,0-1 0,0 0 0,0 1 0,0-2 1,0 1-6,-1-1 0,1 1 0,-1 0 0,1 0 1,-1 0-1,1 0 0,-1 0 0,0 0 0,0 0 1,0 0-1,1 0 0,-1 0 0,0 0 0,0 0 1,0 1-1,-2-2 0,-3-2 3,0 1 1,0 0-1,0 0 0,0 1 0,-1 0 1,1 0-1,-13-2 0,-48-3-61,48 5-3,-13 0-47,15 2-1335,-26-6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05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87 480,'10'0'1968,"42"0"-645,-30-7-1270,-18 5-42,0 1-1,0-1 1,0 1 0,1 0-1,-1 0 1,7 0 0,80-5 159,107 6-36,-205 0-153,1 1 1,0 0-1,-13 4 1,8-1 102,-58 8 161,25-5-346,30-6 143,0 0 0,0 0-1,-15-3 1,-2 1 21,30 1-31,-1 0 0,1 0 0,0-1 0,-1 1 0,1-1 0,0 0 0,0 1 0,0-1 0,-1 0 0,1 1 0,-1-3 0,1 3-18,1-1 0,0 1 0,0-1 0,0 1 0,0-1 0,0 1 0,-1-1 0,1 1 0,0-1 0,0 1 0,-1 0 0,1-1 0,0 1 0,-1-1 0,1 1 0,0 0 0,-1-1 1,1 1-1,-1 0 0,1-1 0,-1 1 0,1 0 0,-1 0 0,1-1 0,-1 1 0,1 0 0,-1 0 0,1 0 0,-1 0 0,1 0 0,-2 0 0,-20-1 272,16 1-83,-42 0 506,27-5-757,21 5 47,0 0 0,0-1 0,0 1 0,-1 0 0,1 0-1,0 0 1,0 0 0,0 0 0,0 0 0,0 0-1,0 0 1,-1 0 0,1 0 0,0 0 0,0-1 0,0 1-1,0 0 1,0 0 0,0 0 0,0 0 0,0 0-1,0 0 1,0-1 0,0 1 0,0 0 0,0 0-1,0 0 1,0 0 0,0 0 0,0-1 0,0 1 0,0 0-1,0 0 1,0 0 0,0 0 0,0 0 0,0-1-1,0 1 1,0 0 0,-8-1 16,8 1 44,5-5-251,5 1 297,-1 0 0,1 0 1,12-2-1,11-4-30,36-10-102,-43 14 59,-20 4-30,0 1-1,1 0 0,-1 0 0,0 1 0,1 0 0,-1 0 0,1 0 0,-1 1 0,12 2 0,0-2 52,-14 11 347,-11-8-403,1-1-1,-1 0 0,0-1 1,0 1-1,0-1 0,0 0 0,0-1 1,0 0-1,-9 0 0,-28-4 73,29 1 15,13 1-94,1 1-1,-1-1 1,0 1-1,1 0 1,-1-1-1,0 1 1,1 0-1,-1 0 0,0 0 1,-2 1-1,2 0 16,1-1 0,-1 1 0,0-1 0,0 1 0,1-1 0,-1 0 0,0 0 0,0 0 0,0 0 0,1 0 0,-1 0 0,0 0 0,0-1 0,1 1 0,-5-2 0,5 2-16,0-1 0,0 1-1,0 0 1,0 0 0,-1 0-1,1 0 1,0 0-1,0 0 1,0 0 0,0 0-1,-3 1 1,3 0 8,1-1 1,-1 0-1,0 0 0,0 0 1,1 0-1,-1 0 0,0 1 1,0-1-1,1-1 1,-1 1-1,0 0 0,0 0 1,0 0-1,1 0 0,-1 0 1,-1-1-1,-19 8 14,16-6-229,0-1 1,0 1 0,0 0-1,0 0 1,0 0 0,1 1-1,-1 0 1,0 0 0,1 0 0,-1 0-1,-3 4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06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413 75 1472,'-8'-5'523,"6"5"-462,1-1 0,0 0 0,0 0 0,0 1 0,-1-1 0,1 1 1,0-1-1,0 1 0,-1 0 0,1-1 0,0 1 0,-3 0 0,-7-1 361,0-1 0,1 0 0,-1-1-1,0 0 1,1 0 0,-1-1 0,-10-6-1,-5-1-206,-35-7 729,58 17-918,1 0-1,-1 1 0,0-1 0,0 1 1,1 0-1,-5 0 0,-6-1 113,-12-1 175,24 2-313,-1 0-1,1 0 1,-1 0-1,1 0 1,0 0-1,-1 0 0,1 0 1,0 1-1,-1-1 1,1 0-1,0 1 0,0-1 1,-1 1-1,1 0 1,-1 0-1,2 0 2,-1-1-1,1 0 1,0 1-1,0-1 1,0 0 0,0 0-1,-1 1 1,1-1-1,0 0 1,0 0 0,0 1-1,-1-1 1,1 0-1,0 0 1,0 0 0,-1 1-1,1-1 1,0 0-1,-1 0 1,1 0 0,0 0-1,0 0 1,-1 0-1,1 0 1,0 0 0,-1 0-1,1 1 1,0-1-1,-1 0 1,1-1 0,0 1-1,-1 0 1,1 0-1,-1 0 1,1 0 4,-1 0 0,1 0 0,-1 0 0,1 0 0,-1 0 0,1 0 0,-1 0 0,1 0 0,-1 0 0,1 0 0,0 0 0,-1 0 0,1 1 0,-1-1 0,1 0 0,-1 0 0,1 0 0,-1 1 0,1-1 0,0 0 0,-1 1 0,1-1 0,-1 0 0,1 1 0,0-1 0,-1 1 0,1-1 0,0 0 0,0 1 0,-1 0 0,-10 12-174,-26 27-185,27-30-392,1 0-1,-1 1 1,-9 15-1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08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421 230 160,'-5'-20'100,"4"18"-20,0-1 0,1 0 0,-1 0 0,0 1 0,0-1 1,0 1-1,0-1 0,-1 1 0,-2-5 0,-13-13 752,-27-26 0,40 42-681,-1 1-1,0-1 1,0 1-1,-10-4 1,9 4 40,1 1 1,-1-1 0,-8-7 0,12 9-150,1-1 0,-1 1 0,0-1 0,0 1 0,1 0-1,-1 0 1,0 0 0,0 0 0,-1 0 0,1 0 0,0 1 0,0-1-1,0 1 1,0-1 0,-1 1 0,1 0 0,0 0 0,0 0 0,-4 0 0,-42 0 437,48 0-431,-2 0-48,1 0-1,-1 0 0,1-1 0,-1 1 0,0 0 0,1 1 0,-1-1 0,1 0 0,-1 0 0,1 1 0,-1-1 0,1 0 0,-1 1 0,1 0 0,0-1 0,-2 2 0,-11 6 175,5-5-73,9-3-96,0 0 1,0 0-1,0 0 1,-1 0-1,1 0 1,0 0-1,0 0 1,0 0-1,0 0 1,0 0 0,-1 0-1,1 0 1,0 0-1,0 0 1,0 0-1,0 0 1,0-1-1,-1 1 1,1 0-1,0 0 1,0 0-1,0 0 1,0 0 0,0 0-1,0 0 1,0-1-1,0 1 1,-1 0-1,1 0 1,0 0-1,0 0 1,0 0-1,0-1 1,0 1 0,0 0-1,0 0 1,0 0-1,0 0 1,0 0-1,0-1 1,-13-11 271,0-4 224,8 10-421,-3 0 118,1 3-178,0 0-1,0 1 1,-12-3 0,13 4-175,0 0 0,0-1-1,0 1 1,1-1 0,-1-1 0,1 1-1,-6-4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11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236 83 1472,'-7'-4'465,"3"1"-45,-1 0 0,1 1 0,0-1 0,-6-6 0,8 7-335,0 1 0,0-1 0,-1 1-1,1 0 1,0 0 0,0 0 0,-1 0-1,1 1 1,-1-1 0,1 0 0,0 1-1,-4 0 1,3-1 47,0 1-1,0-1 0,0 1 1,0-1-1,0 0 0,-4-2 0,2 2 114,1 0-1,-1 0 0,0 0 1,-8 1-1,-2-1 238,-29-4 1,40 4-453,1 0-1,0 0 1,-1 0 0,1-1-1,0 0 1,0 1-1,0-1 1,-5-4 0,-11-7-478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12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131 124 1472,'4'0'2112,"-7"0"-1958,0-1 1,0 1-1,-1-1 1,1 0-1,0-1 1,0 1-1,0 0 1,0-1-1,0 0 1,0 1-1,0-1 1,1 0-1,-1-1 1,-3-4-1,-16-10-50,14 10-21,7 6-62,0 0-1,1 0 1,-1 0 0,0 1 0,0-1 0,0 0 0,0 0 0,1 1 0,-1-1-1,0 1 1,0-1 0,0 1 0,-1-1 0,1 1 0,0 0 0,-2-1-1,2 1 0,0 0 0,1 0 0,-1 0 0,0-1 0,0 1 0,1 0 0,-1 0-1,0-1 1,1 1 0,-1 0 0,0-1 0,1 1 0,-1 0 0,0-1 0,1 1-1,-1-1 1,1 1 0,-1-1 0,1 1 0,-1-1 0,1 0 0,-1 1-1,1-1 1,0 0 0,-1 1 0,1-1 0,0 0 0,-1-1 0,-3-4 70,4 5-181,-10-12 219,7 7 134,-2-5-131,5 10-138,0 1-1,0 0 1,0-1 0,0 1-1,0 0 1,0 0 0,0-1-1,0 1 1,0 0 0,0-1 0,0 1-1,0 0 1,0 0 0,0-1-1,0 1 1,1 0 0,-1 0-1,0-1 1,0 1 0,0 0-1,0 0 1,0-1 0,1 1-1,-1 0 1,0 0 0,0 0-1,0-1 1,1 1 0,-1 0 0,0 0-1,0 0 1,0 0 0,1-1-1,-1 1 1,0 0 0,0 0-1,1 0 1,-1 0 0,0 0-1,1 0 1,-1 0 0,5 0-34,1 0 64,0 0 0,0 0 0,0-1 0,6-1 0,-4 2 349,11 3-365,-17-3-226,0 0-1,0 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08.5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66 4736,'-23'-23'4096,"36"23"-3392,5-3 768,8-2-832,5 1 128,9-4-448,12 0-128,15 0-96,7 5-512,4 0 224,-3 3-4064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8:04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59 131 1664,'-27'-27'5462,"27"27"-5408,0 0 1,-1 0-1,1 1 0,-1-1 0,1 0 0,-11-4 1248,11 3-1247,-13-13 870,10 9-805,3 5-119,0 0-1,-1 0 0,1 0 0,0 0 1,0 0-1,0-1 0,0 1 0,-1 0 1,1 0-1,0 0 0,0-1 0,0 1 0,0 0 1,0 0-1,0 0 0,0-1 0,0 1 1,0 0-1,0 0 0,0 0 0,0-1 1,0 1-1,0 0 0,0 0 0,0-1 0,0 1 1,0 0-1,0 0 0,0 0 0,0-1 1,0 1-1,0 0 0,1-6-5,-1 1 5,0-3-109,0 6 274,4 0 350,-2 0-510,0 0 1,0 0-1,-1 0 0,1 0 0,1 0 1,-1 1-1,0-1 0,0 1 1,0-1-1,1 1 0,-1 0 0,3-1 1,0 0-10,0 1 0,-1 0 1,1 0-1,0 0 0,0 1 1,-1-1-1,1 1 0,0 0 1,0 1-1,0-1 1,0 1-1,-1 0 0,1 0 1,0 0-1,-1 1 0,1 0 1,-1 0-1,8 4 0,4 0 59,-15-5-43,1-1 0,-1 0 0,0 0 0,0 1 0,0-1 0,0 1 0,0-1 0,5 4 637,-2-2-255,-5-2-388,1 0 0,0 0 1,0 0-1,0 0 0,0 0 0,0 0 1,0 0-1,0 0 0,0 0 1,0 1-1,0-1 0,0 0 0,0 0 1,-1 0-1,1 0 0,0 0 0,0 0 1,0 0-1,0 0 0,0 1 1,0-1-1,0 0 0,0 0 0,0 0 1,0 0-1,0 0 0,0 0 1,0 0-1,0 1 0,0-1 0,0 0 1,1 0-1,-1 0 0,0 0 1,0 0-1,0 0 0,0 0 0,0 0 1,0 1-1,0-1 0,0 0 0,0 0 1,0 0-1,0 0 0,0 0 1,1 0-1,-1 0 0,0 0 0,0 0 1,0 0-1,0 0 0,-1 1 19,1-1 0,-1 1 0,0-1 0,0 1 0,0-1 0,0 0 0,0 0 0,1 1 0,-1-1 0,0 0 0,0 0 0,0 0 0,0 0 0,0 0 0,0 0 0,0 0 0,0 0 0,0-1 0,0 1 0,-1-1 0,-9-1 10,6 1-26,0-1 0,-1 1-1,1-1 1,0-1 0,0 1 0,0-1-1,0 0 1,-6-5 0,5 4-25,0 0 0,0 0 1,0 1-1,-9-4 0,-2 5-170,13-3 294,-1 1 307,5 4-415,0 0-1,0 0 1,0 0 0,0 0-1,1 0 1,-1 0-1,0 0 1,0 0 0,0 0-1,-1 0 1,1 0-1,0 0 1,0 0-1,0 0 1,0 0 0,0 0-1,0 1 1,0-1-1,0 0 1,0 0 0,0 0-1,0 0 1,0 0-1,0 0 1,0 0 0,0 0-1,0 0 1,0 0-1,0 0 1,0 0-1,0 0 1,0 0 0,0 0-1,0 0 1,0 0-1,0 0 1,0 0 0,0 0-1,0 0 1,0 0-1,-1 0 1,1 0 0,0 0-1,0 0 1,0 0-1,0 0 1,0 0-1,0 0 1,0 0 0,0 0-1,0 0 1,0 0-1,0 0 1,0 0 0,0 0-1,0 0 1,0 0-1,0 0 1,0 0-1,0 0 1,0 0 0,0 0-1,-1 0 1,1 0-1,0 0 1,0 0 0,-14 0-80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13.6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79 1728,'0'-1'66,"1"0"0,2-2 398,-3 2-398,1 1 0,0-1 1,-1 1-1,1 0 0,-1-1 0,1 1 1,0 0-1,-1 0 0,1-1 0,0 1 0,-1 0 1,1 0-1,0 0 0,1 0 0,20-3 1060,-11 3-897,4 1 17,-1-1 0,1-1 0,0 0 0,-1-1 0,1 0 0,20-8 0,-23 6-251,-8 2 11,1 0-1,-1 0 0,1 1 1,-1 0-1,1 0 0,0 0 1,-1 0-1,6 1 0,127-8-288,-112 6 275,1 0-366,1 0 0,44-12 0,-41 6-682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47.5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2301 4672 992,'3'-4'63,"-1"-1"13,0 1 0,0 0 0,0 0 0,1-7 0,0 7-26,-1 0 0,1 0 0,0 0 0,-1 0 0,2 1 0,-1-1 0,6-4 0,6-7 56,-8 7-57,21-24 228,2 1 0,0 2 0,41-31 1,-3 15-262,66-50-59,-81 52 63,37-31-3,-85 70-7,1-1 0,0 1-1,1 0 1,-1 0 0,1 1 0,0 0-1,7-3 1,-12 5-24,0 1 36,-2 1 0,0 1 1,1 0-1,-1-1 1,0 1-1,0 0 0,-1 0 1,1-1-1,-1 4 1,1-4-17,-2 6-1,0 0 1,-1 0-1,0 0 1,0 0-1,-1 0 1,0-1 0,-6 9-1,-2 4 52,-9 12 108,-41 50 1,-48 56-289,23-41 152,30-36-21,50-50-138,7-10 126,0 1 0,1-1 0,-1 0-1,0 0 1,0 0 0,0 0 0,0 0-1,0 0 1,0 0 0,1 0-1,-1 1 1,0-1 0,0 0 0,0 0-1,0 0 1,0 0 0,1 0 0,-1 0-1,0 0 1,0 0 0,0 0 0,0 0-1,0 0 1,1 0 0,-1 0-1,0 0 1,0 0 0,0 0 0,0 0-1,0 0 1,1 0 0,-1 0 0,0 0-1,0-1 1,0 1 0,0 0 0,0 0-1,1 0 1,22-13-126,-10 2 114,0-1 1,-1 0-1,12-15 1,19-19 55,-9 13-8,67-58-149,22-3 96,-119 92 42,8-7 16,1 0 1,27-13-1,-51 37 507,-173 165 179,126-126-737,-12 5 35,26-24-15,-60 42-94,55-42 53,34-27-11,12-9-123,7-6 118,1 0 177,-2 3-162,0 1 0,0-1 0,0 0 0,7-5 0,105-88-49,-88 73 172,39-44 0,-44 44-138,0 0 0,36-27 0,-46 43 129,-12 8-73,0 0 0,0 0 0,0 0 0,0 0 0,0 0 0,0 0 0,0 0 0,0 1 0,0-1 0,0 0 0,0 0 0,0 0 0,0 0 89,0 1-90,0-1 1,0 0 0,0 0 0,0 0 0,1 0 0,-1 0 0,0 0 0,0 0 0,0 0 0,0 0 0,0 0 0,0 0 0,0 0 0,0 0 0,0 0 0,0 0 0,0 0-1,0 0 1,0 0 0,-16 19 460,-36 33 119,-101 97 352,102-101-725,-44 36-225,75-72-295,20-13 297,0 1-1,-1 0 1,1 0-1,0-1 1,0 1-1,0 0 1,0 0 0,0-1-1,0 1 1,0 0-1,0 0 1,0-1-1,0 1 1,0 0-1,0 0 1,0-1 0,0 1-1,0 0 1,0 0-1,0-1 1,0 1-1,0 0 1,0 0-1,0-1 1,0 1 0,1 0-1,4-9 34,0 0 0,1 0 0,0 1 0,13-13 0,1-3-14,11-16 22,2 2-1,68-61 0,-99 97-17,0 1 21,-1 0-1,0 1 0,0-1 1,0 0-1,0 0 1,0 0-1,-1 0 1,1 0-1,0 0 0,0 0 1,-1 0-1,1 0 1,0 0-1,-1-1 1,1 1-1,-1 0 1,1 0-1,-1-3 0,0 6 2,-1-1-1,0 0 0,0 0 1,0 1-1,0-1 1,0 0-1,0 0 0,0 0 1,-2 1-1,1 1 18,-14 11 37,-1-1 1,-21 14-1,27-19-72,5-5-23,1 1 0,-1-1 0,0 0-1,-11 5 1,17-8-2,-1 0 0,0 0 0,0 0 0,1 1 0,-1-1-1,0 0 1,0 0 0,1 0 0,-1 0 0,0 0 0,0 0 0,0 0-1,1-1 1,-1 1 0,0 0 0,0 0 0,1-1 0,-1 1 0,0 0-1,-1-1 1,2 0 1,-1 0-1,0 0 0,1 0 0,-1 0 1,1 0-1,-1 0 0,1-1 1,0 1-1,-1 0 0,1 0 0,0 0 1,0 0-1,0 0 0,0-1 1,0 1-1,0 0 0,0 0 1,0 0-1,1-2 0,1-8-7,0 0 1,1 0-1,0 1 0,1-1 1,0 1-1,7-13 0,38-56 183,-18 32-242,14-18 32,-28 43 16,-2-1 0,21-40 0,-1-26 121,0 0-95,-25 67 43,-1-1-1,-1 0 1,-1-1-1,7-40 1,-13 17-111,-1 28 284,0 19-217,0 0-1,0 0 1,0 0 0,0-1 0,-1 1 0,1 0-1,0 0 1,0 0 0,0 0 0,0 0 0,0 0 0,0 0-1,-1 0 1,1 0 0,0 0 0,0-1 0,0 1-1,0 0 1,-1 0 0,1 0 0,0 0 0,0 0-1,0 0 1,0 0 0,-1 0 0,1 0 0,0 0 0,0 0-1,0 1 1,0-1 0,-1 0 0,1 0 0,0 0-1,0 0 1,0 0 0,0 0 0,0 0 0,0 0-1,-1 0 1,1 0 0,0 1 0,0-1 0,0 0 0,0 0-1,0 0 1,0 0 0,0 0 0,0 1 0,-1-1-1,1 0 1,0 0 0,-7 6 9,4-1-3,0-1 0,0 0 0,0 1 0,0 0 0,1-1-1,0 1 1,0 0 0,-2 8 0,-1 5-78,-2 21-1,0 3 25,-1-10 95,-5 26-67,-9 39 23,19-84 10,1-3-44,0-1 0,0 1 0,1 0 0,0 0 0,1 0 1,0-1-1,1 12 0,0-5 115,-1 26 1,0-23 5,-3 6-220,3-23 266,0-7-255,5-12 194,-3 12-65,-1 0-1,1 0 1,-1 0 0,-1 0-1,2-7 1,0-22-8,1-1 1,16-61 0,-5 28-15,-4 15-1,-3 22 32,-1-1 0,2-55 0,-7 46 53,1 19-25,-2 0 1,-3-22-1,-15-154-60,11 136 20,0 9 85,-13-54 0,8 55-91,-16-53-23,22 84 42,-7-34 0,10 35-69,-2 1-1,-6-21 1,7 29 8,4 9 50,-1 0 0,1 0-1,-1 0 1,1 0 0,-1 0 0,0 1 0,0-1-1,0 0 1,0 0 0,0 1 0,0-1 0,-1 0-1,1 1 1,-2-2 0,3 3-9,-1 0-1,1 0 0,0 0 1,-1 0-1,1 0 1,0 0-1,-1 0 1,1 0-1,0 0 0,-1 1 1,1-1-1,0 0 1,-1 0-1,1 0 1,0 0-1,-1 1 0,1-1 1,0 0-1,0 0 1,-1 1-1,1-1 1,0 0-1,0 1 1,0-1-1,-1 0 0,1 0 1,0 1-1,0-1 1,0 0-1,0 1 1,0-1-1,0 0 0,0 1 1,-1-1-1,1 1 1,0 0-1,-3 16-24,2 6 94,1-1-1,1 1 1,4 25-1,-2-25-60,40 276-15,10 81 185,-50-260-58,-3-73-66,11 83 0,-7-81 322,-16-234-407,6 117 36,-91-653 73,93 695-80,-23-191-182,25 195 100,1 18 42,0-1-1,1 0 1,-1 0-1,1 1 1,0-1-1,1 0 1,-1 0-1,3-8 1,-3 13 41,0 0 1,0 0-1,0-1 0,0 1 1,0 0-1,0 0 1,0 0-1,0-1 1,0 1-1,1 0 0,-1 0 1,0 0-1,0 0 1,0-1-1,0 1 1,0 0-1,1 0 0,-1 0 1,0 0-1,0 0 1,0-1-1,1 1 0,-1 0 1,0 0-1,0 0 1,0 0-1,1 0 1,-1 0-1,0 0 0,0 0 1,0 0-1,1 0 1,-1 0-1,0 0 1,0 0-1,1 0 0,-1 0 1,0 0-1,0 0 1,9 8-24,5 15 15,8 24 37,-2 1 0,15 60 0,0-3-30,-24-70 43,-8-24-33,0-1 1,1 0-1,0 0 0,0 0 0,12 17 0,-16-27 1,0 0-1,0 1 1,0-1 0,0 0-1,0 0 1,0 0 0,0 0 0,0 0-1,1 0 1,-1 0 0,0 0-1,0 0 1,0 1 0,0-1-1,0 0 1,0 0 0,0 0-1,1 0 1,-1 0 0,0 0-1,0 0 1,0 0 0,0 0-1,0 0 1,1 0 0,-1 0-1,0 0 1,0 0 0,0 0-1,0 0 1,0 0 0,0 0-1,1 0 1,-1 0 0,0 0-1,0 0 1,0 0 0,0 0 0,0-1-1,0 1 1,1 0 0,-1 0-1,0 0 1,0 0 0,0 0-1,0 0 1,0 0 0,0 0-1,0 0 1,0-1 0,0 1-1,0 0 1,0 0 0,1 0-1,-1 0 1,0 0 0,0 0-1,0-1 1,0 1 0,0 0-1,0 0 1,1-4 32,1 1 0,-1-1 0,0 0 0,0 1 1,0-1-1,-1 0 0,1 0 0,-1-6 0,-3-36 42,1 25-55,-43-347-94,38 318 138,-34-197-57,29 182 8,9 46-59,1 0 0,0-22 0,2 38-3,0 1 1,0-1 0,0 1-1,1-1 1,-1 1-1,1-1 1,-1 1 0,1-1-1,0 1 1,2-4-1,-3 6 34,1-1-1,-1 0 0,1 1 0,-1-1 1,1 1-1,-1-1 0,1 1 0,0-1 1,-1 1-1,1-1 0,0 1 0,-1 0 1,1-1-1,0 1 0,-1 0 1,1-1-1,0 1 0,0 0 0,-1 0 1,1 0-1,0 0 0,0 0 0,-1 0 1,1 0-1,0 0 0,0 0 0,-1 0 1,1 0-1,0 0 0,0 1 1,-1-1-1,1 0 0,0 0 0,0 1 1,-1-1-1,2 1 0,1 2 28,-1-1 0,1 1 0,0 0 1,-1-1-1,0 1 0,1 0 0,-1 1 0,0-1 0,-1 0 0,1 1 0,2 6 0,-2-4 29,5 11-32,-2 1 0,0 0-1,-1 0 1,-1 0-1,1 22 1,-1-14-19,6 66 80,-2 136 1,-16-145 668,-11-275-850,10 74 70,2 36 3,-19-135-8,19 188 35,7 29 1,1 0 0,0-1 1,0 1-1,0 0 0,0-1 0,0 1 0,0 0 0,-1 0 0,1-1 0,0 1 0,0 0 0,-1 0 1,1-1-1,0 1 0,0 0 0,-1 0 0,1 0 0,0-1 0,0 1 0,-1 0 0,1 0 0,0 0 1,-1 0-1,1 0 0,-1-1 0,1 2-4,-1-1 1,1 1-1,-1-1 1,1 1-1,-1-1 1,1 1-1,-1-1 1,1 1 0,0 0-1,-1-1 1,1 1-1,0 0 1,0-1-1,-1 1 1,1 0-1,0-1 1,0 1-1,0 1 1,-5 20-1,2 1 1,-1 47-1,3-39 21,-3 67 0,15 144-1,-8-204-18,-2-24 20,0-1-1,1 1 1,6 24-1,-8-38-10,0 1-1,1 0 0,-1 0 0,0-1 1,0 1-1,1 0 0,-1-1 0,1 1 1,-1-1-1,1 1 0,-1 0 0,1-1 1,-1 1-1,1-1 0,0 1 1,0-1-1,-1 0 0,0 0 1,1 0-1,-1 0 1,1 0-1,-1 0 0,0 0 1,1 0-1,-1 0 1,0 0-1,1 0 0,-1-1 1,0 1-1,0 0 1,1 0-1,-1 0 0,0-1 1,1 1-1,-1 0 1,0 0-1,0-1 0,1 1 1,-1 0-1,0 0 1,0-1-1,0 1 0,0 0 1,1-1-1,-1 1 1,0 0-1,0-1 0,0 1 1,0 0-1,0-1 1,0 1-1,0 0 0,0-1 1,3-10 20,-1 1 0,0-1 0,-1 1 0,0-1-1,-1-14 1,1 2 3,-23-600 64,17 565 29,-3 0 0,-2 1 0,-19-58 0,23 103-270,6 12 146,0 0 1,0 0-1,0 0 1,0 0-1,-1 0 0,1 0 1,0 0-1,0 0 1,0 0-1,0 1 1,-1-1-1,1 0 1,0 0-1,0 0 1,0 0-1,0 0 1,-1 0-1,1 0 0,0 1 1,0-1-1,0 0 1,0 0-1,0 0 1,0 0-1,0 0 1,0 1-1,-1-1 1,1 0-1,0 0 0,0 0 1,0 1-1,0-1 1,0 0-1,0 0 1,0 1-1,-4 28-113,4 13 47,7 52 0,0-22 8,6 112 131,-13-180-57,1-1 1,-1 0-1,0 1 0,1-1 1,0 0-1,0 1 0,0-1 1,0 0-1,1 0 0,-1 0 0,1 0 1,2 5-1,1-35 361,-9 7-329,1 7-87,1 0 0,-1-24 0,17-294 146,-1 118-243,2 28 230,-4 67-111,-7 76 0,2-1-1,19-67 1,-1 49-256,-5 13 362,-14 37-169,-4 9 110,-1-1 0,1 1 0,0-1-1,0 1 1,-1-1 0,0 1 0,1-5 0,0-26 90,0 21-107,0 1 1,-1-1 0,-3-14-1,2 13 85,-2-5-113,0 2 51,4 14-26,-1 1 1,-1-1-1,1 1 1,0-1-1,0 1 0,0-1 1,-1 1-1,1 0 1,-2-3-1,-1 0-22,1-1-1,-1-1 1,1 1-1,0 0 1,0-1-1,0 1 1,1-1-1,-1 1 1,1-1-1,0-11 1,-4-44-16,-3-38 16,8 89 50,-1 0 1,-1 0-1,-2-11 0,2 12-36,0-1 0,0 0-1,1-11 1,0 15-5,1 1 0,-1-1 1,0 0-1,-3-7 0,2 7-12,1 0 0,0 0 0,0 0 1,0-8-1,-1-5 20,2 15-19,-1 0 1,1 1-1,0-1 0,0 0 1,0 0-1,2-7 0,-1-6-39,-1 16 59,0-1 0,0 1 0,0 0 0,0 0 0,0 0 0,0-1 0,0 1 0,0 0 0,1 0 0,-1 0 0,0 0 0,1 0 0,-1-1 0,2 0 0,-2 0 10,1 0-1,-1 1 0,0-1 0,1 0 0,-1 1 0,0-1 0,0 0 0,0 0 1,0 1-1,0-1 0,-1-2 0,0-4 5,-3-12-139,3 12 160,0 0 1,0 0-1,-3-9 0,2 9-44,1-1 1,-1 1-1,1-11 1,0 15 15,1 1 0,0 0 0,-1 0 1,0 0-1,0 0 0,0-1 0,0 1 1,-2-3-1,1 3-17,1 0 1,0 0-1,0 0 1,0 0 0,0 0-1,0 0 1,1 0-1,-1-5 1,1 7 11,0 1 1,0-1 0,-1 0-1,1 0 1,0 0-1,0 0 1,-1 1 0,1-1-1,0 0 1,-1 0 0,1 1-1,-1-1 1,1 0-1,-1 1 1,1-1 0,-1 0-1,1 1 1,-1-1 0,-1 0-1,-1-2-6,2 2-62,-7 5 22,4-3 26,4-1 8,0 1 0,-1-1 0,1 0 0,0 1 0,0-1 0,0 1 1,0-1-1,0 0 0,-1 1 0,1-1 0,0 0 0,0 1 0,-1-1 0,1 0 0,0 1 1,0-1-1,-1 0 0,1 0 0,0 1 0,-1-1 0,1 0 0,-1 1 0,0 3 1,1 1-1,-1 0 0,0-1 0,-1 1 0,1-1 0,-4 7 1,-5 17-83,3-1 20,2 0-1,0 1 0,-1 48 1,10 54 120,24 145 1,7-86-110,-28-143 161,21 71-1,-23-97-64,-5-18-13,0 1 0,0-1-1,1 1 1,-1-1 0,1 0-1,0 1 1,0-1 0,0 1-1,0-1 1,0 0 0,0 0-1,1 0 1,-1 0 0,1 0-1,1 2 1,-3-4-18,1 0 0,-1 0 0,1 0 0,-1 0 0,1-1 0,-1 1 1,1 0-1,-1 0 0,1-1 0,-1 1 0,1 0 0,-1 0 0,1-1 0,-1 1 0,0-1 0,1 1 0,-1 0 0,0-1 0,1 1 0,-1-1 0,0 1 1,0-1-1,1 1 0,-1-1 0,0 1 0,0-1 0,0 1 0,0-1 0,1 0 0,6-21 1,-7 22-4,5-20-24,0-1 0,2-33 0,-2-47-72,-5 83 84,3-174 9,-5 135 138,-12-79 1,9 103-36,4 21-118,-1-1-1,0 1 1,-1 0-1,0 1 1,-8-19 0,11 30 3,0 0 0,0-1 0,0 1-1,0 0 1,0 0 0,0-1 0,0 1 0,0 0 0,0 0 0,-1-1 0,1 1 0,0 0 0,0 0 0,0 0 0,0-1 0,-1 1 0,1 0-1,0 0 1,0 0 0,0 0 0,-1 0 0,1-1 0,0 1 0,0 0 0,-1 0 0,1 0 0,0 0 0,0 0 0,-1 0 0,1 0 0,0 0 0,0 0-1,-1 0 1,1 0 0,-5 8-185,-1 23 59,-42 760 160,38-625 319,10-159-279,0-4-18,0-1 0,-1 1 0,1 0 0,0 0 0,-1 0 0,0-1 0,1 1 0,-1 0-1,-2 4 1,2-7-45,1 0 0,0 1 0,0-1 0,0 0 0,0 0 0,0 0 0,0 0 0,0 0 0,0 0 0,-1 0 0,1 0 0,0 0 0,0 0-1,0 0 1,0 0 0,0 0 0,0 0 0,-1 0 0,1 0 0,0 0 0,0 0 0,0 0 0,0 0 0,0 0 0,0 0 0,-1 0 0,1 0 0,0 0-1,0 0 1,0 0 0,0 0 0,0 0 0,0 0 0,0 0 0,-1 0 0,1 0 0,0 0 0,0-1 0,0 1 0,0 0 0,0 0 0,0 0 0,0 0-1,0 0 1,0 0 0,0 0 0,0 0 0,-1-1 0,1 1 0,0 0 0,0 0 0,0 0 0,0 0 0,0 0 0,0 0 0,0-1 0,0 1 0,0 0-1,0 0 1,-3-9-10,0 0-1,1 0 0,-1 0 1,2 0-1,-2-13 0,1 8 13,-6-47-89,-40-262-215,30 237 512,-47-143 0,62 220-211,2 6-8,0-1 0,0 0 0,0 1-1,-1-1 1,1 1 0,-1 0 0,0 0 0,0-1 0,0 1 0,0 0 0,-6-4 0,8 6 3,0 1 0,-1 0 0,1 0 1,0 0-1,-1 0 0,1 0 0,0-1 0,-1 1 0,1 0 0,0 0 1,-1 0-1,1 0 0,0 0 0,-1 0 0,1 0 0,0 0 0,-1 0 1,1 1-1,-1-1 0,1 0 0,0 0 0,-1 0 0,1 0 0,0 0 1,0 1-1,-1-1 0,1 0 0,0 0 0,-1 0 0,1 1 0,0-1 1,0 0-1,-1 0 0,1 1 0,0-1 0,0 0 0,0 1 0,-1-1 1,1 0-1,0 1 0,0-1 0,-4 10-36,1 0 0,1-1 0,-1 1 0,1 0-1,0 15 1,0-7 19,-5 47 35,3 112-1,19 63-43,-10-184 8,-3-26 38,13 128-52,-10-120 156,21 75 0,-21-107 35,-2-14-64,-2-5-48,0-1 0,-2-15 1,1-2-29,7-422-55,-2 234 92,-16-328 58,11 532-97,-1 9-36,0-99-55,2 91 30,0 0-1,1-1 1,1 1-1,0 0 1,5-15-1,-7 27 21,0-1-1,1 0 1,-1 0-1,0 0 1,1 1-1,0-1 1,0 1-1,-1-1 1,2 1 0,-1 0-1,0-1 1,0 1-1,1 0 1,-1 1-1,1-1 1,-1 0-1,4-1 1,-2 2 16,0 0 0,0 0 0,0 0-1,0 1 1,-1-1 0,1 1 0,0 0 0,0 0 0,0 0 0,0 1 0,0-1 0,8 3-1,3 1-7,-4 0 21,1-1 1,0-1 0,0 1 0,1-2 0,-1 0 0,15-1-1,25-2 610,-52 5-590,0 1 1,0 0-1,-1-1 0,0 1 0,0 0 0,0-1 0,0 1 0,0-1 0,0 1 0,-1-1 0,0 0 0,-3 6 0,1-4 6,0-1-1,0 0 1,0 0-1,-1 0 1,0 0-1,1 0 0,-8 3 1,-7 3 10,0-2 0,-1 0 0,-31 9 0,30-11-59,-8 3-26,1 2-1,1 1 1,-1 1 0,-48 32 0,71-41 65,0-1 0,0 0 0,0 0 0,-1-1 0,1 1 0,-1-1 0,1 0 0,-1-1 0,0 1 0,0-1 0,0 0 0,0-1 1,0 1-1,0-1 0,0 0 0,0-1 0,0 0 0,1 0 0,-1 0 0,0 0 0,0-1 0,1 0 0,-1 0 0,1-1 0,-1 1 0,1-1 0,0 0 0,0-1 0,0 1 1,1-1-1,-1 0 0,-4-5 0,6 6-22,1 0 1,-1 0 0,0 1 0,0 0-1,0-1 1,0 1 0,-1 1 0,1-1-1,-1 0 1,1 1 0,-1-1-1,1 1 1,-1 0 0,0 0 0,0 1-1,0-1 1,1 1 0,-1 0 0,0 0-1,0 0 1,-4 1 0,-40 2 156,35-2-120,1-1-1,-1 0 1,1-1 0,-23-5-1,6 1 128,-73-6-271,-111 3 0,176 7 120,22 0 14,1 1 0,-1 0-1,0 1 1,0 1 0,-23 5 0,-7 1-105,35-6 112,-1-1-1,1 0 0,-1 0 0,-16-2 0,-17 1 36,-179 22-162,116-15 102,11-2-18,73-3 9,-27-2-1,17-1 218,7-1-268,-1 0 0,-37-10 1,39 5 60,-28-10 0,23 6 111,2 3-111,17 5-53,0-1 0,1 1-1,-19-11 1,14 7 29,0 1 0,-1 0-1,0 1 1,-28-5-1,39 9 23,0 0 0,1 1 0,-1 0-1,0 0 1,0 0 0,1 1 0,-1 0 0,0 0-1,-6 2 1,0 1-52,1 0-1,-20 11 0,25-12 32,0 1-1,0 0 0,1 0 0,-1 1 0,1-1 0,0 1 0,0 0 0,1 0 1,-1 0-1,1 1 0,0-1 0,-2 8 0,3-8 2,0-1 0,0 1-1,0 0 1,1 0 0,0 0 0,0 1-1,1-1 1,-1 0 0,1 0 0,0 0 0,0 0-1,1 0 1,0 1 0,0-1 0,1 5-1,-1-8 23,0 0 0,0-1-1,0 1 1,0 0 0,0-1-1,1 1 1,-1-1 0,0 1-1,1-1 1,-1 1 0,1-1-1,0 0 1,-1 0 0,1 0-1,0 0 1,0 0 0,-1 0-1,1 0 1,0-1 0,0 1-1,0-1 1,0 1 0,0-1-1,0 0 1,0 1 0,0-1 0,4-1-1,3 0-21,1 0 0,-1 0 0,1-1 0,13-5 0,19-8 60,71-35 0,36-31-81,-86 45 7,-59 34 44,12-6 44,-10 10 26,-6 8 64,-3-3-123,1-1 0,-1 1 0,0 0 0,-1-1 0,1 0 0,-1 0 0,0 0 0,-1 0-1,-10 9 1,-4 4 69,-32 22 1,-23 15 1,-163 126 82,215-163-155,15-12-24,-1-1 0,1 1 0,-1-2 0,0 1 0,-1-1 0,-15 7 0,24-12-2,-1 0 1,1 1-1,-1-1 0,1 0 0,-1 0 0,1 0 0,-1 0 0,1 0 0,-1 1 0,1-1 0,-1 0 0,1 0 0,-1-1 0,0 1 1,1 0-1,-1 0 0,1 0 0,-1 0 0,1 0 0,-1 0 0,1-1 0,-1 1 0,1 0 0,0 0 0,-1-1 0,1 1 1,-1 0-1,1-1 0,-1 1 0,1-1 0,-1 0 0,1 0-8,-1 0 1,1-1-1,-1 1 0,1-1 0,-1 1 1,1-1-1,0 1 0,0-1 1,0 1-1,0-1 0,0-1 0,1-4-26,0 1 1,0-1-1,1 0 0,3-8 0,3-1 25,1-1 1,1 1 0,0 1 0,16-18-1,-13 16 13,19-21 1,59-53 1,-7 8 36,-74 73 33,6-9 136,-15 19-200,-1 0 1,0 0-1,0 0 0,0 0 1,0 0-1,0-1 1,0 1-1,0 0 0,0 0 1,1 0-1,-1 0 1,0 0-1,0-1 0,0 1 1,0 0-1,0 0 1,0 0-1,0-1 0,0 1 1,0 0-1,0 0 1,0 0-1,0 0 0,0-1 1,0 1-1,0 0 1,0 0-1,0 0 1,-1 0-1,1-1 0,0 1 1,0 0-1,0 0 1,0 0-1,0 0 0,0 0 1,0-1-1,-1 1 1,1 0-1,-9-1 86,-12 6 6,-25 12 33,-152 46 62,185-61-197,1-1 0,0 0 0,-1 0 0,1-2 0,0 1 0,-20-4 0,31 3-10,0 1 0,0 0 0,0-1 0,0 1 0,0 0 0,0-1 0,0 0 0,0 1 0,0-1 0,0 1 0,0-1 0,0 0 1,0 0-1,0 0 0,0 0 0,1 1 0,-1-1 0,0 0 0,1 0 0,-1 0 0,1 0 0,-1 0 0,1-1 0,0 1 0,-1 0 0,1 0 0,0-2 0,-1 0-28,0-1 0,1 0-1,0 0 1,0 0-1,0 0 1,2-7-1,-2 10 35,0 0-1,1 0 1,-1 0-1,0 0 1,1 0-1,-1 1 0,1-1 1,-1 0-1,1 0 1,0 0-1,-1 1 1,1-1-1,0 0 0,-1 1 1,1-1-1,0 0 1,0 1-1,-1-1 1,1 1-1,0-1 0,0 1 1,0 0-1,0-1 1,0 1-1,0 0 1,0 0-1,0-1 0,0 1 1,0 0-1,-1 0 1,1 0-1,0 0 1,0 0-1,0 1 0,0-1 1,0 0-1,0 0 1,0 1-1,1-1 1,5 2 10,-1 0 0,1 1 0,-1-1 1,7 5-1,-5-4 31,-1 1 0,1-1 0,1-1 0,-1 1-1,0-2 1,0 1 0,1-1 0,9 0 0,10-1 54,32-4-1,-50 3-56,36-6-32,0-2 1,48-16-1,-2 1 169,-91 24-169,9-3-2,0 1 1,0 1-1,-1-1 1,20 1-1,-28 1 16,1 0-1,0 0 1,-1 0-1,1 1 0,0-1 1,-1 0-1,1 1 1,-1-1-1,1 1 0,-1 0 1,1-1-1,-1 1 1,1 0-1,-1 0 0,1 0 1,-1 0-1,0 0 1,1 0-1,-1 0 0,0 0 1,0 1-1,0-1 1,0 0-1,0 1 0,0-1 1,-1 1-1,1-1 1,0 1-1,-1-1 0,1 1 1,-1 0-1,1-1 1,-1 1-1,0 0 0,0-1 1,0 1-1,0 2 1,0 3 10,-1 1 1,0-1-1,-1 0 0,1 1 1,-2-1-1,1 0 1,-1 0-1,0 0 0,0 0 1,-7 9-1,-7 9 36,-27 32 0,31-42-35,-394 489 379,396-490-436,-7 6-52,2 1 0,1 0-1,-22 40 1,35-57-28,4-3 45,7-8 26,15-16 69,96-109 124,98-97-51,36 3-156,-235 209 38,27-17 0,-32 28 33,-14 5-9,0 1 0,0 0 0,1 0 0,-1 0 0,0 0 0,0 0-1,0 0 1,1 0 0,-1 0 0,0 0 0,0 0 0,0 0 0,1 0 0,-1 0-1,0 0 1,0 1 0,0-1 0,1 0 0,-1 0 0,0 0 0,0 0 0,0 0-1,0 0 1,1 0 0,-1 0 0,0 1 0,0-1 0,0 0 0,0 0 0,0 0-1,0 0 1,1 1 0,-1-1 0,0 2 15,0 0 1,0 0-1,-1 0 1,1 0-1,0 0 0,-1-1 1,1 1-1,-1 0 0,0 0 1,0 0-1,-1 2 0,-30 59 58,-3-2-1,-2-2 1,-3-1 0,-3-1-1,-82 83 1,54-70-31,-42 45-128,101-96-39,12-19 120,0 0 1,-1 0-1,1 0 0,0 0 1,0 1-1,0-1 1,0 0-1,0 0 1,0 1-1,0-1 0,0 0 1,0 0-1,0 0 1,0 1-1,0-1 1,0 0-1,0 0 0,0 1 1,0-1-1,0 0 1,0 0-1,0 1 1,0-1-1,0 0 0,0 0 1,0 0-1,0 1 1,0-1-1,1 0 1,-1 0-1,0 0 0,0 0 1,0 1-1,0-1 1,1 0-1,-1 0 1,0 0-1,0 0 0,0 0 1,1 1-1,-1-1 1,0 0-1,0 0 1,0 0-1,1 0 0,-1 0 1,0 0-1,0 0 1,1 0-1,-1 0 1,0 0-1,0 0 0,0 0 1,1 0-1,-1 0 1,17-4-18,-1-4 18,1 0 0,-2-1 0,1 0 0,-1-1 0,23-21 0,65-70 2,-92 90-1,20-22 0,14-15 0,2 2 0,74-57 0,-38 48 10,143-70 1,-170 102 102,-29 13-61,-19 7-37,7-3 6,-14 6-19,-1-1 0,0 1 0,1 0 0,-1 0 0,1 0 0,-1 0 0,1 0 0,-1 0 0,1 0 0,-1 0 0,1 0 0,-1 0 0,1 0 0,-1 1 0,1-1 0,-1 0 0,0 0 0,1 0 0,-1 1 0,1-1 0,-1 0 0,0 0 0,1 1 0,0 0 0,-1-1 1,0 0 1,1 1 0,-1-1 0,0 1 0,0-1 0,0 1-1,0-1 1,0 1 0,0-1 0,0 1 0,0-1 0,1 1-1,-2-1 1,1 0 0,0 1 0,0-1 0,0 1-1,0-1 1,0 1 0,0-1 0,0 1 0,-1-1 0,1 1-1,0-1 1,0 0 0,-1 1 0,1-1 0,0 1 0,-1 0-1,-14 14 53,10-10-29,-171 193 309,128-140-272,-123 152 85,133-172-191,48-64-332,10-10 311,2 2 0,1 0-1,35-39 1,95-87-11,-52 56 55,-2-5 8,79-80 34,-139 152-75,1 1 0,80-52 0,-120 87 48,26-12-46,-25 13 51,-1-1 0,0 1 0,1 0 1,-1 0-1,1 0 0,-1 0 0,0 0 1,1-1-1,-1 1 0,1 0 0,-1 0 1,1 0-1,-1 0 0,1 0 0,-1 0 1,0 0-1,1 1 0,-1-1 0,1 0 1,-1 0-1,1 0 0,-1 0 0,0 0 1,1 1-1,-1-1 0,1 0 0,-1 0 0,0 1 1,1-1-1,-1 0 0,0 1 0,1-1 1,-1 0-1,0 1 0,0-1 0,1 0 1,-1 1-1,0-1 0,0 1 0,0-1 1,1 0-1,-1 1 0,0-1 0,0 1 1,0-1-1,0 1 0,0-1 0,0 1 1,0-1-1,0 0 0,0 2 0,0 2 10,-1-1-1,0 1 0,1 0 1,-1 0-1,-1 0 0,1-1 0,0 1 1,-3 3-1,-19 34 92,11-22-57,-149 216 247,-23-15-210,-186 181 88,99-104 406,191-215-473,28-30-195,40-41-119,19-26 70,102-146 181,16 6-119,-68 85-10,217-231 110,-265 291-25,-3 5 59,-9 8 27,-14 17-28,-242 261 127,215-237-161,-463 428-56,499-464 47,-3 1 6,0 0 0,0-1 1,-24 14-1,33-21-28,1-1 0,-1 1 0,0 0 0,0-1 0,0 1 0,0-1 0,0 1 0,0-1 0,-4 0 0,5 0 5,0 0 0,1 0-1,-1 0 1,0-1 0,0 1 0,0 0 0,0-1 0,0 1-1,1 0 1,-1-1 0,0 1 0,0-1 0,1 1-1,-1-1 1,0 1 0,1-1 0,-2-1 0,1 0-5,0-1 1,-1 0-1,1 0 1,0 1-1,0-1 1,1 0 0,-1 0-1,0 0 1,1 0-1,0 0 1,0-1-1,0 1 1,0-3-1,2-19-9,1 1 0,2-1 0,0 1 0,1 0 0,2 0 0,0 0 0,2 1 0,16-29 0,18-24-60,55-72 0,-51 79-70,31-48 416,-73 108-208,-8 10-49,-13 15-47,8-8 36,-44 46-8,13-15-132,-42 57 1,56-60 105,2 1 1,1 1-1,2 1 0,2 0 1,-20 66-1,36-99 17,-1-2 7,1 0 1,-1 1 0,1-1-1,0 1 1,1-1-1,-1 1 1,1-1 0,0 1-1,1 8 1,-1-13 11,0 1 1,0-1-1,0 1 0,0-1 1,0 1-1,1-1 0,-1 1 1,0-1-1,0 0 0,1 1 1,-1-1-1,0 1 0,0-1 1,1 0-1,-1 1 0,1-1 1,-1 0-1,0 1 0,1-1 1,-1 0-1,1 1 0,-1-1 1,0 0-1,1 0 0,-1 0 1,1 1-1,-1-1 0,1 0 0,-1 0 1,1 0-1,-1 0 0,1 0 1,0 0-1,1 0 5,0-1 1,1 0-1,-1 1 0,0-1 1,0 0-1,0 0 0,2-2 0,25-14 18,29-26-1,4-2-3,75-40-13,-108 69-6,1 2 0,60-20 0,-87 33 3,0 0 0,0 0 0,0 0 0,0 1 0,0 0 0,0-1 0,0 1 0,0 0 0,0 0 0,5 1 0,-6 0-1,-1-1 0,0 1-1,0 0 1,0 0 0,1-1 0,-1 1 0,0 0-1,0 0 1,0 0 0,-1 0 0,1 0 0,0 0-1,0 0 1,0 1 0,-1-1 0,1 0 0,-1 0-1,1 1 1,-1-1 0,1 0 0,-1 1-1,0-1 1,0 0 0,1 1 0,-1 2 0,1 10 0,-1 1 0,0 0 0,-1-1 1,-1 1-1,0 0 0,-1-1 0,0 0 0,-1 1 1,-1-1-1,-7 15 0,-11 17 142,-43 67 0,43-77-94,0-2-21,17-26-56,-1 1 0,1 0 0,1 1 0,0 0 0,-8 19 0,13-28 23,0 0 0,0 0 0,-1 0 0,1 0 0,0 0 0,0 0-1,0 0 1,0 0 0,0 0 0,0 0 0,0 0 0,0 0 0,0 0 0,1 0 0,-1 0 0,0 0 0,1 1 0,0-1 5,-1-1 0,0 1 1,1-1-1,-1 1 0,1-1 0,0 0 1,-1 1-1,1-1 0,-1 1 1,1-1-1,0 0 0,-1 0 1,1 1-1,-1-1 0,1 0 1,0 0-1,-1 0 0,1 0 0,1 1 1,1-1 4,1-1 1,-1 1-1,1 0 0,-1-1 1,1 0-1,-1 0 1,1 0-1,2-2 1,8-3 7,-1-1 1,0 0-1,-1-1 1,0 0 0,0-1-1,14-14 1,61-72 164,-30 31-92,-3 11 51,110-84 1,75-26-166,-229 156 24,4-2-9,-1 0-1,2 1 1,-1 0-1,1 1 1,0 1-1,21-7 1,-34 13 32,-1 0 1,1-1 0,-1 1 0,0 0 0,1 0 0,-1 0 0,1 0-1,-1 0 1,0 0 0,1 0 0,-1 1 0,3 0 0,-4-1-13,0 0 1,1 1-1,-1-1 0,1 0 1,-1 1-1,1-1 1,-1 0-1,0 1 1,1-1-1,-1 1 1,0-1-1,1 1 0,-1-1 1,0 0-1,1 1 1,-1-1-1,0 1 1,0 0-1,0-1 1,0 1-1,1-1 0,-1 2 1,-1 1 6,1 1 1,0 0-1,-1-1 0,0 1 1,0 0-1,0-1 0,-1 1 1,1-1-1,-4 6 0,-20 37-14,-55 74-1,-46 40-15,41-54 147,-37 56-50,-66 82-154,7-48 219,55-62-240,115-121-1,10-8-40,23-21-38,-1-3 177,-1-1 1,-1 0-1,-1-2 0,25-38 1,-4 6-28,136-154 53,13 13 95,-112 117-128,-58 61 1,-8 6 60,1 1 0,-1-2-1,11-16 1,-17 18 24,-7 5-62,2 5-27,0 0 1,-1 0-1,1 0 1,0 0-1,-1 1 1,1-1-1,0 0 1,-1 0-1,1 1 1,0-1-1,0 1 1,-3 1-1,-25 13-39,0 1 0,-40 30 0,22-13 42,-419 308 96,288-206-53,169-128-36,-162 111 24,168-116-26,-1 1-17,0-1-1,0 0 1,-1 0-1,1 0 1,-9 2-1,13-4 12,-1 0 0,1 0 0,-1 0 0,1 0 0,-1 0 0,1 0 0,-1 0 0,1 0 0,-1 0 0,0 0 0,1 0 0,-1 0 0,1 0 0,-1-1 0,1 1 0,-1 0 0,1 0 0,-1-1 0,1 1 0,0 0 0,-1-1 0,1 1 0,-1-1 0,0 0-2,1 0-1,-1 0 0,1 0 1,0 0-1,-1 0 0,1-1 1,0 1-1,0 0 0,0 0 1,-1 0-1,1-1 0,1 1 1,-1 0-1,0 0 0,0-2 1,5-22-34,1 0 1,0 0-1,2 0 1,1 1-1,1 1 1,1 0-1,1 0 1,1 1-1,18-24 1,23-24 54,83-82 0,-70 81-34,90-100 77,-150 164-84,-4 3 9,-1 1-1,2-1 1,-1 1-1,0 0 1,1 0-1,-1 0 1,1 1-1,0-1 1,0 1-1,8-4 1,-12 6 18,0 0 0,0 0 0,1 0 0,-1 0 0,0 0 1,0 0-1,1 0 0,-1 0 0,0 0 0,0 0 0,1 0 1,-1 0-1,0 0 0,1 0 0,-1 0 0,0 0 0,0 0 1,0 0-1,1 0 0,-1 0 0,0 0 0,0 0 0,1 1 0,-1-1 1,0 0-1,0 0 0,0 0 0,1 0 0,-1 1 0,0-1 1,0 0-1,0 0 0,0 0 0,0 1 0,1-1 0,-1 0 1,0 0-1,0 1 0,0-1 0,0 0 0,0 0 0,0 1 0,0-1 1,0 0-1,0 1 0,0 5 11,-1-1 0,0 1 0,0 0 0,-1-1 1,0 1-1,0-1 0,0 1 0,-1-1 0,1 0 0,-7 8 0,-8 13 9,-27 30-1,7-10-50,-29 45 34,-74 133 1,-28 120 18,161-328-60,-16 41-43,21-51 15,1 1-1,-1-1 0,1 1 1,0-1-1,0 1 1,1 10-1,0-16 63,0-1 0,0 1-1,0 0 1,0-1 0,0 1 0,0 0-1,0-1 1,0 1 0,1 0 0,-1-1-1,0 1 1,1 0 0,-1-1 0,0 1 0,1 0-1,-1-1 1,1 1 0,-1-1 0,1 1-1,-1-1 1,1 1 0,-1-1 0,1 0 0,-1 1-1,1-1 1,0 1 0,-1-1 0,1 0-1,0 0 1,-1 1 0,1-1 0,0 0-1,-1 0 1,1 0 0,0 0 0,-1 0 0,1 0-1,0 0 1,0 0 0,-1 0 0,1 0-1,0 0 1,5-1 35,-1-1-1,1 0 1,-1 1-1,8-5 1,-9 4-40,39-19 58,-1-2 0,0-2 0,-2-2 0,43-36 0,135-139 222,-69 69-314,-147 131 30,16-10-37,-17 12 49,-1-1 0,1 1 1,-1 0-1,0 0 0,1 0 0,-1 0 1,1 0-1,-1 0 0,0 0 1,1 0-1,-1 0 0,1 0 1,-1 0-1,1 0 0,-1 0 0,0 0 1,1 0-1,-1 1 0,1-1 1,-1 0-1,0 0 0,1 0 1,-1 1-1,0-1 0,1 0 1,-1 0-1,0 1 0,1-1 0,-1 0 1,0 1-1,0-1 0,1 0 1,-1 1-1,0-1 0,0 1 1,0-1-1,1 0 0,-1 1 0,0-1 1,0 1-1,0-1 0,0 1 1,1 3 9,0 0 0,-1 0 0,0 0-1,0 0 1,0 0 0,0 0 0,0 0 0,-2 6 0,-12 37 135,4-21-108,-1 0-1,-1-1 0,-2-1 0,-26 38 1,-78 84 24,78-99-32,-84 106 157,-49 57 167,169-206-374,-8 9-92,12-13 112,0 0-1,0 0 1,0 0 0,0 0 0,0 0-1,0 0 1,0 0 0,0 0-1,0 0 1,0 0 0,0 0 0,0 0-1,0 0 1,0 0 0,0 0-1,0 0 1,0-1 0,0 1 0,0 0-1,0 0 1,0 0 0,0 0-1,0 0 1,0 0 0,0 0-1,0 0 1,0 0 0,0 0 0,0 0-1,0 0 1,0 0 0,0 0-1,0 0 1,0 0 0,0 0 0,0 0-1,0 0 1,0 0 0,-1 0-1,1 0 1,0 0 0,0 0 0,0 0-1,0 0 1,0 0 0,0 0-1,0 0 1,0 0 0,0 0-1,0 0 1,6-12-60,13-20 73,37-45 1,34-30 118,4-5-85,-19 14-132,-10 12 23,101-104-1,117-47 0,-262 221 63,0 1 0,1 1 0,0 1 0,40-17 0,-61 29 2,-1 1 0,1 0 0,0-1 0,-1 1-1,1 0 1,0 0 0,-1 0 0,1-1 0,0 1 0,0 0 0,-1 0 0,1 0 0,0 0 0,-1 0 0,1 0 0,0 0 0,0 0 0,-1 1 0,1-1 0,0 0 0,-1 0 0,2 1 0,-2 0 3,0 0 1,0 0-1,0-1 0,0 1 1,0 0-1,0 0 0,0 0 1,0 0-1,0 0 0,-1 0 0,1 0 1,0 0-1,-1-1 0,1 1 1,0 0-1,-1 0 0,1 0 1,-1-1-1,0 1 0,1 0 1,-2 1-1,-175 244 24,161-224-19,-461 569 23,139-209 160,320-361-208,-35 32 0,52-52 6,1 0 0,-1-1 0,0 1 0,1-1-1,-1 1 1,0-1 0,1 1 0,-1-1 0,0 1 0,1-1-1,-1 0 1,0 1 0,0-1 0,0 0 0,-1 1-1,2-2 5,0 0-1,0 0 1,0 0-1,1 0 1,-1 0 0,0 0-1,0 0 1,1 0-1,-1 0 1,0 0-1,1 0 1,-1 0-1,1 0 1,-1 1-1,2-2 1,17-32 5,37-48 0,-38 57-8,176-222-149,-80 106 124,166-192 60,-202 251-223,164-133 0,-225 205 303,-17 10-104,0 0 0,0 0-1,0 0 1,0 0 0,1 0-1,-1 0 1,0 0 0,0 0-1,0 0 1,0 0-1,0 0 1,0 0 0,0 1-1,0-1 1,0 0 0,0 0-1,0 0 1,0 0-1,1 0 1,-1 0 0,0 0-1,0 0 1,0 1 0,0-1-1,0 0 1,0 0-1,0 0 1,0 0 0,0 0-1,0 0 1,0 0 0,0 1-1,0-1 1,0 0-1,0 0 1,0 0 0,-1 0-1,1 0 1,0 0 0,0 0-1,0 0 1,0 1-1,0-1 1,0 0 0,-6 14 63,-15 18 31,-37 45 1,39-53-87,-244 318 33,81-121 75,-12-7-16,145-162-178,-29 39-23,-42 40 288,119-130-181,0 1 0,-1-1 0,1 0 0,-1 0 0,1 0 0,-1 0 0,1 0 0,-1 0 0,0 0 0,1 0-1,-1 0 1,0-1 0,-2 1 0,3-1-9,1 0 0,0 0 1,0 0-1,0 0 0,-1 0 0,1 0 0,0 0 0,0 0 0,-1-1 0,1 1 0,0 0 1,0 0-1,0 0 0,-1 0 0,1-1 0,0 1 0,0 0 0,0 0 0,0 0 0,0-1 1,-1 1-1,1 0 0,0 0 0,0-1 0,0 1 0,0 0 0,0 0 0,0-1 1,0 1-1,0 0 0,0 0 0,0-1 0,3-18-38,14-31 0,3 0-1,1 1 1,3 1 0,38-58-1,141-168-104,-192 260 73,0 1 1,1 0 0,1 1 0,0 0 0,22-13-1,-32 23 64,-4 5 20,-32 67 89,23-52-82,-110 199-1,-26 51-6,63-87 76,-62 126 254,117-256-290,11-21-28,1 0 0,-23 63 0,39-92-27,0-1-1,-1 1 1,1-1-1,0 1 1,0-1 0,0 1-1,-1 0 1,1-1-1,0 1 1,0 0-1,0-1 1,0 1-1,0-1 1,0 1 0,0 0-1,1-1 1,-1 1-1,0-1 1,0 1-1,1 0 1,-1-1 2,0 0 0,1 0 0,-1 0 1,0 0-1,1 0 0,-1 0 0,1 0 0,-1 0 1,0 0-1,1 0 0,-1 0 0,0 0 1,1-1-1,-1 1 0,0 0 0,1 0 0,-1 0 1,0 0-1,1-1 0,-1 1 0,0 0 0,1-1 1,20-22 45,-2-7-48,-1-1 0,27-65-1,4-7-155,-25 61 98,1 1-1,43-51 1,-63 86 84,-3 6-4,-6 12 6,1-4-22,-31 87 7,-80 193-118,60-173 178,-57 116-8,72-153-207,36-69 83,3-9 60,0 0 0,0 0 0,0 0 0,0 0 0,0 0 0,0 0-1,0 0 1,0 0 0,0 0 0,0 0 0,0 0 0,0 0 0,0 0 0,0 0 0,0 0 0,0 0 0,0 0 0,0 0 0,0 0 0,0 0 0,0 0 0,0 0 0,0 0 0,0 0 0,0 0 0,0 0 0,0 0 0,0 0 0,0 0 0,1 0 0,-1 0-1,0 0 1,0 0 0,0 1 0,0-1 0,0 0 0,0 0 0,0 0 0,0 0 0,0 0 0,0 0 0,0 0 0,0 0 0,0 0 0,0 0 0,0 0 0,0 0 0,0 0 0,0 0 0,0 0 0,0 0 0,0 0 0,0 0 0,0 0 0,11-15-111,53-110-24,-32 57 155,86-154 78,20 12-455,-129 198 333,34-42-92,-37 48 103,0 0 0,0 1 0,0-1 0,0 1 0,1 1 0,8-5 0,-15 8 16,0 1 0,1 0 0,-1 0 0,0 0 0,1-1 0,-1 1 0,0 0 0,1 0 0,-1 0 0,0 0 1,1 0-1,-1 0 0,1-1 0,-1 1 0,0 0 0,1 0 0,-1 0 0,1 0 0,-1 0 0,0 1 0,1-1 0,-1 0 0,0 0 1,1 0-1,-1 0 0,0 0 0,1 0 0,-1 1 0,0-1 0,1 0 0,-1 0 0,0 0 0,1 1 0,-1-1 0,0 0 1,0 1-1,1-1 0,-1 0 0,0 0 0,0 1 0,1-1 0,-1 0 0,0 1 0,0-1 0,0 1 0,0-1 0,0 0 0,0 1 1,0-1-1,0 0 0,1 1 0,-1-1 0,-1 1 0,0 25 46,1-25-43,-5 20 21,0 0-1,-2-1 1,0 1 0,-1-1-1,-21 35 1,4-5-20,-66 174 169,-15 31 82,26-115-233,-13 29 203,92-168-227,1 0 1,-1-1 0,1 1 0,-1 0 0,1 0-1,0 0 1,0 0 0,-1 0 0,1 0-1,0 0 1,0 0 0,0 0 0,0 0 0,0 1-1,4-1-12,4-5-9,-1-3 9,0 1 0,-1-1 0,0-1 0,-1 1 0,0-1 0,0 0 0,0 0 0,6-17 0,-8 18 8,25-53-6,51-97 10,-38 93-27,3 2 0,3 2 1,3 2-1,1 3 0,112-92 1,-159 144-6,0-1-1,1 1 1,-1 1 0,1-1 0,10-4 0,-15 7 29,1 0 0,0 0 0,-1 0 0,1-1 0,0 1 1,0 0-1,-1 0 0,1 0 0,0 0 0,-1 0 0,1 0 0,0 0 0,-1 1 0,1-1 0,0 0 1,-1 0-1,1 0 0,0 1 0,-1-1 0,2 1 0,-1 0 6,-1-1-1,1 1 1,-1 0-1,1 0 1,-1 0-1,0 0 1,1 0-1,-1 0 1,0 0 0,0-1-1,1 1 1,-1 0-1,0 0 1,0 0-1,0 0 1,0 0-1,0 0 1,-1 0-1,1 2 1,-2 7 6,-1 0-1,0 0 1,-1-1-1,1 1 1,-2-1-1,-5 10 1,-9 18 6,12-22-10,-102 210 22,106-218-30,-185 360 443,130-244-79,-45 102-13,90-190-342,11-25-6,4-12 0,6-20 0,8-27 15,2 0 1,50-89-1,69-82 8,-71 128-247,125-135 0,-188 224 214,1-2-16,1 0-1,-1 1 1,1-1 0,0 1 0,0-1 0,1 2 0,-1-1-1,1 0 1,11-4 0,-17 8 30,0 0-1,1 0 1,-1 0 0,1-1 0,-1 1-1,0 0 1,1 0 0,-1 0 0,1 0-1,-1 0 1,0 0 0,1 0-1,-1 0 1,1 0 0,-1 0 0,0 0-1,1 0 1,-1 0 0,1 1 0,-1-1-1,0 0 1,1 0 0,-1 0 0,0 1-1,1-1 1,-1 0 0,0 0-1,1 1 1,-1-1 0,0 0 0,1 0-1,-1 1 1,0-1 0,0 0 0,1 1-1,-1-1 1,0 0 0,0 1 0,0 0-1,1 3 10,0 0 0,-1-1 0,1 1 0,-1 0 0,0 0 0,0 0 0,-1 0-1,1 0 1,-1 0 0,-1 5 0,-17 42 48,-6 3-4,-63 93 1,40-69-24,-89 176 73,13 11-6,80-154-223,81-205 239,-17 50-92,3 0 0,1 2 0,2 1 0,2 1 1,2 1-1,46-47 0,-50 59-56,48-50-125,-57 62 60,0 0 0,29-19 0,-43 33 87,-1-1-1,1 1 1,0 0-1,0 0 0,-1 0 1,1 0-1,0 0 1,5 0-1,-7 1 11,-1 0-1,1 0 1,-1 0 0,1 0-1,-1 0 1,0 0 0,1 0-1,-1 0 1,1 0 0,-1 0-1,1 0 1,-1 1-1,0-1 1,1 0 0,-1 0-1,1 0 1,-1 1 0,0-1-1,1 0 1,-1 0-1,0 1 1,0-1 0,1 0-1,-1 1 1,1 0 2,-1 0 1,0 0-1,0 0 0,0 0 1,0-1-1,0 1 0,0 0 0,0 0 1,0 0-1,0 0 0,-1-1 1,1 1-1,0 0 0,0 0 1,-1 0-1,1 0 0,-1 1 1,-5 7 64,1 0 0,-10 11 0,-10 16 10,-50 97 3,26-43-146,42-78 52,-65 128-54,64-118-57,8-22 121,0 1-1,0-1 1,-1 1-1,1-1 0,0 1 1,0 0-1,0-1 0,0 1 1,0-1-1,0 1 0,0 0 1,0-1-1,0 1 1,0-1-1,0 1 0,0 0 1,0-1-1,0 1 0,0-1 1,1 1-1,-1-1 0,0 1 1,0-1-1,1 1 0,-1-1 1,0 1-1,1-1 1,0 2-1,0-3 11,-1 1 1,1 0-1,0 0 1,0-1-1,0 1 1,-1 0-1,1-1 1,0 1-1,0-1 1,-1 1-1,1-1 1,0 1-1,-1-1 0,1 1 1,-1-1-1,1 0 1,-1 1-1,1-1 1,0-1-1,14-18 54,15-26 0,0 0-44,166-204-205,-129 168 136,-58 70 39,1 0-1,1 1 1,20-17 0,-30 27 8,0 0 1,1 0 0,-1 1 0,0-1 0,0 0 0,0 1 0,0-1-1,1 0 1,-1 1 0,0-1 0,1 1 0,-1 0 0,0-1 0,1 1-1,-1 0 1,0 0 0,1 0 0,-1 0 0,0 0 0,3 1 0,-3-1 3,0 1 0,0 0 0,0 0 0,0 0 0,0 0 0,0 0 0,-1 0 0,1 0 0,0 0 0,-1 0 0,1 0 0,-1 0 0,1 0 0,-1 0 0,0 0 0,1 0 0,-1 1 0,0-1 0,0 0 0,0 0 0,0 1 0,0-1 0,0 0 0,0 2 0,-1 14 23,-1 0 1,-1 0-1,-5 19 1,4-16 4,-16 61 52,-39 99 0,-49 75 62,106-250-143,-3 5-27,0 0 0,1-1 0,1 2 0,0-1 0,-3 16 0,5-25 27,1 0 0,0 0 1,0 0-1,0 0 1,-1-1-1,1 1 1,0 0-1,0 0 1,1 0-1,-1 0 0,0 0 1,0 0-1,0 0 1,0-1-1,1 1 1,-1 0-1,0 0 1,1 0-1,-1-1 0,1 1 1,-1 0-1,1 0 1,-1-1-1,1 1 1,0 0-1,-1-1 0,1 1 1,0-1-1,-1 1 1,1-1-1,0 1 1,0-1-1,0 1 1,-1-1-1,3 1 0,-1-1 6,0 0 0,0 0 0,1 0 0,-1-1 0,0 1 0,1 0 0,-1-1 0,0 0 0,0 1 0,0-1-1,0 0 1,3-2 0,2-1 10,-1 0 0,0 0-1,0-1 1,0 0 0,0 0 0,8-12-1,27-41 9,-22 29-17,11-16 9,51-71-18,-60 90-95,0 0-1,30-26 1,-48 48 90,0 2 0,1-1 1,0 0-1,-1 1 0,1-1 0,5-1 1,-9 4 9,1-1 0,0 1 0,0 0 1,-1 0-1,1-1 0,0 1 0,0 0 1,0 0-1,-1 0 0,1 0 0,0 0 1,0 0-1,0 0 0,0 0 0,-1 1 0,1-1 1,0 0-1,0 0 0,-1 1 0,1-1 1,0 0-1,0 1 0,-1-1 0,1 1 1,0-1-1,-1 1 0,1-1 0,-1 1 0,1 0 1,-1-1-1,1 1 0,-1-1 0,1 1 1,-1 0-1,1 0 0,-1-1 0,0 1 1,1 0-1,-1 0 0,0 0 0,2 5 18,-1-1-1,0 1 1,0 0-1,0-1 1,-1 1-1,1 0 0,-2 0 1,1-1-1,-2 9 1,-2 7 48,-7 24-1,10-41-69,-34 103-170,-3 15 341,37-119-137,-4 23-125,5-25 88,0-1 1,0 1-1,0-1 1,0 1 0,0-1-1,0 0 1,0 1-1,1-1 1,-1 1-1,0-1 1,0 0-1,0 1 1,0-1-1,0 0 1,1 1 0,-1-1-1,0 0 1,0 1-1,1-1 1,-1 0-1,0 1 1,1-1-1,-1 0 1,0 0-1,1 1 1,-1-1 0,0 0-1,1 0 1,-1 0-1,1 1 1,-1-1-1,0 0 1,1 0-1,-1 0 1,1 0-1,-1 0 1,0 0-1,1 0 1,-1 0 0,1 0-1,-1 0 1,0 0-1,1 0 1,-1 0-1,1 0 1,-1 0-1,0-1 1,1 1-1,-1 0 1,1 0 0,-1 0-1,1-1 1,6-2 1,-1-1 0,1 0 0,0 0 0,-1 0 0,0-1 0,0 0 0,7-8 0,20-22 33,-2-2 0,31-46 1,-20 26-65,-39 52 35,172-217-475,-169 215 452,-3 4 24,-1-1 0,1 1-1,0 0 1,0 0 0,0 1-1,0-1 1,0 0 0,1 1 0,3-2-1,-6 3 2,-1 1-1,0 0 1,1 0-1,-1 0 1,0 0-1,1 0 0,-1 0 1,0 0-1,1 0 1,-1 0-1,0 0 1,1 0-1,-1 0 1,0 1-1,0-1 0,1 0 1,-1 0-1,0 0 1,1 0-1,-1 0 1,0 1-1,0-1 1,1 0-1,-1 0 1,0 0-1,0 1 0,1-1 1,-1 0-1,0 0 1,0 1-1,0-1 1,0 0-1,0 1 1,1-1-1,-1 0 0,0 0 1,0 1-1,0-1 1,0 0-1,0 1 1,0-1-1,0 0 1,0 1-1,0-1 0,0 0 1,0 1-1,0-1 1,-2 21 51,-4 9 0,-2-1 1,-1 1-1,-22 46 1,11-34-95,-48 72 1,7-34 142,22-30-102,38-49-1,-13 19-47,13-18 29,0-1 0,1 0 0,-1 0 0,1 0 1,-1 1-1,1-1 0,-1 0 0,1 1 0,-1-1 1,1 0-1,0 1 0,0 2 0,0-4 16,0 0 0,0 0 0,0 0 0,1 1 0,-1-1 0,0 0 0,0 0 0,0 0 0,0 0 0,1 0 0,-1 1 0,0-1 0,0 0 0,0 0 0,1 0 0,-1 0 0,0 0 0,0 0 0,1 0 0,-1 0 0,0 0 0,0 0 0,0 0 0,1 0 0,-1 0 0,0 0 1,0 0-1,1 0 0,-1 0 0,0 0 0,0 0 0,0 0 0,1 0 0,-1 0 0,0-1 0,0 1 0,0 0 0,1 0 0,-1 0 0,0 0 0,6-3 10,0 0 0,0 0 1,0 0-1,-1-1 0,1 0 1,-1 0-1,0 0 0,0-1 1,4-4-1,5-8 34,18-29-1,51-94-5,-53 85-16,3 2-1,61-78 1,-63 96-70,34-30 1,-50 52-24,0 1 0,0 0 0,2 1 1,-1 1-1,19-8 0,-32 16 70,0 1 1,0 0-1,0 0 0,0 0 1,0 0-1,0 0 0,1 1 1,-1 0-1,4-1 0,-5 1 11,-1 1-1,0-1 0,0 0 0,0 1 0,0-1 0,0 1 0,0-1 1,0 1-1,0-1 0,0 1 0,-1 0 0,1-1 0,0 1 0,0 0 1,0 0-1,-1-1 0,1 1 0,0 0 0,-1 0 0,1 0 0,-1 0 1,1 0-1,-1 0 0,1 0 0,-1 0 0,0 0 0,0 0 0,1 0 1,-1 1-1,0-1 0,0 1 0,0 7 53,1 1 1,-2-1-1,1 0 0,-1 1 1,-1-1-1,0 0 1,-3 10-1,2-5-27,-25 82 62,-46 109 0,46-134 96,20-52-112,-7 21-70,14-38-19,1 0 0,-1 1 1,0 0-1,1-1 0,0 1 1,0-1-1,-1 1 0,2 0 1,-1-1-1,0 1 0,1 4 1,-1-7 8,1 0 1,-1 1 0,0-1 0,0 0-1,0 0 1,0 1 0,0-1-1,0 0 1,1 0 0,-1 0 0,0 0-1,0 1 1,0-1 0,1 0 0,-1 0-1,0 0 1,0 0 0,0 0-1,1 1 1,-1-1 0,0 0 0,0 0-1,1 0 1,-1 0 0,0 0 0,0 0-1,1 0 1,-1 0 0,0 0 0,0 0-1,1 0 1,-1 0 0,0 0-1,1 0 1,-1 0 0,0 0 0,0 0-1,0-1 1,1 1 0,-1 0 0,1 0-1,3-3 1,1 0 0,-1 0 0,0 0 1,1 0-1,-1-1 0,-1 0 0,1 0 0,-1 0 0,1 0 0,-1-1 0,3-5 0,2-1 2,69-102 36,28-39-5,-62 95-89,175-213-275,-215 266 324,2-2 18,0 1 0,1-1 0,-1 1 1,1 0-1,13-7 0,-19 11-8,0 1 0,1 0 0,-1 0 0,0-1 0,1 1 0,-1 0 1,1 0-1,-1 0 0,0 0 0,1 0 0,-1 0 0,1-1 0,-1 1 0,1 0 0,-1 0 0,0 0 0,1 0 1,-1 1-1,1-1 0,-1 0 0,0 0 0,1 0 0,-1 0 0,1 0 0,-1 0 0,0 1 0,1-1 0,-1 0 1,1 0-1,-1 1 0,0-1 0,1 0 0,-1 0 0,0 1 0,0-1 0,1 1 0,-1 0 1,1 0-1,-1 0 1,1 1-1,-1-1 0,0 0 1,0 0-1,1 1 1,-1-1-1,0 0 1,0 0-1,-1 3 1,-1 12 66,-2 1 0,0-1 0,-1 0 0,-11 26 0,0-3-14,-11 36-47,-58 110 0,-42 20 290,111-187-383,55-93-112,-22 41 190,90-176-166,-74 151 34,61-82-1,-85 129 115,-1 1 0,2-1 0,0 2-1,0-1 1,1 2 0,15-12 0,-25 21 27,-1-1 1,1 0-1,0 1 0,0 0 1,0-1-1,0 1 0,-1-1 1,1 1-1,0 0 1,0 0-1,0-1 0,0 1 1,0 0-1,0 0 0,0 0 1,0 0-1,1 0 0,-1 1-2,-1-1 0,1 0 0,-1 0 0,0 1-1,1-1 1,-1 0 0,1 1 0,-1-1 0,0 1 0,1-1-1,-1 0 1,0 1 0,1-1 0,-1 1 0,0-1-1,0 1 1,1-1 0,-1 1 0,0-1 0,0 1 0,0-1-1,0 1 1,1 4-6,-1-1 0,0 0 0,0 0-1,0 0 1,-1 1 0,-1 6 0,-28 96 176,5-21-52,13-37-138,-25 88 93,38-160-555,7-23 372,1 6 113,16-48-1,-7 34 20,-18 54-24,0-1 0,0 1 1,0 0-1,0 0 0,0-1 0,0 1 1,0 0-1,0 0 0,0 0 1,0-1-1,0 1 0,0 0 1,0 0-1,0-1 0,0 1 0,0 0 1,0 0-1,0-1 0,0 1 1,0 0-1,0 0 0,0-1 1,0 1-1,0 0 0,0 0 0,0 0 1,-1-1-1,1 1 0,0 0 1,0 0-1,0 0 0,0 0 1,-1-1-1,1 1 0,0 0 0,0 0 1,0 0-1,-1 0 0,1 0 1,0 0-1,0-1 0,0 1 1,-1 0-1,1 0 0,0 0 0,0 0 1,-1 0-1,1 0 0,0 0 1,0 0-1,-1 0 0,1 0 1,0 0-1,0 0 0,-1 0 0,1 1 1,0-1-1,0 0 0,0 0 1,-1 0-1,1 0 0,0 0 1,0 0-1,0 0 0,-1 1 0,1-1 1,0 0-1,0 0 0,-8 100-211,3 212 160,10-231-65,-1-66 358,-4-14-106,0-6 79,4-375-858,5 197 650,-9 113-437,-2 117 82,0 27 172,32 203 237,-25-228-68,-4-31 89,2 0-1,-1 0 1,2 0-1,7 22 1,-7-34-21,0-6 174,-3-1-204,-1-1 1,1 1 0,0 0 0,-1 0-1,0 0 1,1-1 0,-1 1-1,0 0 1,0 0 0,1-3 0,0-23 23,-4-38 0,1 22-101,-32-281 125,8 114-170,19-80-62,9 184 156,-11-291 9,4 217-164,3 154 212,-1 1 1,-2-1 0,-7-25-1,7 40-108,5 11 42,-1 0-1,1 0 0,0 0 0,0-1 0,0 1 0,0 0 0,-1 0 1,1 0-1,0 0 0,0 0 0,0 0 0,-1 0 0,1-1 0,0 1 0,0 0 1,-1 0-1,1 0 0,0 0 0,0 0 0,0 0 0,-1 0 0,1 0 1,0 0-1,0 0 0,-1 0 0,1 0 0,0 1 0,-1 0-10,0-1 0,0 1-1,0 0 1,0 0 0,1 0-1,-1 1 1,0-1 0,1 0 0,-1 0-1,1 0 1,-1 0 0,1 1-1,-1-1 1,1 0 0,0 0 0,0 1-1,0 1 1,-49 441 110,32-253 159,-1-6-138,18-167-41,0-18-70,0 0 0,0 0 0,0 0 0,0-1 0,0 1 1,0 0-1,0 0 0,0 0 0,0 0 0,0 0 0,0 0 0,0 0 0,0 0 1,0 0-1,0 0 0,0 0 0,0-1 0,0 1 0,1 0 0,-1 0 0,0 0 1,0 0-1,0 0 0,0 0 0,0 0 0,0 0 0,0 0 0,0 0 0,0 0 1,0 0-1,0 0 0,0 0 0,0 0 0,0 0 0,1 0 0,-1 0 0,0 0 1,0 0-1,0 0 0,0 0 0,0 0 0,0 0 0,0 0 0,0 0 0,0 0 1,0 0-1,0 0 0,1 0 0,-1 0 0,0 0 0,0 0 0,0 0 0,0 0 1,0 0-1,0 0 0,0 0 0,0 0 0,0 0 0,0 0 0,0 0 0,0 0 1,0 0-1,0 0 0,1 0 0,8-31 53,2-24-62,39-208-80,0-17-43,-17 108 64,-32 152 67,-2 20-2,1 0 0,0 0 0,0 0 0,0 1 0,0-1 0,0 0 0,0 0 0,0 0-1,0 0 1,0 0 0,0 0 0,0 0 0,0 0 0,-1 0 0,1 0 0,0 0 0,0 0 0,0 0-1,0 0 1,0 0 0,0 0 0,0 0 0,0 0 0,-1 0 0,1 0 0,0 0 0,0 0-1,0 0 1,0 0 0,0 0 0,0 0 0,0 0 0,-1 0 0,1 0 0,0 0 0,0 0 0,0 0-1,0 0 1,0 0 0,0 0 0,0 0 0,0 0 0,0 0 0,0 0 0,-1 0 0,1 0 0,0-1-1,0 1 1,0 0 0,0 0 0,0 0 0,0 0 0,0 0 0,0 0 0,0 0 0,0 0 0,0-1-1,0 1 1,0 0 0,0 0 0,0 0 0,0 0 0,0 0 0,0 0 0,0-1 0,-8 29-116,-118 493-58,18-220 251,-21-13 80,125-279-158,-113 228 336,86-181-136,-2-2 1,-41 51-1,73-102-195,-1-1-1,1 0 0,-1 0 0,0 0 1,0 0-1,0 0 0,0-1 1,0 1-1,-1 0 0,1-1 0,0 0 1,-5 3-1,6-4-5,0 0-1,1 0 0,-1 0 1,0 0-1,1 0 1,-1 0-1,0 0 1,0-1-1,1 1 1,-1 0-1,1 0 1,-1 0-1,0-1 1,1 1-1,-1 0 1,0-1-1,1 1 1,-1 0-1,1-1 0,-1 0 1,-1 0-13,1-1 0,-1 0 1,1 0-1,0 0 0,0 0 0,0 0 1,0 0-1,-1-3 0,-2-9-35,0 1 1,1-1-1,1 0 0,-1-17 1,0-73-262,7-17 68,24-154 0,50-114 181,-48 281 32,6 0 0,4 2 0,70-130 0,-103 220 18,-3 8-10,0-1 0,1 1-1,0-1 1,0 1 0,1 0-1,0 1 1,11-11 0,-16 17 23,-1 0 0,1 1-1,-1-1 1,1 1 0,-1-1 0,1 1 0,0-1 0,-1 1 0,1-1 0,0 1 0,-1 0 0,1 0 0,0-1 0,0 1-1,-1 0 1,1 0 0,0 0 0,0-1 0,-1 1 0,1 0 0,0 0 0,0 0 0,0 0 0,-1 1 0,1-1 0,0 0 0,1 0-1,-1 2 10,-1-1-1,1 0 0,0 1 0,0-1 0,-1 1 0,1-1 0,-1 1 0,1 0 0,-1-1 1,1 1-1,-1-1 0,0 1 0,0 0 0,0-1 0,0 1 0,0 2 0,-2 34 66,-1-1 0,-10 53 0,-30 86 98,-92 242 167,-35-7 172,143-350-358,-45 71 0,69-126-145,-1 0 1,0 0-1,-1-1 1,1 0 0,-1 0-1,-5 5 1,9-9-13,1-1 0,-1 1 0,1-1 1,-1 1-1,0-1 0,1 1 0,-1-1 0,0 0 0,1 1 1,-1-1-1,0 0 0,0 0 0,1 1 0,-1-1 0,0 0 0,0 0 1,1 0-1,-1 0 0,0 0 0,0 0 0,0 0 0,1 0 1,-1 0-1,0 0 0,0 0 0,1-1 0,-1 1 0,0 0 0,0-1 1,1 1-1,-1 0 0,0-1 0,1 1 0,-1-1 0,1 1 1,-1-1-1,0 1 0,0-2 0,-1-1-8,1 0 0,-1 0 1,1 0-1,-1-1 0,1 1 0,0 0 1,1-1-1,-1-3 0,-2-21-29,1 0-1,2 1 1,1-1 0,5-39 0,-3 43 24,79-506-217,-64 446 220,4 1 0,3 1 0,4 2 0,59-116 0,-82 183 2,1 0 0,1 1-1,0 0 1,0 0 0,20-20-1,-27 31 12,1 0-1,-1 0 1,0-1-1,1 1 1,-1 0-1,0 1 1,1-1-1,-1 0 1,1 0-1,0 1 1,-1-1-1,3 0 1,-4 1 4,1 0 0,-1 0 0,1 0 0,-1 0 0,1 0 0,-1 1 1,0-1-1,1 0 0,-1 0 0,1 0 0,-1 0 0,0 1 0,1-1 0,-1 0 0,0 0 1,1 1-1,-1-1 0,0 0 0,1 1 0,-1 0 0,7 15 82,-5-2-51,-1 0 0,0 0-1,-1 24 1,-10 51 98,-15 51-30,-44 141 0,65-266-90,-71 233 305,59-204-217,-1-1 1,-3 0 0,-36 57 0,45-84 29,-15 18 1,22-29-106,-1-1 1,1 1-1,-1-1 0,0 0 0,0 0 0,-1-1 1,-6 4-1,10-6-34,0 0 1,0 0-1,1 0 1,-1 0-1,0-1 0,0 1 1,0-1-1,0 0 0,0 1 1,0-1-1,0 0 1,0 0-1,0 0 0,0 0 1,0-1-1,0 1 1,0 0-1,0-1 0,0 0 1,0 1-1,0-1 1,0 0-1,0 0 0,1 0 1,-1 0-1,0 0 1,1 0-1,-1-1 0,1 1 1,-1 0-1,-1-3 1,-1-3-28,-1 1 1,1-1 0,0 0 0,1-1-1,0 1 1,0 0 0,-2-12 0,-7-28-72,3-1-1,1-1 1,-1-76 0,8 36 87,13-101 0,-3 116-147,34-134 0,-36 191 133,-7 17 35,0 0 0,0 0 0,1 0 0,-1 0 0,0 0 0,0 0 0,0 0 0,0 0 0,0 0 0,0 0 0,0 0 0,0 0 0,0 0 0,0 0 0,0 0 0,0 0 0,1 0 0,-1 0 0,0 0 0,0 0 0,0 0 0,0 0 0,0 0 0,0 0 0,0 0 0,0 0 0,0 0 0,0 0 0,0 0 0,1 0 0,-1 0 0,0 0 0,0 0-1,0 0 1,0 0 0,0 0 0,0 0 0,0 1 0,0-1 0,0 0 0,0 0 0,0 0 0,0 0 0,0 0 0,0 0 0,0 0 0,0 0 0,0 0 0,0 0 0,0 0 0,0 0 0,0 1 0,0-1 0,2 12 47,-3 106 374,-25 142-362,5-139 175,-6-1 1,-4-1 0,-75 179-1,105-296-245,0 1 1,0-1-1,0 1 0,0-1 0,-1 0 0,1 0 0,-3 3 0,4-5 10,0 0-1,0 0 0,-1 1 0,1-1 0,0 0 1,0 0-1,0 0 0,0 0 0,-1 0 0,1 0 0,0 0 1,0 0-1,0 1 0,0-1 0,-1 0 0,1 0 0,0 0 1,0 0-1,0 0 0,-1 0 0,1 0 0,0 0 1,0 0-1,0 0 0,0 0 0,-1 0 0,1-1 0,0 1 1,0 0-1,0 0 0,-1 0 0,1 0 0,0 0 1,0 0-1,0 0 0,0 0 0,0 0 0,-1-1 0,1 1 1,0 0-1,0 0 0,0 0 0,0 0 0,0-1 0,0 1 1,0 0-1,0 0 0,-1 0 0,1 0 0,0-1 1,-1-3-6,0-1 0,0 1 0,1-1 0,0 0 0,-1 1 0,2-1 0,0-8 1,70-465-261,35 4 219,-76 362-53,-24 94 52,-7 34 34,-76 319-87,57-263 134,-27 85 275,-109 241 0,146-376-268,4-5 30,-2 0 0,0-1 0,-1 0 0,-20 27 0,29-43-68,-1 1 0,1 0 1,-1 0-1,0-1 0,1 1 1,-1 0-1,1-1 1,-1 1-1,0-1 0,0 1 1,1-1-1,-1 1 0,0-1 1,0 1-1,0-1 1,0 0-1,1 0 0,-1 1 1,0-1-1,0 0 0,0 0 1,0 0-1,0 0 0,0 0 1,0 0-1,0 0 1,0 0-1,-1-1 0,1 0-15,0 0-1,-1 0 0,1 0 0,0 0 0,0 0 0,0-1 1,0 1-1,0 0 0,0-1 0,0 1 0,1-1 1,-1 1-1,0-1 0,1 1 0,-1-3 0,-4-16-42,1-1-1,1 0 0,1 0 1,1 0-1,2-34 0,0 38 36,46-500 81,-16 331-275,67-223 0,-93 393 239,9-31 141,11-66 1,-25 97-153,-3 14-66,-3 8-64,-3 8 59,1 0 1,0 1-1,-10 28 0,-54 158 82,7-17 262,41-124-81,-32 57-1,55-116-211,1 0 1,-1 1-1,1-1 1,-1 0-1,0 0 1,0 0-1,1 0 1,-1 0-1,0 0 1,0 0-1,0-1 1,-2 2-1,3-2 5,0 0-1,0 0 1,-1 0-1,1 0 1,0 0-1,0 0 1,-1 0-1,1 0 0,0 0 1,0-1-1,-1 1 1,1 0-1,0 0 1,0 0-1,0 0 1,-1-1-1,1 1 1,0 0-1,0 0 0,0 0 1,0-1-1,0 1 1,-1 0-1,1 0 1,0-1-1,0 1 1,0 0-1,0 0 0,0-1 1,0 1-1,0 0 1,0 0-1,0-1 1,0 1-1,0-1 1,-1-9-52,1 0 0,1-15 1,6-52-21,24-109 0,37-80-5,-35 165 89,5 2 0,89-167 0,-27 72-136,42-74-98,-126 239 189,2 0 0,1 2 0,2 0-1,0 1 1,2 1 0,0 0 0,2 2 0,33-23 0,-53 42 111,-1 1 0,0-1 0,0 0 0,0 0 0,0 0 0,0 0 0,-1-1 0,0 0 0,0 1 0,0-1 0,-1 0 1,3-7-1,-5 12-73,0 0 0,0-1 0,1 1 1,-1-1-1,0 1 0,0-1 0,0 1 1,0-1-1,0 1 0,0-1 0,0 1 1,0-1-1,0 1 0,0-1 0,0 1 1,-1-1-1,1 1 0,0-1 1,0 1-1,0-1 0,-1 1 0,1-1 1,0 1-1,0-1 0,-1 1 0,1 0 1,0-1-1,-1 1 0,1 0 0,-1-1 1,1 1-1,0 0 0,-1-1 0,1 1 1,-1 0-1,1 0 0,-1 0 0,1-1 1,-2 1-1,1 0-9,0 0 1,-1 0-1,1 0 0,0 0 1,-1 1-1,1-1 0,0 0 1,0 1-1,-1-1 0,1 1 1,0-1-1,0 1 1,-1-1-1,1 1 0,-2 2 1,-2 2-20,-1 0 0,1 1 0,1 0 0,-1 0 0,1 0 0,0 1 0,0 0 0,1-1 0,-3 9 0,-3 4 3,-185 328-132,106-200 107,47-74-9,-144 256 61,132-224-76,-47 132 0,98-226-30,7-13 45,11-15-19,24-37 113,52-94-1,-38 57-45,133-228-289,-4-1 213,-150 270 54,3 2 0,1 1 0,2 3 0,57-51 0,-83 84 46,0 0 0,1 1 0,0 0 0,0 2 0,16-8 0,-29 15-10,0 0 1,0 1-1,1-1 0,-1 1 0,0-1 0,0 1 0,0 0 0,0 0 0,0-1 0,0 1 1,1 0-1,-1 0 0,0 0 0,0 0 0,0 0 0,0 0 0,1 1 0,-1-1 0,2 1 1,-2 0-1,0 0 0,-1 0 0,1 1 1,0-1-1,-1 0 0,1 0 1,0 1-1,-1-1 0,0 0 0,1 1 1,-1-1-1,0 0 0,0 1 1,1-1-1,-1 1 0,0-1 0,-1 0 1,1 3-1,-1 14 11,0 1 0,-2 0 0,0 0-1,-9 29 1,-33 76-4,33-95-2,-98 266 31,-58 143 233,163-428-291,-2 6-68,1 1 0,-7 27 0,12-43 73,1-1 0,0 1 0,0 0 0,0 0 0,-1 0 0,1-1 0,0 1 0,0 0-1,0 0 1,0 0 0,0-1 0,0 1 0,1 0 0,-1 0 0,0 0 0,1 0 0,-1-1 3,1-1 0,0 1 0,0-1 0,-1 1 0,1-1 0,0 0 0,-1 1 0,1-1 0,-1 0 0,1 0 0,-1 0 0,1 1 1,-1-1-1,0 0 0,1 0 0,-1-1 0,29-71-137,-3 5 100,-4 20 3,36-54 1,37-42-31,-46 72 39,36-58-42,131-187-163,-204 301 248,31-39-67,-38 49 56,0 1 1,1-1 0,0 1-1,0 0 1,0 1 0,11-6-1,-17 10 10,0-1-1,0 1 0,1 0 1,-1 0-1,0 0 0,1-1 1,-1 1-1,0 0 1,1 0-1,-1 0 0,1 0 1,-1 0-1,0 0 0,1 0 1,-1 0-1,0 0 0,1 0 1,-1 0-1,1 0 0,-1 0 1,0 0-1,1 0 0,-1 0 1,0 0-1,1 0 1,-1 0-1,0 1 0,1-1 1,-1 0-1,0 0 0,1 0 1,-1 1-1,0-1 0,1 0 1,-1 0-1,0 1 0,0-1 1,0 0-1,1 0 1,-1 1-1,0-1 0,0 0 1,0 1-1,1-1 0,-1 1 1,0-1-1,0 0 0,0 1 1,0-1-1,0 0 0,0 1 1,0 25 135,-1-21-103,-6 44 148,-2-1 0,-2 0 0,-23 63 0,-64 137 40,87-223-222,-34 79 28,-39 99 18,80-192-80,-10 31-114,13-40 129,1 1 0,-1-1 0,1 1-1,0-1 1,0 1 0,0-1 0,0 1-1,0-1 1,0 1 0,1-1 0,-1 0 0,3 6-1,-3-8 11,0 1-1,1 0 1,-1-1-1,0 1 1,1 0-1,-1-1 0,1 1 1,-1-1-1,1 1 1,-1 0-1,1-1 1,0 1-1,-1-1 1,1 0-1,0 1 1,-1-1-1,1 1 1,0-1-1,-1 0 0,1 0 1,0 1-1,0-1 1,0 0-1,-1 0 1,1 0-1,0 0 1,0 0-1,-1 0 1,1 0-1,0 0 0,0 0 1,0 0-1,-1-1 1,1 1-1,0 0 1,-1 0-1,3-1 1,1-2-6,-1 1 0,1 0 0,0-1 0,0 0 0,-1 0 0,6-5 0,18-24 37,39-59 1,-42 56-17,-23 32-11,281-376-50,-168 251 23,-53 59 57,-6 4-148,99-90 0,-123 132 58,-31 22 60,1 1 0,-1-1-1,1 1 1,-1 0-1,1-1 1,0 1-1,-1 0 1,1 0 0,-1-1-1,1 1 1,-1 0-1,1 0 1,0 0 0,-1 0-1,1-1 1,0 1-1,-1 0 1,1 0 0,0 0-1,-1 1 1,1-1-1,-1 0 1,1 0 0,0 0-1,-1 0 1,1 0-1,-1 1 1,2-1 0,-2 1 4,1 0 0,-1 1 0,1-1 1,-1 0-1,0 0 0,1 0 0,-1 0 1,0 0-1,0 1 0,0-1 0,0 0 1,0 0-1,0 0 0,0 1 0,0-1 1,0 1-1,-4 16 30,0 0 0,-2-1 0,0 0 0,0 0 0,-2-1 0,-12 22 0,-82 122 142,57-94-98,-79 129 16,-10 15-41,-12-12 96,64-105 250,64-74-629,14-17 116,3-5-4,3-9 8,1-1 1,0 1-1,5-12 0,2-4 48,6-19 18,2 0-1,2 2 1,2 0-1,45-68 0,-48 86 1,1 1 0,1 1-1,1 0 1,1 2 0,1 1-1,1 1 1,1 0 0,33-18-1,-48 32 19,0 2-1,1-1 0,0 1 1,21-6-1,-30 11 26,0-1 0,1 1 0,-1-1 0,0 1 0,0 0 0,1 0 0,-1 0 0,0 1 0,1-1 0,3 2 0,-6-1 5,1-1 0,0 1 1,-1 0-1,1 0 1,-1 0-1,1 0 0,-1 0 1,1 0-1,-1 0 0,0 1 1,1-1-1,-1 1 0,0-1 1,0 1-1,0-1 1,0 1-1,0-1 0,-1 1 1,2 2-1,-1 0 12,0 0-1,0 1 1,0-1 0,-1 0-1,1 0 1,-1 1 0,0-1-1,-1 5 1,-8 39 191,9-46-203,-16 58 97,-2 0 0,-3-1 0,-3-1 1,-2-2-1,-46 75 0,64-117-57,0-1-1,0-1 1,-2 1 0,1-1-1,-2-1 1,0 0 0,-16 14-1,26-25-42,0 1 0,0 0 0,0-1-1,0 1 1,0 0 0,0-1 0,0 1 0,0-1 0,-1 0-1,1 1 1,0-1 0,0 0 0,0 0 0,-1 0-1,-1 1 1,2-2-15,0 1-1,0-1 1,0 1-1,1-1 1,-1 1 0,0-1-1,0 0 1,0 1-1,1-1 1,-1 0-1,0 0 1,1 1 0,-1-1-1,1 0 1,-1 0-1,1 0 1,-1 0-1,1 0 1,-1 0-1,1 0 1,0-1 0,-5-16-56,2 0 0,0 0-1,1 0 1,0-24 0,2 22 47,0-112 143,19-140 0,-3 83-299,-10 92 143,5-239 144,-14 232-130,19-193 0,-13 274 15,-1 0 0,-2-1 0,-4-43 0,3 55 49,-2 0 0,1 1 0,-2-1 0,1 1-1,-2 0 1,1 0 0,-1 0 0,-1 1 0,-9-14 0,9 16-45,0 0 1,-1 0-1,0 1 1,0 0-1,-1 0 0,-15-11 1,18 15 2,1 1 0,0 0 0,-1 0 0,1 0 0,-1 1 0,0-1 0,0 1 0,1 0-1,-1 0 1,0 1 0,0-1 0,0 1 0,0 0 0,0 1 0,0-1 0,-6 2 0,-56 12-25,-97 5 0,137-18 35,0-1 0,0-1-1,-46-9 1,65 9-28,0 0 0,-1 1 0,1 0 0,0 0 0,-1 1 0,-13 3 0,3 0-214,-30 12 0,49-16 211,0 0 1,0 0-1,-1 0 1,1 0-1,0 0 1,0 0-1,0 1 1,-1-1 0,1 0-1,0 0 1,0 0-1,0 0 1,-1 0-1,1 1 1,0-1-1,0 0 1,0 0 0,0 0-1,-1 1 1,1-1-1,0 0 1,0 0-1,0 0 1,0 1-1,0-1 1,0 0 0,0 0-1,0 1 1,0-1-1,0 0 1,0 0-1,0 0 1,0 1-1,0-1 1,5 9-374,13 4 139,49 24 263,1-2-1,107 39 1,-152-68 30,0 0 0,0-1 0,1-1 0,0-2 0,0 0 0,45-4 0,-11-4 97,88-21-1,-93 15 115,0-3-1,-2-2 0,77-36 1,-123 51-184,0-1 0,0 0 0,0 0 0,0-1 0,7-6 0,-11 9-52,0 0 0,0 0 1,0 0-1,0 0 0,0 0 1,-1 0-1,1 0 1,0-1-1,-1 1 0,1 0 1,-1 0-1,1-1 0,-1 1 1,0 0-1,0-1 0,1 1 1,-1-1-1,0 1 0,0 0 1,-1-1-1,1 1 0,0 0 1,0-1-1,0 1 1,-1 0-1,1-1 0,-1 1 1,1 0-1,-2-2 0,0-1 11,-1-1 0,-1 1 0,1 0 0,0 0 0,-1 0 0,0 0 0,0 1 0,0-1 0,0 1 0,-1 0 0,-6-3 0,-7-3 54,-32-11 0,43 17-57,-24-8-37,-1 0 0,-1 2-1,0 2 1,0 1 0,0 1-1,-1 2 1,-52 2 0,34 5-74,1 2 0,1 3 1,-1 1-1,2 3 0,-1 2 1,2 2-1,-92 47 0,113-48 56,2 1 0,0 1-1,-33 32 1,-58 70-178,102-104 219,11-13-10,-11 11 22,8-14-31,2-10-44,4-9 49,1-1-1,1 1 0,1 0 1,0 0-1,8-22 1,-1-6 24,-2 9 62,-2 1 0,2-65 0,-7 59-31,0 24-5,-1-1-1,0 0 1,-6-33 0,-1 34-47,1 4-155,21 30-1104,-9-9 1193,0-1 1,0 0-1,0 0 0,8 5 1,45 22-26,-48-27 71,24 13 134,1-3-1,0 0 0,1-3 0,1-1 0,50 8 1,-86-19-66,1 0 0,-1 1 0,1-1 0,-1 0 0,0 0 0,1 0 0,-1-1 0,1 1 0,-1-1 0,0 1 0,1-1 0,2-1 0,-4 2-28,-1-1 1,1 0 0,0 1 0,0-1 0,0 0 0,-1 0 0,1 1 0,-1-1 0,1 0-1,0 0 1,-1 0 0,1 0 0,-1 1 0,0-1 0,1 0 0,-1 0 0,0 0 0,1 0-1,-1 0 1,0 0 0,0 0 0,0 0 0,0 0 0,0 0 0,0 0 0,0 0 0,0 0-1,-1 0 1,1 0 0,0 0 0,-1-1 0,-3-10 46,-1 1 0,0 0 1,0 0-1,-1 0 0,-1 1 0,0 0 1,-10-11-1,0-2-18,-100-128 11,87 117-112,-1 1 1,-43-35-1,-11-3-569,71 54 211,14 17 406,0-1 0,-1 1 0,1-1 0,0 1 0,-1-1 0,1 1 0,0-1 1,0 1-1,0-1 0,-1 0 0,1 1 0,0-1 0,0 1 0,0-1 0,0 0 0,0 1 0,0-1 0,0 1 1,0-1-1,0 0 0,1 1 0,-1-1 0,0 1 0,0-1 0,0 1 0,1-1 0,-1 0 0,0 1 0,1-1 0,-1 1 1,1-1-1,3-2 7,-1-1 0,0 1 0,0-1 1,0 0-1,0 1 0,-1-1 0,0 0 1,4-9-1,-5 11 31,0 0 0,0 0-1,0-1 1,-1 1 0,1 0 0,-1 0 0,1-1-1,-1 1 1,0 0 0,0-1 0,0 1 0,0 0 0,-1-1-1,1 1 1,0 0 0,-1 0 0,0-1 0,1 1-1,-3-4 1,-3-2-5,-1-1-1,0 1 0,0 0 1,-1 1-1,0 0 1,0 0-1,-1 1 0,0 0 1,0 0-1,0 1 0,-1 0 1,0 1-1,0 0 1,0 0-1,0 1 0,-17-3 1,-12 1-30,1 2 0,-1 1 0,-48 4 0,87-2 4,-242 11 80,45 7-69,29 1 112,121-13-214,18-2 40,-54 0 0,74-5 80,-1 1-1,1-1 1,0-1 0,0 1-1,0-2 1,0 1 0,0-1-1,0-1 1,1 1 0,-9-6-1,7 2-67,0-1 0,0 1-1,1-2 1,-1 1 0,-7-12 0,-35-52-56,11 9 73,29 43-132,6 14-97,7 14-176,9 27 129,25 53 0,-28-72 302,1-1 0,1-1 1,1 0-1,0 0 0,22 24 1,5-5-5,48 34 0,-3-3 0,121 138 60,3 3-94,-135-146 102,141 130-2,-148-115 43,-2 2 0,-5 3 1,83 148-1,-122-195-44,-1 2 0,-2 0 0,-2 0 0,14 53 0,-16-32-17,-3 1 0,-2 0 0,-2 0 0,-6 93 0,-1-101 86,-3-1-1,-15 63 0,-24 24-78,27-84-31,-17 70-1,-6 32 35,8-35-26,-2-5-218,34-108 239,0 0 0,0 0 1,-1 0-1,1 0 0,-1-1 1,-3 6-1,5-9-50,0 0 0,0 0-1,0 0 1,0-1 0,0 1 0,0 0-1,0 0 1,0 0 0,0 0 0,0 0 0,0 0-1,0 0 1,0 0 0,0 0 0,0 0 0,-1 0-1,1 0 1,0 0 0,0-1 0,0 1 0,0 0-1,0 0 1,0 0 0,0 0 0,0 0-1,0 0 1,0 0 0,0 0 0,-1 0 0,1 0-1,0 0 1,0 0 0,0 0 0,0 0 0,0 0-1,0 0 1,0 0 0,0 0 0,0 0 0,-1 0-1,1 0 1,0 1 0,0-1 0,0 0 0,0 0-1,0 0 1,0 0 0,0 0 0,2-14 46,-1 8-59,15-112-140,6 0-1,4 1 1,6 2 0,5 1 0,99-209 0,-120 291 138,2 2 1,1 0-1,2 0 0,0 2 1,49-48-1,-42 50-38,2 0 0,0 2 0,2 1 0,50-28 0,-77 48 63,1 0 0,-1 1 1,0 0-1,1 0 0,0 0 1,0 0-1,11-1 0,-16 3-10,-1 0 0,1 0 0,-1 0 0,1 1 0,-1-1 0,1 0 0,-1 0 0,0 0-1,1 0 1,-1 0 0,1 0 0,-1 1 0,1-1 0,-1 0 0,0 0 0,1 1 0,-1-1 0,1 0 0,-1 1 0,0-1-1,1 0 1,-1 1 0,0-1 0,0 1 0,1-1 0,-1 0 0,0 1 0,0-1 0,1 1 0,-1-1 0,0 1-1,0-1 1,0 1 0,0-1 0,0 0 0,0 1 0,0-1 0,0 1 0,0-1 0,0 1 0,0-1 0,0 1-1,-6 23 67,5-22-60,-27 68 39,-68 125 0,-63 52 85,92-153-175,58-81-19,5-7 13,8-22 18,21-68-209,69-207 35,-85 269 142,2 1 0,0 1 0,2-1-1,0 2 1,26-30 0,-17 28 32,-21 21 31,-1-1 1,0 1-1,1-1 1,-1 1-1,1 0 0,-1-1 1,0 1-1,1 0 1,-1 0-1,1-1 1,-1 1-1,1 0 0,-1 0 1,1 0-1,-1 0 1,1-1-1,-1 1 1,1 0-1,-1 0 0,1 0 1,0 0-1,-1 0 1,1 0-1,-1 0 1,1 1-1,-1-1 0,1 0 1,-1 0-1,1 0 1,-1 0-1,1 1 1,-1-1-1,1 0 0,-1 1 1,0-1-1,1 0 1,-1 1-1,1-1 1,-1 0-1,0 1 0,1-1 1,-1 1-1,0-1 1,0 0-1,1 1 1,-1-1-1,0 1 0,0-1 1,1 1-1,-1 0 1,2 14-19,0 0 0,0 0 1,-2 0-1,0 0 0,-3 24 1,1-2-50,1-20 44,2 0 1,0 0-1,0 0 0,2 0 0,0-1 0,1 1 0,1-1 0,0 0 1,12 24-1,-14-35 24,0 0 0,1 0 1,-1 0-1,1 0 0,0-1 0,1 1 1,-1-1-1,1 0 0,0 0 1,0-1-1,0 1 0,0-1 1,1 0-1,10 4 0,-3-4-73,0 0-1,0 0 1,0-1-1,1-1 1,22 0-1,298-9 173,-180 9-206,-122 1 169,1 2-1,54 13 1,-75-13-53,0 0 1,-1 1 0,0 0-1,0 1 1,0 0 0,0 1 0,-1 0-1,0 0 1,-1 1 0,0 1-1,9 9 1,-7-5 24,0 1 0,-1 1-1,0-1 1,-1 2 0,-1-1 0,-1 1 0,8 20-1,-12-26-22,0 0 0,1 0 0,1 0-1,0 0 1,9 14 0,-12-22-19,1 1 0,-1-1 1,0 0-1,1 0 1,-1 0-1,1 0 0,0 0 1,-1 0-1,1-1 0,0 1 1,0-1-1,0 0 0,0 0 1,1 0-1,-1 0 0,0 0 1,0-1-1,1 0 1,-1 1-1,0-1 0,0-1 1,6 1-1,135-26-152,-104 17 159,0 1 0,81-4 0,-44 9 67,123-23-1,27-3-143,-204 29 119,46 6 0,-21-1-65,-28-4-56,-10-1 129,0 0 0,0 1 0,0 1 1,0-1-1,12 5 0,-21-5-88,1-1 58,3 4 17,-4-4-49,17 1-714,-12 0 674,-1-1 0,1 1 0,-1-1 0,1 0 0,-1-1 1,1 1-1,-1-1 0,1 0 0,-1-1 0,1 1 0,-1-1 1,0 0-1,0 0 0,9-6 0,15-6-226,40-17-577,-46 19 742,34-11 0,-30 13 106,-15 5 5,0 1 0,1 0 0,19-3 1,-28 6-4,-1 1 0,1 0 0,0 0 0,-1 0 0,1 0 0,0 1 0,-1-1 0,1 1 0,-1 0 1,1 0-1,-1 0 0,1 1 0,-1-1 0,0 1 0,0 0 0,0 0 0,4 3 0,-1-1-6,0 1 0,0 0 0,0 1 0,-1 0 0,0 0 0,0 0 0,-1 0 0,7 12 0,10 18 95,-18-32-80,0-1-1,0 1 1,0 0 0,7 5-1,-8-7 4,1 1 0,0-1 0,-1 1-1,0 0 1,1 0 0,-1 0 0,1 3-1,-2-6-7,-1 1-1,0-1 0,1 0 1,-1 1-1,0-1 0,1 0 1,-1 0-1,1 1 0,-1-1 0,0 0 1,1 0-1,-1 0 0,1 1 1,-1-1-1,1 0 0,-1 0 1,1 0-1,-1 0 0,1 0 1,-1 0-1,1 0 0,0 0-5,11-1-26,-10 0 29,-1 0 0,1 0-1,0 0 1,-1-1 0,1 1 0,-1-1-1,1 1 1,-1-1 0,0 0-1,0 1 1,0-1 0,0 0 0,0 0-1,0 0 1,0 1 0,0-1 0,-1 0-1,1 0 1,-1 0 0,1-4 0,3-9-137,-2 10 111,0 1 9,0-1-1,-1 1 1,0-1 0,0 1 0,0-1 0,1-8-1,7-81 75,-5 78-182,-6 39 236,1-11-120,-13 73 97,10-67 26,3-17-109,0 1-1,1 0 1,-1 0-1,1 1 0,-1-1 1,1 0-1,0 0 0,0 0 1,0 0-1,0 0 1,0 0-1,0 0 0,0 0 1,1 0-1,1 4 0,-1-4-59,-1-5 37,0 0 0,1 1-1,-1-1 1,1 1 0,0-1 0,0 1 0,0 0 0,1-3 0,3-7 19,9-28-38,8-47 0,-20 79 53,0 0 0,0 0 1,6-11-1,-8 19-12,0 0-1,0-1 1,0 1-1,0 0 1,0 0 0,0 0-1,0 0 1,1 0-1,-1 0 1,0-1-1,0 1 1,0 0 0,0 0-1,0 0 1,0 0-1,0 0 1,1 0-1,-1 0 1,0 0 0,0 0-1,0 0 1,0 0-1,0 0 1,1 0-1,-1-1 1,0 1 0,0 0-1,0 0 1,0 0-1,0 0 1,1 0 0,-1 1-1,0-1 1,0 0-1,0 0 1,1 0-1,0 0 1,0 1 0,0 0-1,0 0 1,0-1 0,0 1-1,-1 0 1,1 0 0,0 0-1,0 0 1,0 0 0,-1 0-1,1 0 1,-1 0 0,1 1-1,-1-1 1,1 0 0,-1 0-1,0 0 1,1 1-1,-1-1 1,0 0 0,0 0-1,0 2 1,-1 33 82,0-31-59,1 3 21,-1 1 1,0-1-1,-1 0 0,1 1 1,-6 12-1,0-5 20,6-11-52,-1 1 0,0-1 0,-1 0 1,0 0-1,1 0 0,-2 0 0,-2 4 1,4-8-30,2-1 1,-1 0 1,1 0-1,-1 0 1,0 0 0,1 0-1,-1 0 1,1 0-1,-1 0 1,1 0-1,-1 0 1,1 0 0,-1 0-1,1 1 1,-1-1-1,1 0 1,-2 1-1,12 72 42,-8-62-115,-2-10 85,0-1 0,0 0 0,0 1 0,0-1 0,0 0 0,0 1-1,0-1 1,0 1 0,1-1 0,-1 0 0,0 1 0,0-1 0,1 0 0,-1 1 0,0-1 0,0 0 0,1 0 0,-1 1 0,0-1 0,0 0 0,1 0 0,-1 1 0,0-1 0,1 0 0,-1 0-1,1 0 1,0 0 15,0-1-1,-1 0 0,1 0 1,-1 0-1,1 0 0,-1 0 1,0 0-1,1 0 0,-1 0 1,0-1-1,0 1 0,1 0 1,-1 0-1,0 0 0,-1-2 1,2 1 4,3-27-143,9-32 0,4-19-9,-13 60 152,1-7-117,-6 23 75,-1 8-12,-1 7 86,-1 37 23,2 63 0,2-76-64,1-22 118,0 0-1,5 19 1,-2-42-177,-1 0 0,-1-1 0,2-11 0,-2 11 67,0 1 0,6-15 0,1-6-2,0 8-84,-7 20 64,-1 1 0,1-1 0,-1 0 0,0 0 0,0 0 0,-1 0 0,2-5-1,-2 8-50,6 4 100,-5-2-38,0 1 0,-1 0 0,1-1 0,-1 1 0,0 0 0,0-1 0,0 1 0,0 0 0,-1 4 0,1 3 15,0-2 43,0-6-46,0 0-1,0 1 1,0-1 0,0 0 0,0 1-1,0-1 1,-1 0 0,1 1 0,-1-1-1,1 0 1,-3 4 181,2-5-112,-1 6 203,2-11-405,-2-23 149,-1 0 0,-9-39 0,-2-14-69,-35-226 291,18 135-39,17 97-189,5 33-18,-3-44 1,-1-265-132,13 317 144,-1-1-113,2-1-1,9-63 1,-3 43 132,-6 36-12,6-24 0,-4 25-16,0-1-1,-1-32 1,0 11 38,-1 23-60,2-33 61,-3-62-1,0 91-57,2-28 0,0 2-16,-1 26-29,5-28 1,-3 28-26,0-29 1,2 11 30,-3 29 66,-1 0 1,1-13 0,-2 19-30,0 0 0,0 0 1,0-1-1,0 1 0,-1 0 0,0 0 1,0 0-1,0 0 0,-1 0 0,-1-5 1,-1-8 258,0 6-332,4 10 77,0 1 0,0-1-1,0 1 1,0 0 0,0-1 0,0 1-1,0-1 1,-1 1 0,1-1-1,0 1 1,0-1 0,0 1 0,-1 0-1,1-1 1,0 1 0,-1-1-1,1 1 1,0 0 0,-1-1 0,1 1-1,0 0 1,-1 0 0,1-1-1,0 1 1,-1 0 0,1 0 0,-1-1-1,1 1 1,-1 0 0,1 0-1,-1 0 1,1 0 0,-1 0 0,1 0-1,0 0 1,-1 0 0,1 0-1,-1 0 1,1 0 0,-1 0 0,0 0-1,0 0 7,0 0 0,0 0 0,-1-1 1,1 1-1,0 0 0,0 0 0,0-1 0,0 1 0,0-1 0,0 1 0,0-1 0,0 0 0,0 1 0,0-1 0,-1-1 0,-10-6 121,-11-15 209,4 6-466,15 13 147,1 0 1,-2 1-1,1-1 1,0 1 0,-1 0-1,1 0 1,-1 0-1,0 1 1,0 0 0,0 0-1,-10-3 1,-31-3 24,-58-4 0,68 10 131,6 0-185,-1 1 1,1 1-1,-1 1 1,-34 7 0,-26 18-23,71-19 74,-1 0 1,0-2 0,-1 0 0,1-2 0,-29 2 0,-14-6 9,34-1-53,1 2 0,-1 1 0,1 1 0,-30 6 0,-88 15-115,105-18 139,-75 2 262,112-6-287,0-1 0,0 0 1,0-1-1,0 1 1,0-1-1,1 0 1,-1 0-1,0 0 0,-6-3 1,-4-3 15,-20-12 1,21 10-7,3 4 40,5 2-117,0-1 1,-1 0 0,1 0 0,-6-6-1,26 9-628,318-14 119,-327 15 573,140-12-6,-35 2 86,134 5-1,66 37 41,-160-13-82,-137-17 56,0 1 1,17 5-1,-3 0-68,-20-4 217,-14-1 47,-15-1-94,-309 3 40,79 7-154,50 2-37,69-6 24,68-3-49,-244 26 203,270-25-187,-92 17-212,111-18 49,-1 1 0,2 1 0,-1 0 0,-23 13 0,41-19 109,0 0 1,0 1-1,0-1 0,1 0 0,-1 1 0,0-1 0,0 1 0,1-1 0,-2 3 0,2-3 18,1 0 0,0-1 0,-1 1 0,1 0-1,0 0 1,0 0 0,-1-1 0,1 1 0,0 0 0,0 0-1,0 0 1,0 0 0,0-1 0,0 1 0,0 0 0,1 0-1,-1 0 1,0-1 0,0 1 0,0 0 0,1 0-1,-1 0 1,1-1 0,-1 1 0,0 0 0,1-1 0,0 2-1,8 7-148,-1 0-1,1-1 1,0 0-1,1-1 0,0 0 1,0-1-1,16 8 1,13 9-365,5 10-344,-1 1 1,60 64 0,-61-56 96,11 7-43,-1 2-811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54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4324 2 1824,'1'0'40,"0"0"0,0-1 1,-1 1-1,1 0 0,0 0 0,-1 0 1,1 0-1,0 0 0,0 0 0,-1 0 1,1 0-1,0 0 0,-1 0 0,1 0 1,0 0-1,0 0 0,-1 0 0,1 1 1,0-1-1,-1 0 0,1 1 0,0-1 1,-1 0-1,2 2 0,-1-1 63,0 0 1,1 1-1,-1-1 0,0 1 1,0-1-1,0 1 0,-1 0 1,1-1-1,0 1 0,0 2 1,1 3 174,-1 0 1,0 0 0,0 0-1,0 11 1,-2 12 181,-2 1 0,0-1 0,-13 45 0,-1 26 9,17-106-433,1 1-1,-1-1 0,1 0 1,1 1-1,-1-1 1,1 1-1,-1-1 0,5-6 1,2-6-19,-8 16-14,0 1 0,0-1 0,1 1 0,-1-1 0,0 1 0,0-1 0,0 1 0,1-1 0,-1 1 0,0-1 0,1 1 0,-1-1 0,0 1 0,1-1 0,-1 1 0,1 0 0,-1-1 0,1 1 0,-1 0 0,1-1 0,-1 1 0,1 0 0,-1-1 0,1 1 0,-1 0 0,1 0 0,-1 0 0,1 0 0,-1 0 0,1 0 0,0-1 0,-1 1 0,1 0 0,-1 1 0,1-1 0,0 0 0,0 0 10,0 1 0,0-1 1,-1 1-1,1 0 1,0-1-1,-1 1 0,1 0 1,-1-1-1,1 1 1,-1 0-1,1 0 0,-1-1 1,1 1-1,-1 0 1,0 0-1,0 0 0,1-1 1,-1 1-1,0 0 0,0 0 1,0 0-1,0 0 1,0 1-1,-1 11 118,0-1 0,-1 0 0,0 0 0,-1 0 0,0 0 0,-1-1 0,0 1 0,-11 18 0,14-28-114,1-1 0,-1 0 0,0 0 0,1 0 0,-1 1 0,0-1 0,0 0 0,0 0 0,0 0 1,0 0-1,0-1 0,0 1 0,0 0 0,0 0 0,-3 1 0,4-2-13,-1 0-1,0 0 1,0-1 0,0 1 0,1 0-1,-1 0 1,0 0 0,0-1-1,0 1 1,1 0 0,-1-1-1,0 1 1,1 0 0,-1-1 0,0 1-1,1-1 1,-1 1 0,0-1-1,1 1 1,-1-1 0,1 0 0,-1 1-1,1-1 1,0 0 0,-1 1-1,0-2 1,-12-25 83,10 22 8,1 0 1,0 0-1,-1 0 0,0 0 0,0 1 0,-1-1 0,-7-7 0,11 12-92,0-1 0,-1 1 0,1-1 1,-1 1-1,1 0 0,-1-1 0,0 1 0,1 0 0,-1-1 0,1 1 1,-1 0-1,0 0 0,1-1 0,-1 1 0,0 0 0,1 0 1,-1 0-1,0 0 0,1 0 0,-1 0 0,0 0 0,1 0 0,-1 0 1,0 0-1,1 0 0,-1 1 0,1-1 0,-1 0 0,0 0 0,1 1 1,-1-1-1,1 0 0,-1 1 0,1-1 0,-1 1 0,1-1 0,-1 0 1,1 1-1,-1-1 0,1 1 0,-1 0 0,-2 3-21,1 1 0,0-1 0,0 0 0,-3 10 0,0-1 136,5-13-112,-1 1 0,1-1 0,0 0 0,0 1 0,0-1 0,0 1 0,-1-1 0,1 0 0,0 1 0,0-1 0,-1 0 0,1 1 0,0-1 0,-1 0 0,1 1 0,0-1-1,-1 0 1,1 0 0,0 0 0,-1 1 0,1-1 0,-1 0 0,1 0 0,0 0 0,-1 0 0,1 0 0,-1 0 0,1 1 0,-1-1 0,1 0 0,0 0 0,-1-1 0,1 1 0,-1 0 0,1 0 0,-1 0 0,1 0 0,0 0 0,-1 0 0,1 0 0,-1-1 0,1 1 0,0 0 0,-1 0 0,1-1 0,0 1 0,-1 0 0,1 0 0,-1-1 0,-15-21 142,14 19-152,-21-31-27,-46-66 25,57 85 32,0 1-1,-2 0 1,1 1-1,-26-18 0,21 19 37,-1 1 0,-1 0-1,0 1 1,-1 2-1,1 0 1,-29-7 0,20 8 36,-1 2 0,1 1 0,-1 1 1,-37 2-1,49 2-81,0 1 1,0 2 0,0-1-1,1 2 1,-1 0-1,1 2 1,0 0-1,1 0 1,0 1-1,0 1 1,1 1-1,0 1 1,-20 17-1,14-10-70,5-4-66,0 0 0,-24 29 0,37-39 49,3-3 58,0-1 0,0 1 0,-1-1 0,1 1 0,0-1 0,-1 1 0,1-1-1,0 1 1,-1-1 0,1 0 0,-1 1 0,1-1 0,-1 1 0,1-1 0,-1 0-1,1 0 1,-1 1 0,1-1 0,-1 0 0,1 0 0,-2 1 0,14-18-287,-5 7 316,11-11-90,-17 20 72,-1 1 1,1-1-1,-1 1 0,1-1 1,0 1-1,0-1 1,-1 1-1,1 0 0,0-1 1,-1 1-1,1 0 0,0 0 1,0 0-1,0-1 1,-1 1-1,1 0 0,0 0 1,0 0-1,-1 0 1,1 0-1,0 1 0,0-1 1,0 0-1,-1 0 0,1 0 1,0 1-1,0-1 1,-1 0-1,2 1 0,-1 1 11,0-1-1,-1 0 1,1 1-1,-1-1 0,1 1 1,-1-1-1,1 1 1,-1-1-1,0 1 1,1-1-1,-1 1 0,0-1 1,0 1-1,0 0 1,-1-1-1,1 3 1,-1 3 27,2-1 52,-1 0 1,-1 0 0,1 1-1,-1-1 1,0 0 0,0 0-1,-1 0 1,0-1 0,0 1 0,-5 10-1,7-16-84,-1 1 0,1-1 0,0 0 0,0 0 0,-1 1 0,1-1 0,0 0 0,-1 0 0,1 1 0,0-1 0,-1 0 0,1 0 0,0 0 0,-1 0 0,1 0 0,0 1 0,-1-1 0,1 0 0,0 0 0,-1 0 0,1 0 0,0 0 0,-1 0 0,1 0 0,-1 0 0,1 0 0,0 0 0,-1-1 0,1 1 0,0 0 0,-1 0 0,1 0 0,0 0 0,-1 0 0,1-1 0,0 1 0,-1 0 0,1-1 0,-14-10-34,13 10 34,-30-25 85,-1 1 0,-55-32 1,56 37-533,31 20 426,0 0-1,0 0 1,1 0-1,-1 0 1,0 0-1,0 0 1,1 0 0,-1 0-1,0 0 1,0 0-1,0-1 1,1 1-1,-1 0 1,0 0-1,0 0 1,0 0-1,0 0 1,1-1-1,-1 1 1,0 0 0,0 0-1,0 0 1,0-1-1,0 1 1,1 0-1,-1 0 1,0 0-1,0-1 1,0 1-1,0 0 1,0 0-1,0 0 1,0-1 0,0 1-1,0 0 1,0 0-1,0-1 1,0 1-1,0 0 1,0 0-1,0-1 1,0 1-1,0 0 1,0 0-1,0 0 1,-1-1-1,1 1 1,0 0 0,0 0-1,0 0 1,0-1-1,0 1 1,0 0-1,-1 0 1,1 0-1,0 0 1,0-1-1,0 1 1,-1 0-1,1 0 1,0 0 0,0 0-1,25-2-38,-20 1 33,0 1 92,0-1 0,0 0 0,0 0 0,0 0 0,0-1 0,0 0 0,8-4 0,-13 6-58,0 0 1,0-1-1,0 1 1,0 0 0,0 0-1,0 0 1,0-1-1,0 1 1,0 0-1,0 0 1,0-1 0,0 1-1,0 0 1,0 0-1,0-1 1,0 1-1,0 0 1,0 0 0,0 0-1,0-1 1,0 1-1,0 0 1,0 0 0,-1-1-1,1 1 1,0 0-1,0 0 1,0 0-1,0 0 1,0-1 0,-1 1-1,1 0 1,0 0-1,0 0 1,0 0-1,-1 0 1,1-1 0,0 1-1,0 0 1,-1 0-1,1 0 1,0 0 0,0 0-1,0 0 1,-1 0-1,1 0 1,-13-4 196,6 2-110,-1 1 1,1 0-1,-1 0 1,0 1-1,-13 1 1,-40 9 10,51-8-55,-9 1 18,0 2 0,0 0 0,1 2 1,0 0-1,0 1 0,0 0 0,1 2 0,1 0 0,-31 24 0,44-32-123,1 1 0,0-1-1,0 1 1,0 0 0,0 0 0,0 0 0,-2 5 0,4-8 41,-1 1 1,1-1 0,0 0 0,0 1-1,0-1 1,0 0 0,0 1 0,0-1-1,0 0 1,-1 1 0,1-1-1,0 0 1,0 1 0,0-1 0,1 0-1,-1 1 1,0-1 0,0 0 0,0 1-1,0-1 1,0 0 0,0 0 0,0 1-1,0-1 1,1 0 0,-1 1 0,0-1-1,0 0 1,0 0 0,1 1 0,0-1 3,0 0 0,0 0 1,0 1-1,0-1 0,0 0 1,0 0-1,0-1 1,0 1-1,0 0 0,0 0 1,0 0-1,0-1 0,0 1 1,0 0-1,0-1 1,1 0-1,66-29 109,59-21-517,-123 50 405,10-4-8,1 1 0,-1 0 1,1 1-1,17-1 0,-29 3 28,1 1-1,0 1 1,0-1-1,-1 0 1,1 1-1,0 0 1,-1 0-1,1 0 1,5 2-1,-7-1 6,0-1 1,0 0-1,0 0 0,0 1 0,-1-1 0,1 1 0,0 0 0,-1-1 0,0 1 0,1 0 0,-1 0 0,0 0 0,0 0 0,0 0 0,0 0 0,0 0 1,1 3-1,-1 2 25,0 1 0,0-1 0,0 0 0,-1 1 0,0-1 0,0 1 0,0-1 0,-1 1 0,-1-1 0,1 0 0,-5 14 0,-4 4 170,-24 44 0,16-37-176,-1-2 0,-2 0 0,-2-1 0,0-2 1,-32 30-1,-147 115 232,188-160-263,-620 512-197,604-497 128,-65 51 145,81-67-124,-2-1 0,1-1 0,-1 0 1,-27 10-1,32-16-335,35-11-561,91-19 469,50-3 697,-22 6-118,-136 22-96,107-20 118,-112 22-102,-1 0 0,0 0 0,1 0 0,-1-1 0,1 1 0,-1 1 0,0-1 0,1 0 0,-1 0 0,1 0 0,-1 1 0,0-1 0,1 1 0,-1-1 0,0 1 0,1-1 0,-1 1-1,2 1 1,-3-1-13,0 0 0,1-1 0,-1 1 0,1 0-1,-1 0 1,0-1 0,1 1 0,-1 0-1,0 0 1,0 0 0,0 0 0,0-1 0,0 1-1,0 0 1,0 0 0,0 0 0,0 0-1,0 0 1,0-1 0,-1 1 0,1 2 0,-3 2 41,1 1 1,-1-1 0,0 0-1,0 0 1,-1 0 0,-7 9 0,-90 81 133,73-71-105,17-14-55,4-2-46,-1-1 1,0-1-1,-1 0 0,-9 6 0,10-10-230,8-8 7,9-8-25,1-1 197,2 2 0,0 0 1,1 0-1,0 1 0,0 1 1,1 0-1,1 1 0,0 0 1,0 1-1,1 1 1,0 1-1,31-11 0,-43 17 78,-1 0-1,1 0 0,-1 1 0,1-1 1,0 1-1,-1-1 0,1 1 0,0 0 1,0 0-1,-1 1 0,1-1 0,0 1 1,3 1-1,-5-1 11,0 0 0,0 0 0,0 0-1,-1 0 1,1 0 0,0 1 0,-1-1 0,1 1 0,-1-1 0,1 1-1,-1-1 1,0 1 0,0 0 0,0-1 0,0 1 0,0 0-1,0 0 1,0 0 0,0 0 0,-1 0 0,1 0 0,-1 0 0,0 0-1,1 4 1,-1 10 37,-1-1 0,0 1-1,-1-1 1,-1 1 0,-1-1-1,-5 16 1,-2 10-27,-10 45-405,25-95 285,1 0 1,0 0-1,0 0 1,1 1 0,0 0-1,11-12 1,0 1-64,26-27 519,-43 59-245,-5 23 5,-3 1 0,-16 48 0,-35 69-38,59-153-97,0 0-1,0-1 0,0 1 1,0-1-1,0 1 0,-1-1 1,1 1-1,0 0 0,0-1 0,-1 1 1,1-1-1,0 1 0,-1-1 1,1 1-1,0-1 0,-1 0 1,1 1-1,-1-1 0,1 1 1,-1-1-1,1 0 0,-1 1 1,1-1-1,-1 0 0,1 0 1,-1 0-1,1 1 0,-1-1 1,0 0-1,1 0 0,-1 0 1,1 0-1,-1 0 0,0 0 1,1 0-1,-1 0 0,1 0 1,-1 0-1,1 0 0,-1 0 1,0 0-1,1-1 0,-1 1 1,0-1-1,-1 1 18,1-1 1,0 1 0,-1 0-1,1-1 1,0 1-1,-1 0 1,1 0-1,-1 0 1,1 0-1,-3 1 1,2-1-14,0 1 0,1 0 0,-1 0 0,1 1 0,-1-1 0,1 0 0,-1 0 0,1 1 0,0-1 0,-1 1 0,0 1 0,-7 7-20,-27 19 127,-58 36-1,55-39-164,-53 44 1,57-41-410,30-23 358,4-5 22,3-2-38,19-3 20,-17 4 119,1-1 0,0 0 0,0 0-1,7-3 1,-5 0-9,1 1-31,-1-1 0,1 1 0,0 0 1,0 0-1,0 1 0,0 0 1,0 1-1,1 0 0,-1 0 0,13 0 1,30 4-1,-30-3-29,35 6 1,-38-4 41,1 0 0,30-2 1,-21-1-34,-5 1 58,-1 2 1,1 0-1,0 1 1,35 9 0,59 14-78,-77-19 142,52 16 0,-64-15-69,20 7-345,-44-13 330,0 0 1,-1-1 0,1 2 0,0-1 0,-1 0 0,0 1-1,1-1 1,-1 1 0,3 4 0,-5-5 11,0-1 0,0 0 0,0 1 0,-1-1 0,1 1 0,-1-1 0,1 0 0,-1 1 0,0 0 0,0-1 0,1 1 0,-1-1 0,0 1 0,0-1 0,-1 1 0,1-1 0,0 1 0,-1 2 0,0-1-36,0 0 0,0 0 0,0 0 0,0 0 0,-1 0 0,1 0-1,-4 4 1,-5 7-156,7-10 159,1 0-1,-1-1 1,0 0-1,0 1 1,-4 2 0,-9 9-56,10-9 97,-1-1 0,1 0 0,-1 0 0,0 0 0,-14 6 0,11-6-20,-1-1 1,-1 0 0,1-1-1,0 0 1,-1-1-1,0 0 1,1-1-1,-1 0 1,0-1-1,0 0 1,1-1-1,-1 0 1,0-1-1,1 0 1,-1-1-1,1 0 1,-21-10-1,23 9-2,-1 0 1,1 0-1,-1 1 0,1 1 0,-1 0 0,0 0 0,0 0 1,-10 1-1,5 0-4,13 1 14,0-1 0,0 1-1,0 0 1,1 0 0,-1 0-1,0 0 1,0 0 0,0 0-1,0 1 1,1-1 0,-1 0-1,0 1 1,0 0 0,1-1-1,-1 1 1,0 0-1,1 0 1,-1 0 0,1 0-1,-1 0 1,1 0 0,-3 3-1,-5 5-89,8-9-29,2-1-28,13-17-365,-6 8 612,8-10-238,43-58 242,-53 69-85,-1 0 0,1 0 0,-1 0-1,-1-1 1,0 0 0,6-19 0,-7 17-57,-2 10 44,-1 1 1,1 0-1,-1-1 1,0 1-1,1-1 1,-1 1-1,0-1 1,0 1 0,0-1-1,0 1 1,0-1-1,0 1 1,0-1-1,-1 1 1,1-1-1,-1-2 1,-31-65 523,29 64-508,1 1 0,-1 0 0,-1 0 0,1 0 0,-1 0 0,-4-4 0,-9-9 11,12 12-134,0 0-1,-1 0 1,1 1 0,-1 0 0,0 0 0,0 1 0,-1-1 0,-11-3-1,-58-16-418,-100-27 575,75 22-112,-35-9 148,114 33-106,0 0 1,-1 2-1,1 0 1,-30 3-1,-17 6-75,0 4 0,1 2 0,-74 25 0,101-24 136,0 2 0,-53 29 0,-71 53-174,144-85 75,-50 32 3,2 4 1,-113 102-1,174-143 35,-161 159 2,139-138 62,-2-1-1,-1-2 1,-69 41 0,60-43-31,-82 33 0,118-55-14,1 0 0,-1 0 0,1-1 0,-1 0 0,0 0 0,1-1 0,-1 1 0,0-1 0,0 0 0,1-1 0,-1 1 0,0-1 0,0-1 0,1 1 0,-8-3 0,7 1-7,0 0 1,0 1-1,0 0 0,0 0 1,-1 1-1,-8-1 1,13 2 8,0 0 0,1 0 0,-1 0 0,0 0 0,0 0-1,1 1 1,-1-1 0,0 1 0,1-1 0,-1 1 0,1 0 0,-1 0 0,1-1 0,-1 1 0,1 0 0,-1 0 0,1 0 0,0 1 0,-1-1 0,1 0 0,0 0 0,-1 3 0,-1 1 11,0 0 1,1 0-1,0 1 0,0-1 1,-1 9-1,-2 6 36,-33 134 707,23-87-582,-30 132 448,36-155-625,1 0 0,3 1-1,2-1 1,3 72 0,3-67 12,1-2 200,-4 82-1,-1-127-191,1 0 0,0 0-1,-1 1 1,1-1-1,-1 0 1,0 0 0,0 0-1,1 0 1,-2 0 0,0 2-1,2-3-18,0-1 0,0 0 0,0 0 0,0 0 1,-1 0-1,1 0 0,0 1 0,0-1 0,0 0 0,0 0 0,0 0 0,-1 0 0,1 0 0,0 0 0,0 0 0,0 0 0,0 0 0,-1 0 0,1 0 1,0 1-1,0-1 0,0 0 0,0 0 0,-1 0 0,1 0 0,0 0 0,0 0 0,0-1 0,0 1 0,-1 0 0,1 0 0,0 0 0,0 0 1,0 0-1,0 0 0,-1 0 0,1 0 0,0 0 0,0 0 0,0-1 0,-1 0-9,0 0 1,0 0-1,1 0 0,-1-1 1,1 1-1,-1 0 0,1 0 0,0-1 1,-1 1-1,1-2 0,-10-90-147,7 44 168,-5-95-140,2 42-10,5-17 42,2 67-139,4 71 320,16 221-18,-19 2 20,-3-138-86,-12 69 193,4-99 108,4-4-318,4-50 11,1 26 1,1-17 184,-5-15-74,-1 3-132,6 1-111,-1-3 133,0 1-1,-5 29 1,4-39-19,0 1 0,1-1 1,-1 1-1,1-1 0,0 1 0,1-1 0,0 1 0,0 0 0,3 11 0,2 0-29,1 3 29,-6-19 31,1-1-5,-1 1 0,0 0 0,0 0 0,0-1 0,-1 1 0,1 0 0,0 0 0,-1 0 0,1 3 0,0-4-16,0 0 0,0-1 1,0 1-1,-1 0 0,1-1 1,0 1-1,0-1 0,0 1 1,0-1-1,1 1 0,-1-1 0,1 0 1,1 1 17,1 1-33,1 0 0,0-1 0,0 0 0,0 0 0,7 0 0,13 3 73,-18-3-34,0 0 0,1-1 0,-1 0-1,0 0 1,0 0 0,0-1 0,0 0 0,0-1 0,0 0-1,12-4 1,-10 3-59,1 0-1,-1 1 1,1 0 0,16-1-1,-13 1 39,1 0-1,-1 0 1,0-1-1,0-1 1,0 0 0,15-8-1,-4 3 36,-23 8-1,0 1 1,0-1-1,0 1 0,1 0 0,-1 0 0,0-1 0,0 1 0,0 0 0,1 0 0,-1 0 1,2 1-1,-3-1-18,0 0 1,1 0 0,-1 0-1,0 0 1,0 0-1,1 0 1,-1 0 0,0 1-1,0-1 1,0 0-1,0 0 1,1 0 0,-1 0-1,0 0 1,0 1-1,0-1 1,0 0 0,0 0-1,1 0 1,-1 1 0,0-1-1,0 0 1,0 0-1,0 1 1,0-1 0,0 0-1,0 0 1,0 0-1,0 1 1,0-1 0,0 0-1,0 0 1,0 1-1,0-1 1,0 0 0,0 0-1,0 1 1,0-1 0,0 0-1,-1 0 1,1 0-1,0 1 1,0-1 0,0 0-1,0 0 1,0 0-1,0 1 1,-1-1 0,-3 5 30,0 1-1,0-1 1,0 0 0,-1 0 0,0-1 0,0 1 0,0-1 0,-1 0 0,1-1 0,-1 1-1,-11 4 1,-1 1-37,-1-2 0,1 0 0,-27 6 0,33-11-7,0-1 0,0 0 0,-20-2 0,11 1-125,19 0 110,1 1 0,-1-1-1,1 1 1,-1-1 0,1 1-1,0-1 1,-1 1 0,1 0 0,-1 0-1,1 0 1,0 0 0,0 0-1,-1 0 1,0 1 0,-6 5 127,7-6-78,4 1-133,0 0 42,0 0 1,0 0 0,1 0 0,-1 0-1,0-1 1,1 0 0,-1 1 0,7 0 0,-1 0-29,1 0 1,-1-1 0,13 0 0,11 1 272,11 0-184,-40-3 28,-1 1 1,1 0-1,0-1 1,-1 0-1,1 0 0,-1 0 1,1-1-1,-1 1 0,5-3 1,-7 3-11,-1 1 1,0 0-1,1 0 0,-1 0 1,0 0-1,0 0 1,1-1-1,-1 1 1,0 0-1,0 0 1,1 0-1,-1-1 1,0 1-1,0 0 0,0 0 1,1-1-1,-1 1 1,0 0-1,0-1 1,0 1-1,0 0 1,0 0-1,0-1 1,0 1-1,0 0 0,1-1 1,-1 1-1,0 0 1,0-1-1,0 1 1,-1 0-1,1-1 1,-8-6 228,-15-1-182,-67-4 28,43 4-167,35 5 131,0 1 0,-23-1 1,29 3-86,1 1 0,-1-1-1,1 1 1,-9 3 0,7-2-48,5-2 30,2 0 35,0 0 0,-1 0-1,1 1 1,0-1 0,-1 0 0,1 0 0,0 0 0,-1 0 0,1 0 0,0 1 0,-1-1 0,1 0-1,0 0 1,-1 0 0,1 0 0,-1 0 0,1 0 0,0 0 0,-1-1 0,1 1 0,0 0 0,-1 0 0,1 0-1,-1 0 1,1 0 0,0 0 0,-1-1 0,1 1 0,0 0 0,0 0 0,-1-1 0,1 1 0,0 0 0,-1 0-1,1-1 1,0 1 0,0 0 0,0-1 0,-1 1 0,1 0 0,0-1 0,0 1 0,0 0 0,0-1 0,0 1-1,0 0 1,-1-1 0,1 1 0,0 0 0,0-1 0,2 0-162,-1 1 173,-1 0 1,1 0-1,-1 0 1,1-1-1,-1 1 0,1 0 1,0 0-1,-1 1 1,1-1-1,-1 0 1,1 0-1,-1 0 0,1 0 1,0 0-1,-1 1 1,1-1-1,-1 0 0,1 0 1,-1 1-1,1-1 1,-1 0-1,1 1 1,-1-1-1,0 1 0,1-1 1,-1 0-1,0 1 1,1 0-1,0 1 14,30 28 121,-17-15-318,20 15 0,-26-24 170,-4-4 63,0 1 1,0 0-1,-1 0 0,1 0 1,-1 0-1,0 0 0,3 5 1,-5-7-11,-1 1 105,2 3 286,-8-8-470,4 2 54,-1 0-1,1 1 1,-1-1 0,1 1 0,-1-1-1,1 1 1,-1 0 0,1 0 0,-1 1-1,0-1 1,-3 1 0,-8 1-46,1-6 31,13 3-1,0 1 0,-1 0 0,1-1 0,0 1 0,-1 0 0,1 0 0,-1 0 0,1 0 0,0-1 0,-1 1 0,1 0 0,-1 0 0,1 0 0,0 0 0,-1 0 0,1 0-1,-1 0 1,1 0 0,-1 0 0,1 0 0,0 0 0,-1 0 0,1 0 0,-1 0 0,1 1 0,0-1 0,-1 0 0,1 0 0,-1 0 0,1 1 0,0-1 0,-1 0 0,1 0 0,-1 1 0,-4 2-84,4-6-319,1 2 395,1 1 0,-1-1-1,0 1 1,1 0 0,-1-1-1,0 1 1,1 0-1,-1 0 1,1-1 0,-1 1-1,1 0 1,-1 0-1,0-1 1,1 1 0,-1 0-1,1 0 1,-1 0-1,1 0 1,-1 0 0,1 0-1,-1 0 1,1 0 0,-1 0-1,1 0 1,-1 0-1,1 0 1,-1 0 0,1 0-1,-1 0 1,1 1-1,0-1 1,4 2 15,0-1 1,-1 0-1,1 0 0,0 0 0,0 0 1,1-1-1,-1 0 0,0 0 0,0 0 1,0-1-1,0 0 0,0 0 0,0 0 1,0 0-1,-1-1 0,1 0 0,8-4 1,1-1-73,-12 7 87,-1-1 1,1 1-1,-1-1 0,1 0 1,-1 0-1,1 1 1,-1-1-1,0 0 1,1 0-1,-1-1 0,0 1 1,2-2 373,-3-4-483,8-83 234,-3 39-361,22-233 117,-27 284 104,1-12 61,0 1 1,0-1-1,-1 0 1,-3-20-1,2 30-44,1-1 1,-1 0-1,0 1 0,0-1 0,0 1 0,-1-1 1,1 1-1,-1-1 0,1 1 0,-1 0 0,-2-3 0,3 4-20,0 1-1,1-1 0,-1 1 0,0-1 0,1 1 1,-1 0-1,0-1 0,0 1 0,0 0 0,1-1 0,-1 1 1,0 0-1,0 0 0,0 0 0,0 0 0,1 0 1,-1 0-1,0 0 0,0 0 0,0 0 0,0 0 1,1 0-1,-1 1 0,0-1 0,0 0 0,0 1 0,1-1 1,-1 0-1,0 1 0,0-1 0,1 1 0,-1-1 1,0 1-1,1-1 0,-1 1 0,1 0 0,-1-1 1,1 1-1,-1 0 0,1 0 0,-1 0 0,-16 24-35,0 1-1,-15 34 1,1-2 161,30-55-120,-1-1 1,0 1-1,0 0 0,1-1 0,-1 0 0,-1 0 1,1 1-1,-4 1 0,6-3-6,-1-1-1,1 0 1,-1 1 0,0-1 0,1 0 0,-1 0 0,0 1-1,1-1 1,-1 0 0,0 0 0,1 0 0,-1 0-1,0 0 1,0 0 0,1 0 0,-1 0 0,0 0-1,1 0 1,-1 0 0,0-1 0,1 1 0,-1 0-1,0 0 1,1-1 0,-1 1 0,1 0 0,-1-1-1,0 1 1,1-1 0,-1 1 0,1-1 0,-1 1-1,1-1 1,-1 1 0,1-1 0,0 1 0,-1-1-1,0-1 1,-4-6-40,0 0 1,1-1-1,-6-14 0,8 20 25,1 0 0,1 0-1,-1 1 1,0-1 0,1 0 0,-1 0 0,1 0 0,0 0 0,0 0 0,0 0 0,0 0 0,1 1-1,-1-1 1,1 0 0,0 0 0,-1 0 0,3-2 0,1-2-56,0 1 0,0 0 1,1 0-1,0 0 0,1 1 0,7-7 1,41-25 219,-13 9 25,5-7-34,-1-2 1,-2-2 0,-2-1 0,45-57-1,-12 0 272,-72 93-330,0 0 0,0 0 0,0 0 0,-1 0 1,2-6-1,-3 9-51,1 0 0,-1 0 0,0 0 0,0-1 1,0 1-1,0 0 0,0 0 0,0 0 0,0 0 1,0 0-1,-1-2 0,1 3-18,0-1 0,0 1 0,-1 0 0,1-1 1,0 1-1,0 0 0,-1-1 0,1 1 0,0 0 0,-1 0 0,1-1 1,0 1-1,-1 0 0,1 0 0,0 0 0,-1-1 0,1 1 0,0 0 0,-1 0 1,1 0-1,-1 0 0,1 0 0,0 0 0,-1 0 0,1 0 0,-1 0 1,1 0-1,0 0 0,-1 0 0,1 0 0,-1 0 0,-1 1-22,-1 0 0,1 0-1,0 0 1,0 0 0,0 0-1,0 1 1,0-1-1,0 1 1,0-1 0,-2 4-1,-4 2-72,-16 18-946,1 0-1,2 2 1,-20 29 0,26-35 138,2-1-501,0-1 0,2 2 0,-13 29 0,-2 15-357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57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1 896,'1'0'73,"-1"0"0,11 3 1242,-10-2-1242,17 11 916,-13-6-865,1-1 0,-2 1 0,1 0 0,-1 1 0,1-1 0,5 14 0,15 46 84,-18-46-111,-3-6 1,0 0-1,-1 1 1,0-1 0,0 22-1,-3 62 669,-1-49-426,2 8-102,-2 62-161,-9-61 68,6-43-143,2 0-1,-3 30 0,5-19-113,0-20 182,-2-6-17,0-3 48,-2-8-96,1 1-1,1 0 0,-2-19 1,-3-12-316,-44-155-2169,0-10 70,28 114 1823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0:28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40 1472,'0'0'5034,"-9"8"-1295,-13-4 2543,24-4-6221,0 0-1,0 0 0,1 0 1,-1 0-1,0-1 0,0 1 0,0 0 1,0-1-1,4-1 0,5 0 15,159-8 626,-69 7-592,-29 1-214,-41 2 275,0-1 1,1-2-1,47-10 0,-52 9-150,-23 4 9,0 0 1,-1-1-1,1 1 1,0-1-1,-1 0 1,1 0-1,-1 0 1,1 0 0,3-2-1,-34 62 307,14-33-306,0-1 1,-2 0-1,0-1 0,-2-1 0,-31 34 0,7-22-64,-88 59 0,39-30 22,87-62 19,-99 78-131,83-65 46,14-11 65,-1 1-1,1-1 0,0 1 1,0 0-1,-8 11 0,9-12-186,4-2 491,6-2-78,-4 0-229,113-5 474,43 1-169,-50 4-187,-70-1-56,-1 1 0,46 6 0,-79-5-204,-1-1 0,1 1 0,-1 0 0,1 0 1,-1 0-1,1 1 0,-1-1 0,6 4 0,-7-3-498,0 0 0,0 0-1,0 0 1,0 0 0,0 0 0,0 1-1,-1-1 1,1 1 0,-1-1-1,3 6 1,4 7-2021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0:34.0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9 154 2240,'-9'7'5605,"22"-14"-2117,-11 5-3398,-1 0 0,1 0 0,-1-1 0,0 1 0,1 0 0,-1 0-1,0-1 1,-1 1 0,1-1 0,0 1 0,0-5 0,3-7 196,26-54 88,-28 63-320,1 1 0,0-1 0,0 0 0,1 1 0,-1 0 0,9-8 0,-11 14 531,1 1-449,-1-1 0,0 1 0,0 0 0,1-1 0,-1 1-1,1 5 1,1 181 1266,-4-110-1039,1 177 112,-6-194-1904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0:35.1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1 281 1984,'1'-4'5829,"3"-4"-3599,12-26-1079,19-77 588,-31 98-1609,0 1-1,1 1 1,12-22 0,-14 28-98,0 0-1,1 0 1,-1 1 0,1-1 0,0 1 0,0 0 0,1 0 0,-1 1 0,1-1-1,8-4 1,-11 8-13,-1-1 1,0 0-1,1 1 0,-1 0 0,0-1 0,1 1 0,-1 0 1,0 0-1,1 0 0,-1 0 0,0 0 0,1 0 0,-1 0 1,1 0-1,-1 0 0,0 1 0,1-1 0,-1 0 0,0 1 0,0-1 1,1 1-1,-1 0 0,0-1 0,0 1 0,0 0 0,0 0 1,0 0-1,0 0 0,0 0 0,0 0 0,0 0 0,0 0 1,0 0-1,0 2 0,2 1 68,0 1-1,-1-1 1,0 1 0,0 0-1,0 0 1,-1 0 0,0 0-1,1 6 1,1 13 140,-2 1 0,-1-1 0,0 1 0,-2-1 1,-9 44-1,3-36-52,-1 0 0,-1 0 1,-27 54-1,-39 66 1275,68-144-1214,7-6-134,3-4 8,0-16 648,0 14-689,1-1 0,0 1 1,0 0-1,0 0 0,1 0 0,-1 0 1,1 1-1,5-4 0,0-1 22,-3 3-48,1 1-1,0-1 0,0 1 0,0 0 1,0 1-1,0-1 0,1 2 1,0-1-1,0 1 0,9-2 0,5 1-22,0 0-1,32 1 0,-28 3-119,-1 0-1,1 1 1,-1 1 0,48 14 0,-60-14-1202,-13-3 1104,1 0 0,-1 0 1,1 0-1,-1 0 0,1 0 1,-1 0-1,1 0 0,-1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0:36.3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13 318 2656,'-12'-8'1520,"11"-9"2259,2 10-2796,-1-1-731,1 0 0,1 1 0,0-1 0,0 0 0,0 0 0,1 1 0,0-1 0,0 1 0,7-10 0,43-61 599,-44 67-794,0 1-1,1 0 1,0 0 0,0 1 0,1 0 0,0 0-1,0 2 1,1-1 0,0 1 0,1 1-1,0 0 1,0 1 0,16-4 0,-24 7 0,1 1 1,0 0 0,-1 0 0,1 1-1,0 0 1,-1 0 0,1 0 0,0 1 0,0-1-1,-1 1 1,7 2 0,-11-2-35,0 0 1,0-1-1,-1 1 1,1 0-1,0 0 1,0 0 0,0 0-1,0 0 1,-1 0-1,1 0 1,0 0-1,-1 0 1,1 0-1,-1 0 1,1 0-1,-1 0 1,0 1-1,0-1 1,1 0-1,-1 0 1,0 0-1,0 1 1,0-1-1,0 0 1,0 0-1,-1 3 1,0 4 45,-1 0-1,1-1 1,-5 10 0,4-9-40,-18 59 433,-3-2 0,-36 73 0,52-125-316,-1-1 0,-17 20 0,4-5 24,21-27-170,-1 1-18,0 0 1,0 0 0,1 0 0,-1 0 0,0 1-1,1-1 1,-1 0 0,1 0 0,-1 1 0,1-1 0,-1 0-1,1 3 1,0-4 0,1 1-1,0-1 1,-1 1-1,1-1 1,0 1 0,0-1-1,-1 0 1,1 1-1,0-1 1,0 0 0,0 0-1,0 0 1,-1 1-1,1-1 1,1 0-1,-1 0-1,21 4-134,1 2 1,-1 0 0,30 14 0,61 34 254,-108-52 23,-1 1 0,1 0-1,-1-1 1,1 2 0,7 6 0,-12-9-92,1-1 0,-1 1 1,1 0-1,-1-1 0,1 1 0,-1 0 0,0-1 1,1 1-1,-1 0 0,0 0 0,1-1 1,-1 1-1,0 0 0,0 0 0,0 0 0,0-1 1,0 1-1,0 1 0,0 0 11,-1-1-1,1-1 1,-1 1-1,1 0 1,-1 0-1,1 0 1,-1 0 0,0 0-1,1 0 1,-1-1-1,0 1 1,0 0-1,0 0 1,0-1 0,1 1-1,-1-1 1,0 1-1,-2 0 1,-13 7 206,-1 0 1,0-1 0,-1-1 0,-20 5-1,27-9-303,0 0 0,-1-1-1,1 0 1,-1 0-1,1-1 1,-1-1 0,-20-4-1,7 0-2449,-42-16-1,36 9-2584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0:37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171 1 2560,'-6'1'6437,"-1"33"-5742,1 1-1,1 0 1,1 37 0,-12 222 1214,12-258-1704,0 0 0,-3 0-1,-1-1 1,-14 41 0,8-33 155,11-29-144,-1-1 0,-1 0 0,0 0 0,-12 20 0,16-32-275,0 1 0,0-1 0,0 0 1,0 1-1,0-1 0,0 0 0,-1 0 0,1 0 0,-2 1 1,2-2-36,1 1 0,0-1 0,-1 0 0,1 0 0,-1 0 0,1 0 0,0 0 0,-1 0 0,1 0 1,0 0-1,-1 0 0,1 0 0,-1 0 0,1 0 0,0 0 0,-1 0 0,1 0 0,-1 0 0,1 0 1,0 0-1,-1 0 0,1-1 0,0 1 0,-1 0 0,1 0 0,0-1 0,-1 1 0,1 0 0,0 0 1,0-1-1,-1 1 0,1 0 0,0-1 0,0 1 0,-1 0 0,1-1 0,0 1 0,0 0 1,0-1-1,0 1 0,0 0 0,-1-1 0,1 0 0,-1-2-372,0 0 0,0 1-1,0-1 1,0 0 0,1 0 0,-1 0-1,1 0 1,0-1 0,0 1 0,0 0-1,0 0 1,1 0 0,-1 0 0,1 0 0,0 0-1,-1 0 1,1 0 0,2-3 0,11-14-1241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8:18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399 0 2912,'-6'4'453,"1"-1"0,-1 1 1,1 0-1,0 0 0,0 0 0,0 1 0,0-1 1,-4 8-1,-10 8 1169,6-6-954,1 0 0,0 0-1,-16 27 1,-23 51 685,4-8-150,6-15-681,-63 93 70,88-136-1909,12-13-1846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11.4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199 485 2912,'13'-20'2629,"-15"39"-1866,0 0 1,0-1-1,-2 1 0,-11 33 1,1-3-170,-31 99 551,7-23-418,-20 79 478,42-156-330,16-48-842,0 1 1,0-1-1,0 0 1,0 1-1,0-1 1,0 0-1,-1 1 1,1-1-1,0 0 1,0 1-1,0-1 1,0 0-1,-1 0 1,1 1-1,0-1 1,0 0-1,-1 0 1,1 1-1,0-1 1,0 0-1,-1 0 1,1 0-1,0 1 1,-1-1-1,1 0 1,0 0-1,-1 0 1,-3-7 485,0-22-88,3 2-278,1 0 0,2 1 0,8-47 0,26-81-201,-30 132 49,12-48-265,33-80 1,-40 124 142,1 1-1,2 0 1,0 1 0,1 1 0,1 0-1,24-25 1,-32 39 4,-1 2 0,1-1 0,0 1 1,1 1-1,-1-1 0,13-6 0,-19 12 99,0 0 0,0 1 0,0-1 0,0 0 0,0 0-1,0 1 1,0-1 0,1 1 0,-1 0 0,0 0 0,0 0 0,1 0 0,-1 0 0,0 0-1,0 1 1,0-1 0,1 1 0,-1-1 0,0 1 0,0 0 0,0 0 0,0 0 0,0 0-1,0 0 1,0 0 0,0 0 0,-1 1 0,1-1 0,0 1 0,-1 0 0,1-1 0,-1 1-1,0 0 1,1 0 0,-1 0 0,2 3 0,1 4 29,0 0 0,0 0 0,-1 1 0,0-1 0,-1 1 0,1 0 1,0 14-1,-2-6 97,0 0 1,-1-1-1,-3 25 1,1-32-20,0 1 1,0-2-1,-1 1 0,0 0 1,-1 0-1,0-1 1,-1 0-1,1 0 1,-10 12-1,12-18-36,0 0 0,0 0 0,-1-1 0,1 1-1,-1 0 1,0-1 0,1 0 0,-1 0 0,0 0 0,0 0 0,-1 0-1,1-1 1,0 1 0,-1-1 0,1 0 0,-1 0 0,1 0-1,-1 0 1,1-1 0,-1 1 0,1-1 0,-1 0 0,0 0-1,1 0 1,-1-1 0,1 1 0,-1-1 0,0 0 0,-4-2-1,6 2-89,-1 0-1,0 0 1,1-1-1,-1 1 0,1-1 1,-5-3-1,7 5 22,-1 0-1,1-1 1,0 1-1,0 0 1,-1-1-1,1 1 1,0 0-1,-1-1 1,1 1 0,0 0-1,0-1 1,0 1-1,0-1 1,-1 1-1,1-1 1,0 1-1,0 0 1,0-1-1,0 1 1,0-1 0,0 1-1,0-1 1,0 1-1,0 0 1,0-1-1,0 1 1,1-1-1,-1 1 1,0-1-1,0 1 1,0 0 0,0-1-1,1 1 1,-1-1-1,0 1 1,0 0-1,1-1 1,-1 1-1,0 0 1,1 0-1,-1-1 1,0 1 0,1 0-1,-1 0 1,0-1-1,1 1 1,-1 0-1,1 0 1,-1 0-1,1 0 1,-1-1-1,0 1 1,2 0 0,4-2-55,0-1 1,0 2-1,0-1 1,0 0 0,1 1-1,9 0 1,42 1 80,-21 1-39,-20-1-33,-4 1 84,0-1-1,0 0 1,0-1 0,0-1 0,0 0-1,0 0 1,23-9 0,-23 5 50,0-1 1,0-1 0,0 0 0,-1-1 0,0 0 0,-1-1 0,0 0 0,-1-1 0,0 0-1,0 0 1,-1-1 0,-1-1 0,0 1 0,0-1 0,-2-1 0,1 1 0,5-22 0,-10 30-47,-1 0 0,-1 0 0,1-1 0,-1 1 1,0 0-1,0 0 0,0-1 0,-1 1 0,0 0 1,0 0-1,-1-6 0,1 9-58,0 0-1,0 0 0,1 0 1,-1 0-1,0 0 1,-1 0-1,1 0 1,0 1-1,0-1 1,-1 0-1,1 1 1,-1-1-1,0 1 0,1-1 1,-1 1-1,0 0 1,0 0-1,0 0 1,0 0-1,0 0 1,0 0-1,0 0 0,0 1 1,0-1-1,0 1 1,0-1-1,-1 1 1,-1 0-1,1 0 0,1 0 0,-1 1 0,1 0 0,-1-1 0,1 1 1,-1 0-1,1 0 0,0 0 0,0 0 0,-1 0 0,1 1 0,0-1 0,0 1 0,0 0 0,0-1 0,0 1 0,1 0 0,-1 0 0,1 0 0,-3 4 0,0 0-32,1 1 0,0-1 0,0 0 0,0 1 0,1-1 1,-2 12-1,2-11 68,1 1 0,0 0 0,0-1 0,0 1 0,1 0 0,1 0 0,-1-1 1,1 1-1,1 0 0,-1 0 0,2-1 0,-1 1 0,1-1 0,-1 0 0,2 0 1,-1 0-1,1 0 0,0-1 0,1 1 0,0-1 0,0 0 0,0 0 0,0-1 1,1 1-1,0-1 0,0-1 0,1 1 0,10 5 0,-10-6 39,1-1 0,0 1 0,0-1-1,0-1 1,1 0 0,-1 0 0,1 0-1,-1-1 1,1-1 0,10 1 0,-7-2-34,1-1 1,-1 0-1,0 0 1,0-1 0,0-1-1,15-6 1,8-7 79,-1-2-1,-1-1 1,44-36 0,-72 52-47,52-42-153,-56 46 112,-1-1 0,1 1 0,-1-1 0,1 1 0,0 0 0,-1-1 0,1 1 0,-1 0 0,1-1 0,0 1 0,-1 0-1,1 0 1,0 0 0,-1 0 0,1 0 0,0-1 0,0 1 0,-1 1 0,1-1 0,0 0 0,0 0 0,0 0 2,-1 1 1,1-1-1,-1 0 1,1 1-1,-1-1 1,0 1-1,1-1 1,-1 1-1,0-1 0,1 1 1,-1-1-1,0 1 1,1-1-1,-1 1 1,0-1-1,0 1 1,0 0-1,1-1 1,-1 1-1,0 5 37,1 0-1,-1-1 0,0 1 1,-1 6-1,1-7 10,-2 8 90,0 0 0,-1 0 0,-8 23 0,6-20 141,-5 24-1,20-54-42,5-14-237,-8 13-48,24-48-4,-26 55 43,0 0-1,1 0 0,0 0 1,0 1-1,7-7 1,-13 13 0,0 1 1,1 0-1,-1 0 0,0-1 1,0 1-1,0 0 1,1 0-1,-1 0 0,0 0 1,0-1-1,1 1 0,-1 0 1,0 0-1,0 0 1,1 0-1,-1 0 0,0 0 1,0 0-1,1 0 1,-1 0-1,0-1 0,1 1 1,-1 0-1,0 1 1,0-1-1,1 0 0,-1 0 1,0 0-1,1 0 0,-1 0 1,0 0-1,0 0 1,1 0-1,-1 0 0,0 0 1,1 1-1,3 10-73,-1 18 100,-3-3-147,4 28 0,-2-45 143,-1 1 0,1-1 0,1 1-1,0-1 1,0 0 0,5 9 0,-6-13 11,1-1 1,-1 0 0,1 0-1,0 0 1,0 0-1,0-1 1,0 1 0,0-1-1,5 4 1,-5-6-15,0 1 0,0-1-1,1 1 1,-1-1 0,0 0 0,0 0 0,1-1 0,-1 1 0,0-1-1,1 0 1,-1 1 0,0-1 0,6-1 0,10-2 43,1-1 0,-1-1 1,-1 0-1,37-17 0,-7-3-53,-30 15 0,-5-1 96,-12 10-85,8-6-59,5-3 47,-1-1 0,0 0 0,-1 0 0,12-15 0,4-3-53,-11 5 130,-7 9 56,-10 15-141,1-1 3,-1 1 0,0-1 0,1 0 1,-1 1-1,0-1 0,1 1 0,-1-1 1,0 0-1,0 1 0,0-1 0,1 0 1,-1 1-1,0-1 0,0-1 0,0 2-63,0-1 32,0-2 42,0 2 192,-1 1-392,0 0 198,1 0 0,0 0 0,0 0 1,0 0-1,-1 0 0,1 0 0,0 0 1,0 0-1,0 0 0,-1 0 0,1 0 0,0 0 1,0 0-1,-1 0 0,1 0 0,0 0 0,0 0 1,0 0-1,-1 0 0,1 0 0,0 0 0,0-1 1,0 1-1,0 0 0,-1 0 0,1 0 1,0 0-1,0 0 0,0-1 0,0 1 0,0 0 1,-1 0-1,1 0 0,0 0 0,0-1 0,0 1 1,0 0-1,0 0 0,0 0 0,0-1 0,0 0-15,1-1 0,-1 1 0,1-1-1,0 1 1,0 0 0,-1-1 0,1 1-1,0 0 1,0 0 0,0 0 0,0-1-1,1 1 1,-1 0 0,0 1-1,0-1 1,1 0 0,-1 0 0,0 0-1,2 0 1,-2 0 22,0 0-1,0 0 1,0 0-1,0-1 1,0 1 0,0 0-1,-1 0 1,1-1-1,0 1 1,-1-1-1,1 1 1,-1-1 0,1 1-1,-1-1 1,0 1-1,0-1 1,0 1-1,0-1 1,0 1 0,0-1-1,0 1 1,0-1-1,0 1 1,-2-3-1,1-2 34,0-1 0,-1 1 0,0 0 0,-5-10-1,5 13-72,1 1-1,0 0 0,-1 0 1,0 0-1,1 0 0,-1 0 1,0 0-1,0 0 0,0 1 0,0-1 1,0 1-1,-1-1 0,1 1 1,0 0-1,-4-1 0,2 0-23,0 1-1,0 0 1,0 1 0,-1-1-1,1 1 1,0 0 0,0 0-1,-8 1 1,2 1-10,1 0 0,0 0 0,0 1 0,1 0-1,-1 1 1,1 0 0,-17 10 0,19-9 44,-1 1 0,1 0 0,-1 0-1,2 0 1,-1 1 0,1-1 0,0 2 0,0-1-1,1 0 1,0 1 0,0 0 0,1 0 0,-4 10-1,3-4-1,1 0 0,0 0 0,1 0 0,1 1 0,0-1 0,1 1 1,1 14-1,1-19 40,0 0 0,0-1 0,1 1 0,0-1 0,1 0 0,0 0 0,0 0 0,1 0 0,0-1 0,0 0 0,1 0 0,0 0 0,1-1 0,7 8 0,-1-3 91,1 0 0,0-2 0,1 1 1,0-2-1,0 0 0,31 13 0,-41-20-85,0 0-1,0-1 1,0 1-1,0-1 1,0 0-1,1-1 1,-1 1-1,0-1 1,0 0 0,0 0-1,1-1 1,-1 1-1,0-1 1,0 0-1,0-1 1,0 1-1,0-1 1,0 0-1,0 0 1,0-1 0,-1 1-1,1-1 1,-1 0-1,0 0 1,0-1-1,0 1 1,0-1-1,6-8 1,5-7 73,-1-1 0,0-1 1,-1-1-1,10-24 0,34-97 276,-26 61-331,-9 28-35,21-57-94,-25 58 13,29-98-199,-43 128 49,-6 15 45,2 8 170,0 0 0,0 0 1,0 0-1,-1 0 0,1 0 1,0 0-1,0 0 1,-1 0-1,1 0 0,0 1 1,0-1-1,-1 0 1,1 0-1,0 0 0,0 0 1,-1 0-1,1 0 1,0 0-1,0 1 0,0-1 1,-1 0-1,1 0 1,0 0-1,0 0 0,0 1 1,0-1-1,0 0 1,-1 0-1,1 1 0,0-1 1,0 0-1,0 1 1,-6 7-83,1 1 0,0 0 1,-7 19-1,1-2 59,-1 3 33,1 0-1,1 0 1,1 1 0,2 1-1,2-1 1,-4 43 0,7 190-206,5-133-1856,-16-148-5176,12 14 6530,-2-5 0,-1-24-2322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0:37.9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232 4 3328,'0'0'86,"0"0"0,-1-1 1,1 1-1,-1 0 0,1-1 0,-1 1 0,1 0 1,0-1-1,-1 1 0,1 0 0,-1 0 0,1 0 1,-1-1-1,0 1 0,1 0 0,-1 0 0,1 0 1,-1 0-1,1 0 0,-1 0 0,1 0 0,-1 0 1,1 0-1,-1 0 0,0 0 0,1 1 0,-1-1 1,1 0-1,-1 0 0,1 0 0,-1 1 1,1-1-1,0 0 0,-1 1 0,1-1 0,-1 0 1,1 1-1,-1-1 0,1 1 0,0-1 0,-1 0 1,1 1-1,0-1 0,0 1 0,-1 0 0,-3 4 439,-26 25 1956,20-20-2156,0 0 1,0 0-1,1 1 0,1 0 0,-11 19 0,-42 99 317,50-100-527,1 0 0,-10 48 0,17-49-78,3-22-6,0-1 0,-1 1 0,0-1 0,-2 8 0,3-12-13,0-1-1,0 0 1,0 1-1,0-1 1,0 0 0,0 1-1,0-1 1,0 1-1,0-1 1,0 0 0,0 1-1,0-1 1,0 1-1,0-1 1,0 0 0,0 1-1,0-1 1,0 0-1,0 1 1,1-1 0,-1 0-1,0 1 1,0-1-1,0 0 1,1 1 0,-1-1-1,0 0 1,0 1 0,1-1-1,-1 0 1,0 0-1,1 1 1,-1-1 0,0 0-1,1 0 1,-1 0-1,0 0 1,1 1 0,-1-1-1,1 0 1,-1 0-1,0 0 1,1 0 0,-1 0-1,1 0 1,-1 0-1,0 0 1,1 0 0,0 0-1,0 0-8,1 0-1,0 0 1,0-1-1,0 1 1,-1 0-1,1-1 1,0 1-1,0-1 1,2-1-1,13-3-20,-3 2 3,69-21 724,-45 11-803,1 1 1,1 3 0,70-9 0,-10 13-4876,-55 5 2419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0:40.5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7 2304,'-5'-6'565,"8"6"-255,-3 1-274,1-1 1,-1 1-1,1-1 0,0 1 0,-1-1 1,1 1-1,-1-1 0,1 1 1,-1 0-1,0-1 0,1 1 1,-1-1-1,0 1 0,1 0 1,-1 1-1,28 1 4844,-27-2-4793,1 0 0,0 1 0,0-1 0,-1 0 0,1 0 0,-1 1 0,1-1 0,-1 1 0,0-1 0,1 1 0,-1 0 0,0-1 0,0 1 1,0 0-1,0 0 0,0 0 0,-1 0 0,1-1 0,-1 1 0,1 4 0,1 5-15,-1-1 1,0 20-1,-1-24 21,0 51 329,-13 91-1,9-108-160,4-28-199,-1 0 1,-3 15-1,3-22 218,3-5 342,1-10 28,-2 5-633,-1-1 0,1 1 0,1-1-1,-1 1 1,1 0 0,0-1 0,0 1 0,1 0 0,4-8 0,-2 5-128,1 0 1,0-1-1,1 2 0,11-12 1,-13 15 70,0 0 1,0 0-1,1 0 0,0 1 1,0 0-1,0 0 0,0 1 1,0-1-1,0 1 0,1 1 1,-1-1-1,1 1 0,0 0 1,-1 1-1,1-1 0,-1 1 1,1 1-1,0-1 0,-1 1 1,1 0-1,-1 1 0,1-1 1,-1 1-1,9 4 0,-5-1 9,0-1 0,-1 2-1,1-1 1,-1 1 0,-1 1 0,1-1-1,-1 1 1,0 1 0,0 0-1,-1 0 1,0 0 0,-1 1-1,0 0 1,7 13 0,-11-17 60,1 0 1,-1 1 0,0 0-1,-1-1 1,1 1 0,-1 0-1,0 0 1,0 0 0,-1 0-1,0 0 1,-1 8 0,1-10 17,-1 0 1,0 1 0,-1-1 0,1 0-1,-1 0 1,0 0 0,1 0 0,-2 0-1,1-1 1,0 1 0,-1-1 0,0 1 0,0-1-1,0 0 1,0 0 0,-6 4 0,-1 0 64,-1 0 0,0-1 1,0 0-1,-1-1 0,1 0 1,-1-1-1,-1 0 0,1-1 1,0 0-1,-19 1 0,14-2-140,0-2-1,0 0 1,0-1-1,0 0 1,0-2-1,0 0 1,-20-6 0,12 5-3962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0:41.1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3232,'0'-8'8853,"9"8"-8144,157 6 591,1-1-1304,-143-5-177,45 2-4064,-61-1 3634,-4-1 295,-1 1-1,1-1 1,-1 0-1,1 0 0,-1 0 1,7-2-1,-8 2 60,0-1-1,-1 0 1,1 0-1,0-1 1,-1 1 0,1 0-1,-1 0 1,0-1-1,1 1 1,-1-1 0,0 1-1,0-1 1,0 0-1,1-1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14.4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62 1248,'5'-7'411,"-4"6"-166,0 0-1,0 0 1,0 0 0,13-27 11837,-11 5-10104,-7 84-1705,1-33-159,1 50 0,4 17 378,-3-54-157,20-40-212,38-1-286,-1 3 0,1 3 1,60 13-1,-91-13 243,0 2-1,29 11 1,-47-16 35,0 1 0,0 0 0,0 1 0,0 0 0,-1 0 0,1 1 0,-1-1 0,-1 2 0,1-1 0,5 8 0,-11-13-79,0 0-1,0 1 1,-1-1 0,1 0-1,0 0 1,-1 1-1,1-1 1,-1 0 0,1 1-1,-1-1 1,0 1 0,1-1-1,-1 0 1,0 1-1,0-1 1,0 1 0,0-1-1,0 1 1,-1-1 0,1 3-1,-1-2 15,0 0 1,0 0-1,-1 0 0,1 0 0,0 0 0,-1 0 1,1 0-1,-1 0 0,0 0 0,1-1 1,-4 3-1,-2 1 70,0-1 0,0 0 0,0 0 0,-1 0 1,1-1-1,-11 3 0,-55 11 191,-1-2 0,-79 4 0,16-12-2055,98-10-1722,39 4 3301,-1-1 1,1 0-1,-1 0 1,1 0-1,-1 0 1,0 0-1,1 0 0,-1 0 1,1 0-1,-1 0 1,1 0-1,-1-1 1,1 1-1,-1 0 1,1 0-1,-1 0 1,1-1-1,-1 1 0,1 0 1,0 0-1,-1-1 1,1 1-1,-1-1 1,1 1-165,-1-1 164,1 1 1,0-1-1,-1 1 1,1 0-1,0-1 0,0 1 1,-1-1-1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14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13 117 9056,'-13'-11'4096,"23"3"-3552,-7 0 1248,12 4-1088,14-12 831,6 5-863,22-5 64,10 4-448,2 1-320,-2 3 0,-2 0-1408,-7 8 800,7-4-3263,-8 4 2175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18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413 19 2144,'-5'-10'5847,"5"10"-5729,-9-2 898,-44-1 2525,46 2-3411,0 0 0,-1 0 0,1 0 0,0 1 0,-1 1-1,1-1 1,-1 1 0,1 1 0,0-1 0,0 1 0,0 0 0,0 1-1,0 0 1,0 0 0,0 0 0,1 1 0,0 0 0,-1 0 0,-9 10 0,5-4-60,0 1 0,2 1 0,-1 0 1,1 0-1,1 0 0,-7 15 1,-1 7 195,-14 42 0,5-13-25,14-39-162,2 0-1,1 0 1,0 0 0,-6 47-1,13-54 4,0 1-1,2 0 1,0-1-1,1 1 1,0-1-1,11 35 1,-10-41-115,5 20 103,2 0 0,17 36 0,-24-59-15,2 0 0,-1 0 0,1-1 0,0 0 0,1 1-1,-1-1 1,2-1 0,-1 1 0,1-1 0,0-1 0,0 1 0,14 8-1,-15-12-2,0 0-1,0 0 0,0 0 0,0-1 1,0 0-1,0 0 0,0 0 0,1-1 1,-1 0-1,0 0 0,1-1 1,-1 0-1,0 0 0,0 0 0,0-1 1,0 0-1,0 0 0,0 0 0,6-4 1,-1 0 33,0 0 0,0-1 0,0 0 0,-1-1 1,0 0-1,0 0 0,-1-1 0,11-15 0,-17 21-79,0 0-1,-1-1 0,0 1 0,1-1 0,-1 0 1,-1 0-1,1 0 0,-1 0 0,1 0 0,-1 0 1,0 0-1,-1 0 0,1-1 0,-1 1 0,0 0 1,0 0-1,0-1 0,0 1 0,-1 0 0,0 0 1,1 0-1,-2-1 0,1 1 0,0 0 0,-1 0 1,0 1-1,0-1 0,0 0 0,0 0 0,-1 1 1,1 0-1,-1-1 0,0 1 0,0 0 0,0 0 1,-1 1-1,1-1 0,0 1 0,-1-1 1,-5-1-1,3 1-69,1 0 1,-1 1 0,0 0-1,-1 0 1,1 1 0,0 0-1,0 0 1,0 0 0,-1 1-1,1 0 1,0 0 0,-1 1-1,1-1 1,0 1 0,0 1-1,0-1 1,-1 1 0,-6 3-1,3 0 19,0 1-1,0-1 1,1 1-1,0 1 1,0 0-1,0 0 1,1 1-1,0 0 1,-11 15-1,-1 3-160,-26 46-1,24-26-3321,19-37 2590,3-4-495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19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1 3552,'-6'11'11056,"12"-9"-10857,0 0 1,0 0-1,0-1 1,0 0-1,0-1 1,9 1-1,41-5 302,-20 2-308,37-4 152,-32 3-237,50 1-1,-76 4-76,-1 0 0,1 1 0,15 6 0,-7-3-27,51 18-9,-73-23 149,0 2-60,-1-2-86,0-1 1,0 0-1,0 1 0,1-1 1,-1 0-1,0 0 0,0 1 1,0-1-1,0 0 1,0 0-1,0 1 0,0-1 1,0 0-1,0 1 1,-1-1-1,1 0 0,0 0 1,0 1-1,0-1 1,0 0-1,0 0 0,0 1 1,0-1-1,-1 0 1,1 0-1,0 0 0,0 1 1,-1-1-1,-52 51 354,-84 119 491,80-95-721,-89 89 1,107-127-94,8-10-1109,2 2 0,-39 50 1,67-78 763,-1 2 0,1-1 0,0 0 0,-1 0 1,1 0-1,0 0 0,0 1 0,0-1 0,1 1 1,-1-1-1,0 1 0,1-1 0,0 1 1,0-1-1,-1 1 0,1-1 0,1 1 0,-1 3 1,9 21-4965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22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37 2240,'-24'-36'6500,"25"38"-6264,0 16 687,-1-5-652,7 150 1362,-1-78-1148,14 145 180,-4-71-413,-8-59-49,9 180 890,-16-270-935,-1-9-111,0 0 1,0 0-1,0 1 1,0-1-1,0 0 1,0 1 0,0-1-1,0 0 1,0 1-1,0-1 1,-1 0-1,1 0 1,-1 1-1,1-1 1,-1 0-1,1 0 1,-2 2-1,1-10 364,0-97 91,2 48-396,14-190-271,-14 235 137,24-214-211,14-1-684,-39 225 916,0 1-1,0-1 1,0 1 0,0-1-1,0 1 1,0 0 0,0-1-1,0 1 1,0-1 0,0 1-1,0-1 1,1 1-1,-1 0 1,0-1 0,0 1-1,0 0 1,1-1 0,-1 1-1,0 0 1,0-1-1,1 1 1,-1 0 0,0-1-1,1 1 1,3 9 101,1 30 114,17 213-59,-17-172 31,-4-50 388,1-2-1,12 56 0,-10-77-78,2-10-44,6-19 53,-12 21-495,12-26 140,-2 0 0,-1-1 0,11-51 0,0-89-539,-20 158 343,1 6-53,-1 0 0,1 0 0,-1 1 0,-1-1 0,1 0 0,-1-5 0,0 7-117,-1 5 4,-53 196-949,36-121 1178,4-5 157,9-41 324,-2 0-1,-18 51 0,22-75-112,1-8-134,1-18-120,3-6-203,1 0 0,1 0 0,1 0 0,1 0 0,11-32 0,-14 51-35,-1 0-1,2 1 1,-1-1 0,0 0 0,1 1 0,0 0 0,0-1 0,0 1 0,6-5-1,-7 7 86,0 1 0,0-1-1,0 1 1,0 0 0,0 0-1,1-1 1,-1 1 0,0 1-1,1-1 1,-1 0 0,1 1-1,-1-1 1,1 1 0,-1 0-1,1-1 1,-1 1 0,1 0-1,-1 1 1,1-1 0,-1 0-1,5 2 1,-1 0 65,21 4 172,-26-6-180,1 0 0,-1 0 0,0 0-1,1 0 1,-1 0 0,0 0 0,1-1 0,-1 1 0,0 0 0,0-1 0,1 1 0,-1 0 0,0-1 0,0 0 0,0 1 0,0-1 0,2-1 0,-1 0 62,0 0 1,-1 0-1,1-1 0,0 1 1,-1 0-1,1-1 0,-1 0 1,0 1-1,0-1 0,0 0 1,0 0-1,0-3 0,3-37 234,-4 34-270,0-32-66,-1 0 1,-3 0-1,-1 0 1,-2 0 0,-2 1-1,-19-54 1,25 82-89,-2 1 1,1 0 0,-1 1-1,-1-1 1,1 1 0,-2 0-1,-9-12 1,16 21 81,-1 1-1,1-1 1,-1 1 0,1-1-1,-1 1 1,1 0 0,-1-1-1,1 1 1,-1-1 0,1 1-1,-1 0 1,1-1 0,-1 1-1,0 0 1,1 0-1,-1-1 1,1 1 0,-1 0-1,0 0 1,1 0 0,-1 0-1,0 0 1,1 0 0,-1 0-1,0 0 1,1 0 0,-1 0-1,0 0 1,1 0 0,-1 1-1,0-1 1,1 0-1,-1 0 1,1 1 0,-1-1-1,0 0 1,1 1 0,-1-1-1,1 1 1,-1-1 0,1 1-1,-1-1 1,1 1 0,0-1-1,-1 1 1,1-1 0,0 1-1,-1-1 1,1 2-1,-3 3-44,1 0-1,0-1 0,1 1 0,-1 0 0,-1 10 0,-21 302-293,19-209 484,0 61 180,-5 68 69,10-160 152,1-71 107,1-39-508,1 0 0,3 1 0,0-1-1,21-59 1,-20 72-181,16-32 0,-20 45-48,1 0 0,1 0 0,-1 0 1,1 1-1,1-1 0,-1 1 1,7-5-1,-9 9 45,-1 0 0,1 0 0,0 0 0,0 1 0,0-1 0,0 1 0,0-1 0,1 1 0,-1 0 0,0 1 1,0-1-1,1 1 0,5-1 0,-3 1 3,-1 1 0,0-1 1,0 1-1,0 0 0,0 1 0,0-1 1,0 1-1,6 3 0,-1 0 32,0 1 0,-1 0 0,1 1 0,-1 0 1,-1 0-1,1 1 0,10 12 0,3 11 300,-1 1 0,24 47 0,-24-41 162,-19-35-571,-18-31-3113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24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 1568,'5'16'6602,"-5"-12"-6488,0-1 1,0 1-1,-1-1 0,1 1 0,-1-1 0,0 1 0,0-1 0,0 0 0,0 1 0,0-1 0,-1 0 0,0 0 0,1 0 0,-1 0 0,0 0 1,0 0-1,-4 2 0,2 0-17,0 1 1,1-1 0,-1 0-1,1 1 1,0 0 0,0 0 0,-2 9-1,2-7 61,0-1-1,-8 14 0,0 0 1848,44-23-1781,37-8 0,39-2-48,256 10-339,-191 3 273,-149-1-113,101 4-95,5 4 227,91 11 184,-206-16-322,45 7 251,113 5 0,79-15 126,-227 1-334,44 8-1,-5 0 81,-51-9-51,0 0 1,0-1-1,1-1 0,-1 0 0,0 0 1,26-10-1,-23 10-8,-13 1-62,-1 1-1,1 0 1,0-1-1,0 0 1,5-2 0,-9 3-8,0 0 0,0 0 0,1 0 0,-1 0 0,0 0 0,0 0 1,0 0-1,0 0 0,1 0 0,-1 0 0,0-1 0,0 1 0,0 0 1,1 0-1,-1 0 0,0 0 0,0 0 0,0 0 0,0 0 0,1 1 1,-1-1-1,0 0 0,0 0 0,0 0 0,1 0 0,-1 0 1,0 0-1,0 0 0,0 0 0,0 0 0,0 0 0,1 1 0,-1-1 1,0 0-1,0 0 0,0 0 0,0 0 0,0 0 0,0 1 0,1-1 1,-1 0-1,0 0 0,0 0 0,0 0 0,0 1 0,0-1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25.6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0 2496,'-15'8'8820,"12"-1"-8348,-11 23-58,7 2-85,1 0-1,1 1 1,-1 56-1,1-7 102,1-17-125,3 0 0,10 94 0,32 129 461,-25-188-799,23 99 141,1-2 291,-32-123-117,-2 112 1,1-83-102,-2-43-154,1 307 641,-6-253-211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11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95 4992,'-13'-17'1824,"8"17"-1408,0-8-128,10 8 1408,8-3-992,0 0 832,5-5-864,5 0 64,6-4-448,16-1-256,7 7-32,0-2 128,2 3-64,-6 2-576,-1 3 256,-6 3-2496,-2 5 1504,-4 0-3616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30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31 2400,'7'-19'4970,"-5"17"-4751,0 4-90,0 1-1,0 0 0,0-1 1,0 0-1,1 1 1,-1-1-1,1 0 0,0 0 1,-1 0-1,1-1 1,0 1-1,0-1 1,0 1-1,0-1 0,1 0 1,-1 0-1,0-1 1,0 1-1,1 0 1,-1-1-1,0 0 0,1 0 1,-1 0-1,4-1 1,473-31 2660,-368 27-2691,36-1-79,219 18 280,-348-10-257,257 15 929,-204-18-431,85 3-258,-40 16-453,-103-16 325,25 7 1,0 1 256,-25-7-444,18 1 55,4-2 342,-25-1-260,0-1 1,0 1-1,0-2 0,16-2 0,-17 1-59,-1 0 49,0 1-1,16-2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31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34 736,'39'-34'7909,"-35"42"-7424,1 17-68,-2 1-1,-1-1 0,-2 47 0,-1-31-299,1 456 1328,-8-170-288,9-248-853,-3 95 112,-12-41-341,8-77 28,3-32 30,0 25-1,3-22-104,9 238 184,3-153-9,-10-73-17,-2-28-95,0 0 0,3 19-1,1-3 65,-4-26-38,-4 5-570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32.3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0 164 1248,'13'-23'3336,"-12"20"-3130,-1 1-1,1-1 1,0 1-1,1-1 1,-1 1-1,0-1 1,1 1-1,-1 0 1,1-1-1,0 1 1,-1 0-1,1 0 1,4-2 223,-3 4-241,0 0 0,1 1 1,-1 0-1,0 0 0,0 0 0,5 2 0,-5-2-109,0 0-1,0 0 0,-1 0 0,1-1 0,0 1 1,0-1-1,0 1 0,0-1 0,0 0 0,0 0 1,0-1-1,0 1 0,-1-1 0,1 1 1,0-1-1,0 0 0,3-1 0,0-1 162,0 0 0,1 0 0,-1-1 0,0 0 0,-1 0 0,8-7 0,3 0 369,-14 10-534,1 0 1,-1-1-1,0 1 0,0-1 0,0 0 0,0 0 1,3-3-1,-1-1 35,1 1-1,0-1 1,0 1 0,0 0-1,7-4 1,-9 6-334,0 1 0,0 1 0,0-1-1,0 0 1,0 1 0,0-1 0,1 1 0,-1 0 0,1 0-1,-1 1 1,1-1 0,4 0 0,-3 1-245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33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65 258 1664,'0'0'42,"-1"0"0,1 0 0,-1 0 1,1 1-1,-1-1 0,1 0 0,-1 0 0,1 0 1,-1 1-1,1-1 0,-1 0 0,1 0 0,-1 1 0,1-1 1,-1 1-1,1-1 0,0 0 0,-1 1 0,1-1 0,0 1 1,-1-1-1,1 1 0,0-1 0,-1 1 0,1-1 1,0 1-1,0-1 0,0 1 0,0-1 0,-1 1 0,1-1 1,0 2-1,-1 23 1567,1-9-658,-1-3-371,0 1 1,2 17-1,1 1-289,-1-23-241,0 9 1603,-1-17-1614,0-1-1,0 0 1,0 1-1,-1-1 1,1 0-1,0 1 1,-1-1-1,1 0 1,0 1-1,-1-1 1,1 0-1,0 0 1,-1 1-1,1-1 0,-1 0 1,1 0-1,0 0 1,-1 1-1,1-1 1,-1 0-1,1 0 1,-1 0-1,1 0 1,0 0-1,-1 0 1,1 0-1,-1 0 1,1 0-1,-1 0 1,1 0-1,-1 0 1,1-1-1,0 1 0,-1 0 1,1 0-1,-1 0 1,1 0-1,0-1 1,-1 1-1,-1-2 29,0 1-1,1 0 0,-1 0 0,1-1 1,0 1-1,-1-1 0,1 1 0,0-1 1,0 1-1,0-1 0,0 0 0,0 0 1,1 1-1,-1-1 0,0-3 0,-6-9 389,5 11-451,0 0 0,1 0 0,-1 0 0,1 0 0,0 0 0,0-1 0,0 1 0,0 0 0,1 0 0,-1-1 0,1-4 0,0 7-47,3 0 53,1 0 63,0-1 0,-1 1 1,1-1-1,-1 0 0,0 0 1,1 0-1,-1-1 0,0 1 1,-1-1-1,5-4 0,86-98 370,66-54-5920,-99 104 3621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33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51 3072,'-5'-12'1376,"15"1"-256,-7 8-736,12-2-288,1 2-96,7-2-32,3-3 32,4 4-2624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36.7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96 2912,'10'-28'7920,"-3"48"-6544,-5-1-1084,-1 0-1,-1 0 1,-1-1 0,-5 29 0,6-43-269,-38 356 1545,37-271-48,15-105-400,-3-10-874,17-50 1,-10 20-228,-11 38-39,1-5-140,0 0-1,2 1 1,0 0 0,20-29 0,-29 50 120,0 0 0,-1 0 1,1 0-1,0 0 0,0 0 0,0 0 0,0 0 1,0 0-1,0 0 0,0 0 0,0 1 1,1-1-1,-1 0 0,0 1 0,0-1 1,1 1-1,1-1 0,-2 1 27,0 0 0,-1 1 1,1-1-1,0 0 0,0 1 0,0-1 0,-1 1 0,1-1 1,0 1-1,-1 0 0,1-1 0,0 1 0,-1 0 0,1-1 1,-1 1-1,1 0 0,-1-1 0,1 1 0,-1 0 0,0 0 0,1 0 1,-1 0-1,0-1 0,0 1 0,1 0 0,-1 0 0,0 0 1,0 1-1,3 18 5,-1 0 0,0 0-1,-3 37 1,1 4 25,0-44 47,1 0 0,1 1 0,0-1 0,1 0 0,1 0 0,10 26 0,-13-41-21,-1 0 1,1-1-1,0 1 0,0 0 1,0-1-1,0 1 0,1-1 1,-1 1-1,0-1 1,0 0-1,1 1 0,-1-1 1,1 0-1,-1 0 0,1 0 1,0 0-1,-1 0 1,1 0-1,0-1 0,0 1 1,0 0-1,-1-1 0,1 0 1,0 1-1,0-1 0,0 0 1,0 0-1,2 0 1,1-1 67,-1 0 1,0 0-1,0 0 1,1 0 0,-1-1-1,0 0 1,0 1 0,0-2-1,-1 1 1,1 0-1,5-6 1,-3 3-92,-1 0-1,0 0 1,-1-1-1,1 0 1,-1 0-1,0 0 1,-1 0-1,1-1 1,-1 1-1,0-1 1,-1 0-1,0 0 1,0 0-1,0 0 1,-1 0-1,0-8 1,0 9-39,-1 0 1,0-1 0,0 1 0,-1 0-1,0-1 1,0 1 0,0 0-1,-1 0 1,0 0 0,0 0-1,0 0 1,-1 0 0,0 1 0,0-1-1,-1 1 1,1 0 0,-1-1-1,-8-6 1,9 9-28,0 1 0,0-1 0,0 1 0,0 0 0,-1 0 0,1 1-1,0-1 1,-1 1 0,0-1 0,1 1 0,-1 0 0,0 0 0,-4 0 0,-3 1-65,1 0-1,-1 0 1,-13 3 0,17-1 153,0-1 0,0 0 0,0-1-1,1 0 1,-1 0 0,0 0 0,0-1-1,0 0 1,-9-3 0,14 3-18,-1 0 1,1 0-1,0-1 1,0 1-1,0-1 0,0 0 1,0 0-1,0 1 1,0-1-1,0 0 0,1-1 1,-1 1-1,1 0 0,0 0 1,-1-1-1,1 1 1,0-1-1,0 1 0,0-4 1,-2-6-5,1-1 1,-2-22 0,2 14-48,0 3 14,2 0 0,1-24 1,0 3-73,-1 35 25,0 0-1,1-1 0,-1 1 1,1 0-1,0-1 1,0 1-1,1 0 1,3-7-1,-4 8 32,0 1 0,0 0 0,1 0 0,-1 0 0,1 0-1,0 0 1,-1 0 0,1 1 0,0-1 0,0 1 0,0-1 0,0 1 0,0-1-1,0 1 1,1 0 0,2-1 0,244-79 226,-248 80-181,5-1-114,-1 1 1,1-1-1,-1 1 1,12-1-1,-17 2 76,1 0-1,0 0 1,-1 0-1,1 0 1,0 0-1,-1 0 1,1 0-1,0 0 1,-1 1-1,1-1 1,0 0-1,-1 0 1,1 1-1,-1-1 0,1 0 1,0 1-1,-1-1 1,1 1-1,-1-1 1,1 1-1,0 0 7,-1 0 0,0 0 1,1 0-1,-1 0 0,0 0 0,0 0 0,0 0 0,0 0 0,0 0 0,0 0 0,0 0 0,0 0 0,0 0 0,-1 0 0,1 0 0,0 0 0,0 0 0,-1 0 0,0 1 0,-38 82-189,17-40 138,-7 14 361,-72 103-1,95-151-151,-1-1 0,0 0-1,-1 0 1,0-1 0,0 0-1,-19 14 1,27-22-159,-1 0 0,1 1 0,-1-1 0,1 0 0,-1 1 0,1-1 0,-1 0 0,1 0 0,-1 1 0,0-1-1,1 0 1,-1 0 0,1 0 0,-1 0 0,0 0 0,1 0 0,-1 0 0,0 0 0,1 0 0,-1 0 0,1 0 0,-1 0 0,0 0 0,1-1 0,-1 1 0,0 0 0,0-1-71,1 0 1,-1 0 0,0 0 0,1 1 0,-1-1 0,0 0 0,1 0 0,-1 0-1,1 0 1,0 0 0,-1 0 0,1 0 0,0 0 0,-1-1 0,-1-36-3831,8 3 1070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39.9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 1 3232,'0'0'111,"-1"0"0,1 0 1,0 0-1,-1 0 0,1 0 0,0 0 1,-1 0-1,1 0 0,0 0 0,-1 0 1,1 0-1,-1 0 0,1 0 0,0 0 1,-1 0-1,1 0 0,0 0 1,-1 0-1,1 0 0,0 0 0,-1 1 1,1-1-1,0 0 0,-1 0 0,1 0 1,0 1-1,-1-1 0,1 0 0,0 0 1,0 1-1,0-1 0,-1 1 0,-9 4 1866,1-5-511,1 2-1281,1 0 0,0 1 0,0-1 0,0 2 0,0-1 0,0 1 0,1 0-1,0 0 1,-1 1 0,2-1 0,-1 2 0,0-1 0,1 0 0,-8 12 0,3-1-157,0 2 0,1-1 1,0 1-1,2 1 1,0 0-1,2 0 1,0 0-1,-4 31 1,7-40 5,2-1-1,0 1 1,0 0 0,0 0 0,3 12 0,-1-16 24,-1 0-1,1 0 1,0 0-1,0 0 1,0 0-1,1-1 1,0 1-1,0-1 1,6 8-1,-3-6-3,-5-5-27,1 0 1,-1 1-1,1-1 1,0 0 0,0 0-1,0-1 1,0 1-1,0 0 1,0-1 0,1 1-1,-1-1 1,1 0-1,-1 0 1,1 0 0,-1 0-1,4 1 1,2-1 65,0 0 1,0-1-1,0 0 1,0 0-1,0 0 1,0-1-1,0-1 0,-1 1 1,11-4-1,7-4 232,36-18 0,-49 21-266,-1 0 0,0-1 0,-1-1 0,1 1-1,-2-1 1,1-1 0,-1 0 0,0 0 0,-1-1 0,12-17 0,-16 20-56,0 0-1,-1 1 1,0-1-1,0 0 1,0-1-1,-1 1 1,0 0-1,0-1 1,-1 1-1,0-1 1,0 1-1,-1-1 1,0 0-1,0 1 1,-1-1-1,0 1 1,0-1-1,-1 1 1,-3-9-1,3 9-42,-1 0 0,-1 0-1,1 0 1,-1 1 0,0-1-1,-1 1 1,1 0 0,-1 0-1,-1 0 1,1 1 0,-1 0-1,0 0 1,-8-5 0,6 5-15,0 1 1,0 0 0,0 1 0,-1-1-1,1 2 1,-1-1 0,0 1 0,0 1-1,0-1 1,0 1 0,-10 1 0,16 0-250,-1 0 1,0 0-1,0 0 0,1 1 1,-1 0-1,-6 1 1,9-1 66,0-1 1,1 1-1,-1-1 1,0 0-1,0 1 1,0 0-1,1-1 1,-1 1-1,0 0 1,1-1-1,-1 1 0,0 0 1,1 0-1,-1-1 1,1 1-1,-1 0 1,1 0-1,0 0 1,-1 0-1,1 0 1,0 0-1,-1-1 1,1 1-1,0 0 0,0 0 1,0 0-1,0 0 1,0 0-1,0 0 1,0 0-1,0 0 1,1 2-1,6 11-2355,5-2 555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40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29 1408,'-1'-1'376,"1"-1"0,-1 1 0,0 0 0,0-1 0,0 1 0,0 0 0,0 0 0,-1 0 0,1 0 0,0 0 0,0 0 0,-1 1 0,1-1 0,0 0 0,-1 0 0,1 1 0,-1-1-1,1 1 1,-1 0 0,1-1 0,-3 1 0,2 0-161,-1 0 0,0 0 0,0 1 0,0-1-1,1 1 1,-1 0 0,0 0 0,0 0 0,1 0-1,-6 3 1,0 1-85,-1 1 0,1 0 0,0 1-1,1 0 1,-13 14 0,16-15-101,0-1 1,1 1-1,-1 1 0,1-1 0,1 0 1,-1 1-1,1-1 0,0 1 0,0 0 1,0 9-1,1-7 48,0-1 1,1 1-1,0-1 1,0 1-1,1 0 0,0-1 1,1 1-1,2 9 1,-3-15-41,0 0 1,1-1 0,-1 1 0,0 0 0,1-1 0,-1 1-1,1-1 1,0 0 0,0 0 0,0 1 0,4 2 0,-5-4-4,1 0-1,-1 0 1,1 0 0,0 0 0,-1-1 0,1 1 0,0-1 0,-1 1 0,1-1 0,0 1 0,0-1-1,-1 0 1,1 0 0,0 0 0,0 0 0,-1 0 0,1 0 0,0-1 0,0 1 0,-1 0 0,4-2 0,8-4 75,0 0 1,0-1-1,-1 0 1,0-1 0,14-12-1,53-51 531,-74 66-588,3-3-5,29-30 203,-34 34-224,0 0 0,0 0 0,0 0 1,-1-1-1,0 1 0,1 0 1,-2-1-1,3-5 0,-4 8-27,1 1-1,-1 0 1,0-1-1,0 1 1,0-1 0,0 1-1,0 0 1,0-1-1,-1 1 1,1 0-1,0-1 1,-1 1 0,1 0-1,-1-1 1,1 1-1,-1 0 1,0 0-1,0-1 1,1 1 0,-1 0-1,0 0 1,0 0-1,0 0 1,0 0-1,0 0 1,0 0 0,0 1-1,-1-1 1,1 0-1,-2-1 1,-3 0-36,-1-1 0,1 1 0,0 0 0,-1 0 0,-6 0-1,0 0-44,1 1-1,-1 0 0,1 1 0,-1 0 0,-13 3 0,18-2-817,0 0 0,0 1-1,0 1 1,1-1 0,-9 5 0,6-3-961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09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63 736,'-1'0'53,"1"-1"0,-1 1 0,0-1 0,0 1 0,1-1 0,-1 1 0,0 0 0,0-1-1,0 1 1,1 0 0,-1 0 0,0 0 0,0 0 0,0 0 0,0 0 0,0 0 0,-1 0 0,2 0-7,-1 0 1,0 0-1,0 0 0,0 0 1,0 0-1,0 0 0,1 0 0,-1 0 1,0-1-1,0 1 0,0 0 1,1 0-1,-1-1 0,0 1 1,0-1-1,1 1 0,-2-1 1,1 0 18,-1 0 0,1 0 0,-1 0 1,1 0-1,-1 0 0,1 1 0,-1-1 1,1 1-1,-1-1 0,0 1 0,-2-1 1,2 1-24,1 0 0,-1 0 1,1-1-1,-1 1 0,1-1 0,-1 1 1,1-1-1,0 1 0,-1-1 1,1 0-1,-2-1 0,-27-17 1553,29 18-1521,1 1-79,0 0 1,0 0 0,1-1 1,-1 1-1,0 0 0,1 0 0,-1-1 1,0 1-1,1 0 0,-1 0 1,0 0-1,1-1 0,-1 1 0,0 0 1,1 0-1,-1 0 0,0 0 0,1 0 1,-1 0-1,1 0 0,-1 0 1,0 0-1,1 0 0,-1 0 0,0 0 1,1 0-1,-1 0 0,1 0 1,-1 0-1,1 1 0,59 21 201,-58-21-177,1 0-1,-1-1 0,1 1 0,0-1 1,-1 1-1,1-1 0,-1 0 0,1 0 1,0 0-1,-1-1 0,1 1 0,0-1 1,-1 1-1,1-1 0,3-1 0,6-3-206,0-1 1,11-7-1,3-1-1304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39:10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75 832,'-3'-5'328,"1"3"-215,-5 1 646,4 1-475,1 0 1,-1-1-1,1 1 0,0-1 0,-3-1 285,0 0-285,-10-4-3,-11-5 337,17 10-647,7 1 55,0-1-1,-1 1 1,1 0 0,0-1 0,0 1-1,0-1 1,0 0 0,-3-1 0,3 0 5,-1 1 0,1 0 0,0 0 0,-1 1 1,1-1-1,-1 0 0,1 1 0,-1 0 0,1-1 0,-1 1 1,1 0-1,-1 0 0,0 0 0,1 1 0,-1-1 0,1 1 0,-1-1 1,-3 3-1,-2 0-110,17-3 44,3-1 37,-4 1-49,0-1 1,-1 0 0,1-1-1,-1 0 1,0 0-1,1-1 1,8-4 0,16-5-1599,-10 7-371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13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9 808 3136,'-1'2'91,"0"-1"0,0 1 0,0 0 1,0 0-1,0 0 0,1 1 0,-1-1 0,1 0 1,-1 0-1,1 0 0,0 0 0,0 1 0,0-1 1,0 0-1,0 0 0,0 0 0,1 0 0,-1 1 1,2 2-1,-2-5-9,0 1 0,1-1 1,-1 0-1,0 1 0,1-1 1,-1 0-1,0 1 0,1-1 0,-1 0 1,0 1-1,1-1 0,-1 0 0,1 0 1,-1 0-1,1 1 0,-1-1 1,0 0-1,1 0 0,-1 0 0,1 0 1,-1 0-1,1 0 0,-1 0 1,1 0-1,12 0 825,-12-1-751,4 1 41,1-2 1,0 1-1,-1-1 0,0 1 1,1-1-1,-1-1 1,0 1-1,0-1 0,0 0 1,0 0-1,-1-1 1,1 1-1,3-5 1,7-7 66,-2-1 1,16-22 0,-13 16 49,36-49 369,44-56 660,-86 114-1153,-8 11-152,0-1 1,0 1-1,0 0 1,0-1-1,0 1 0,2-2 1,-3 21 126,-2 39 215,-1-26-228,5 54-1,-1-70-122,-1-2 21,0 0-1,2-1 1,-1 1-1,6 13 1,-8-23-25,1 0 1,0 0 0,0 1 0,0-1-1,0 0 1,1 0 0,-1 0 0,1-1-1,-1 1 1,1 0 0,-1 0-1,1-1 1,0 1 0,0-1 0,0 0-1,0 1 1,0-1 0,0 0 0,0 0-1,0 0 1,0-1 0,1 1 0,-1 0-1,0-1 1,1 0 0,-1 1-1,3-1 1,3-1 20,1 1-1,-1-2 0,1 1 1,-1-1-1,0-1 0,0 0 1,0 0-1,7-4 0,11-6-51,24-18-1,188-131 124,-230 157-106,-1 1-1,0-1 1,0-1 0,0 1-1,-1-1 1,9-10 0,-15 16-13,0 0 1,1 0 0,-1-1-1,0 1 1,0 0-1,0 0 1,0 0-1,0 0 1,0-1-1,1 1 1,-1 0 0,0 0-1,0 0 1,0-1-1,0 1 1,0 0-1,0 0 1,0 0 0,0-1-1,0 1 1,0 0-1,0 0 1,0 0-1,0-1 1,0 1-1,0 0 1,0 0 0,0 0-1,0-1 1,0 1-1,0 0 1,0 0-1,0 0 1,-1-1 0,-6 1 10,-12 8-11,-22 20-70,2 2 0,1 1 0,-57 62 0,88-86 105,1 1 0,0 0 0,0 0 0,0 1 0,-7 15-1,13-23-28,0-1 0,0 0 0,0 0 0,0 1 0,0-1 0,0 0 0,0 0 0,-1 1 0,1-1 0,0 0 0,0 1 0,0-1 0,0 0 0,0 0 0,0 1 0,0-1 0,0 0 0,0 1 0,1-1 0,-1 0 0,0 0 0,0 1 0,0-1 0,0 0 0,0 0 0,0 1 0,0-1 0,1 0 0,-1 0 0,0 0 0,0 1 0,0-1 0,1 0-1,10 2 125,11-6 41,-11 0-101,-1 0-1,0-1 1,0 0-1,17-12 1,33-32 43,-40 31-282,37-25 0,-56 42 156,0 1 0,0-1 0,0 0 0,0 0 0,0 1 0,0-1 0,1 1 0,-1-1 0,0 1 0,0-1 0,1 1 0,-1 0 0,0 0 0,1-1 0,-1 1-1,0 0 1,0 0 0,1 0 0,-1 1 0,0-1 0,1 0 0,-1 0 0,0 1 0,0-1 0,1 1 0,-1-1 0,0 1 0,0-1 0,0 1 0,0 0 0,1-1 0,-1 1 0,1 1 0,1 2-6,0 1 1,0-1 0,-1 1 0,1 0-1,-1 0 1,3 9 0,3 5 38,-2-6 9,0 0-13,1 1 0,0-1 0,9 11 0,-14-21 0,0 0-1,0-1 1,0 1-1,1-1 1,-1 0-1,0 0 0,1 0 1,0 0-1,-1 0 1,1 0-1,0-1 1,0 0-1,0 1 1,0-1-1,0 0 1,0 0-1,0 0 1,0-1-1,5 1 0,-4-1 14,0-1 0,0 0 0,0 0 0,-1 0 0,1 0 0,-1 0 0,1-1 0,-1 0 0,1 0 0,-1 0 0,0 0 0,0 0 0,0 0 0,4-4 0,3-4 16,-1 0 0,13-17 0,19-34 332,37-75 0,-53 91-267,-6 11-79,-1-1-1,-2-1 1,-1 0-1,-2-2 1,11-51-1,-17 54-122,-2 0 0,-1-1 1,-2 0-1,-2-39 0,0 74 79,0 0 1,0 0-1,0 0 0,0 1 1,0-1-1,0 0 1,0 0-1,-1 0 1,1 0-1,0 1 0,-1-1 1,1 0-1,0 0 1,-1 1-1,1-1 0,-1 0 1,1 1-1,-1-1 1,1 0-1,-1 1 0,0-2 1,0 2 5,1 0 0,-1 0 0,1 0-1,-1 0 1,0 0 0,1 0 0,-1 1 0,1-1 0,-1 0 0,1 0 0,-1 0-1,1 0 1,-1 1 0,0-1 0,1 0 0,-1 1 0,1-1 0,0 0-1,-1 1 1,1-1 0,-1 0 0,0 1 0,-3 4-20,0-1-1,1 1 1,-1 0 0,-4 9-1,-5 12-30,-12 38 0,11-23 52,4-15 64,1 0 0,2 1 0,-6 34-1,11-43 82,1 0-1,0 1 0,1-1 0,1 1 0,6 34 0,-1-23-11,17 48 0,-19-67-93,0-1 1,0 0 0,2 0 0,-1 0-1,1-1 1,0 0 0,1 0 0,9 9-1,-14-16 4,0 0 0,1 0 0,-1 0-1,1 0 1,0 0 0,-1 0 0,1-1-1,0 0 1,0 1 0,0-1-1,0 0 1,0-1 0,0 1 0,0 0-1,0-1 1,5 1 0,-4-2-2,0 1 1,0-1-1,0 0 1,1 0-1,-1 0 1,0 0-1,0-1 1,-1 0-1,1 1 0,6-6 1,3-2 15,-1-1-1,0-1 1,-1 0 0,0-1 0,12-16 0,15-23-50,34-41 138,-65 83-659,-14 25 242,4 2 254,1-1 0,1 1 0,0 0 0,3 25 0,-1-2 118,1-7 148,-1-32-221,-1-1 1,0 1 0,1 0-1,-1-1 1,1 1 0,0 0-1,-1-1 1,1 1 0,0-1 0,0 1-1,0-1 1,0 1 0,0-1-1,1 0 1,-1 0 0,2 2-1,-2-3-11,0 1 0,-1-1 0,1 0 0,0 0 0,-1 0 0,1 0 0,0 0 1,0 0-1,-1 0 0,1 0 0,0 0 0,-1 0 0,1-1 0,0 1 0,-1 0 0,1 0 0,0-1 0,-1 1 0,1 0 0,0-1 0,-1 1 0,1 0 0,-1-1 0,1 1 0,-1-1 0,2 0 0,13-17 78,9-22 110,-10 16-232,20-25 1,-29 43 4,0 0 0,0 1 0,0-1 1,0 1-1,1 1 0,0-1 0,0 1 0,1 0 0,7-4 0,-14 8 28,1-1 0,-1 1-1,1-1 1,0 1 0,-1 0-1,1 0 1,0-1 0,-1 1-1,1 0 1,-1 0 0,1 0-1,0 0 1,-1-1 0,1 1 0,0 0-1,-1 0 1,1 0 0,0 1-1,-1-1 1,1 0 0,0 0-1,-1 0 1,1 0 0,0 1-1,-1-1 1,1 0 0,0 1-1,-1-1 1,1 0 0,-1 1-1,1-1 1,-1 1 0,1-1-1,-1 0 1,1 1 0,-1 0-1,0-1 1,1 1 0,-1-1-1,0 1 1,1-1 0,-1 1-1,0 0 1,1-1 0,-1 1-1,0 0 1,0-1 0,0 1-1,0 0 1,0 0 0,1 5 7,-1 0 0,-1 0 0,1 1 0,-2 8 1,1-12-4,-15 93 51,15-94-33,1 0 0,0-1 0,0 1 0,0 0 0,0 0 0,0 0 0,0-1 0,1 1 0,-1 0 0,1 0 0,0 1 0,-1-3-10,0 1 0,1-1 0,-1 1 0,0-1 0,1 1 0,-1-1 0,1 0 0,-1 1 0,0-1 0,1 0 0,-1 1 0,1-1 0,-1 0-1,1 0 1,-1 1 0,1-1 0,-1 0 0,1 0 0,-1 0 0,1 0 0,-1 0 0,1 0 0,-1 0 0,1 0 0,0 0 0,-1 0 0,1 0 0,-1 0 0,1 0 0,-1 0 0,1 0 0,-1 0 0,1-1 0,-1 1 0,1 0 0,-1 0 0,1-1 0,0 1 0,11-7 75,0-1 0,-1 0 0,21-19 0,-11 8-99,-6 6 1,0 1 0,1 1 0,0 1 0,25-13 1,-40 22-9,0 1 1,0-1-1,1 1 1,-1-1-1,0 1 0,0 0 1,0-1-1,0 1 1,1 0-1,-1 0 1,0 0-1,0 0 1,1 0-1,-1 0 1,0 0-1,0 1 1,0-1-1,1 0 0,1 1 1,-2 0 13,0 0-1,0 0 1,-1 0 0,1-1 0,0 1 0,0 0-1,-1 0 1,1 0 0,-1 0 0,1 0-1,-1 0 1,1 0 0,-1 1 0,1-1-1,-1 0 1,0 0 0,0 1 0,1 7 28,-1 0 1,0 0 0,0-1-1,-3 14 1,1-8-5,1-6-23,1 1 0,0-1 1,0 1-1,1-1 1,0 1-1,3 11 0,-4-18 21,1 0-1,0 0 0,-1 0 0,1 0 0,0 1 1,0-2-1,1 1 0,-1 0 0,0 0 1,1 0-1,-1 0 0,1-1 0,-1 1 1,1-1-1,0 1 0,0-1 0,0 0 0,0 0 1,0 0-1,0 0 0,0 0 0,0 0 1,0 0-1,0-1 0,1 1 0,-1-1 1,0 1-1,3-1 0,3 0 1,0 0 0,0-1 0,-1 0 0,1-1 0,0 0 0,-1 0 0,1 0 0,-1-1 0,0 0 0,0 0-1,0-1 1,10-7 0,7-6 85,41-39 0,-65 56-99,82-90-41,-38 40 176,-40 45-82,-6 3-75,-8 7-359,3 2 297,0 1 0,1 0 0,0 1 0,-9 15 0,-17 39 130,23-44-85,0 0 0,2 1-1,0-1 1,1 1 0,-4 30 0,10-46 57,0 0 1,0-1-1,0 1 1,0 0-1,1-1 1,0 1-1,0-1 0,0 1 1,0-1-1,0 0 1,1 1-1,3 4 1,-5-7-12,1 0-1,0 0 1,-1-1 0,1 1 0,0 0 0,-1-1 0,1 1-1,0 0 1,0-1 0,-1 1 0,1-1 0,0 1-1,0-1 1,0 0 0,0 1 0,0-1 0,0 0-1,0 0 1,0 0 0,1 1 0,0-2-9,-1 1 0,1 0 0,-1-1 0,1 1 0,0-1 0,-1 0 0,0 0 0,1 1 0,-1-1 0,1 0 0,-1 0 0,0 0 0,0 0 0,1 0 0,-1-1 0,1-1 0,12-15 92,-1-1 0,17-30 1,0-3 92,-22 42-187,-8 9-3,0 1 0,0 0 1,0 0-1,0 0 0,0 0 1,0 0-1,1 0 0,-1 0 0,0 0 1,0 0-1,0 0 0,0 0 1,0 0-1,0 0 0,0 0 0,0 0 1,0 0-1,0 0 0,0 0 1,0 0-1,0-1 0,0 1 0,1 0 1,-1 0-1,0 0 0,0 0 1,0 0-1,0 0 0,0 0 0,0 0 1,0 0-1,0 0 0,0 0 1,0 1-1,0-1 0,0 0 0,1 0 1,-1 0-1,0 0 0,0 0 1,0 0-1,0 0 0,0 0 1,0 0-1,0 0 0,0 0 0,0 0 1,0 0-1,0 0 0,0 0 1,0 0-1,0 0 0,0 0 0,0 1 1,0-1-1,0 0 0,0 0 1,-1 23-423,-7 20 411,-1 0 0,-2 0 0,-1-1 1,-3-1-1,-1 0 0,-37 64 0,29-63 63,-1-1 0,-3-2 0,-1 0 0,-35 35 0,57-67 45,-1 0 0,0 0 1,0-1-1,-13 8 1,19-13-76,0 0 0,-1 0 0,1 0 1,0 0-1,0-1 0,-1 1 0,1-1 1,0 1-1,-1-1 0,-4 0 0,6 0-12,0 0 1,0 0-1,0-1 0,0 1 0,-1-1 0,1 1 0,0-1 0,0 1 0,0-1 1,0 1-1,0-1 0,0 0 0,0 0 0,0 0 0,0 1 0,1-1 1,-1 0-1,0 0 0,0 0 0,1 0 0,-1 0 0,0-2 0,0 1 1,0 0 0,1 0-1,-1 0 1,1 0 0,-1 0-1,1 0 1,0-1 0,0 1-1,0 0 1,0 0 0,0 0-1,0 0 1,1-3 0,11-28 9,-8 23-25,2-1-1,0 1 0,0 1 0,0-1 1,1 1-1,1 1 0,11-12 0,67-51-139,-53 46 44,44-38-1149,43-33-3967,-109 88 3764,-1 1 0,0-2 1,14-14-1,-11 3-3362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06.1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2300 108 1152,'0'-6'621,"-1"0"0,0 0 0,0 0 0,-1 0 0,1 0 0,-5-9-1,-1-9 1000,7 21-1453,-1 1 1,1 0-1,-1-1 1,1 1-1,-1 0 1,0-1-1,0 1 1,0 0 0,0 0-1,0 0 1,-1 0-1,-2-3 1,4 5-154,0 0 1,0-1-1,-1 1 0,1 0 1,0 0-1,0 0 1,0 0-1,-1 0 0,1 0 1,0 0-1,0 0 1,0 0-1,-1 0 0,1 0 1,0 0-1,0 1 1,0-1-1,-1 0 0,1 0 1,0 0-1,0 0 1,0 0-1,-1 0 1,1 0-1,0 0 0,0 1 1,0-1-1,0 0 1,0 0-1,-1 0 0,1 0 1,0 1-1,0-1 1,0 0-1,0 0 0,0 1 1,-7 9-94,7-8 94,-6 10-25,1 0 0,0 1-1,1-1 1,1 1 0,0 0 0,0 0-1,2 1 1,-1-1 0,2 0-1,0 1 1,0-1 0,4 17 0,-4-25 67,1 0-1,0 0 1,0 1 0,0-1 0,1 0 0,0 0 0,0 0 0,5 9 0,-6-14-38,-1 0-1,0 0 1,0 0 0,1 1 0,-1-1 0,0 0 0,1 0 0,-1 0 0,0 0 0,1 0-1,-1 0 1,1 0 0,-1 0 0,0 0 0,1 0 0,-1 0 0,0 0 0,1 0 0,-1 0-1,0 0 1,1 0 0,-1 0 0,0 0 0,1-1 0,-1 1 0,0 0 0,1 0-1,-1 0 1,0-1 0,0 1 0,1 0 0,-1 0 0,0-1 0,0 1 0,1 0 0,-1 0-1,0-1 1,17-17 254,-8 7-303,23-23-338,-23 29 224,-4 10 166,-1 16 159,-3-13-182,19 110 225,13 88-53,-25-157 97,3 20 209,-10-60-387,-1-1 0,0 1 1,-1-1-1,0 1 0,0-1 0,-4 12 0,-11 22 190,11-30-455,0 0 0,-4 17 0,-35 118 148,42-140 24,-7 35 38,-3-2 0,-29 73-1,30-87 22,9-20-10,0 0 1,-1-1 0,1 1 0,-1 0-1,0-1 1,0 0 0,-1 1-1,0-1 1,-6 6 0,10-11-35,-1 1 1,1-1 0,-1 1-1,0-1 1,1 1-1,-1-1 1,1 0-1,-1 1 1,0-1-1,0 0 1,1 0-1,-1 1 1,0-1-1,1 0 1,-1 0-1,0 0 1,0 0 0,-1 0-1,1-1 0,1 1 0,-1 0 0,0-1 0,0 1-1,1-1 1,-1 1 0,0-1 0,1 0 0,-1 1 0,0-1 0,1 0 0,-1 1 0,1-1-1,-1 0 1,1 0 0,-1 0 0,1 1 0,-1-3 0,-3-8-6,1 0 0,0-1 0,1 0 0,0 1 1,1-1-1,0-19 0,0 17-17,-15-500 28,12 338-135,2-13-53,3 112-298,0 57 169,2 15 97,2 11 39,2 10 200,-1 1-1,0-1 1,5 30 0,3 53 72,-2-7 36,3-9 2,31 94 1,-35-138 258,-11-39-393,0 0 0,0-1 0,0 1 0,1 0 0,-1 0 0,0 0 0,0-1 0,0 1 0,0 0 0,0 0 0,0 0 0,1-1 0,-1 1 0,0 0 0,0 0 0,0 0 0,0-1 0,1 1 1,-1 0-1,0 0 0,0 0 0,0 0 0,1 0 0,-1 0 0,0 0 0,0 0 0,1-1 0,-1 1 0,0 0 0,0 0 0,1 0 0,-1 0 0,0 0 0,0 0 0,1 0 0,-1 0 0,0 1 0,0-1 0,0 0 0,1 0 0,-1 0 0,0 0 0,0 0 0,1 0 0,-1 0 0,0 0 0,0 1 0,0-1 0,1 0 0,-1 0 0,0 0 0,0 0 0,0 1 0,0-1 0,0 0 0,1 0 0,-1 0 0,0 1 0,0-1 0,0 0 0,0 0 0,0 1 0,0-1 0,0 0 0,0 0 0,0 0 0,0 1 0,9-23-141,-4 3-57,-2 0 1,0 1-1,-2-1 0,0-31 0,0 11 81,-1-91 115,0 116 47,0 1 0,4-17 0,-2 8-110,-3 5-699,2 24 692,0 1 1,-1-1 0,0 1-1,-1 8 1,0 10 52,14 212 184,-2-27-210,-5-49 115,0 34 247,-7-135-81,-11 73-1,-7-1 617,18-131-788,-4 21 397,5-23-450,0 1 0,-1 0 0,1 0 0,0-1 0,0 1 0,-1 0 0,1-1 0,0 1 0,-1 0 0,1-1 0,-1 1 0,1-1 0,-1 1 0,1-1 0,-1 1 0,1-1 0,-1 1 0,0-1 0,1 1 0,-1-1 0,0 0 0,1 1 0,-1-1 0,0 0 0,0 1 0,-16-6 67,16 5-116,0-1 1,1 1 0,-1-1 0,0 1 0,0 0-1,0-1 1,0 1 0,0 0 0,1 0 0,-1-1-1,0 1 1,0 0 0,0 0 0,0 0 0,0 0-1,0 0 1,0 0 0,0 1 0,0-1 0,0 0-1,1 0 1,-1 1 0,0-1 0,0 0 0,0 1-1,0-1 1,1 1 0,-1-1 0,0 1 0,0-1-1,1 1 1,-1 0 0,0-1 0,1 1 0,-1 0-1,0 1 1,-5 8-51,1 1-1,1 0 1,0 0 0,0 0-1,1 1 1,-2 14-1,-3 9 4,-29 68 330,36-100-215,0-1 10,1-1 0,-1 1 0,0 0-1,0-1 1,1 1 0,-1 0 0,-1-1 0,1 1 0,0-1 0,0 0-1,0 1 1,-3 1 0,4-3-36,0 0 0,-1 0-1,1 0 1,0 0 0,-1 0-1,1 1 1,0-1 0,-1 0 0,1 0-1,0 0 1,-1 0 0,1 0-1,0 0 1,-1-1 0,1 1 0,0 0-1,-1 0 1,1 0 0,0 0-1,-1 0 1,1 0 0,0 0 0,0-1-1,-1 1 1,1 0 0,-9-14-155,8 13 126,-2-9-483,3 10 487,0 0 0,0 0 0,0 0 0,0-1 0,1 1 0,-1 0 0,0 0 0,0 0 0,0-1 1,0 1-1,0 0 0,0 0 0,0 0 0,0 0 0,0-1 0,1 1 0,-1 0 0,0 0 0,0 0 0,0 0 0,0-1 0,0 1 0,1 0 0,-1 0 0,0 0 0,0 0 0,0 0 0,1 0 0,-1 0 0,0 0 0,0 0 0,0 0 0,1 0 0,-1 0 0,0-1 0,0 1 0,0 0 0,1 1 0,-1-1 1,0 0-1,0 0 0,2 0-98,-6 7 352,2-6-216,0 0-1,0 1 1,0-1-1,0 0 0,0 0 1,0-1-1,0 1 1,0 0-1,0-1 1,-1 1-1,1-1 1,-3 0-1,-30 0 262,16-1-144,-174-13 420,44 1-759,-1 5 246,-37 11 16,20 1-84,-175-35-81,292 23 26,-79-22 1,102 20 63,-29-14 0,-4-2-115,54 24 86,-1-1 0,0 1 0,0 0 0,-1 0 0,1 1 0,0 0 0,0 0 0,-9 1 0,-4 3-91,-10 1 65,27-3 50,1-1-1,-1 1 0,1-1 1,-1 1-1,1 0 0,-1 0 1,1 0-1,0 0 0,0 1 1,0-1-1,0 0 0,0 1 1,0 0-1,0-1 0,-3 5 1,-5 5-127,-13 20 1,13-16 300,0-2-328,6-6 181,-1 0 0,0-1 0,0 0 0,0 0 0,-1 0 0,0 0 0,0-1-1,-9 6 1,9-8 0,-1 1 0,0-1 0,0 0 0,0-1 0,0 0 0,0 0 0,-1-1 0,1 1 0,0-1 0,-12-1 0,-56 3 27,70-2-83,0 0 1,1 0-1,-1 0 0,0 1 1,0-1-1,-5 4 0,5-3-20,0 1-1,0-2 0,0 1 0,0 0 0,0-1 0,-8 1 0,11-2 71,1 0 1,0 0-1,0 1 1,0-1 0,0 0-1,0 1 1,0-1-1,0 1 1,0-1-1,0 1 1,0 0-1,0-1 1,-1 2-1,1-1-1,0 0-1,0 0 0,0 0 0,0-1 1,0 1-1,-1 0 0,1-1 1,0 1-1,0-1 0,0 1 1,-1-1-1,1 0 0,0 1 1,-2-1-1,16 2-412,0 0 0,0 1 0,22 7 0,14 4 255,-3-6 182,-1-2 0,1-1 0,-1-3 0,56-4 0,104-19 122,-160 12-96,0-1-1,67-25 1,89-56 304,1 0-161,-35 33-82,-131 48-197,1 1-1,65-7 1,-83 15 81,1 1 0,0 1 0,-1 1 0,28 5 0,74 27-56,-104-28 54,-1 0-1,0 2 1,-1 0 0,1 0 0,-1 2 0,-1 0-1,0 0 1,14 15 0,-10-7 83,-1 0 1,-1 2-1,-1-1 0,-1 2 1,14 25-1,12 17 6,-40-62-84,1 0 0,0 0 0,0 0-1,0 0 1,0 0 0,0-1 0,0 1 0,0 0 0,0 0 0,0-1 0,0 1 0,0-1 0,1 1 0,-1-1 0,0 1 0,0-1 0,1 0 0,-1 1 0,0-1 0,1 0 0,-1 0 0,0 0 0,2 0 0,5-1-31,0 0 1,15-3-1,-2 1-104,21-1 128,55-1 133,-85 4-5,-10 1-123,0 0 0,0 0 0,0 0 0,0 0 0,0 0 0,0 0 0,0 0 0,0 1 0,0-1 0,0 1-1,0-1 1,0 1 0,4 2 672,-7-8-106,0 1-485,1 0 1,0 0-1,-1 0 1,1 0-1,1-7 1,0-12-83,-4-38 13,-6-50-706,3 66-605,-1-15-1247,-12-52-3677,12 69 3503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06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75 3488,'-33'-57'10378,"31"42"-10250,4 14 76,-2 1-206,0 0 0,0 0-1,0 0 1,1 0-1,-1-1 1,0 1-1,0 0 1,0 0-1,0 0 1,0 0-1,0 0 1,0 0-1,0 0 1,0 0-1,0 0 1,0 0-1,0 0 1,0 0-1,1 0 1,-1 0-1,0 0 1,0 0-1,0 0 1,0 0-1,0 0 1,0 0-1,0 0 1,0 0-1,0 0 1,0 0-1,1 0 1,-1 0-1,0 0 1,0 0 0,0 0-1,0 0 1,0 0-1,0 0 1,0 0-1,0 0 1,0 0-1,0 0 1,0 0-1,0 0 1,1 0-1,-1 0 1,0 0-1,0 0 1,0 1-1,2 1-122,0 0-1,0 0 0,0 0 1,-1 1-1,1-1 1,1 4-1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53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444 484 3328,'-11'-19'1061,"10"18"-1023,1 0-1,0 0 1,0 0-1,0 0 0,0-1 1,-1 1-1,1 0 1,1 0-1,-1 0 1,0 0-1,0-1 0,0 1 1,1 0-1,-1 0 1,0 0-1,1 0 1,-1 0-1,1 0 1,-1 0-1,1 0 0,1-1 1,-1 0 88,1-4 121,1 0 1,-1 0 0,-1 0 0,1 0 0,0-9 0,3-11 430,16-100 2005,2-5-1009,-22 123-1567,7-26 269,-8 31-339,1 0 0,-1 0 0,0 0 0,0 0 0,0 0 0,0 1 0,0-1 0,-2-6 0,0 9-224,1 6 123,-1 0 38,-27 91-43,-74 207-198,64-213 439,-37 101 552,72-178-544,4-13-41,1-3 12,12-27 259,34-86-32,113-344-639,-152 433 216,7-35-1,-15 44-32,0 17 72,0 0 1,0 0-1,0 0 1,-1 0-1,1-1 1,0 1-1,0 0 1,0 0-1,0 0 1,0 0-1,0 0 1,0 0-1,0 0 1,-1-1-1,1 1 0,0 0 1,0 0-1,0 0 1,0 0-1,0 0 1,-1 0-1,1 0 1,0 0-1,0 0 1,0 0-1,0 0 1,-1 0-1,1 0 1,0 0-1,0 0 1,0 0-1,0 0 0,-1 0 1,1 0-1,0 0 1,0 0-1,0 0 1,0 0-1,0 0 1,-1 0-1,1 0 1,0 0-1,0 1 1,0-1-1,0 0 0,-4 3-58,1 0 0,0 0-1,0 1 1,0-1-1,0 1 1,-3 5-1,-42 69-215,-39 59 214,-164 211 1250,247-343-1119,-5 6 144,0 0 0,0 0 0,-16 12 0,24-22-203,1-1-1,-1 1 1,0-1 0,1 0 0,-1 1-1,1-1 1,-1 0 0,0 1-1,1-1 1,-1 0 0,0 0 0,0 1-1,1-1 1,-1 0 0,0 0 0,1 0-1,-1 0 1,0 0 0,-1 0-1,2-1-6,-1 1 0,1 0-1,0 0 1,-1-1 0,1 1-1,-1 0 1,1-1 0,0 1-1,-1-1 1,1 1 0,0 0-1,-1-1 1,1 1 0,0-1-1,0 1 1,-1-1 0,1 1-1,0-1 1,0 0 0,-1-2-27,1 0 0,-1 0 0,1-1 0,0 1 1,0 0-1,1-5 0,2-5-29,0 1 0,1-1-1,0 0 1,11-20 0,-13 29 45,21-41-108,1 2 1,38-49 0,-47 70-18,1 1 0,1 1 1,1 1-1,0 0 0,32-23 0,-50 41 138,1 0 0,0 0 0,0 1 0,0-1 0,0 1 0,0-1 0,0 1 0,1-1 0,-1 1 0,0-1 0,0 1 0,0 0 0,0 0 0,3 0 0,-4 0 2,0 0 0,1 0 1,-1 0-1,1 0 0,-1 0 0,0 1 1,1-1-1,-1 0 0,0 0 0,1 1 1,-1-1-1,0 0 0,0 1 0,1-1 0,-1 0 1,0 1-1,0-1 0,0 0 0,1 1 1,-1-1-1,0 0 0,0 1 0,0-1 1,0 1-1,0-1 0,0 0 0,1 1 0,-1 4 22,0 0-1,-1 0 0,1 0 0,-1 0 0,-1 8 1,-17 47-58,12-39 12,-7 32 0,13-50 11,0 1 0,1-1 0,0 0 0,0 1 0,0-1 1,0 0-1,1 1 0,-1-1 0,1 0 0,0 1 0,0-1 0,0 0 0,0 0 0,0 0 0,1 0 1,-1 0-1,1 0 0,0 0 0,0-1 0,0 1 0,0 0 0,1-1 0,-1 0 0,1 1 0,-1-1 1,1 0-1,0-1 0,0 1 0,3 2 0,4 0 55,-1 0 0,1-1 0,0 0 0,0 0 1,1-1-1,-1 0 0,21 1 0,-3-2 91,-4-1-95,-1 1 0,1 1 0,-1 1 0,35 9 0,-56-11-24,-1 0-1,1-1 0,0 1 1,0 0-1,0 0 0,0 0 1,-1 0-1,1 1 1,0-1-1,-1 0 0,1 1 1,-1-1-1,0 1 0,1-1 1,-1 1-1,0 0 0,0 0 1,0-1-1,0 1 0,0 0 1,-1 0-1,1 0 1,0 0-1,-1 0 0,0 0 1,1 2-1,-1 5 5,0 0 0,0 0 1,-1 0-1,-4 17 0,0 14 557,5-34-511,0-6-17,0 1 0,0 0 1,0 0-1,0 0 0,0 0 1,0 0-1,0 0 0,0 0 1,0 0-1,0 0 0,-1-1 1,1 1-1,0 0 0,-1 0 1,1 0-1,-1 0 0,-1 4-191,-1-1-1,1 1 1,1 0 0,-1-1-1,1 1 1,-2 9-1,-6 42 195,6-34 15,0-8 270,3-14-334,0 0-1,0 0 0,0 0 1,0 0-1,0 0 1,0 0-1,0 0 1,0 0-1,0 0 0,0 0 1,0 0-1,0 0 1,-1 0-1,1 0 1,0 0-1,0 0 0,0 1 1,0-1-1,0 0 1,0 0-1,0 0 1,0 0-1,0 0 0,0 0 1,0 0-1,0 0 1,0 0-1,0 0 1,0 0-1,-1 0 0,1 0 1,0 0-1,0 0 1,0 0-1,0 0 1,0 0-1,0 0 0,0 0 1,0 0-1,0 0 1,0 0-1,0 0 1,0-1-1,0 1 0,0 0 1,0 0-1,-1 0 1,1 0-1,0 0 1,0 0-1,0 0 0,0 0 1,0 0-1,0 0 1,0 0-1,0 0 1,0 0-1,0 0 0,0 0 1,0 0-1,0 0 1,0-1-1,0 1 1,0 0-1,0 0 0,0 0 1,0 0-1,0 0 1,-3-23 232,8-72-236,-5 81-315,-2 48-698,-41 141 795,25-110 292,11-41 122,0 0 0,-2 0 0,-22 43 0,28-62-111,2-3-54,1-1 0,-1 0 0,1 0 0,-1 1 0,0-1 0,1 0 0,-1 0 0,0 0 0,0 0 0,0 0 1,1 0-1,-1 0 0,-1 0 0,1 0 0,0 0 0,0 0 0,0-1 0,0 1 0,0-1 0,-1 1 0,1 0 0,-2-1 1,3 0-25,0 0 0,-1 0 0,1 0 0,0 0 1,-1 0-1,1 0 0,0 0 0,-1-1 0,1 1 1,0 0-1,0 0 0,-1 0 0,1-1 0,0 1 1,0 0-1,-1 0 0,1-1 0,0 1 0,0 0 1,0 0-1,-1-1 0,1 1 0,0 0 0,0-1 1,0 1-1,0 0 0,0-1 0,0 1 1,0 0-1,0-1 0,0 1 0,0 0 0,0-1 1,0 1-1,0 0 0,0-1 0,-3-21 7,2-1 1,1-34-1,35-229-238,31-158 245,-65 433-143,0 1-1,-1 0 0,-1-11 1,1 21 110,0-1 1,0 1 0,0-1 0,0 1 0,0-1-1,0 0 1,0 1 0,0-1 0,0 1 0,0-1-1,-1 1 1,1-1 0,0 1 0,0-1 0,0 1-1,-1-1 1,1 1 0,0-1 0,-1 1 0,1-1-1,0 1 1,-1-1 0,1 1 0,-1 0 0,1-1 0,0 1-1,-1 0 1,1-1 0,-1 1 0,1 0 0,-1-1-1,0 1 1,1 0 0,-1 0 0,1 0 0,-1 0-1,1 0 1,-1-1 0,1 1 0,-1 0 0,0 0-1,1 0 1,-2 1 0,-2 0 38,1 1 0,-1-1 0,0 1-1,1 0 1,-6 4 0,7-4 14,-1-1 0,1 1 0,0-1 0,-1 1 0,1-1 0,-1 0 0,0 0 0,-3 1 0,5-3-23,-1 1 1,1 0-1,0-1 1,-1 1-1,1 0 1,-1-1-1,1 0 0,0 1 1,-1-1-1,1 0 1,0 0-1,0 0 1,-1 0-1,1 0 1,0 0-1,0 0 0,0 0 1,0 0-1,0 0 1,1 0-1,-1-1 1,0 1-1,-1-3 1,-1-3 59,0-1 1,1 1 0,-4-15-1,-1-16-115,2-1 0,-1-62-1,3 79-316,3 21 332,0 1 1,0-1-1,0 1 1,0 0-1,0-1 1,0 1-1,-1 0 1,1-1-1,0 1 1,0 0-1,0-1 1,-1 1 0,1 0-1,0-1 1,0 1-1,-1 0 1,1 0-1,0-1 1,-1 1-1,1 0 1,0 0-1,-1-1 1,1 1-1,0 0 1,-1 0-1,1 0 1,0 0-1,-1 0 1,1 0-1,-1 0 1,1 0-1,0 0 1,-1 0 0,1 0-1,0 0 1,-1 0-1,1 0 1,-1 0-1,1 0 1,0 0-1,-1 0 1,1 0-1,0 0 1,-1 1-1,1-1 1,0 0-1,-1 0 1,1 0-1,0 1 1,-1-1-1,1 0 1,0 0-1,0 1 1,-1-1 0,1 0-1,0 1 1,-3 2-43,1 0 0,0 0 1,0 1-1,0-1 0,0 1 1,1-1-1,-1 1 1,1-1-1,0 1 0,-1 7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57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13 2656,'-14'-13'10816,"13"13"-10748,1 0 1,-1 1 0,1-1 0,-1 0 0,1 1 0,-1-1 0,1 0 0,-1 1 0,1-1 0,-1 1-1,1-1 1,0 1 0,-1-1 0,1 1 0,0-1 0,-1 1 0,1-1 0,0 1 0,0-1 0,-1 1-1,1-1 1,0 1 0,0 0 0,0-1 0,0 1 0,0-1 0,0 2 0,-3 24 406,2-18-277,-2 82 978,1-28-880,-14 275 589,-2-120-655,18-212-775,-1 1 0,-1 0 0,1-1 0,-5 11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1:58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340 9 4224,'-3'-9'3723,"3"10"-3575,0-1 0,0 1 1,1 0-1,-1-1 0,0 1 1,0-1-1,0 1 0,0-1 1,0 1-1,0 0 0,0-1 1,0 1-1,0-1 0,-1 1 1,1-1-1,0 1 1,0 0-1,0-1 0,-1 1 1,1-1-1,-1 1 0,-4 7 465,-1 1-1,0-2 1,0 1-1,-1-1 0,0 0 1,-1 0-1,-10 7 1,-4 4 12,-17 18 14,2 0 0,1 3-1,-59 84 1,92-119-638,-5 8-5,1 0-1,0 0 1,-9 21 0,16-32 11,0-1 0,0 1 0,-1-1 0,1 0 0,0 1 0,0-1-1,0 1 1,0-1 0,0 0 0,0 1 0,0-1 0,0 0-1,-1 1 1,1-1 0,0 1 0,1-1 0,-1 0 0,0 1-1,0-1 1,0 0 0,0 1 0,0-1 0,0 1 0,0-1 0,1 0-1,-1 1 1,0-1 0,1 2-50,5-2 70,15-2 72,-1 0 0,0-2 0,0 0-1,24-9 1,-12 4 116,253-83 233,-259 82-594,-10 4-968,1 0 0,20-12 0,-34 16 503,5-2-210,8 1-5298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2:06.4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0 108 1568,'22'-12'13795,"-17"8"-15542,3-6 2145,0 1 1,1 0 0,1 1-1,-1 0 1,1 0 0,1 1-1,15-8 1,-20 12-386,1 0 0,-1 0 0,1 1 1,0 0-1,-1 1 0,1-1 0,0 1 0,0 1 1,0-1-1,0 1 0,0 0 0,0 1 0,0 0 1,0 0-1,0 0 0,0 1 0,-1 0 0,9 4 0,11 3 32,33 13 242,-53-19-224,1 1 0,-1 0 0,0-1 0,0 2 1,0-1-1,7 8 0,-11-10-27,0 1 0,0 0 1,-1-1-1,1 1 0,-1 0 0,0 0 1,1-1-1,-1 1 0,0 0 1,-1 0-1,1 0 0,0 1 0,-1-1 1,0 0-1,0 0 0,0 0 0,0 0 1,0 0-1,-1 0 0,1 0 1,-1 0-1,-1 4 0,-2 6 98,-1 0-1,-1 0 1,-10 18-1,14-28-99,-15 28 181,-2 0-1,-1-2 1,-1-1-1,-34 36 0,50-58-174,-1-1-1,-1 0 1,-6 5-1,11-9-42,1 0 0,0-1 0,0 1 0,-1 0 0,1 0 0,0-1 0,-1 1 0,1-1 0,-1 1 0,1-1 0,0 0 0,-1 1 0,1-1 0,-1 0-1,1 0 1,-1 0 0,1 0 0,-1 0 0,1-1 0,-1 1 0,-2-1 0,4 1-10,0 0 0,-1-1 0,1 1 0,0 0 0,-1 0 0,1-1 0,0 1-1,0 0 1,-1 0 0,1-1 0,0 1 0,0 0 0,0-1 0,-1 1 0,1-1 0,0 1 0,0 0 0,0-1 0,0 1-1,0 0 1,0-1 0,0 1 0,0-1 0,0 1 0,0 0 0,0-1 0,0 1 0,0-1 0,0 1 0,0 0 0,0-1 0,0 1-1,0 0 1,1-1 0,-1 1 0,0 0 0,0-1 0,0 1 0,1 0 0,-1-1 0,0 1 0,1 0 0,-1-1 0,0 1 0,0 0-1,1 0 1,-1 0 0,0-1 0,1 1 0,-1 0 0,0 0 0,1 0 0,17-11-307,-14 10 290,0-1 0,0 1 0,1 0 1,-1 1-1,0-1 0,0 1 0,0 0 1,1 0-1,-1 0 0,6 1 0,0 1 70,0 0-1,0 0 0,11 5 0,6 4-109,-1 2 0,43 26 1,45 41 251,-102-71-104,-6-5 26,1 1-1,-1-1 0,0 1 1,0 1-1,0-1 0,-1 1 1,0 0-1,5 8 0,-9-13-77,-1 0-1,0-1 0,1 1 0,-1 0 0,0 0 1,1 0-1,-1 0 0,0 0 0,0 0 1,0 0-1,0 0 0,0 0 0,0 0 0,0 0 1,0 0-1,0 0 0,0 0 0,0 0 0,-1-1 1,1 1-1,0 0 0,-1 0 0,1 0 1,0 0-1,-1 0 0,0 0 0,1-1 0,-1 1 1,1 0-1,-1 0 0,-1 0 0,-1 1 53,1 0 0,-1 0 0,0-1 0,0 0 0,1 1 1,-1-1-1,0 0 0,-4 0 0,-30 5 141,0-2 0,-1-1 0,-59-4 0,36 0-231,35 1-113,-135-4-3809,156 4 3339,-14-1-2900,18 1 2944,-1 0 0,1 0 0,0 0-1,-1 1 1,-9 4-4411,5 7 1080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2:12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24 134 2976,'-1'-1'6613,"-4"-3"-4830,5 4-1628,-1-1 1,1 1-1,-1-1 1,0 1-1,1-1 0,-1 1 1,1-1-1,-1 0 1,1 1-1,0-1 1,-1 1-1,1-1 1,0 0-1,-1 1 1,1-1-1,0 0 1,0-1-1,-5-8 712,5 9-821,-1 0 1,0 0-1,1 0 0,-1 0 0,1 0 0,-1 0 0,1 0 0,0 0 0,-1 0 0,1-1 0,0 1 0,0 0 0,0 0 0,0 0 1,0 0-1,0 0 0,0-1 0,0 1 0,0 0 0,0 0 0,1 0 0,-1 0 0,0 0 0,1 0 0,-1 0 0,1 0 1,-1 0-1,1 0 0,0 0 0,-1 0 0,1 0 0,0 0 0,0 0 0,1-1 0,4-4-20,1 0 0,0 0-1,0 1 1,1-1 0,-1 2-1,1-1 1,0 1 0,0 0-1,1 1 1,8-4 0,-3 4 70,0 0 0,1 0 0,-1 1 0,0 1 0,24 0 0,-21 2-27,-14-1-13,0 0 0,0 0-1,0 0 1,0 1 0,0-1 0,0 1-1,0 0 1,-1 0 0,1 0 0,5 2-1,-3 0-7,-1 0-1,0 1 1,1-1-1,-2 1 1,1 0-1,0 0 1,-1 0-1,0 0 1,0 1-1,0-1 1,0 1-1,-1 0 1,1-1 0,-1 1-1,-1 0 1,1 1-1,-1-1 1,1 5-1,1 8 66,-1 0 0,-1-1-1,-1 1 1,-2 22 0,-1-3 212,-1-1 1,-17 67-1,16-84-274,3-10 35,-1 0 0,0 0 0,-5 11 0,5-14-29,-1 3-29,-1-1-1,1 0 1,-1 0-1,-1 0 1,0 0-1,0-1 1,-10 9-1,10-10-9,3-3-4,-1 0 0,1-1 1,-1 1-1,0-1 0,0 1 0,-8 2 0,-3 5-176,13-8 146,5-6 306,6-2-242,-1 0-1,1 1 0,0-1 1,1 2-1,-1-1 0,1 1 1,13-3-1,-13 4 2,0 0 0,1 1-1,-1 1 1,0 0 0,0 0 0,1 1-1,-1 0 1,0 1 0,1 0 0,-1 0-1,0 2 1,0-1 0,10 4 0,6 1 127,-21-6-447,-1 0 1,0 0-1,1 1 1,-1-1-1,0 1 1,6 3-1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2:16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51 121 2144,'-1'-1'107,"1"0"1,0 0-1,-1 0 1,1 0 0,0 0-1,0 0 1,0 0-1,-1 0 1,16-23 9752,-14 24-9574,2 3-69,-1 1-1,-1 0 0,1-1 1,0 1-1,-1 0 0,0 0 1,0 0-1,0 0 0,0 4 1,1 39 419,-2 449 2895,-1-539-3666,-11-66 1,-17-41-35,-3-24 121,29 157 142,1 0 0,1 1 0,0-1 0,4-34 0,-3 50-81,0 0 1,0 0-1,0 0 1,1 0 0,-1 0-1,0 0 1,1 0-1,-1 0 1,0 0-1,1 0 1,0 0 0,-1 0-1,1 0 1,-1 0-1,1 0 1,0 1 0,0-1-1,0 0 1,-1 0-1,1 1 1,0-1-1,0 0 1,0 1 0,1-1-1,0 1 11,-1-1 0,1 1 1,-1 0-1,1 0 0,-1 0 0,1 1 0,0-1 0,-1 0 0,1 1 1,-1-1-1,0 0 0,1 1 0,-1 0 0,3 1 0,4 3 17,0 0 0,0 1 0,-1 0 0,9 9 0,5 8 102,0 2 0,-1 0 0,-1 1-1,27 52 1,42 121 274,-23-54 207,-43-110-293,-21-34-70,-1-1-225,1-1 1,-1 1-1,1 0 1,-1 0 0,1-1-1,-1 1 1,1 0-1,-1-1 1,1 1-1,-1-1 1,0 1-1,1-1 1,-1 1-1,0-1 1,1 1-1,-1-1 1,0 1-1,0-1 1,1 1-1,-1-1 1,0 1-1,0-2 1,4-13 360,6-150 144,4-26-751,2 48-1045,-12 48-5228,-3 75 3517,3 5-3108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09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447 214 1248,'0'0'4490,"8"-4"-2634,-8 0-1740,0 1-1,0-1 0,0 1 1,-1-1-1,0 0 1,0 1-1,0-1 0,0 1 1,0 0-1,-1-1 0,-2-4 1,2 6-106,1 0 1,-1 0 0,1 1 0,-1-1-1,0 1 1,0-1 0,1 1 0,-1 0 0,0 0-1,0-1 1,-1 2 0,1-1 0,0 0 0,0 0-1,0 1 1,0-1 0,-1 1 0,1-1-1,0 1 1,-1 0 0,-2 0 0,-1 1 24,-1-1 0,1 1 0,0 1 1,-1-1-1,1 1 0,0 0 0,0 1 0,0-1 1,-10 8-1,2-2 37,2 1 0,-1 0 0,-14 15 0,-9 15 44,2 2 0,1 1 0,3 1 1,-26 48-1,53-86-112,-10 15 111,2 1 0,0 0-1,-12 37 1,21-51-79,0 0-1,1 0 1,0 0-1,0 1 1,0-1-1,1 0 1,0 1-1,1-1 1,-1 0-1,1 0 1,1 1-1,-1-1 1,1 0-1,1 0 1,-1 0-1,5 7 1,0-1 67,1 0 0,0 0 0,1-1 0,0 0 0,17 16 1,-19-21-73,0-1 1,1 0-1,0-1 1,-1 1-1,2-1 1,-1-1-1,0 0 1,1 0-1,0 0 0,10 1 1,-10-2 35,0-1 0,1 0-1,0-1 1,-1-1 0,1 1 0,0-1 0,0-1-1,-1 0 1,1 0 0,-1-1 0,1 0 0,-1-1-1,1 0 1,-1 0 0,0-1 0,-1 0 0,1-1-1,10-7 1,28-23 285,29-20-90,0 6-110,79-66 0,-126 91-101,-2-2-1,0-1 1,-2-1-1,-1-2 1,29-45 0,-28 31-28,-1-1 0,-3-1 1,-1-1-1,13-51 1,-22 53-141,-10 42 47,-1 0 0,1 0 0,-1 0 0,0-1 1,0 1-1,0 0 0,-1 0 0,1-1 1,-1 1-1,0 0 0,-2-5 0,3 8 32,0-1 0,0 1 0,-1-1-1,1 1 1,0-1 0,-1 1 0,1-1-1,-1 1 1,1 0 0,0-1 0,-1 1 0,1 0-1,-1-1 1,1 1 0,-1 0 0,1 0-1,-1-1 1,1 1 0,-1 0 0,1 0-1,-1 0 1,1 0 0,-1 0 0,0 0 0,0 0-1,-1 0-21,0 0-1,1 0 0,-1 1 0,0-1 0,1 1 0,-1-1 0,0 1 1,-2 1-1,0 1-18,-1 0 0,0 1 0,1-1 0,-6 7 0,-4 7 119,1 2 0,1 0 0,0 0 0,-13 33 0,17-35 27,-44 102 446,4-9-210,-55 132 69,81-178-163,-25 121-1,29-95 544,17-77 217,1-13-954,7-20 546,-3 8-548,9-28 112,32-64 1,-36 87-118,1 0 0,1 1 0,0 0-1,1 1 1,25-25 0,-19 22-76,39-33-194,-48 44 122,0 0 0,1 0 1,-1 2-1,17-9 0,-24 14 101,-1-1 0,0 0 1,1 1-1,-1-1 0,1 1 0,-1 0 0,0-1 1,1 1-1,-1 0 0,1 0 0,-1 0 1,1 0-1,-1 0 0,1 0 0,-1 1 0,1-1 1,-1 0-1,3 2 0,-3-1 22,0-1 1,0 1-1,0 0 0,0 0 0,0 0 1,0 0-1,0 0 0,0 0 0,0 0 1,-1 1-1,1-1 0,0 0 0,-1 0 1,1 1-1,-1-1 0,1 2 0,0 6 25,0 0-1,0 0 1,-1 0-1,0 0 1,-2 9-1,2-9-1,-12 85 205,-1 0-59,12-80-55,0 1-1,1-1 1,1 0 0,0 0 0,1 0-1,4 15 1,-6-29-77,0 1-1,0 0 0,0-1 1,0 1-1,1-1 0,-1 1 1,0-1-1,1 1 0,-1-1 1,0 1-1,1-1 0,-1 1 1,0-1-1,1 1 0,-1-1 1,1 0-1,-1 1 0,1-1 1,-1 0-1,1 1 0,-1-1 1,1 0-1,-1 1 0,1-1 1,-1 0-1,1 0 0,0 0 1,0 0-4,0 0 1,1 0-1,-1 0 0,0 0 1,0-1-1,0 1 1,0-1-1,1 1 1,-1-1-1,0 1 0,0-1 1,2-1-1,1-2 19,1 0-1,0 0 1,-1 0 0,8-10-1,-6 5 33,53-69 218,-20 37-263,1 2 0,59-45 0,-73 63-67,32-32-163,-57 53 211,-1-1-1,1 1 1,-1 0-1,1-1 1,-1 1-1,1-1 1,-1 1-1,0 0 0,1-1 1,-1 1-1,0-1 1,1 1-1,-1-1 1,0 0-1,1 1 0,-1-1 1,0 1-1,0-1 1,0 1-1,1-2 1,-2 2-17,1-1 1,0 1-1,0 0 1,0 0 0,-1-1-1,1 1 1,0 0-1,0 0 1,-1-1 0,1 1-1,0 0 1,-1 0-1,1 0 1,0-1 0,-1 1-1,1 0 1,0 0-1,-1 0 1,1 0 0,-1 0-1,1 0 1,0 0-1,-1 0 1,1 0 0,-4 0-69,0 0 1,0 0 0,1 0-1,-1 1 1,0-1 0,-4 2-1,0 2 37,-1-1 1,0 1-1,1 1 0,-1 0 0,1 0 0,1 1 1,-1 0-1,1 0 0,0 1 0,0-1 0,1 2 0,-6 7 1,4-5 47,1 1 1,1 0 0,0 0-1,0 1 1,1 0 0,0 0-1,1 0 1,-3 19 0,4-17-16,0 3 37,-3 29 1,6-43-7,0 1 0,0-1 0,0 0 0,0 1 0,1-1 0,0 0 0,-1 1 0,1-1 1,0 0-1,1 0 0,-1 1 0,0-1 0,1 0 0,3 4 0,-4-6 0,0 0 0,0 0 0,-1-1 0,1 1 0,0 0 0,0-1 0,0 1 0,0-1 0,0 1 0,0-1 0,0 1 0,0-1 0,1 0 0,-1 0 0,0 0 0,0 1 0,0-1 1,0 0-1,0 0 0,0 0 0,0-1 0,1 1 0,-1 0 0,0 0 0,0-1 0,0 1 0,0 0 0,0-1 0,0 1 0,2-2 0,2-1 69,1-1 1,-1 0 0,10-8-1,6-10 54,-1 0 0,-1-1 0,-1-1 0,19-32 0,6-10-196,-32 51 10,-4 6-49,0-1 0,-1 0 0,7-14 0,-13 24 66,1-1-1,-1 1 1,0-1 0,0 0-1,1 1 1,-1-1 0,0 1-1,0-1 1,0 0 0,0 1-1,0-1 1,0 1 0,0-1-1,0 0 1,0 1 0,0-1-1,0 0 1,0 1 0,0-1-1,0 1 1,0-1 0,-1 0-1,1 0 1,-1 1-15,0 1 0,0-1 1,1 1-1,-1-1 0,0 1 0,0 0 0,1-1 0,-1 1 0,1 0 0,-1 0 1,1-1-1,-1 1 0,0 1 0,1-1-1,-3 4 34,0 1 1,0 0-1,1 0 1,0 1-1,0-1 1,1 0-1,0 1 0,0-1 1,0 0-1,1 1 1,1 12-1,0-2 24,1 1 0,0-1 0,7 21 0,-6-28 3,0-1 0,1 1 0,0-1 0,7 11 0,-9-16 25,0-1 1,0 0 0,1 0 0,-1 0 0,1 0 0,0 0 0,0 0 0,0-1 0,0 1 0,0-1-1,1 0 1,-1 0 0,6 2 0,-7-3-18,0-1 1,0 1-1,0-1 0,1 0 0,-1 0 1,0 0-1,0 0 0,0 0 0,1-1 0,-1 1 1,0-1-1,0 1 0,0-1 0,0 0 1,0 0-1,0 0 0,0 0 0,0 0 0,2-2 1,4-2 40,-1-1 0,0-1 1,7-7-1,-10 10-40,12-13 61,0 0-1,21-32 0,-3 6-71,-25 33-62,-1 0 0,0 0 0,-1-1 0,10-17 0,-13 14-33,-4 13 59,0 0 0,0 0 0,0 0 0,0 0 0,0 0 0,0 0 0,1 0 0,-1 0 0,0 1 0,1-1 0,-1 0 0,1 0 0,-1 0 1,1 1-1,-1-1 0,1 0 0,-1 1 0,2-2 0,-1 2 4,1 0 0,0 0 0,0 0 0,-1 0 0,1 0 0,0 0 0,0 1 0,-1-1 0,1 1 1,0-1-1,-1 1 0,1 0 0,-1-1 0,1 1 0,0 0 0,-1 0 0,0 0 0,1 0 0,-1 0 0,2 2 0,-1-1 10,1 0 0,0 0 0,-1 1-1,1-1 1,-1 1 0,0-1-1,0 1 1,0 0 0,0 0 0,-1 0-1,1 0 1,2 6 0,5 83-101,-8-88 126,0 0 0,0 1 0,0-1 0,1 0-1,-1 0 1,1 0 0,0-1 0,0 1 0,5 6 0,-7-9-6,1 0 0,0 0 0,0 0 0,0 0 0,1 0 0,-1 0 0,0 0 0,0 0 0,0 0 1,1 0-1,-1-1 0,0 1 0,1-1 0,-1 1 0,1-1 0,-1 1 0,1-1 0,-1 0 0,1 1 1,-1-1-1,1 0 0,-1 0 0,1 0 0,-1-1 0,1 1 0,-1 0 0,1 0 0,-1-1 0,3 0 0,12-8 47,0 0-1,-1-1 1,0 0-1,27-25 0,3-2 34,-16 15-59,55-44 137,-70 53-93,0 0 0,-2-1 0,22-29 0,-13 9-28,-2-1-1,-1 0 1,16-47-1,30-118-8,-44 134-67,-18 60-11,3-9-234,-1 0 0,0 0 0,-1-1 0,1-18 1,-13 67-253,-4 50 660,-3 90 1,10-86-77,-1 97 423,8-161-394,1 1 0,1-1 0,0 0 0,2 0 0,14 40 0,-16-57-35,-1-1 0,1 0 0,-1-1 0,1 1 0,7 8 0,-9-12-100,0 0 0,-1 0-1,1 0 1,0 0 0,0 0-1,0 0 1,0 0 0,0-1-1,1 1 1,-1 0 0,0-1-1,0 1 1,0-1 0,1 1-1,-1-1 1,0 1 0,0-1-1,1 0 1,-1 0 0,0 0-1,1 0 1,-1 0 0,0 0-1,1 0 1,-1 0 0,0 0-1,0-1 1,1 1 0,-1 0-1,0-1 1,2 0 0,2-3-999,1 0 0,-1-1 0,0 0 0,7-9 0,-6 8-136,8-7-681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0.2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79 6240,'-21'-12'2816,"34"4"-2464,0 3 1312,5 5-992,16-6 864,10-2-896,14-4-256,-1 7-256,5-3 32,-6 5-96,1-5 128,-8 5-128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14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33 5152,'-5'-16'1888,"23"13"-1440,8-2-160,-9 5 0,6 0-224,-2-3-160,5-2 32,2 5-1856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1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214 566 2144,'7'-13'742,"-6"12"-474,-1 0 0,1 0-1,0 0 1,-1 0 0,1 0-1,-1-1 1,1 1 0,-1 0 0,0 0-1,0-1 1,1 1 0,-1-1 0,-1 1-188,1 0 1,-1 1 0,1-1 0,-1 1 0,1-1 0,-1 1-1,1-1 1,-1 1 0,0 0 0,1-1 0,-1 1 0,0 0-1,1-1 1,-1 1 0,0 0 0,1 0 0,-1 0 0,0 0-1,0 0 1,1 0 0,-1 0 0,0 0 0,0 0 0,1 0-1,-1 0 1,-1 0 0,-11 1 245,0-1-1,-1 2 1,1 0 0,0 1-1,0 0 1,-19 7 0,25-7-272,-1 1 0,1-1 1,0 1-1,0 0 1,0 1-1,0 0 0,1 0 1,0 0-1,0 1 0,1 0 1,-1 0-1,-4 7 1,9-11-39,0-1 0,0 0 1,1 1-1,-1-1 1,0 1-1,1 0 1,-1-1-1,1 1 0,-1-1 1,1 1-1,0 0 1,-1-1-1,1 1 0,0 2 1,1-3 3,-1 0 0,0 1 0,1-1 0,-1 0 0,1 0 0,-1 0 0,1 0 0,0 0 0,-1 0 0,1 0 0,0 0 0,0 0 0,0 0 0,0 0 0,0 0 0,0-1 0,0 1 0,0 0 0,0-1 0,1 1 0,2 1 33,0-1 1,-1 1-1,1-1 0,0 0 0,0-1 1,0 1-1,0-1 0,0 1 0,0-1 0,0-1 1,4 1-1,8-3 108,21-5 0,-27 6-119,3-2 56,-1 1 0,20-10 0,-28 11-21,0 0 0,0 0 0,0-1 0,0 1 0,0-1 0,0 0 0,-1 0 0,1-1 0,-1 1 0,3-5 0,-6 8-78,1-1 0,-1 0 1,1 1-1,-1-1 0,0 0 0,1 1 0,-1-1 0,0 0 0,0 1 0,0-1 0,0 0 1,1 0-1,-1 1 0,0-1 0,0 0 0,0 0 0,-1 1 0,1-1 0,0 0 1,0 1-1,0-1 0,0 0 0,-1 0 0,1 1 0,0-1 0,-1 0 0,1 1 0,-1-1 1,1 1-1,0-1 0,-1 0 0,1 1 0,-1-1 0,1 1 0,-1-1 0,0 1 1,1 0-1,-1-1 0,0 1 0,1 0 0,-1-1 0,0 1 0,-1-1-81,-1 0-1,1 0 0,0 0 1,0 0-1,-1 1 1,1-1-1,0 1 0,-1 0 1,1 0-1,-1 0 0,1 0 1,0 0-1,-3 1 1,-5 2-74,15 0 56,18-2 126,-10-1 43,1 0 0,-1-2-1,0 1 1,0-2 0,0 1-1,0-2 1,0 0 0,-1 0-1,1-2 1,-1 1 0,-1-1-1,1-1 1,-1 0 0,0-1-1,0 0 1,-1 0 0,0-1-1,-1-1 1,0 0 0,0 0-1,-1 0 1,-1-1 0,12-21-1,-4-1 17,18-56-1,-20 49-66,52-167 363,-56 177-479,-7 23-9,1-1-296,-3 8 391,0 0 0,1 0-1,-1 0 1,0 0 0,1 1 0,-1-1 0,0 0-1,0 0 1,1 1 0,-1-1 0,0 0-1,0 1 1,1-1 0,-1 0 0,0 1 0,0-1-1,0 0 1,0 1 0,1-1 0,-1 0-1,0 1 1,0-1 0,0 0 0,0 1-1,0-1 1,0 1 0,0-1 0,0 1 0,1 4-13,1 1 1,-1-1 0,0 1 0,0 0 0,-1 0 0,0-1 0,-1 10 0,1 6 3,-15 376-47,-16-3 203,29-372-116,-25 200 182,18-179 91,-1 0 0,-31 80 0,40-120-232,0 0-1,0 0 1,0 0 0,0-1 0,-1 1 0,1 0-1,-1-1 1,0 1 0,0-1 0,0 1 0,0-1-1,0 0 1,0 0 0,-1 0 0,1 0-1,-1 0 1,1-1 0,-5 3 0,5-3-12,0-1 1,0 1-1,1-1 0,-1 1 1,0-1-1,0 0 0,0 0 1,0 0-1,0 0 0,0 0 1,0 0-1,0 0 0,0-1 1,1 1-1,-1-1 0,0 1 1,0-1-1,0 0 0,1 0 1,-1 0-1,0 0 1,1 0-1,-1 0 0,1 0 1,-1 0-1,1-1 0,-2-1 1,-4-4 50,2 0 0,-1-1 0,1 1 0,-5-11 1,10 18-100,-5-9-30,1 0-1,0-1 0,1 0 0,0 0 0,1 0 0,0 0 0,0 0 0,1 0 0,0-1 0,1 1 0,0 0 1,1 0-1,0-1 0,0 1 0,1 0 0,5-16 0,1 4-49,0 0-1,2 1 1,0 0 0,1 1-1,1 0 1,18-21-1,-18 26 23,0 0 0,28-24-1,-33 33 37,0 1-1,0-1 0,1 1 1,0 1-1,-1 0 1,1 0-1,1 0 0,14-4 1,-19 8-17,0-1 0,0 1 0,0-1-1,0 1 1,0 1 0,0-1 0,0 0 0,0 1 0,0 0 0,0 0 0,0 0 0,-1 0 0,1 1 0,3 1-1,-1 1-655,-1-1-1,1 0 1,-1 1-1,8 8 1,8 10-1422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2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1007 2080,'-15'4'667,"15"-4"-640,-1 0 0,1 0 0,0 0 1,0 0-1,0 0 0,0 0 0,0 0 0,0 0 1,0 0-1,0 1 0,0-1 0,0 0 1,0 0-1,0 0 0,0 0 0,0 0 1,0 0-1,-1 0 0,1 0 0,0 0 1,0 1-1,0-1 0,0 0 0,0 0 1,0 0-1,0 0 0,0 0 0,0 0 0,0 0 1,1 0-1,-1 1 0,0-1 0,0 0 1,0 0-1,0 0 0,0 0 0,0 0 1,0 0-1,0 0 0,0 0 0,0 0 1,0 1-1,0-1 0,0 0 0,0 0 1,0 0-1,1 0 0,-1 0 0,0 0 0,0 0 1,0 0-1,0 0 0,0 0 0,0 0 1,0 0-1,0 0 0,2 1 672,-1-1-531,-1 1 0,0-1 0,1 0 0,-1 0 0,1 0 0,-1 0 0,0 0 0,1 0 0,-1 0-1,1 0 1,-1 0 0,1 0 0,-1 0 0,0 0 0,2 0 0,1-2 17,1 0 0,0 0-1,-1 0 1,1-1 0,-1 0 0,0 1-1,0-1 1,0 0 0,0 0 0,4-6-1,10-12 200,58-62 224,-46 53-527,48-64 1,14-43 139,60-138-147,-136 248-180,-9 14 56,0 4-35,-2 0 0,1 0 0,-2 0 0,6-18 0,-10 20-277,1 7 351,-1 0 0,1 0 0,0 0 0,-1 0 0,1 0 0,-1 0 0,1 0-1,0 1 1,-1-1 0,1 0 0,0 0 0,-1 0 0,1 1 0,0-1 0,0 0-1,-1 1 1,1-1 0,0 0 0,0 0 0,-1 1 0,1-1 0,0 0 0,0 1-1,0 0 1,-7 10 35,0 0 0,2 1 0,-7 17 0,-17 47 526,5 0-1,-30 155 0,52-216-296,0-1-1,1 29 1,1-39-167,1 0-1,-1 0 1,1 0 0,0 0-1,0 0 1,0 0 0,0 0-1,1 0 1,0-1-1,-1 1 1,1-1 0,1 1-1,-1-1 1,0 0 0,4 4-1,-4-6-17,0 1 0,0-1 0,0 0 0,0 0-1,0 0 1,0 0 0,1-1 0,-1 1 0,0 0 0,0-1-1,0 0 1,1 1 0,-1-1 0,0 0 0,1 0 0,-1 0-1,0-1 1,0 1 0,1 0 0,-1-1 0,0 0 0,0 1 0,4-3-1,2 0 24,0-1-1,0 0 1,-1 0-1,1-1 0,8-7 1,-6 3-64,-1 0-1,0-1 1,0 0 0,-1-1-1,0 0 1,7-13 0,36-78 115,-49 96-135,156-380-114,-109 244-412,-31 87 174,-12 41 137,-4 10-128,-3 7-250,-16 36 937,-19 63-1,18-47-198,-2 14 232,-14 96 1,-2 10 195,25-133-320,-47 158 755,53-183-333,35-52 65,1-17-896,35-51 111,-65 100 16,1 1-1,-1 0 1,1 0-1,0 0 1,-1 0-1,1 0 1,0 0-1,0 1 1,0-1-1,0 0 1,1 1-1,2-2 1,-4 3-2,0 0 1,0-1-1,0 1 0,0 0 1,1-1-1,-1 1 0,0 0 1,0 0-1,0 0 0,1 0 1,-1 0-1,0 1 0,0-1 1,0 0-1,1 0 0,-1 1 1,0-1-1,0 1 0,0-1 1,0 1-1,0 0 0,0-1 0,0 1 1,0 0-1,0-1 0,0 1 1,0 0-1,0 0 0,0 1 1,5 6-7,0 0-1,-1 0 1,6 13 0,-6-12-24,0 0 0,0 0 1,11 12-1,-11-14 121,2-1-1,-1 0 1,1-1 0,0 0-1,0 0 1,0 0 0,1-1-1,0 0 1,0 0 0,0-1 0,0 0-1,0 0 1,1-1 0,-1 0-1,1-1 1,0 0 0,13 0 0,-13-1-25,0-1 0,0 1 1,0-2-1,0 1 0,0-1 0,0-1 1,-1 1-1,1-2 0,-1 1 1,0-1-1,0 0 0,0-1 1,0 0-1,-1 0 0,0-1 0,13-12 1,-16 13-46,-1 0 1,1-1 0,-1 1-1,0-1 1,-1 0 0,0 1-1,1-1 1,1-10-1,-4 15-14,0 0-1,1 0 0,-1 0 0,0 0 0,0 0 0,1 0 0,-1 0 0,0 0 0,0 0 0,0 0 0,0 0 1,-1 0-1,1-1 0,0 1 0,0 0 0,-1 0 0,1 0 0,0 0 0,-1 0 0,1 1 0,-1-1 1,1 0-1,-1 0 0,0 0 0,1 0 0,-3-1 0,2 1-3,0 1 1,0 0-1,0-1 1,0 1-1,-1 0 1,1-1-1,0 1 1,0 0-1,0 0 0,-1 0 1,1 0-1,0 0 1,0 0-1,0 1 1,-1-1-1,1 0 1,0 1-1,0-1 0,0 1 1,0-1-1,0 1 1,0-1-1,0 1 1,-2 1-1,-3 2 0,0 1 1,0 0-1,0 0 0,0 0 0,1 1 0,0 0 0,-8 12 1,11-15 24,1 0 0,-1 0 0,1 0 0,0 0 0,0 0 0,0 0 0,0 0 0,1 0 0,-1 6 0,1-7 9,0 0 0,0 0 1,0 0-1,1-1 0,-1 1 0,0 0 1,1 0-1,0 0 0,-1 0 0,1-1 1,0 1-1,0 0 0,0-1 0,0 1 0,1-1 1,-1 1-1,2 1 0,5 3 8,-1 0 0,1 0 0,0-1 0,1-1 0,-1 1 0,1-1 0,16 5 0,-9-4 45,-1-2 0,1 1 0,29 1 0,-35-5-433,-1 0 1,0-1-1,0 0 1,1-1-1,-1 0 0,0 0 1,11-5-1,-10 3-1081,0 0 0,0-1 0,11-8 0,-3 1-813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3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23 106 5568,'-22'-8'2528,"27"8"-2208,3-5 1312,5 1-960,27-7 704,4 3-800,26-11-352,-1 7-192,11-4 96,-10 5-64,9 3-1728,-9 4 928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5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67 249 1984,'0'-16'640,"0"15"-633,0 1 1,0 0-1,0 0 0,0 0 1,0 0-1,0 0 1,0-1-1,0 1 0,0 0 1,0 0-1,0 0 0,0 0 1,0-1-1,0 1 1,0 0-1,0 0 0,0 0 1,0 0-1,0 0 0,0-1 1,0 1-1,0 0 0,0 0 1,1 0-1,-1 0 1,0 0-1,0 0 0,0 0 1,0-1-1,0 1 0,0 0 1,1 0-1,-1 0 1,2-1-136,-1 0 277,0 0 0,0 1-1,0-1 1,0 0 0,0 1-1,0-1 1,0 1 0,1 0-1,-1-1 1,2 1 0,2 3 1061,-3 9-611,-3 15 356,-9 48 1,3-24-590,-39 295 1661,45-333-1898,-22 140 2019,20-145-648,4-16-861,8-17-443,-1-1 0,-2 1 1,8-51-1,-7 29-171,26-120-197,-24 135 95,0 0 0,2 0 0,18-35 0,-6 24-277,3 2 1,33-44-1,-57 82 190,1 0 0,0 0 0,-1 0 0,1 0 0,5-3 0,-8 6 159,0 0-1,1 0 1,-1-1 0,0 1-1,1 0 1,-1 0 0,1-1 0,-1 1-1,0 0 1,1 0 0,-1 0-1,1 0 1,-1 0 0,1 0 0,-1-1-1,0 1 1,1 0 0,-1 0-1,1 0 1,-1 0 0,1 1 0,-1-1-1,0 0 1,1 0 0,-1 0-1,1 0 1,-1 0 0,1 0 0,-1 1-1,0-1 1,1 0 0,-1 0-1,0 1 1,1-1 0,-1 0 0,0 1-1,1-1 1,-1 0 0,0 1-1,0-1 1,1 0 0,-1 1 0,0-1-1,0 1 1,0-1 0,1 0-1,-1 1 1,0-1 0,0 1 0,0-1-1,0 0 1,0 1 0,0-1-1,0 1 1,0 0 0,5 24 137,9 26 0,4 16 9,3 59 241,-2-11-102,-14-89-270,39 168 444,-42-189-418,1 8 178,2 0 1,-1 0 0,2 0-1,8 15 1,-10-21 718,-2-12-496,2-1-380,0 0-1,-1-1 0,0 1 0,0-1 0,0 0 0,-1 0 0,3-13 0,-1 3-46,37-163 304,23-70-495,-32 166 5,62-119 0,-91 198 228,2-5-260,0 0 1,1 1-1,0-1 1,9-9 0,-14 17 5,1 1 0,0-1 0,0 0 0,0 1 0,0-1 0,0 1 0,1 0 0,-1-1 0,0 1 0,4-1 0,-4 2-4,-1-1 0,1 1 0,-1 0 0,1 0 1,-1 0-1,1 0 0,0 0 0,-1 0 0,1 1 0,-1-1 0,1 0 0,-1 1 0,1-1 0,-1 1 0,0 0 0,1-1 1,-1 1-1,3 2 0,-1-1-313,1 1 0,-1 0 0,0 0 0,-1 0 0,1 1 0,0-1 0,-1 1 0,0 0 0,3 6 1,8 19-1509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5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72 2912,'-1'0'59,"1"0"0,-1 0 1,0 1-1,1-1 0,-1 0 0,0 0 0,1 0 1,-1 1-1,1-1 0,-1 0 0,1 1 0,-1-1 1,1 0-1,-1 1 0,1-1 0,-1 1 0,1-1 1,-1 0-1,1 1 0,0-1 0,-1 1 1,1 0-1,0-1 0,-1 1 0,1-1 0,0 1 1,0-1-1,-1 1 0,1 0 0,0-1 0,0 1 1,0 0-1,-1 26 1321,1-19-826,0 25 662,-1-11-475,4 42 0,-1-49-349,1 1 0,1 0 0,9 27 0,-10-37-211,-1 0-1,1 0 1,1 0-1,-1-1 1,1 1-1,0-1 1,0 0-1,1 0 1,-1 0-1,1-1 1,0 1-1,7 3 1,-10-6-89,0-1 0,0 0 0,0 0 0,0 0 0,0-1 0,0 1 0,0 0 0,0-1 0,0 0 0,0 1 0,0-1 0,0 0 0,0 0 0,1 0 0,-1 0 1,0 0-1,3-1 0,-2 0-9,0-1 1,0 1 0,0 0 0,0-1 0,0 0-1,0 1 1,0-1 0,-1 0 0,1-1 0,2-2-1,3-3-2,-2 0-1,1-1 1,-1 0-1,0-1 0,-1 1 1,5-11-1,-3 2-57,-1-1-1,0 1 1,-1-1-1,2-20 1,4-79-335,-6 57-1537,-5 55 905,1-10-879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6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294 9 2912,'5'-9'968,"-9"10"602,-17 13 998,15-10-2533,-21 15 860,-89 67 1584,99-72-2179,1 0 0,0 2 1,2 0-1,-21 28 0,31-38-179,0 0 1,0 1 0,1 0 0,-5 12 0,7-16-86,1-1 1,-1 0 0,1 0 0,-1 0-1,1 1 1,0-1 0,0 0 0,0 0 0,0 1-1,0-1 1,1 0 0,-1 0 0,0 1-1,1-1 1,0 0 0,0 0 0,0 0 0,0 0-1,0 0 1,1 2 0,1-1-3,0 0 1,0 0-1,0 0 0,0-1 1,0 0-1,0 0 0,0 0 1,1 0-1,-1 0 0,1 0 1,0-1-1,-1 0 0,1 0 1,0 0-1,4 1 0,8 0 93,0-1 0,22-1 0,-23 0-60,9 0-124,0-1 0,36-6 0,-49 4-537,0 0-1,0 0 0,0 0 1,-1-2-1,0 1 1,0-1-1,15-10 0,-3-1-887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6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17 4224,'4'-17'1365,"-4"18"-1351,0-1 0,0 0 0,0 0 0,0 0 0,0 0 0,0 0 0,0 0 0,0 0 0,0 0 0,0 0 0,0 0 0,0 0 0,0 0 0,0 0 0,0 1 0,1-1 0,-1 0 0,0 0 0,0 0 0,0 0 0,0 0 0,0 0 0,0 0 0,0 0 0,0 0 0,0 0 0,0 0 0,0 0 0,1 0 0,-1 0 0,0 0 0,0 0 0,0 0 0,0 0 0,0 0 0,0 0 0,0 0 0,0 0 0,0 0 0,0 0 0,0 0 0,1 0 0,-1 0 0,0 0-1,0 0 1,0-1 0,0 1 0,0 0 0,0 0 0,0 0 0,0 0 0,0 0 0,0 0 0,0 0 0,0 0 0,0 0 0,0 0 0,0 0 0,0 0 0,0 0 0,0-1 0,0 1 0,0 0 0,3 6 446,-1 7-34,0 0 1,-1 0-1,0 1 0,-1-1 1,0 0-1,-1 0 0,-1 0 1,-5 22-1,-6 10 271,-18 45-1,31-89-673,-26 71 423,4 1 1,3 0-1,3 1 1,3 1-1,3 1 1,1 88-1,9-152-362,0 0 1,1 0-1,0-1 0,1 1 0,5 18 0,-6-27-37,0 0-1,0 0 0,1-1 0,-1 1 0,0 0 0,1-1 0,0 1 1,0-1-1,0 1 0,0-1 0,0 0 0,0 0 0,0 0 0,1 0 1,-1 0-1,1-1 0,-1 1 0,1-1 0,0 0 0,0 0 0,-1 1 1,1-2-1,0 1 0,0 0 0,0-1 0,0 1 0,3-1 0,5 0-6,0 0 0,0-1 0,0-1-1,0 0 1,0 0 0,0-1 0,-1 0-1,1-1 1,11-6 0,13-8-82,39-27 0,-54 33 75,66-46-353,-85 57 313,-1 1 0,0 0-1,0-1 1,1 1 0,-1 0 0,0 0 0,1-1-1,-1 1 1,0 0 0,1 0 0,-1-1 0,0 1-1,1 0 1,-1 0 0,1 0 0,-1 0-1,0-1 1,1 1 0,-1 0 0,1 0 0,-1 0-1,0 0 1,1 0 0,-1 0 0,1 0 0,-1 0-1,1 0 1,-1 1 0,0-1 0,1 0-1,-1 0 1,1 0 0,-1 0 0,0 1 0,1-1-1,-1 0 1,0 0 0,1 0 0,-1 1-1,0-1 1,1 0 0,-1 1 0,0-1 0,0 0-1,1 1 1,-1-1 0,0 0 0,0 1 0,0-1-1,1 1 1,-1-1 0,0 0 0,0 1-1,0-1 1,0 1 0,0-1 0,0 0 0,0 2-1,1 28-94,-1-24 59,-5 31 32,3-31 56,1-1-1,0 1 1,0 0 0,1 0 0,-1 0 0,2 0-1,0 10 1,0-12-48,1-1-1,-1 0 0,1 1 1,0-1-1,3 5 1,9-14-4226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6.9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15 5632,'-8'-12'2560,"8"9"-2208,-5 3 512,5 3-544,-4 2-480,4-1 64,-4 4-96,4 0 128,0 6 256,4 3-96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17.9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124 533 2144,'0'0'699,"-7"11"2095,-3-5-2271,1 0-1,0 1 1,1 0 0,0 1-1,0-1 1,-7 10 0,2-1-232,-12 16 376,24-29-615,-1 0 1,1-1-1,-1 1 1,1 0-1,0 0 1,0 0 0,0 0-1,1 0 1,-1 0-1,1 5 1,0-7-13,0 0 0,0 0 0,0 0 0,0 0 0,0 0 0,0 0 0,0 0 0,1 0 0,-1 0 0,0 0 0,1 0 0,-1 0 0,1 0 0,-1 0 1,1 0-1,0 0 0,-1-1 0,1 1 0,0 0 0,-1 0 0,1-1 0,0 1 0,1 1 0,0-2 22,0 1 0,0 0-1,0 0 1,0-1 0,0 1-1,0-1 1,0 0 0,1 0 0,-1 1-1,0-1 1,2-1 0,3 0 70,0 0 1,-1 0-1,1 0 1,-1-1-1,1-1 0,7-2 1,-5-1-82,-1 0 0,1 0 0,-1-1-1,0 0 1,-1 0 0,0-1 0,0 0 0,0 0 0,-1 0 0,0-1-1,-1 0 1,5-10 0,4-10 34,-1-1-1,-2 0 1,15-58-1,8-96-187,-31 167 87,1-9-173,-1 1 0,0-1 1,-2 0-1,-4-45 0,3 69 152,0 0 0,-1 0 0,1 0 0,0 0 1,-1 0-1,0 0 0,1 0 0,-1 1 0,0-1 0,0 0 0,0 0 0,0 1 1,0-1-1,0 1 0,0-1 0,-1 1 0,1-1 0,-1 1 0,1 0 0,-1-1 1,1 1-1,-3-1 0,2 2 27,0-1 0,1 1 0,-1 0 0,1 0 1,-1 0-1,0 1 0,1-1 0,-1 0 0,0 1 0,1-1 1,-1 0-1,1 1 0,-1 0 0,1-1 0,-1 1 0,1 0 1,0 0-1,-1 0 0,1 0 0,0 0 0,0 0 0,0 0 0,-1 1 1,1-1-1,-1 2 0,-7 9 36,1 0 0,1 0 0,0 0 0,1 1 0,0 0 1,1 0-1,0 1 0,1 0 0,1-1 0,-4 26 0,4-4 162,1-1 0,1 1 1,6 44-1,-3-57-66,2 1 0,0-1 0,1 1 0,1-1-1,1-1 1,16 35 0,-17-45-47,1 0 0,-1 0-1,2 0 1,0-1 0,0 0-1,0-1 1,1 0 0,1 0-1,0-1 1,0 0 0,0-1-1,1 0 1,14 7 0,-22-13-64,3 3 43,0-1 1,1 0 0,0 0-1,-1-1 1,1 0-1,0 0 1,0 0 0,0-1-1,0 0 1,1-1 0,7 1-1,-8-2 9,-1-1-1,1 1 1,-1-1-1,1-1 1,-1 1-1,0-1 1,0 0-1,0 0 1,0-1-1,8-6 1,-5 3-5,-2-1-1,1 0 1,-1 0 0,0 0-1,0-1 1,5-10 0,-1-1-77,-1-1 1,-1 0-1,-1 0 1,-1-1 0,7-37-1,-11 49-1,1-18-283,-4 26 269,0 1 0,0 0-1,0 0 1,0-1-1,0 1 1,0 0 0,0 0-1,-1 0 1,1-1 0,0 1-1,-1 0 1,1 0 0,-1 0-1,1 0 1,-1 0 0,0 0-1,0 0 1,-1-2 0,2 3 15,-1 0 0,0 0 1,1-1-1,-1 1 1,0 0-1,1 0 1,-1 0-1,0 0 1,1 0-1,-1 0 0,0 0 1,1 0-1,-1 1 1,0-1-1,1 0 1,-1 0-1,1 0 1,-1 1-1,0-1 1,1 0-1,-1 1 0,1-1 1,-1 0-1,0 1 1,1-1-1,0 1 1,-1-1-1,1 1 1,-1-1-1,1 1 0,-1 0 1,-13 18-44,4 1 73,1 1 1,1 0-1,0 1 1,2 0-1,-7 42 1,12-57 53,1-1-1,-1 1 1,1 0 0,1-1-1,-1 1 1,1 0 0,0-1-1,0 1 1,1-1 0,3 8 0,-4-11-23,0-1 0,0 1 1,0-1-1,1 1 0,-1-1 1,1 0-1,0 0 1,0 0-1,0 0 0,0 0 1,0 0-1,0 0 0,0-1 1,1 1-1,-1-1 1,1 1-1,-1-1 0,1 0 1,-1 0-1,1 0 1,0 0-1,-1-1 0,1 1 1,0-1-1,0 1 0,4-1 1,5-1 31,-1 0-1,1-1 1,-1 0 0,1 0-1,-1-2 1,0 1 0,0-1 0,0-1-1,19-11 1,-5 1 0,-1-2 1,39-35-1,-42 31-87,-1-1 0,-1-1 0,-1-1 0,-1 0 0,-1-1 0,18-39 0,-32 60-7,-1 1 0,1 0 0,0 0 0,0 0 0,0 0 0,1 0 0,4-5 0,-7 8 14,0 0 0,0 0 1,0 0-1,0 0 0,0 0 0,1 0 0,-1 0 0,0 0 0,0 0 0,0 0 1,0 0-1,0 0 0,0 0 0,0 0 0,0 0 0,0 0 0,1 0 1,-1 0-1,0 0 0,0 0 0,0 0 0,0 0 0,0 0 0,0 0 0,0 0 1,0 0-1,1 0 0,-1 0 0,0 0 0,0 0 0,0 0 0,0 0 1,0 0-1,0 0 0,0 0 0,0 0 0,0 0 0,0 0 0,1 0 1,-1 0-1,0 0 0,0 1 0,0-1 0,0 0 0,0 0 0,0 0 0,0 0 1,0 0-1,0 0 0,0 0 0,0 0 0,0 0 0,0 1 0,0-1 1,0 0-1,0 0 0,1 6-65,-6 94 12,-17 101 0,21-192 73,0-1 0,-1 1 0,0-1 0,-1 0 0,0 0 0,0 0 0,0 0 0,-9 13 0,11-19 27,-1 0 1,0 0 0,0 0 0,1 0 0,-1 0 0,-1 0 0,1-1 0,0 1 0,0 0 0,-1-1-1,1 0 1,0 0 0,-1 0 0,1 0 0,-1 0 0,0 0 0,1 0 0,-1-1 0,0 1 0,1-1-1,-1 0 1,0 0 0,0 0 0,1 0 0,-1-1 0,0 1 0,1-1 0,-1 1 0,0-1 0,-4-2-1,-69-23 119,73 25-134,-14-5-261,14 3 176,10-1 242,17 0 264,1 0-1,-1 2 1,0 1 0,33 2-1,22-1-12,191-21 297,-67 3-2385,-190 17 593,-8 0 348,1 1-1,-1-1 1,1 1-1,-1 0 1,1 0-1,-1 1 1,1 0-1,9 2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34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25 198 2144,'0'0'83,"0"-1"0,0 0 0,0 0 0,0 1 0,0-1 0,0 0 1,1 0-1,-1 1 0,0-1 0,0 0 0,1 1 0,-1-1 0,0 0 0,1 1 0,-1-1 0,1 1 0,0-2 0,2 3 954,-1 8 681,-2 198 2349,0 106-2661,0-95-905,-1-111 112,-15 111 0,14-204-525,3-12-30,-1 1 0,0-1 1,0 0-1,-1 0 0,1 1 0,0-1 0,-1 0 0,0 0 0,1 0 0,-1 1 0,0-1 0,0 0 0,-2 3 1,3-5-47,0 0 1,0 0 0,-1 0 0,1 0 0,0 0 0,0 1 0,0-1-1,0 0 1,0 0 0,0 0 0,-1 0 0,1 0 0,0 0 0,0 0 0,0 0-1,0 0 1,0 0 0,-1 0 0,1 0 0,0 0 0,0 0 0,0 0-1,0 0 1,0-1 0,-1 1 0,1 0 0,0 0 0,0 0 0,0 0-1,0 0 1,0 0 0,0 0 0,-1 0 0,1 0 0,0 0 0,0-1-1,0 1 1,0 0 0,0 0 0,0 0 0,0 0 0,-3-10 212,3-10 39,54-142-77,-34 105-241,-6 21 21,1 1 0,1 0 0,32-49 0,-17 39-5,68-76 0,-36 52-155,71-80 77,-121 134 80,1 0-333,-14 13 178,-8 8 67,-127 103-105,113-91 172,0 2 0,2 0-1,0 2 1,2 0 0,0 1 0,-20 35 0,30-46 52,2 1-1,-1 0 0,2 0 0,0 1 1,0 0-1,1 0 0,1 0 0,1 0 1,0 0-1,0 0 0,2 1 0,-1-1 1,2 1-1,4 25 0,-4-34 53,1 1 0,0-1 1,1 1-1,0-1 0,0 0 0,0 0 0,1 0 0,-1 0 0,8 7 0,-4-5 48,1 0 0,0-1 1,1 0-1,-1 0 0,14 7 0,3-1 143,0-1 0,1-1 1,45 12-1,-28-10 122,81 13 0,-121-25-331,0-1 0,1 1 0,-1-1 1,1 0-1,-1 0 0,0 0 0,1-1 0,-1 1 1,1-1-1,-1 0 0,0 0 0,0 0 1,1 0-1,-1 0 0,0-1 0,0 1 0,0-1 1,0 0-1,-1 0 0,4-3 0,-5 3-28,1 0 0,-1 1 0,0-1-1,-1 0 1,1 0 0,0 0 0,0 0 0,-1 0 0,1 0-1,-1 0 1,1-4 0,-1 3-4,0-1 1,1 1-1,0 0 1,-1 0-1,1 0 1,0 0-1,3-4 0,38-80 79,-31 62-96,0 1 0,2 0-1,23-34 1,-28 48-10,-6 7 7,0-1 1,0 1-1,0 0 0,1 0 0,0 0 1,-1 0-1,1 1 0,0-1 1,1 1-1,-1 0 0,0-1 1,6-1-1,-8 4 15,0-1 0,0 1 0,0 0 0,0 0 0,0 0 0,0 0 0,0 0 0,0 1 0,0-1 0,0 0 0,0 0 0,0 1 0,0-1 0,0 0-1,0 1 1,0-1 0,0 1 0,-1-1 0,1 1 0,0-1 0,0 1 0,-1 0 0,1-1 0,0 1 0,-1 0 0,1 0 0,0 0 0,-1 0 0,1-1 0,-1 1 0,1 0 0,-1 0 0,0 0 0,1 1 0,1 3-21,-1 0 0,1-1 1,-1 1-1,0 0 0,0 8 1,-1 21 61,-2-1 1,-1 0 0,-10 46-1,7-50 179,5-19 158,5-15-122,3-5-199,109-129 159,-91 113-327,2 1 0,57-42-1,-77 62 76,0 1-1,1 0 0,-1 0 0,1 0 0,8-1 0,-15 4 38,1 0 1,0 1-1,0-1 0,0 1 0,0 0 0,0-1 1,-1 1-1,1 0 0,0 0 0,0 0 0,0 1 0,0-1 1,0 0-1,0 1 0,0-1 0,-1 1 0,1 0 1,0-1-1,0 1 0,-1 0 0,1 0 0,0 0 0,-1 0 1,1 1-1,-1-1 0,2 2 0,2 3 13,-1 1-1,1 0 0,-2 0 1,1 0-1,-1 1 0,5 15 1,6 48 196,-11-54-138,-2-10-64,1 0-1,0-1 0,0 1 1,0-1-1,1 1 1,0-1-1,1 0 0,4 8 1,-7-13 21,0-1 0,0 1 0,0 0 0,0-1 0,0 1 1,0 0-1,0-1 0,0 0 0,0 1 0,0-1 0,0 1 0,1-1 0,-1 0 1,0 0-1,0 0 0,0 0 0,0 0 0,1 0 0,-1 0 0,0 0 0,0 0 1,0 0-1,0-1 0,1 1 0,-1 0 0,0-1 0,0 1 0,2-2 0,1 0 21,0-1 0,0 1 0,0-1 0,-1 0 0,6-5 0,6-8-32,-2-1 1,0 0 0,-1-1-1,-1 0 1,15-32 0,-26 49-27,1 0-1,-1 0 1,0 0 0,1 1 0,-1-1-1,0 0 1,1 1 0,-1-1 0,1 0-1,-1 1 1,1-1 0,-1 0 0,1 1 0,-1-1-1,1 1 1,0-1 0,-1 1 0,2-1-1,-2 1 9,0 1-1,1-1 0,-1 0 1,0 0-1,1 1 1,-1-1-1,0 0 0,0 1 1,1-1-1,-1 1 0,0-1 1,0 0-1,0 1 0,0-1 1,0 1-1,1-1 0,-1 0 1,0 1-1,0-1 0,0 1 1,0-1-1,0 1 0,-1 35-171,-5 12 141,4-33 40,0 1-1,1 0 0,1 23 0,0-33 4,1 3 6,0 0 0,0-1-1,4 14 1,-4-21 7,-1 0 0,0 0-1,1-1 1,-1 1 0,1 0-1,-1 0 1,1-1 0,-1 1-1,1-1 1,0 1 0,-1 0-1,1-1 1,0 1 0,0-1 0,-1 1-1,1-1 1,0 0 0,0 1-1,0-1 1,-1 0 0,1 0-1,0 1 1,0-1 0,0 0-1,0 0 1,0 0 0,0 0-1,-1 0 1,1 0 0,0 0 0,0 0-1,0-1 1,0 1 0,0 0-1,-1 0 1,1-1 0,1 0-1,1 0 13,-1 0-1,1 0 1,-1-1-1,0 1 1,0-1-1,0 1 1,1-1-1,-2 0 1,1 0-1,0 0 1,2-3-1,1-3-19,-1-1 1,0 1-1,-1 0 0,1-1 0,-2 0 1,1 0-1,-1 0 0,-1 0 0,1 0 1,-2 0-1,1 0 0,-1 0 1,-1-1-1,1 1 0,-2 0 0,1 0 1,-1 0-1,-4-11 0,4 16-30,0-1-23,0 0 1,0 1 0,0-1-1,-1 1 1,1-1 0,-1 1-1,-4-4 1,7 8 38,0-1 0,0 1-1,0 0 1,0 0 0,-1 0 0,1 0 0,0-1-1,0 1 1,0 0 0,0 0 0,0 0-1,0 0 1,-1 0 0,1-1 0,0 1 0,0 0-1,0 0 1,-1 0 0,1 0 0,0 0-1,0 0 1,0 0 0,-1 0 0,1 0 0,0 0-1,0 0 1,0 0 0,-1 0 0,1 0-1,0 0 1,0 0 0,0 0 0,-1 0-1,1 0 1,0 0 0,0 0 0,0 0 0,-1 0-1,1 0 1,0 0 0,0 0 0,0 1-1,0-1 1,-1 0 0,1 0 0,0 0 0,0 0-1,0 0 1,0 1 0,0-1 0,0 0-1,-1 0 1,1 0 0,0 0 0,0 1 0,0-1-1,0 0 1,0 0 0,0 0 0,0 1-1,0-1 1,0 0 0,0 0 0,0 0 0,0 1-1,0-1 1,0 1-4,0 1 0,0-1 0,0 0-1,0 1 1,0-1 0,0 0 0,1 1 0,-1-1-1,0 0 1,1 0 0,-1 1 0,2 0 0,-2-1 10,1 0 0,0 0 0,0 0 0,0-1 0,0 1 0,0 0 1,1-1-1,-1 1 0,0-1 0,0 1 0,0-1 0,0 1 0,1-1 0,-1 0 0,0 0 1,0 1-1,1-1 0,-1 0 0,0 0 0,1 0 0,-1 0 0,0-1 0,0 1 0,1 0 1,1-1-1,33-12-4,-35 13 3,39-20 109,0-2 0,64-47 0,-73 47-46,1 1 7,-2-1 1,0-2-1,-2-1 0,34-37 1,-45 40-91,-1-1 1,-2 0-1,0 0 1,-1-2-1,11-29 0,2-18-262,27-113-1,-49 167 166,-1-1-1,-1 1 1,1-25 0,-6 32-195,3 10 303,0 1 0,0 0 0,0 0 0,-1 0 0,1 0 0,0 0 0,0 0 0,0 0-1,-1 0 1,1 0 0,0 0 0,0 0 0,0 0 0,-1 0 0,1 0 0,0 0 0,0 0 0,0 0 0,-1 0 0,1 0-1,0 1 1,0-1 0,0 0 0,-1 0 0,1 0 0,0 0 0,0 0 0,0 0 0,0 1 0,-1-1 0,0 2-27,-1-1 0,1 1 1,-1 0-1,1 0 0,0 0 1,-2 5-1,-15 42-220,-16 81-1,20-71 178,-9 29 29,-12 50 116,7 43-42,26-149 26,1 0 0,1 0 0,9 57 0,-8-82-21,8 30-20,-9-35 26,1 0 0,0 0 1,0 0-1,0-1 0,0 1 0,1 0 0,-1 0 0,0-1 1,1 1-1,-1-1 0,1 1 0,-1-1 0,1 1 0,3 1 1,-4-3-20,0 1 0,0-1 0,0 0 0,0 1 0,0-1 0,0 0 1,0 0-1,0 0 0,0 0 0,0 0 0,0 0 0,0 0 0,0 0 1,0 0-1,0 0 0,0-1 0,0 1 0,0 0 0,0-1 1,0 1-1,0-1 0,0 1 0,0-1 0,0 1 0,-1-1 0,1 0 1,0 0-1,0 1 0,-1-1 0,2-1 0,2-3 35,1-1 0,-1 0 0,5-10-1,1-1-19,134-226-110,-113 198 71,77-126-133,18-73-152,-102 195 26,33-97 1,-56 141 145,0 1 1,0 0 0,0 0 0,-1 0 0,1 0 0,-1-6 0,0 9 85,0 0-1,-1 1 1,1-1-1,0 1 0,0-1 1,0 0-1,0 1 1,0-1-1,-1 1 1,1-1-1,0 1 1,-1-1-1,1 1 0,0-1 1,-1 1-1,1-1 1,-1 1-1,1-1 1,-1 0-1,0 1 19,0 0 1,1 0-1,-1 0 1,0 0-1,1-1 1,-1 1-1,0 0 1,0 0-1,1 1 1,-1-1-1,0 0 1,0 0-1,1 0 1,-1 0-1,0 0 1,1 1-1,-1-1 0,0 0 1,1 1-1,-2 0 1,-1 1-5,0 0 1,-1 1-1,1-1 1,1 1-1,-1 0 0,0 0 1,1 0-1,-1 0 1,1 0-1,-3 6 0,-1 1-8,-16 24 103,3 2 1,0 0-1,-24 70 0,23-41 279,-18 100 0,32-130-258,2 1 0,2-1 0,2 1 0,0 0 0,11 60 0,-9-82-43,1 0 0,1-1 0,0 1 1,8 17-1,-10-26 22,0-1 0,1 1 0,0 0 0,0 0-1,0-1 1,1 0 0,-1 0 0,1 0 0,0 0 0,0 0 0,0-1 0,1 1 0,8 4 0,-11-7-52,1-1 0,-1 1 0,0 0 0,1-1 0,-1 0 0,1 0 0,-1 1 0,1-1 0,-1-1 0,0 1 0,1 0 0,-1-1 0,1 1 0,-1-1 0,0 0 0,1 1 0,-1-1 0,0 0 0,0-1 0,0 1 0,1 0 0,-1-1 0,-1 1 0,3-3 0,6-4 42,0-2-1,-1 1 0,10-15 0,-12 15 14,45-61-12,-35 45-85,1 0 0,1 2-1,22-22 1,-40 44 15,-1 1 0,1-1 0,-1 1-1,1-1 1,0 1 0,-1-1 0,1 1 0,0-1 0,-1 1-1,1 0 1,0-1 0,-1 1 0,1 0 0,0 0 0,0 0-1,-1-1 1,1 1 0,0 0 0,0 0 0,0 0 0,-1 0-1,1 0 1,0 0 0,0 1 0,-1-1 0,1 0 0,0 0-1,0 0 1,-1 1 0,1-1 0,0 0 0,-1 1 0,1-1-1,0 1 1,-1-1 0,1 1 0,-1-1 0,1 1-1,-1-1 1,1 1 0,-1 0 0,1-1 0,-1 1 0,1 0-1,1 3-2,0 0 0,0-1 0,0 1-1,-1 0 1,1 0 0,-1 0 0,1 7-1,1 25 89,-4 67-1,0-77-67,-6 66 44,5-79 85,0 1 1,-1-1-1,-1 0 0,-8 22 1,11-34-124,0 1-1,1 0 1,-1-1 0,0 1 0,0-1 0,0 1-1,0-1 1,0 1 0,0-1 0,-1 0 0,1 1 0,0-1-1,-1 0 1,1 0 0,-1 0 0,1 0 0,-1 0-1,1 0 1,-1-1 0,0 1 0,0-1 0,1 1 0,-1-1-1,0 1 1,0-1 0,1 0 0,-1 0 0,0 0-1,0 0 1,0 0 0,1 0 0,-1 0 0,0-1 0,0 1-1,1-1 1,-1 1 0,0-1 0,0 0 0,1 0-1,-1 1 1,1-1 0,-1 0 0,1 0 0,-1-1-1,1 1 1,-2-2 0,-15-16-31,0-1 1,-22-34-1,35 48-50,6 6 59,-1 0 0,0 0 1,0 0-1,0 0 0,0 0 0,0 0 1,0 0-1,0 0 0,0 0 0,0 0 1,1 0-1,-1 0 0,0 0 1,0 0-1,0 0 0,0 0 0,0 0 1,0 0-1,0 0 0,0 0 0,0 0 1,1 0-1,-1 0 0,0 0 0,0-1 1,0 1-1,0 0 0,0 0 1,0 0-1,0 0 0,0 0 0,0 0 1,0 0-1,0 0 0,0 0 0,1 0 1,-1 0-1,0 0 0,0-1 0,0 1 1,0 0-1,0 0 0,0 0 1,0 0-1,0 0 0,0 0 0,0 0 1,0 0-1,0 0 0,0-1 0,0 1 1,0 0-1,0 0 0,0 0 0,0 0 1,0 0-1,0 0 0,0 0 1,0 0-1,-1 0 0,1-1 0,0 1 1,0 0-1,9 3-61,-8-3 59,19 8 45,33 19 1,0 1 217,-24-16-88,0-2-1,1-1 1,0-1-1,0-1 0,1-2 1,48 3-1,-61-8-179,0-1 1,0 0-1,-1-1 1,1-1-1,-1-1 0,34-11 1,-38 10-700,-1-1-1,1 0 1,-1-1 0,-1 0-1,17-13 1,-1-1-1108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14.4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5 112 6464,'-5'-34'2400,"23"34"-1856,21-8-160,-3 0 0,30 0-288,17-3 384,9-1-256,1 1-192,-11 3-32,3 4-288,-8 0 160,-5 4-4672,-15 0 2624,-19-4-96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38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607 114 1984,'0'-5'3825,"0"5"-3736,-7 2 1304,-10 7-960,16-9-285,-20 14 365,1 1 0,0 1 0,2 1 1,-31 34-1,7-8-93,38-39-382,-235 256 1531,216-230-1460,1 1 1,1 1 0,2 1 0,1 0 0,2 2 0,1 0 0,-12 46 0,25-74-55,0 0 0,1 0 0,0 0 0,0 0 0,1 0 0,-1 1 0,3 10 1,-2-16-33,0 0 0,1 0 0,-1 0 0,1-1 0,-1 1 0,1 0 0,0 0 0,0-1 0,0 1 0,0 0 0,0-1 0,0 1 0,0-1 0,1 0 0,-1 1 0,0-1 0,1 0 0,-1 0 1,1 1-1,-1-1 0,1-1 0,0 1 0,0 0 0,-1 0 0,1 0 0,0-1 0,0 1 0,0-1 0,-1 0 0,1 1 0,4-1 0,-1 0 18,1-1 0,0 1-1,-1-1 1,1 0 0,-1-1 0,1 1-1,-1-1 1,0 0 0,1-1 0,-1 1-1,0-1 1,0 0 0,-1 0 0,8-6-1,4-5 61,-1-1-1,20-24 0,48-66 238,-40 48-174,-1 0-151,40-70 0,-62 88-110,-1-1 0,-2-1-1,13-51 1,-28 87 76,21-79-285,-21 73 120,0 1-1,0-1 1,-1 1 0,-1-1-1,-1-20 1,-3 23-546,4 8 712,-1 0-1,1 0 0,0 0 0,-1 0 1,1 0-1,0 0 0,-1 0 1,1 0-1,0 0 0,-1 0 1,1 0-1,0 0 0,0 0 0,-1 1 1,1-1-1,0 0 0,-1 0 1,1 0-1,0 0 0,0 1 0,-1-1 1,1 0-1,0 0 0,0 1 1,0-1-1,0 0 0,-1 0 1,1 1-1,0-1 0,0 0 0,0 1 1,0-1-1,0 0 0,0 1 1,-12 22-7,1 1 1,1 0-1,-10 42 1,-9 83 697,26-129-566,0 0 0,2 0 0,0 0-1,1 0 1,1 0 0,1 0 0,1 0 0,0-1 0,2 1 0,0-1 0,11 26 0,-12-35-23,1 0 0,1 0 0,0 0 0,0-1 0,1 0 0,9 11 0,-13-17-33,0 0 0,0 0-1,1-1 1,-1 1-1,1-1 1,-1 0-1,1 0 1,0 0-1,0-1 1,0 1 0,0-1-1,0 0 1,0 0-1,0 0 1,0-1-1,0 1 1,0-1-1,1 0 1,-1 0 0,6-1-1,1-2 26,0 0 0,-1 0 0,1-1 0,-1 0-1,0-1 1,0 0 0,0-1 0,13-10 0,8-8-17,28-28 0,-41 34-45,-1-1 0,-1 0 0,-1-1-1,0-1 1,-2 0 0,16-33 0,49-145-30,-60 148 59,31-117-265,-47 160 153,0 1 0,-1 0 0,0 0 0,-1-1 0,0-11 0,0 19 61,0 0-1,0 0 1,0-1 0,0 1 0,0 0 0,0-1-1,0 1 1,0 0 0,0-1 0,0 1 0,0 0-1,0 0 1,-1-1 0,1 1 0,0 0 0,0 0-1,0-1 1,0 1 0,-1 0 0,1 0 0,0-1-1,0 1 1,0 0 0,-1 0 0,1 0 0,0-1-1,0 1 1,-1 0 0,1 0 0,0 0 0,-1 0-1,-8 4-225,5 0 181,1-1 0,0 1 0,0 0 0,-4 6 1,-8 23-32,0 0 1,-12 47-1,16-48 87,11-32-1,-57 193-2,53-171 66,0 1 1,1-1-1,1 0 0,1 1 0,1-1 0,6 41 1,-5-56-11,1 0 1,-1-1 0,1 1 0,0-1 0,1 0 0,0 0 0,0 0 0,4 7 0,-5-11-30,-1-1-1,1 1 1,-1 0 0,1 0 0,-1-1-1,1 1 1,0-1 0,0 0 0,0 1-1,0-1 1,0 0 0,0 0 0,0 0-1,0 0 1,1-1 0,-1 1 0,0 0-1,0-1 1,1 0 0,-1 1 0,0-1-1,1 0 1,-1 0 0,0 0 0,1-1-1,2 0 1,10-3 11,-1-1 0,0-1 0,-1 0-1,24-14 1,2 0 25,86-47 19,-122 66-436,-7 3 183,-13 8-2,8-1 130,0 1 1,1 0-1,0 0 0,0 1 0,-12 21 0,17-24 33,-1-1-1,2 0 1,-1 1-1,-3 14 0,6-18 33,-1 0-1,1 0 1,0 0-1,0 0 1,0-1-1,0 1 1,1 0-1,-1 0 1,1 0-1,2 6 1,-2-8 0,1 0 0,-1-1 0,0 1 1,0 0-1,1 0 0,-1-1 0,1 1 0,0-1 0,-1 1 1,1-1-1,0 0 0,0 0 0,0 0 0,0 0 1,0 0-1,0 0 0,0 0 0,0-1 0,0 1 0,1-1 1,-1 1-1,0-1 0,0 0 0,0 0 0,1 0 1,2 0-1,1-1 11,0 1 0,0-1 1,0 0-1,0 0 0,0-1 1,0 0-1,0 0 0,7-4 0,-4 1 11,-1 0-1,1-1 0,-1-1 0,-1 1 0,1-1 0,-1-1 0,-1 1 0,1-1 0,-1 0 0,0-1 0,-1 1 0,8-17 0,-13 23-54,1 0 0,-1 0-1,1 0 1,-1 0 0,0 0 0,1 0 0,-1 0 0,0 0 0,0 0 0,-1 0 0,1-1 0,0 1-1,-1 0 1,1 0 0,-1 0 0,0 1 0,0-1 0,1 0 0,-1 0 0,-1 0 0,1 0-1,0 1 1,0-1 0,0 0 0,-1 1 0,1 0 0,-1-1 0,0 1 0,1 0 0,-4-2 0,0-1-2,0 1 0,-1 1 0,1-1 0,-1 1 0,1 0 0,-1 0 1,0 1-1,1 0 0,-8-1 0,-80-4-108,93 6 124,0 0-1,0 0 0,0 0 0,0 0 1,-1 0-1,1 0 0,0 0 0,0 0 0,0 0 1,0 0-1,0 0 0,-1 0 0,1 0 0,0 0 1,0 0-1,0 0 0,0 0 0,-1 0 1,1 0-1,0 0 0,0 0 0,0 0 0,0 0 1,0 0-1,-1 0 0,1 0 0,0-1 0,0 1 1,0 0-1,0 0 0,0 0 0,0 0 1,0 0-1,-1 0 0,1 0 0,0-1 0,0 1 1,0 0-1,0 0 0,0 0 0,0 0 1,0 0-1,0-1 0,0 1 0,0 0 0,0 0 1,0 0-1,0 0 0,0 0 0,0-1 0,0 1 1,0 0-1,0 0 0,0 0 0,0 0 1,0 0-1,0-1 0,0 1 0,0 0 0,0 0 1,0 0-1,0 0 0,0 0 0,1-1 0,-1 1 1,0 0-1,0 0 0,0 0 0,0 0 1,9-7 42,3 1-69,1 1-1,0 1 0,0 0 1,23-3-1,55-3-149,-73 9 101,-1 1 1,34 3 0,-43-1 63,1-1 0,0 1 0,-1 1 1,0 0-1,1 0 0,-1 0 0,13 8 0,-19-8 1,1-1 0,-1 0 0,0 1 0,1-1 0,-1 1 0,0 0 0,0 0 0,-1 0 0,1 0 0,-1 0 0,1 0 0,-1 0 0,0 1 0,0-1 0,0 5 0,1-3 43,-1 0 0,1 0 0,0 0 1,3 5-1,-4-8 116,12-2 470,-11-1-599,1 0 1,-1-1-1,1 1 1,-1-1-1,0 0 1,1 0-1,-1 0 1,0 0 0,0 0-1,2-3 1,13-13 99,-3 6-161,0 1-1,1 1 0,1 0 0,-1 1 1,29-11-1,-22 16-193,-15 7 171,-7 0 64,0-1 0,0 0 0,0 1-1,0-1 1,0 1 0,-1-1 0,1 0 0,-1 1-1,-1 2 1,1-2 13,-12 42 239,7-27-49,1-1-1,1 1 0,0 0 1,-1 33-1,5-50-172,-1 0 0,1 0 0,0 0 1,0 0-1,0 0 0,0 0 0,0 0 0,1-1 1,-1 1-1,0 0 0,0 0 0,1 0 0,-1 0 1,0 0-1,1-1 0,-1 1 0,1 0 0,-1 0 0,1-1 1,-1 1-1,1 0 0,0-1 0,0 2 0,0-2-12,0 0-1,0 0 0,0 0 0,0 0 0,-1 1 1,1-2-1,0 1 0,0 0 0,0 0 0,0 0 1,0 0-1,0 0 0,-1-1 0,1 1 0,0 0 0,0-1 1,0 1-1,1-2 0,6-3 21,-1-1 0,1 0 0,8-10 0,-10 10 23,20-16-52,1 0 0,1 2-1,1 1 1,1 1 0,47-20 0,-64 32-49,-1 0-87,22-6 1,-33 11 121,-1 1 1,0 0-1,1 0 1,-1 0-1,0 0 1,0 0-1,1 0 1,-1-1-1,0 1 1,1 0-1,-1 0 1,0 0-1,1 0 1,-1 0-1,0 0 1,1 1-1,-1-1 1,0 0-1,1 0 1,-1 0-1,0 0 1,1 0-1,-1 0 1,1 1-1,-1 8-227,0 1 251,-5 40 23,3-39 34,0 1 0,1 0 0,1-1 0,1 14 0,0 4 38,-1-24-86,0 0 0,0-1 0,0 1 0,1-1-1,0 1 1,0 0 0,0-1 0,0 1-1,1-1 1,-1 0 0,4 5 0,-5-9-11,0 1 0,1-1 0,-1 1-1,1-1 1,-1 1 0,1-1 0,-1 1 0,1-1 0,-1 1 0,1-1 0,-1 0 0,1 1 0,0-1 0,-1 0 0,1 0 0,0 1 0,-1-1 0,1 0 0,0 0 0,-1 0 0,1 0-1,0 0 1,-1 0 0,1 0 0,0 0 0,-1 0 0,1 0 0,0 0 0,-1-1 0,1 1 0,0 0 0,-1 0 0,1-1 0,-1 1 0,1 0 0,0-1 0,-1 1 0,1 0-1,-1-1 1,1 1 0,-1-1 0,1 0 0,4-3 37,-1 0 0,-1 0 0,7-8 0,56-85 122,-45 71-91,-16 20-112,-1 1 0,0 0-1,1-1 1,-2 0 0,1 0-1,-1 0 1,4-10-1,-7 15 26,0 0 0,0 1-1,1-1 1,-1 1-1,0-1 1,0 0-1,0 1 1,0-1 0,1 1-1,-1-1 1,0 1-1,1-1 1,-1 1-1,0-1 1,1 1 0,-1-1-1,1 1 1,-1-1-1,1 1 1,-1-1-1,1 1 1,-1 0 0,1-1-1,-1 1 1,1 0-1,0 0 1,-1-1 0,1 1-1,-1 0 1,1 0-1,0 0 1,0 0-1,1-1 7,-1 1-1,1 0 0,0-1 1,-1 0-1,1 1 1,-1-1-1,1 0 0,-1 0 1,1 0-1,-1 0 0,0 0 1,1 0-1,-1 0 0,0 0 1,0 0-1,0-1 0,0 1 1,0-1-1,1-1 0,10-10 10,-1 1-23,-11 12-1,0 0 0,0-1 0,0 1 0,0-1 0,1 1 1,-1 0-1,0-1 0,0 1 0,1 0 0,-1-1 0,0 1 0,1 0 0,-1 0 0,0-1 0,0 1 1,1 0-1,-1 0 0,1 0 0,-1-1 0,0 1 0,1 0 0,-1 0 0,1 0 0,-2 1-10,0 1-1,0-1 0,0 1 0,0 0 0,0-1 0,1 1 1,-1 0-1,0-1 0,1 1 0,-1 2 0,-13 58-95,12-52 124,-1-1 1,1 1-1,1-1 0,0 1 1,0 0-1,1-1 0,2 17 1,-1-14 76,1-6 200,9-9 52,1-3-246,0 0 0,0 0 0,0-1 1,18-16-1,-14 12-196,21-13 1,-8 9 84,0 1 1,1 2-1,0 1 0,0 1 1,2 2-1,37-6 1,-57 13-44,0 1 0,1-1 0,-1 2 0,15 2 0,-27-3 65,1 0 0,0 0 0,-1 0 1,1 0-1,0 0 0,-1 0 1,1 0-1,-1 0 0,1 0 0,0 1 1,-1-1-1,1 0 0,-1 0 0,1 1 1,0-1-1,-1 1 0,1-1 0,-1 0 1,1 1-1,-1-1 0,0 1 1,1-1-1,-1 1 0,1-1 0,-1 1 1,0-1-1,1 1 0,-1 0 0,0-1 1,0 1-1,1-1 0,-1 1 0,0 0 1,0-1-1,0 1 0,0 0 0,0-1 1,0 1-1,0 0 0,0-1 1,0 1-1,0 0 0,0-1 0,-1 1 1,1 0-1,0-1 0,0 1 0,0-1 1,-1 1-1,1-1 0,0 1 0,-1 0 1,1-1-1,-1 1 0,0 0 0,-1 2-5,0 0-1,-1 0 0,1 0 0,-1-1 0,0 1 0,1-1 0,-1 1 0,-6 2 0,-3 1 71,1 0 0,-1-2 0,-1 1-1,1-2 1,-1 1 0,1-2 0,-1 0 0,-22 1-1,34-2-74,-1-1 0,1 0 0,-1 1-1,1-1 1,-1 1 0,1 0 0,-1 0 0,1-1-1,0 1 1,0 0 0,-1 0 0,1 0 0,0 0-1,0 0 1,0 1 0,0-1 0,0 0-1,0 0 1,0 1 0,0 0 0,0 0 4,0 0 1,0 0-1,0 0 1,0 0-1,0 0 1,0 0-1,1 0 1,-1 1-1,1-1 1,0 0-1,0 0 1,-1 0-1,1 1 1,1 2-1,0 1 26,1 1 0,0-1 0,5 11-1,-6-15-24,1 0-1,-1 0 1,0 0-1,1 0 1,-1 0-1,1-1 1,0 1 0,0-1-1,0 1 1,-1-1-1,1 1 1,0-1-1,1 0 1,1 1-1,6 1 37,-1 0 1,1 0-1,0-1 1,0-1-1,0 0 1,0 0-1,0-1 1,1 0-1,-1-1 1,0 0-1,13-3 1,7-3-286,-1-1 1,41-18-1,-68 26 192,34-18-2695,-33 17 1904,-1-1 1,1 0-1,-1 0 1,0 0-1,0 0 0,3-4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38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11 6400,'-26'-11'2880,"22"11"-2496,-1 0 512,10 0-576,-1 0-576,5 7 128,0 1-672,4 0 448,8 8-5024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39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95 3968,'-11'0'1107,"-1"-1"-1,1 0 1,-14-3-1,10 4 1958,29 0-1066,2-1-1847,133-19 476,110-13-2049,-67 11-5140,-103 10 3544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41.4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 57 2144,'4'-6'348,"-3"5"-257,1 0 1,-1-1-1,0 1 0,0-1 0,0 1 0,0-1 0,-1 1 0,3-4 1440,-1 11-1194,-1 0 1,1-1-1,-1 1 0,0 0 1,-1 0-1,1 0 1,-1 7-1,-7 46 539,4-36-515,-11 76 927,-32 120 0,18-97-695,7-26-141,-16 77 396,13-55 325,19-99-678,3-14 232,0-12 408,4-27-1036,9-51-1,-3 30 31,0-17-101,16-99 114,-14 125-223,5-30-78,4 1-1,34-88 0,-44 143 145,0 1-1,1 0 0,1 1 0,1 0 0,15-18 1,-16 24-13,0 0 1,1 1-1,0 0 1,1 1-1,0 1 1,0 0-1,19-9 1,-27 15 13,0 1 0,0 0 1,0 0-1,0 0 0,1 1 0,-1 0 1,0 0-1,1 0 0,-1 1 1,1 0-1,-1 0 0,1 0 0,-1 0 1,7 3-1,-5-2-7,0 2 1,-1-1-1,1 1 0,-1 0 1,0 0-1,0 1 1,0 0-1,-1 0 0,1 0 1,4 6-1,2 3 5,0 1-1,-1 0 1,0 1-1,-1 0 0,-1 0 1,-1 1-1,12 30 1,-15-33 64,-1 1 0,0 0 0,0-1 0,-2 1 0,0 0 0,0 1 0,-1 21 0,-2-29 5,1 1 0,-2-1 0,1 0 0,-1 1 0,0-1 0,0 0 0,-1 0 0,0 0 0,0-1 0,0 1 0,-1-1 0,0 1 0,-1-1 0,1 0 0,-1-1 0,-7 7 0,3-4 27,0-2 1,-1 1-1,0-1 1,0-1-1,0 0 0,-19 7 1,-69 15 658,93-25-692,-27 5 237,-51 6 1,72-12-273,-1 0 0,0-1 0,0-1 1,1 0-1,-1 0 0,0-1 0,-19-7 1,28 8-73,0 1-87,0-2 0,-1 1-1,1 0 1,0-1 0,0 1 0,1-1 0,-5-3-1,7 5 75,0 0-1,0-1 1,-1 1-1,1 0 1,0 0-1,0 0 1,0-1-1,0 1 1,0 0-1,0 0 1,0 0-1,0-1 1,0 1-1,0 0 1,0 0-1,0 0 1,0-1-1,0 1 1,1 0-1,-1 0 1,0 0-1,0-1 1,0 1-1,0 0 1,0 0-1,3-2-1028,-3 2 1028,0 0 1,0 0-1,1 0 1,-1 0-1,0 0 1,0 0-1,0 0 0,1 0 1,-1 0-1,0 0 1,12-1-1838,23 1-2798,-5 0 1152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43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215 30 3232,'0'1'91,"0"0"0,0 0 0,0-1 0,0 1 0,0 0 0,0 0 0,0-1-1,0 1 1,0 0 0,0 0 0,0-1 0,-1 1 0,1 0 0,0-1 0,-1 1 0,1 0 0,-1-1 0,1 1 0,0 0 0,-1-1 0,1 1 0,-1-1 0,0 1 0,1-1 0,-1 1-1,1-1 1,-1 1 0,0-1 0,-9 10 1496,-99 142 2706,96-131-4034,-32 53 341,40-64-520,0 0 0,1 0 0,0 0 0,1 1 0,-4 17 0,7-24-47,-1 1 1,1-1-1,0 0 1,1 1 0,-1-1-1,1 0 1,0 0-1,0 1 1,0-1 0,0 0-1,1 0 1,0 0-1,-1-1 1,2 1 0,-1 0-1,0-1 1,1 1 0,3 3-1,-4-5 1,-1 0-1,2 0 1,-1-1-1,0 1 0,0 0 1,1-1-1,-1 0 1,0 1-1,1-1 1,0 0-1,-1 0 1,1-1-1,-1 1 1,1 0-1,0-1 1,0 0-1,-1 0 1,1 1-1,0-2 1,0 1-1,-1 0 0,1 0 1,0-1-1,-1 0 1,1 1-1,0-1 1,-1 0-1,1 0 1,2-2-1,1-1 24,-1 1 0,0-1 0,0 0 0,0 0 0,0-1 0,-1 0 0,0 0 0,0 0 0,0 0-1,0 0 1,4-11 0,-3 6 30,0-1 0,-1 0 0,0 0 0,-1 0 0,3-19 1,-5 23-101,-1 1 1,0 0 0,0-1-1,0 1 1,-1-1 0,0 1 0,0 0-1,0 0 1,-1-1 0,0 1-1,-1 0 1,-5-11 0,6 14 1,0 0 0,0 0 0,0 0 0,-1 0 0,1 0 0,-1 0 1,0 1-1,1-1 0,-1 1 0,-1 0 0,1 0 0,0 0 0,0 0 0,-1 0 0,1 1 0,-1-1 0,1 1 0,-1 0 1,0 0-1,0 1 0,1-1 0,-7 0 0,2 1-18,7 0 23,-1 0-1,0-1 0,0 1 0,1 0 1,-1 0-1,0 1 0,0-1 1,0 0-1,1 1 0,-1-1 0,0 1 1,0-1-1,-2 2 0,4-1 12,1 0 0,-1-1-1,0 1 1,1-1 0,-1 1-1,1-1 1,-1 1 0,1-1-1,-1 1 1,1-1 0,-1 1-1,1-1 1,-1 0 0,1 1-1,0-1 1,4 2 12,-1 0 0,0-1 0,1 0 1,-1 0-1,1-1 0,-1 1 0,1-1 0,0 0 0,-1 0 1,1 0-1,-1-1 0,1 0 0,5-1 0,10-3-48,31-13 0,-33 11 8,45-21 142,-42 18-47,0 1 0,23-7 1,-33 13-58,-6 1-1,-1 0 0,1 1-1,0 0 1,1 0 0,8 0-1,-13 1-11,0 0 0,0 0 0,0 0 0,0 0 0,0 1 0,0-1 0,0 0 0,0 1 0,0-1 0,0 1-1,0-1 1,0 1 0,0-1 0,0 1 0,0 0 0,-1-1 0,1 1 0,0 0 0,0 0 0,-1 0 0,1-1 0,-1 1 0,1 0 0,-1 0 0,1 0-1,-1 0 1,1 0 0,-1 0 0,0 0 0,1 0 0,-1 0 0,0 0 0,0 0 0,0 2 0,0 12 56,0 1-1,-1 0 1,-1-1 0,0 1-1,-5 15 1,2-6 12,2-10-8,-2 11 14,-2 35 0,6-55-36,1 0-1,0 1 1,0-1-1,1 1 0,0-1 1,0 0-1,1 1 1,-1-1-1,1 0 1,1 0-1,2 6 1,-4-11-17,-1 0-1,1 0 1,0 0 0,-1 0-1,1 0 1,0 0 0,0 0-1,0 0 1,0-1 0,0 1 0,0 0-1,0-1 1,0 1 0,0-1-1,0 1 1,0-1 0,1 1-1,-1-1 1,0 0 0,0 1-1,0-1 1,1 0 0,-1 0 0,0 0-1,0 0 1,0 0 0,1 0-1,-1 0 1,0-1 0,0 1-1,0 0 1,1-1 0,-1 1 0,0-1-1,0 1 1,0-1 0,0 1-1,0-1 1,1-1 0,4-2 71,0 0 0,-1-1 0,1 1 0,-1-1 0,7-9 0,9-14 38,-1 0 1,21-41-1,25-66-339,-52 105 65,-13 29 137,-1 1 1,0 0-1,0-1 1,1 1 0,-1-1-1,0 1 1,0-1-1,0 1 1,1-1-1,-1 1 1,0-1 0,0 1-1,0-1 1,0 1-1,0-1 1,0 1-1,0-1 1,0 1 0,0-1-1,0 1 1,0-1-1,-1 1 1,1-1-1,0 1 1,0-1 0,-1 0-1,1 1-4,-1 0 0,1 0-1,-1 0 1,1 0 0,0 1 0,-1-1-1,1 0 1,-1 0 0,1 0 0,-1 1-1,1-1 1,0 0 0,-1 0-1,1 1 1,0-1 0,-1 0 0,1 1-1,0-1 1,0 0 0,-1 1 0,1-1-1,0 1 1,0-1 0,-1 0 0,1 1-1,0-1 1,0 1 0,0-1 0,0 1-1,0-1 1,0 1 0,-4 11-38,1 1 0,0-1 0,1 1 0,1 0 0,0-1 1,0 1-1,1 0 0,1 0 0,0 0 0,1-1 0,1 1 1,-1-1-1,9 21 0,-6-21 152,0-1 0,11 19 0,-14-27-73,0 0 0,0 0 0,0-1 0,0 1 0,0 0 0,1-1 0,-1 0 0,1 0 0,0 1 0,0-2 0,-1 1 0,1 0 0,0 0-1,5 1 1,-6-3-10,0 0 0,0 0 0,0 0 0,-1 0 0,1 0 0,0 0 0,0 0 0,0-1 0,-1 1-1,1-1 1,0 1 0,-1-1 0,1 0 0,0 0 0,-1 0 0,1 1 0,-1-2 0,1 1 0,2-2 0,1-2 49,0 0 1,-1 0 0,8-10 0,-1-4-44,0 0 1,-1-1 0,-1-1-1,9-28 1,10-24-50,-8 17 20,-13 33-142,-7 23 129,0-1 0,1 1 0,-1-1 0,0 1-1,0-1 1,1 1 0,-1-1 0,0 1 0,1-1-1,-1 1 1,1-1 0,-1 1 0,0 0 0,1-1-1,-1 1 1,1 0 0,-1-1 0,1 1 0,-1 0 0,1 0-1,-1-1 1,1 1 0,-1 0 0,1 0 0,-1 0-1,1 0 1,0 0 0,-1 0 0,1 0 0,-1 0-1,1 0 1,-1 0 0,1 0 0,-1 0 0,1 0-1,0 0 1,-1 0 0,1 1 0,0-1 0,26 15 23,-15-7 43,10 1-74,1-1 1,-1-1 0,2 0-1,46 5 1,-56-10 55,1-1 0,0 0-1,0-1 1,0 0 0,0-2 0,22-4 0,-26 4 8,-1-1-1,1-1 1,-1 0 0,0 0 0,0-1 0,0 0 0,-1-1 0,0 0 0,11-9 0,-18 14-39,-1-1 0,1 1 0,0-1 0,-1 0 0,1 0 0,-1 0 0,1 0 0,-1 0 0,0 0 0,0 0 0,0 0 0,0-1 0,-1 1 0,1 0 0,0-1 0,-1 1 0,0 0 0,1-1 0,-1 1 0,0 0-1,0-1 1,0 1 0,-1-4 0,0 5-14,1-1 0,-1 0-1,0 1 1,0-1-1,0 0 1,0 1-1,0-1 1,0 1-1,0-1 1,0 1 0,0 0-1,-1-1 1,1 1-1,0 0 1,-1 0-1,1 0 1,-1 0-1,0 0 1,1 0 0,-1 1-1,0-1 1,1 0-1,-1 1 1,0 0-1,0-1 1,0 1-1,1 0 1,-1 0 0,-4 0-1,-2 1-31,1 0 0,-1 0 0,0 1 0,0 0 0,1 1 0,0 0 0,-1 0 0,1 1 0,0-1 0,0 1 0,1 1 0,-1 0 0,1-1 0,0 2 0,-8 9 0,9-9 30,0 1 0,1 1 1,-1-1-1,2 1 0,-1-1 0,1 1 0,0 0 1,1 0-1,0 0 0,0 1 0,1-1 0,0 0 1,0 1-1,1-1 0,2 17 0,-1-15 54,0 0 1,1 0-1,1 0 0,0 0 0,0-1 0,1 1 1,0-1-1,0 0 0,1 0 0,1 0 0,-1 0 1,13 12-1,-16-18-23,1-1 1,-1 1-1,1-1 0,0 0 1,0 0-1,0 0 1,0 0-1,0-1 1,0 1-1,0-1 1,1 0-1,-1 0 0,0 0 1,1 0-1,-1 0 1,1-1-1,-1 0 1,1 1-1,-1-2 0,1 1 1,0 0-1,-1-1 1,1 1-1,-1-1 1,0 0-1,6-2 0,0-1 21,0 0-1,0-1 0,0 0 1,-1-1-1,0 0 0,0 0 1,0-1-1,8-9 0,70-86 136,-2 3-140,-82 97-80,0 1-1,-1-1 0,1 0 0,0 1 0,0-1 1,0 1-1,0 0 0,4-2 0,-5 3 36,-1 0 1,0 0-1,0 1 1,1-1-1,-1 0 0,0 0 1,0 0-1,1 0 0,-1 1 1,0-1-1,0 0 0,0 0 1,1 0-1,-1 1 1,0-1-1,0 0 0,0 0 1,0 1-1,0-1 0,0 0 1,1 0-1,-1 1 0,0-1 1,0 0-1,0 0 1,0 1-1,0-1 0,0 0 1,0 1-1,0-1 0,0 1-11,2 21-56,-1 1 1,-3 25-1,1-28 204,1 0 0,0 0 1,6 32-1,-4-43-18,0 0 1,1-1-1,0 1 0,0-1 1,1 0-1,0 0 0,0 0 1,11 13-1,-12-17-66,0 0 0,0-1-1,1 1 1,0-1 0,-1 0 0,1 0 0,0-1 0,1 1-1,-1-1 1,0 0 0,1 0 0,-1 0 0,1-1 0,0 1 0,-1-1-1,1 0 1,8 0 0,-2-1 21,0 0-1,-1-1 0,1-1 1,-1 1-1,0-2 1,1 1-1,-1-2 1,0 1-1,-1-1 1,1-1-1,-1 0 1,17-11-1,-13 6-613,1 0-1,-2-2 1,0 1-1,0-1 1,-1-1-1,0 0 1,10-17-1,-15 21-824,-1 0 0,1 0 0,-2-1 0,8-19 0,-10 5-1434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44.7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332 33 3488,'1'-4'223,"0"1"1,0 0 0,1 0-1,-1 0 1,1 0 0,2-3-1,1-2 217,-5 8-388,0 0 1,0 1-1,0-1 0,0 0 0,0 0 1,0 0-1,0 0 0,0 0 0,0 1 1,0-1-1,0 0 0,0 0 0,0 0 0,0 0 1,1 1 365,-1-1-366,0 1 0,0-1 0,1 0 0,-1 0 1,0 0-1,0 0 0,0 0 0,0 0 1,0 0-1,1 0 0,-1 0 0,0 0 1,0 0-1,0 0 0,0 0 0,1 0 1,-1 0-1,0 0 0,0 0 0,0 0 0,0 0 1,0 0-1,1 0 0,-1 0 0,0 0 1,0 0-1,0 0 0,1-1 366,-1 1-366,0 0 0,0 0 1,1-1-1,-1 1 0,0 0 0,1 13 830,-4 17-330,-2-1 0,-1 1-1,-2-1 1,0-1-1,-21 45 1,1-13 390,-54 81 1,53-92-682,2 1 1,-24 65-1,-27 110 971,75-210-996,3-15-228,0 0 1,0 0 0,0 0-1,1 1 1,-1-1-1,0 0 1,0 0 0,0 0-1,0 0 1,0 1 0,0-1-1,0 0 1,0 0 0,0 0-1,1 0 1,-1 1 0,0-1-1,0 0 1,0 0 0,0 0-1,0 0 1,1 0 0,-1 0-1,0 1 1,0-1 0,0 0-1,0 0 1,1 0 0,-1 0-1,0 0 1,0 0-1,0 0 1,1 0 0,2 0 34,-1-1 1,1 0-1,-1 0 1,1 0-1,-1 0 1,1 0-1,2-2 1,-3 2-48,14-7 155,82-37-152,-84 40 16,0 0 0,0 1 0,1 1 0,-1 0 0,20 0 0,-22 2 11,1 0-1,-1 1 0,1 1 0,-1 0 1,0 1-1,1 0 0,-1 1 0,0 0 0,0 1 1,17 8-1,-17-5-23,-11-6-87,1 0-1,-1 0 1,0 0-1,1 0 1,-1 0 0,1 0-1,-1 0 1,1-1-1,0 1 1,-1-1-1,1 1 1,0-1 0,-1 0-1,1 1 1,0-1-1,-1 0 1,1 0-1,0 0 1,-1 0 0,1-1-1,0 1 1,0 0-1,-1-1 1,4 0 0,23-17-3799,39-29 0,19-30 159,70-93 3905,-148 160-3,-4 6 299,-1-1 0,1 1-1,-1-1 1,0 0 0,2-6 0,-5 10-390,1 0 1,-1 0-1,0 1 1,1-1-1,-1 0 0,0 0 1,0 1-1,0-1 0,0 0 1,0 0-1,0 0 1,0 1-1,0-1 0,0 0 1,0 0-1,-1 1 1,1-1-1,0 0 0,-1 0 1,1 0-35,-1 0 1,0 1-1,1-1 1,-1 1-1,0 0 1,0-1 0,1 1-1,-1-1 1,0 1-1,0 0 1,0 0-1,1-1 1,-1 1 0,0 0-1,0 0 1,0 0-1,0 0 1,0 0-1,1 0 1,-1 0 0,0 1-1,-1-1 1,-5 1 174,0 1 0,0 0 1,0 0-1,1 1 1,-1 0-1,1 0 0,-1 0 1,1 1-1,0 0 0,-11 9 1,3 0 214,0 1 1,-22 27 0,30-32-316,-1 0 0,1 0 0,-7 17 1,11-21-79,0 0-1,0 0 1,0 0 0,1 0 0,0 0 0,0 0 0,0 0-1,1 0 1,0 10 0,0-14-20,0 0-1,0 1 0,0-1 0,1 0 1,-1 0-1,0 0 0,0 0 1,1 0-1,-1 1 0,1-1 1,-1 0-1,1 0 0,0 0 1,-1 0-1,1 0 0,0 0 1,-1-1-1,1 1 0,0 0 1,0 0-1,0 0 0,2 0 1,-2 0-6,0-1 1,1 0-1,-1 1 1,1-1 0,-1 0-1,1 0 1,-1 0-1,1 0 1,-1 0 0,1-1-1,-1 1 1,1 0-1,-1-1 1,0 1 0,3-2-1,5-2 41,1-1 1,-1-1-1,-1 0 0,9-7 1,-12 9-35,37-31 64,73-80-1,-109 109-411,-8 9-40,-11 16 64,6-7 293,2 1 1,-1 0-1,2 0 1,-1 0 0,2 1-1,0-1 1,0 1 0,0 16-1,3-24 22,0 1-1,0 0 1,0 0-1,1-1 0,0 1 1,0 0-1,1-1 0,0 1 1,0-1-1,0 1 1,1-1-1,0 0 0,0 0 1,1 0-1,-1-1 0,1 1 1,0-1-1,10 9 0,-13-12 10,1-1-1,0 1 1,0-1-1,1 1 0,-1-1 1,0 0-1,0 0 0,0 0 1,1 0-1,-1 0 0,1 0 1,-1-1-1,1 1 0,-1-1 1,1 0-1,-1 1 0,5-1 1,-4-1 0,1 0 0,-1 0 0,0 0 0,0 0 0,1 0 1,-1-1-1,0 1 0,0-1 0,0 0 0,-1 0 0,5-3 0,3-5 28,1-1 0,-2 0-1,0-1 1,13-21 0,-21 32-58,131-186 320,-98 140-229,53-98 1,12-57-319,-66 131-17,-24 51 36,-8 14-44,-3 6 100,-6 11 12,-61 118-84,52-97 245,1-1 0,1 2 0,2 0-1,1 1 1,1 0 0,3 0 0,0 1 0,2 1-1,-1 43 1,7-30 205,2 0 0,9 55-1,-11-98-121,1-1 0,1 1 0,-1-1 0,4 9-1,-4-14-88,-1 1 0,0-1 0,0 1 0,0-1 0,1 1 0,-1-1 0,0 1-1,1-1 1,-1 1 0,0-1 0,1 1 0,-1-1 0,1 1 0,-1-1-1,0 0 1,1 1 0,-1-1 0,1 0 0,-1 0 0,1 1 0,-1-1-1,1 0 1,0 0 0,-1 0 0,1 1 0,-1-1 0,1 0 0,-1 0-1,1 0 1,0 0 0,-1 0 0,1 0 0,-1 0 0,1 0 0,-1 0-1,1-1 1,0 1 0,-1 0 0,1 0 0,-1 0 0,1-1 0,-1 1 0,1 0-1,-1-1 1,1 1 0,-1 0 0,1-1 0,-1 1 0,0-1 0,1 1-1,-1 0 1,1-2 0,4-4 59,1-1-1,-1 0 1,-1 0 0,1-1-1,-1 1 1,4-12 0,4-7 2,2-1-121,26-37 0,-33 55-3,0 1 1,0-1 0,1 1-1,0 0 1,1 1 0,-1 0-1,14-9 1,-19 15 41,-1-1 1,1 1 0,0 0-1,0 0 1,0 0 0,0 0 0,0 0-1,0 1 1,0-1 0,0 1-1,0 0 1,0 0 0,0 0-1,0 0 1,0 0 0,0 1-1,0-1 1,0 1 0,0 0-1,0 0 1,5 3 0,1 1-891,0 1 0,0 0 0,0 0 0,13 15 0,-13-13-1014,9 8-2804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47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78 3072,'0'0'1632,"-1"9"-758,-15 43 1687,9-31-1839,-6 31 1,-31 377 1298,42-282-1193,3-92 1117,-1-60-1731,1 0 0,1 0-1,-1 0 1,5-9 0,1-7-45,24-152 140,-22 112-384,28-151-167,-18 106-198,-17 85 158,-2 18 161,1-1 1,-1 1-1,0-1 0,1 1 0,0 0 0,0 0 0,1-4 1,-2 6 111,0 1 0,0 0 0,1 0 0,-1 0 0,0 0 1,0 0-1,0-1 0,0 1 0,0 0 0,0 0 0,0 0 1,0 0-1,0 0 0,0-1 0,1 1 0,-1 0 0,0 0 1,0 0-1,0 0 0,0 0 0,0 0 0,1 0 0,-1 0 1,0 0-1,0 0 0,0-1 0,0 1 0,0 0 0,1 0 1,-1 0-1,0 0 0,0 0 0,0 0 0,1 0 0,3 6-96,2 12 158,-6-15-49,35 173 232,-10-35-237,-18-108-17,35 130 537,-39-153-343,1 0-1,0 0 0,0 0 1,1 0-1,0-1 0,1 1 1,7 7-1,-13-16-139,1 0 0,-1-1 0,1 1 0,0 0 0,-1-1 0,1 1 1,0-1-1,-1 1 0,1-1 0,0 1 0,0-1 0,-1 1 0,1-1 0,0 0 0,0 0 1,0 1-1,-1-1 0,1 0 0,0 0 0,0 0 0,0 0 0,0 0 0,0 0 0,-1 0 0,1 0 1,0 0-1,0 0 0,0 0 0,0-1 0,-1 1 0,1 0 0,0-1 0,0 1 0,0 0 1,-1-1-1,1 1 0,0-1 0,-1 1 0,1-1 0,0 0 0,-1 1 0,2-2 0,1-2 48,0 0-1,0 0 0,-1 0 0,1 0 1,-1-1-1,0 1 0,2-8 0,8-27 93,7-54-1,6-21-8,67-135-305,-60 170 142,-17 41-96,-1-1 0,12-60-1,-21 85-1120,-4 14 1130,-1-1 0,0 1 0,0 0 1,0 0-1,1 0 0,-1 0 0,0-1 0,0 1 1,1 0-1,-1 0 0,0 0 0,0 0 1,1 0-1,-1 0 0,0 0 0,1 0 0,-1 0 1,0 0-1,0 0 0,1 0 0,-1 0 0,0 0 1,1 0-1,-1 0 0,0 0 0,0 0 0,1 0 1,1 1-596,0 1 0,0-1 0,0 1 0,-1-1 0,1 1 0,0 0 0,2 3 0,1 1-911,8 5-165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49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212 861 4800,'0'0'69,"0"0"1,0-1-1,0 1 0,0 0 1,0 0-1,-1-1 0,1 1 1,0 0-1,0 0 0,-1 0 1,1-1-1,0 1 0,0 0 1,0 0-1,-1 0 0,1 0 1,0 0-1,-1-1 1,1 1-1,0 0 0,0 0 1,-1 0-1,1 0 0,0 0 1,-1 0-1,1 0 0,0 0 1,0 0-1,-1 0 0,1 0 1,0 0-1,-1 0 0,1 0 1,0 1-1,0-1 1,-1 0-1,1 0 0,0 0 1,0 0-1,-1 0 0,1 1 1,0-1-1,0 0 0,0 0 1,-1 1-1,-10 13 1359,7-7-932,-64 83 1787,13-13-1322,39-55-754,12-18-175,-24 38 244,25-38-230,1 0 0,1 0 0,-1 0 0,0 0 0,1 0 0,0 0 0,0 0 0,0 0 0,0 7 0,1-10-20,0 0-1,0 0 1,1 0 0,-1 1 0,0-1 0,0 0-1,1 0 1,-1 0 0,1 0 0,-1 0-1,1 0 1,0 0 0,-1 0 0,1 0-1,0 0 1,-1-1 0,1 1 0,0 0 0,0 0-1,0-1 1,0 1 0,0 0 0,0-1-1,0 1 1,0-1 0,0 1 0,0-1 0,0 0-1,0 1 1,2-1 0,1 1 34,0 0 1,0-1-1,0 0 0,0 1 1,0-2-1,8 0 0,-5 0-24,0-1 1,0 0-1,0-1 0,-1 0 0,1 0 0,-1 0 1,1-1-1,-1 0 0,0 0 0,-1 0 0,1-1 1,-1 0-1,0 0 0,0 0 0,7-11 0,-5 6-40,-1 0 1,0 0-1,0-1 0,-1 0 0,-1 0 0,0 0 0,0 0 0,3-24 0,-4 27-623,-2 20 448,0 24 105,-1-25 145,0 1 0,1-1 0,0 1 1,1-1-1,3 12 0,-4-21-35,-1 1 0,1-1 0,0 0 1,0 1-1,0-1 0,1 0 1,-1 0-1,0 0 0,1 0 0,-1 0 1,1 0-1,0 0 0,0 0 0,0-1 1,0 1-1,0-1 0,0 1 1,0-1-1,0 0 0,0 0 0,1 0 1,-1 0-1,1 0 0,-1 0 0,0-1 1,1 1-1,-1-1 0,1 0 1,3 0-1,0 0 17,0-1 0,-1 1 0,1-1 0,-1-1 0,1 1 0,-1-1 1,0 0-1,7-3 0,4-4 61,18-12 0,-31 19-95,17-12 22,-2-1 1,1 0-1,-2-1 0,0-1 1,20-28-1,-13 14-37,-2-2 1,27-54-1,-47 81-15,10-18-71,18-27-1,-23 45 32,-2 8-13,-4 0 61,0-1-1,0 1 1,-1-1 0,1 1-1,-1-1 1,0 1-1,1-1 1,-1 1 0,0 2-1,4 105 435,-3-58-151,2 0-1,16 89 0,-18-137-218,-1 0-1,1 0 0,1-1 0,-1 1 0,0-1 1,3 5-1,-3-7-45,-1 1 1,0 0 0,1-1-1,-1 1 1,1-1 0,-1 1-1,1-1 1,-1 1 0,1-1-1,-1 1 1,1-1 0,0 0-1,-1 1 1,1-1 0,0 0-1,-1 1 1,1-1 0,0 0-1,-1 0 1,1 0 0,0 1-1,0-1 1,-1 0 0,1 0-1,0 0 1,-1 0 0,1-1-1,0 1 1,0 0 0,-1 0-1,2 0 1,1-2 13,0 0 0,0 0 0,0-1 1,0 1-1,0 0 0,0-1 0,0 0 0,-1 0 0,0 0 0,1 0 0,-1 0 1,2-5-1,3-4-20,8-26 0,-13 32 37,15-46-60,-3-1-1,12-82 1,-26 130-42,1 1-1,0-1 1,0 1 0,0 0 0,0 0-1,1-1 1,-1 1 0,5-7-1,-6 11 51,0 0-1,1 0 0,-1-1 0,0 1 1,0 0-1,0 0 0,1 0 1,-1 0-1,0-1 0,0 1 0,1 0 1,-1 0-1,0 0 0,0 0 0,1 0 1,-1 0-1,0 0 0,1 0 1,-1 0-1,0 0 0,0 0 0,1 0 1,-1 0-1,0 0 0,0 0 0,1 0 1,-1 0-1,0 0 0,0 0 1,1 0-1,-1 0 0,0 1 0,0-1 1,1 0-1,-1 0 0,0 0 0,0 0 1,1 1-1,-1-1 0,0 0 0,0 0 1,1 1-1,8 11 49,-7-9-72,3 3 11,1 1-1,0-1 1,0 0 0,0-1 0,1 1-1,-1-1 1,1-1 0,0 1-1,9 3 1,-2-2 69,-1-1 1,1-1-1,0 0 0,23 3 1,-1-3-45,-1-1 0,0-2 0,0-1 1,1-2-1,56-10 0,-73 8 21,-1-1 0,0-1 1,0-1-1,25-13 0,-31 14 1,-1-1-1,0-1 1,0 1 0,-1-2-1,0 1 1,0-2 0,10-12-1,-17 17 8,0 1-1,0-1 0,0 0 0,-1 0 1,0 0-1,0-1 0,0 1 0,-1 0 0,0-1 1,0 1-1,1-12 0,-2 17-50,0-1 1,0 0-1,0 1 0,0-1 1,0 0-1,0 1 0,0-1 1,0 1-1,0-1 0,0 0 1,-1 1-1,1-1 0,0 1 1,0-1-1,-1 0 0,1 1 1,0-1-1,-1 1 0,1-1 1,0 1-1,-1-1 0,1 1 1,-1-1-1,1 1 0,-1 0 1,0-1-1,0 0 3,0 1 0,0 0 0,0 0 1,0 0-1,0 0 0,0 0 0,0 0 0,0 0 1,0 1-1,0-1 0,0 0 0,0 1 1,0-1-1,0 0 0,0 1 0,-5 2-23,1 0-1,0 0 1,1 1-1,-7 5 0,-3 7 16,0 0-1,2 1 0,0 0 0,-13 25 0,9-15 19,1-2 10,-26 46-32,38-64 17,0 0 0,0 0 0,1 0 0,-1 1 0,2-1 0,-1 1 0,1-1 0,0 9 0,1-14 27,0 0 1,0 0-1,0 0 1,1 1-1,-1-1 1,0 0-1,1 0 1,0 0-1,0 0 1,-1 0-1,3 3 1,-2-4-12,-1 0 0,1-1 0,-1 1 1,1-1-1,0 1 0,-1-1 1,1 1-1,0-1 0,-1 1 0,1-1 1,0 1-1,-1-1 0,1 0 1,0 1-1,0-1 0,0 0 0,-1 0 1,1 0-1,0 0 0,0 0 1,0 0-1,0 0 0,-1 0 0,1 0 1,0 0-1,0 0 0,0 0 1,0 0-1,-1-1 0,2 0 0,4-1 31,-1-1-1,1-1 0,-1 1 1,0-1-1,0 1 1,-1-2-1,1 1 0,-1 0 1,0-1-1,0 0 0,0 0 1,-1 0-1,1 0 0,2-7 1,5-11-67,-1 0-1,8-27 1,-15 35-12,4-7-304,-7 22 341,0 0 0,0 0-1,0 0 1,0 0 0,0 0 0,0 0 0,0 0-1,0 0 1,0 0 0,0 0 0,0 0-1,0 0 1,0 0 0,0 0 0,0 0 0,0 1-1,0-1 1,0 0 0,0 0 0,0 0-1,0 0 1,0 0 0,0 0 0,0 0 0,0 0-1,0 0 1,0 0 0,0 0 0,0 0-1,0 0 1,0 0 0,0 0 0,1 0 0,-1 0-1,0 0 1,0 0 0,0 0 0,0 0-1,0 0 1,0 0 0,0 0 0,0 0 0,0 0-1,0 0 1,0 0 0,0 0 0,0 0-1,0 0 1,0 0 0,0 0 0,0 0 0,0 0-1,0 0 1,0 0 0,0 0 0,1 0 0,-1 0-1,0 0 1,0 0 0,0 0 0,0 0-1,0 0 1,0 0 0,0-1 0,0 1 0,0 0-1,0 0 1,0 0 0,1 7-133,0 8 30,-1-6 106,0 0 1,1 0-1,0 0 0,1 0 0,0 0 1,4 11-1,-5-18 9,0 0-1,-1 0 1,1 0 0,0 0 0,0 0-1,0 0 1,0 0 0,1-1 0,-1 1-1,0 0 1,1-1 0,-1 1-1,1-1 1,0 1 0,-1-1 0,1 0-1,0 0 1,0 0 0,0 0 0,0 0-1,0 0 1,0 0 0,0-1-1,0 1 1,0-1 0,0 0 0,0 1-1,0-1 1,0 0 0,1 0 0,-1 0-1,0 0 1,3-1 0,2-1-1,0-1-1,0 1 1,0-1 0,-1 0 0,1 0 0,6-6-1,36-27 181,-42 30-153,155-143 251,-109 97-236,-31 32-37,-1-1-1,-1-1 0,-2-1 1,0-1-1,16-28 1,-15 15 31,-1-1 0,-3-1 0,21-75 0,-22 58-110,-3 0 0,6-81 0,-18 109-69,1 27 108,0-1-1,-1 1 1,1-1 0,-1 1-1,1-1 1,-1 1 0,1 0-1,-1-1 1,0 1 0,0 0-1,1 0 1,-3-2 0,3 2 19,0 1 1,-1 0 0,1 0-1,0-1 1,0 1-1,0 0 1,-1 0-1,1-1 1,0 1 0,-1 0-1,1 0 1,0 0-1,-1 0 1,1-1 0,0 1-1,-1 0 1,1 0-1,0 0 1,-1 0 0,1 0-1,0 0 1,-1 0-1,1 0 1,0 0 0,-1 0-1,1 0 1,0 0-1,-1 0 1,1 0 0,0 0-1,-1 1 1,1-1-1,0 0 1,-1 0-1,1 0 1,-2 2-16,0-1 0,0 0 0,0 1 0,1-1 0,-1 1 0,0-1 0,1 1 0,-1 0 1,-1 3-1,-14 28-84,-43 112 65,41-94 41,9-22 45,0 0 0,3 1 0,0 0 0,2 0 0,1 0 0,1 1 0,2-1 0,2 40 0,2-43 41,1-1 0,1 1-1,1-2 1,1 1 0,2-1-1,0 0 1,2 0 0,0-1-1,26 39 1,-32-56-501,0-1-1,1 1 1,-1-1-1,1 0 1,0-1-1,9 7 1,-11-9-269,0-1 1,0 1-1,0-1 1,0 0 0,0 0-1,1 0 1,-1-1-1,1 0 1,0 0-1,-1 0 1,1 0 0,5 0-1,21-1-2632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53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158 123 3328,'4'-9'432,"-3"7"-305,0 1 0,-1-1 0,1 0 0,0 1 0,-1-1 0,1 0 0,-1 0 0,0 0 0,1 1 0,-1-4 0,0 21 2124,-2 67 229,-91 458 1173,79-474-3317,6-21-121,5-27 26,0 1 1,-2 0-1,0-1 1,-1 0-1,-10 20 1,11-33 273,2-10-82,0-10-117,3 14-322,-1-20 55,1 0-1,1 0 0,0-1 0,8-31 0,-3 15-6,-1 5-7,2 0-1,0 0 1,20-48 0,37-66-280,-38 90 95,3-6 40,3 1 0,66-97-1,-86 141 4,28-27 0,-34 38 54,0 0 0,0 1-1,1 0 1,0 0 0,0 1 0,0 0 0,12-5 0,-17 8 36,0 1 0,0-1 0,0 0 1,1 1-1,-1-1 0,0 1 0,1 0 1,-1 0-1,0 0 0,0 0 0,1 0 1,-1 1-1,0-1 0,1 1 1,-1-1-1,0 1 0,4 1 0,-3 0-2,0 0 0,-1 0-1,1 0 1,-1 0 0,1 0-1,-1 1 1,0-1 0,0 1-1,0-1 1,0 1 0,1 4-1,2 3-19,-1 0 0,0 0 1,-1 0-1,-1 0 0,1 1 0,0 18 0,-2-14 53,-2-1 0,0 0 0,0 0 0,-1 1 1,-1-1-1,0 0 0,-1-1 0,-1 1 0,0-1 0,-10 18 0,1-5 93,-1-1-1,-1 0 1,-2-1 0,-21 24-1,29-38-39,1-1 0,-1 0 0,-1 0 1,0-1-1,-14 8 0,20-13-46,0 0 1,-1 0-1,0 0 1,1-1-1,-1 0 1,0 0-1,0-1 1,0 0 0,-1 0-1,1 0 1,0-1-1,0 1 1,-8-2-1,13 1-37,-1-1-1,1 1 1,0 0-1,-1 0 1,1 0-1,-1 0 1,1 0 0,-1 0-1,1 1 1,-1-1-1,1 0 1,-1 1-1,1-1 1,-2 2-1,2-2-6,0 1 0,1 0-1,-1-1 1,0 1 0,1 0-1,-1-1 1,1 1 0,-1 0-1,1 0 1,0 0 0,-1-1-1,1 1 1,0 0 0,-1 0 0,1 0-1,0 0 1,0 0 0,0 0-1,0 0 1,0-1 0,0 1-1,0 0 1,0 0 0,0 0-1,1 1 1,8 45-132,30 91 1,-30-111 218,22 62-10,-25-72 4,2 0 1,17 30-1,-21-42-13,-1 1 1,1-1-1,0-1 0,1 1 1,-1 0-1,1-1 0,0 0 1,0 0-1,0-1 0,0 1 1,1-1-1,0 0 0,8 3 1,-5-4 12,-1 0 0,0 0 0,1-1 0,-1-1 0,1 1 0,-1-1 0,1 0 1,-1-1-1,12-2 0,-9 1-31,1 0 0,-1-1 0,0 0 0,0-1 0,0 0 0,-1-1 0,1 0 0,-1-1 0,0 0 0,-1 0 0,0-1 0,0 0 0,0-1 0,-1 0 0,14-16 0,-15 15 1,0 0 1,0 0 0,-1-1-1,0 0 1,-1-1-1,0 1 1,-1-1-1,0 0 1,0 0 0,-1 0-1,-1 0 1,0-1-1,0-11 1,-1 8 17,-1 0 0,-1 0 1,-4-21-1,5 32-77,-1 0 1,0 0-1,0 1 1,0-1-1,0 0 1,-1 1-1,1-1 1,-1 1-1,0 0 1,0-1-1,0 1 1,0 0-1,-1 0 1,1 0-1,-1 1 1,0-1-1,0 1 1,-5-4-1,6 5 4,-1 0 0,1 1-1,0-1 1,0 1 0,-1-1-1,1 1 1,0 0 0,-1 0-1,1 0 1,-1 0 0,1 1-1,0-1 1,0 1 0,-1-1 0,1 1-1,0 0 1,0 0 0,0 0-1,-1 0 1,1 0 0,0 0-1,-3 3 1,-2 1 3,0 1 1,1 0-1,0 1 0,-8 9 0,4-3-3,1 0 0,0 0 0,1 1 0,1 1-1,0-1 1,-7 23 0,10-25 48,1 1-1,0-1 1,1 1-1,1-1 1,0 1-1,0 0 1,1-1 0,3 22-1,-2-28 5,1 0 0,-1 0-1,1 0 1,0 0 0,1-1 0,-1 1-1,1-1 1,0 0 0,0 1 0,1-1-1,0-1 1,-1 1 0,7 5 0,-3-4 12,0-1 1,0 0 0,0 0 0,0-1-1,1 0 1,0 0 0,-1-1-1,16 5 1,-8-5 37,0 0-1,0 0 0,0-2 1,0 0-1,1 0 0,-1-2 1,0 1-1,0-2 0,1 0 1,20-7-1,5-6-61,0-3 0,-1-1-1,48-30 1,-18 9 117,169-85-39,-197 104-158,73-48 1,-114 68 90,1 0 0,0-1 0,0 1 0,-1 0 0,1-1 0,-1 1 0,1-1 0,-1 0 0,0 1 1,1-1-1,-1 0 0,1-3 0,-2 4-15,0 0 0,0-1 0,0 1 0,0 0 0,0 0 0,0 0 0,0-1 0,0 1 0,-1 0 0,1 0 0,-1 0 0,1 0 0,-1-1 0,1 1 0,-1 0 0,1 0 0,-1 0 0,0 0 0,0 0 0,0 1 0,1-1 0,-1 0 0,0 0 0,-2-1 0,-8-3-67,4 3 28,0 1 1,0 0-1,0 0 0,1 0 1,-1 1-1,0 0 1,0 1-1,0-1 0,0 1 1,0 1-1,-10 2 1,-2 2-93,0 2 0,-31 16 1,24-8 119,1 0 0,0 2 0,1 1 1,1 0-1,1 2 0,1 1 0,1 0 1,-31 46-1,37-47 62,0 0 0,2 0 0,-12 32 0,22-50-37,1-1 1,1 1-1,-1 0 0,0-1 1,1 1-1,-1 0 1,1-1-1,0 1 0,0 0 1,0 0-1,0-1 1,1 1-1,-1 0 1,1-1-1,0 4 0,0-5 1,-1 0-1,1 0 1,0 0 0,-1 0-1,1 0 1,0 0-1,0 0 1,0 0-1,0 0 1,0 0-1,0 0 1,0-1 0,0 1-1,0 0 1,0-1-1,0 1 1,1-1-1,-1 1 1,0-1-1,0 0 1,0 1 0,1-1-1,-1 0 1,0 0-1,0 0 1,1 0-1,-1 0 1,0 0-1,1 0 1,-1-1 0,0 1-1,2-1 1,4-1 21,1 0 0,-1-1 1,0 0-1,0 0 0,9-6 1,32-24 66,-29 18-91,0-1 0,31-35 0,25-43 46,-60 74-53,39-56-329,-54 76 309,0 0 0,0 0 0,0 0 0,0 0 1,0-1-1,0 1 0,0 0 0,0 0 0,0 0 0,0 0 0,0 0 0,0 0 0,0-1 0,0 1 0,1 0 1,-1 0-1,0 0 0,0 0 0,0 0 0,0 0 0,0 0 0,0 0 0,1 0 0,-1-1 0,0 1 0,0 0 1,0 0-1,0 0 0,0 0 0,0 0 0,1 0 0,-1 0 0,0 0 0,0 0 0,0 0 0,0 0 0,0 0 1,1 0-1,-1 0 0,0 0 0,0 0 0,0 0 0,0 1 0,0-1 0,1 0 0,-1 0 0,0 0 0,0 0 1,0 0-1,0 0 0,0 0 0,0 0 0,0 0 0,1 0 0,-1 1 0,0-1 0,0 0 0,0 0 1,0 0-1,0 0 0,0 1 0,1 14-191,-5 27 46,4-38 129,-2 5 5,0 2 26,1-1 0,0 1 0,0-1 0,1 1 0,1-1 0,-1 1 0,2-1 0,3 18 0,-5-28-8,2 6 24,0 0 1,1 1 0,-1-1 0,6 9 0,-6-14-14,-1 1 0,0 0 0,1-1 1,-1 1-1,0-1 0,1 0 0,0 1 0,-1-1 0,1 0 1,0 0-1,0 0 0,-1 0 0,1-1 0,0 1 1,0 0-1,0-1 0,0 1 0,0-1 0,3 1 0,1-1 21,-1 0-1,1 0 1,-1-1-1,1 0 1,-1 0 0,1 0-1,-1 0 1,0-1-1,1 0 1,-1 0-1,0 0 1,0-1-1,5-4 1,6-4-12,0-1 1,20-21-1,8-6-141,5 3 83,1 2 0,83-41-1,-133 75 35,0-1-1,0 1 0,0 0 0,0 0 0,0 0 1,1 0-1,-1-1 0,0 1 0,0 0 1,0 0-1,0 0 0,1 0 0,-1 0 0,0 0 1,0 0-1,0 0 0,1 0 0,-1 0 0,0-1 1,0 1-1,1 0 0,-1 0 0,0 0 0,0 0 1,0 0-1,1 1 0,-1-1 0,0 0 1,0 0-1,0 0 0,1 0 0,-1 0 0,0 0 1,0 0-1,1 0 0,-6 8-97,-16 13-6,20-20 105,-1 1-1,-74 75-46,66-65 12,0 0 1,1 1-1,1 0 1,-14 28-1,13-23 76,4-8 0,0-1-1,-4 14 0,9-20-40,-1-1-1,1 0 1,-1 0-1,1 0 1,-1 1-1,1-1 1,0 0-1,0 0 1,0 0 0,1 1-1,-1-1 1,0 0-1,1 0 1,0 0-1,-1 1 1,3 2-1,-2-4 12,0 1 0,0-1-1,0 0 1,1 1 0,-1-1-1,0 0 1,1 0 0,-1 0 0,1 0-1,-1 0 1,1 0 0,0 0-1,-1-1 1,1 1 0,0-1 0,0 1-1,0-1 1,-1 0 0,1 1-1,2-1 1,5 0 97,0 0 0,16-2 0,-24 2-106,13-3 46,0 0-1,0 0 0,0-1 0,-1-1 0,17-8 0,-3-1-18,34-23 1,-35 20-24,-1 0 1,-1-2-1,-1-1 1,0-1-1,20-25 0,67-110 64,-94 131-18,22-37-18,-4-1 1,36-88 0,36-138-132,-101 272 110,-2 8-59,-1 5 5,0 0 0,-1 0-1,0 0 1,0-1 0,0 1 0,0 0-1,-1 0 1,1-8 0,-5 5-228,4 6 263,-1 1 1,1 0-1,0 0 0,-1 0 0,1 0 0,0 0 0,-1 0 0,1 0 0,0 0 0,-1 0 1,1 0-1,0 0 0,0 0 0,-1 1 0,1-1 0,0 0 0,-1 0 0,1 0 0,0 0 0,0 0 1,-1 1-1,1-1 0,0 0 0,0 0 0,-1 0 0,1 1 0,0-1 0,0 0 0,-1 0 1,1 1-1,0-1 0,0 0 0,0 0 0,0 1 0,0-1 0,0 0 0,-1 1 0,-9 19-52,0 1 0,0 0 0,-6 27 0,9-29 12,-75 243-234,69-208 357,2 2-1,-7 105 1,18-147-63,-1 78 84,1-75-59,2-1 0,0 0 0,6 24 0,-8-38-16,1 0 0,-1 0 1,1 1-1,0-1 0,0 0 1,0 0-1,0 0 0,0 0 1,1 0-1,-1 0 0,1 0 1,-1 0-1,1-1 0,0 1 1,-1-1-1,1 1 0,0-1 1,0 1-1,0-1 0,0 0 1,0 0-1,0 0 0,1 0 1,-1 0-1,0-1 0,0 1 1,1-1-1,-1 0 0,0 1 1,1-1-1,2 0 0,1-2 8,1 1 1,-1-1-1,0-1 0,1 1 0,-1-1 0,-1 0 0,8-5 0,37-29-1,-47 35-27,120-103 141,-22 18-375,-72 62 20,-45 44 37,1 0 0,-13 25 0,23-35 166,0 2-1,1-1 1,0 1 0,1-1 0,0 1 0,0 0-1,1 0 1,-1 18 0,3-22 17,0-1-1,0 0 1,1 1 0,0-1-1,0 0 1,1 0-1,-1 0 1,1 0 0,1 0-1,-1 0 1,1 0 0,0-1-1,0 1 1,1-1 0,-1 0-1,7 7 1,-3-5 45,0 0 0,1-1 0,-1 0 0,1 0-1,0 0 1,1-1 0,11 5 0,-18-9-35,0 0-1,0 0 1,1 0-1,-1-1 1,0 1 0,1-1-1,-1 1 1,0-1 0,1 0-1,-1 0 1,1 0-1,-1 0 1,0-1 0,1 1-1,-1 0 1,0-1 0,1 0-1,-1 1 1,0-1-1,0 0 1,0 0 0,0-1-1,0 1 1,0 0 0,0-1-1,0 1 1,0-1-1,0 1 1,-1-1 0,1 0-1,-1 0 1,1 0 0,-1 0-1,0 0 1,2-3-1,2-4-16,-1-1 0,1 1-1,-1-1 1,-1 0 0,0 0-1,-1-1 1,0 1 0,0-1-1,-1 1 1,0-1-1,-1 1 1,0-1 0,-1 1-1,-3-20 1,3 27-20,0-1 1,0 1-1,0 0 0,0 0 1,-1 0-1,1 0 0,-1 0 1,0 0-1,0 0 0,0 0 1,0 1-1,-1-1 0,1 1 1,0 0-1,-1 0 0,0 0 1,0 0-1,1 0 0,-1 0 1,0 1-1,0-1 0,-1 1 0,1 0 1,0 0-1,0 0 0,-1 0 1,1 1-1,-6-1 0,18-1 69,-1-1 0,1 0-1,-1 0 1,0-1-1,11-6 1,11-5-37,89-48-12,-86 43 41,1 2 0,69-26 0,-84 36-150,-15 6 87,0 1 1,0-1-1,0 1 0,1 0 0,-1 0 1,0 0-1,6 0 0,-2 4 22,-7-2-10,0 0 0,-1 1 0,1-1 0,0 0 1,0 0-1,-1 1 0,1-1 0,-1 0 0,1 1 0,-1-1 0,0 1 0,1-1 0,-1 1 0,0-1 0,0 3 0,-2 24 10,2-25 26,-3 27-36,1 0 0,2 31 0,0-49 24,2 0 1,-1 0 0,2 0-1,-1-1 1,2 1 0,-1-1-1,2 0 1,5 12-1,-8-19 9,0-1-1,0 0 0,0 0 1,0 0-1,0-1 0,1 1 1,-1 0-1,1-1 0,0 0 0,0 1 1,0-1-1,0 0 0,0-1 1,0 1-1,1-1 0,-1 1 1,1-1-1,-1 0 0,1 0 0,-1 0 1,1-1-1,-1 1 0,1-1 1,0 0-1,-1 0 0,1 0 1,0 0-1,-1-1 0,1 1 0,-1-1 1,1 0-1,3-2 0,4-2 14,0-1 0,0 0 0,-1 0 0,0-1 0,0 0 0,-1-1-1,16-16 1,2-7 46,23-34-1,-19 23-83,-2 3-15,-10 12-244,31-32 1,-47 59 182,-2 6-52,-1 9-20,-10 44 170,-2 0 0,-27 74-1,32-112 120,-1 0-1,-16 27 1,12-33-110,11-14-23,1-1 0,0 0 0,-1 0 0,1 1 1,0-1-1,-1 0 0,1 0 0,-1 0 1,1 0-1,0 0 0,-1 0 0,1 0 0,-1 0 1,1 0-1,0 0 0,-1 0 0,1 0 1,-1 0-1,1 0 0,-1 0 0,1 0 0,0 0 1,-1 0-1,1 0 0,0-1 0,-1 1 1,1 0-1,-1 0 0,1 0 0,0-1 0,0 1 1,-1 0-1,1-1 0,0 1 0,-1 0 0,1-1 1,0 1-1,0 0 0,-1-1 0,1 0-4,0 1-1,-1-1 1,1 1-1,0-1 1,0 1-1,0-1 1,0 1-1,-1-1 1,1 1-1,0-1 1,0 1-1,0-1 1,0 1-1,0-1 1,0 1-1,1-1 1,-1 1-1,0-1 1,0 1-1,0-1 1,0 1-1,0-1 1,1 1-1,-1-1 1,0 1-1,1-1 1,-1 1-1,0-1 1,1 1-1,-1 0 1,0-1-1,1 1 1,-1 0-1,1-1 1,-1 1-1,0 0 1,1 0-1,0-1 1,20-9 35,42-13 369,93-21-1,93-13-96,-222 50-829,27-10 0,-45 13-791,0 1 1,0-2-1,13-8 1,-16 3-2439,-2 2 1221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53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47 2912,'-26'-10'923,"25"10"-895,1-1 0,-1 1 0,0 0 0,0-1 0,0 1 0,1 0 0,-1 0 0,0 0 1,0 0-1,0 0 0,1 0 0,-1 0 0,0 0 0,0 0 0,0 0 0,0 0 0,1 0 0,-1 1 1,0-1-1,-1 1 0,-1 0 187,-26 0 8506,48-2-7592,382-18 1783,-96 2-3106,-174 16-3585,-68 3 1550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16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176 159 2080,'0'-9'399,"-1"1"1551,3 15-145,-1 2-1411,0 0 0,0 1 0,-2-1 0,1 1 0,-1-1 0,-2 10 1,0 10 148,-11 64 833,-35 130 0,16-85-534,27-110-503,-1-1 0,-1 1-1,-15 33 1,23-61-321,-1 1 0,1 0-1,0-1 1,0 1 0,-1-1 0,1 1 0,0 0 0,-1-1 0,1 1 0,-1-1-1,1 1 1,-1-1 0,1 1 0,-1-1 0,1 1 0,-1-1 0,1 0-1,-1 1 1,1-1 0,-1 0 0,0 1 0,0-1 0,0 0 3,1 0 1,-1-1 0,1 1-1,-1 0 1,1 0 0,0-1-1,-1 1 1,1 0 0,-1-1 0,1 1-1,0 0 1,-1-1 0,1 1-1,0 0 1,-1-1 0,1 1-1,0-1 1,0 1 0,-1-1-1,1 1 1,0-1 0,-2-5 86,0 0 1,1 1 0,-2-11 0,0-17-110,1 1 0,2 0 0,2-1 0,0 1 0,3 0 1,0 0-1,12-37 0,6-3-118,63-132-1,-73 177-91,2 2 0,1 0 0,0 1-1,22-24 1,-33 43 198,0-1-1,1 1 1,-1 0-1,1 1 1,0-1-1,1 1 1,-1 0-1,1 1 1,0 0-1,0 0 1,9-3-1,-14 5 15,1 1 0,0-1-1,-1 0 1,1 1 0,0 0-1,-1 0 1,1 0 0,0 0-1,-1 0 1,1 0 0,-1 1-1,1-1 1,0 1-1,-1 0 1,1 0 0,-1 0-1,1 0 1,-1 0 0,0 0-1,0 1 1,1-1 0,-1 1-1,0-1 1,0 1 0,0 0-1,-1 0 1,1 0-1,0 0 1,-1 0 0,1 1-1,-1-1 1,0 0 0,1 1-1,-1-1 1,0 4 0,2 3 77,0 0 0,-2 0 0,1 0 1,-1 1-1,0-1 0,-1 1 1,0-1-1,-1 0 0,1 1 1,-2-1-1,0 0 0,0 1 0,0-1 1,-1 0-1,-1 0 0,1-1 1,-1 1-1,-1-1 0,0 0 1,0 0-1,-11 12 0,8-11-22,-1-1 1,0-1-1,-1 0 0,0 0 1,-21 10-1,11-6-122,-4 6-94,24-17 156,0 1 0,-1-1 0,1 0 0,0 1 0,-1-1 0,1 0 0,0 1 0,0-1 0,0 0 0,-1 1 0,1-1 0,0 0 0,0 1 0,0-1 0,0 1 0,0-1 0,0 0 0,-1 1 0,1-1 0,0 1 0,0-1 0,1 1 0,-1 0-8,0-1 0,1 1 0,-1-1-1,1 1 1,-1-1 0,1 0 0,-1 1 0,1-1-1,-1 1 1,1-1 0,0 0 0,-1 0 0,1 1-1,-1-1 1,1 0 0,0 0 0,-1 0 0,1 0-1,1 1 1,8 0-18,0 0 0,0-1 1,0 0-1,0 0 0,0-1 0,15-3 0,61-19 48,-52 13 13,-34 10-31,134-43 217,-115 36-125,0-1 0,-1-1 0,0-1 0,31-22 1,-49 32-93,1-1 5,1 0 0,-1 1 0,0-1 0,0 0 0,0 0 0,0 0 1,0 0-1,0 0 0,0 0 0,0 0 0,-1 0 0,1 0 0,0 0 0,-1 0 1,1-1-1,0 1 0,-1 0 0,0 0 0,1-1 0,-1 1 0,0 0 0,1-1 0,-1 1 1,0 0-1,0-3 0,-1 4-6,1 0 0,0-1 1,0 1-1,-1 0 0,1-1 0,0 1 1,0 0-1,-1-1 0,1 1 0,0 0 1,-1 0-1,1 0 0,-1-1 0,1 1 1,0 0-1,-1 0 0,1 0 1,-1 0-1,1-1 0,0 1 0,-1 0 1,1 0-1,-1 0 0,1 0 0,-1 0 1,1 0-1,0 0 0,-1 0 0,1 0 1,-1 1-1,1-1 0,0 0 0,-1 0 1,1 0-1,-1 0 0,0 1 0,-16 8-121,-5 6-20,-27 24 0,40-31 124,0 1 1,0 1 0,1-1-1,0 1 1,-7 12-1,14-21 10,1 1-1,-1-1 1,0 1-1,0-1 1,0 1 0,1 0-1,-1-1 1,1 1-1,-1-1 1,1 1-1,0 0 1,0 0 0,0-1-1,0 1 1,0 0-1,0-1 1,0 1-1,1 2 1,-1-4 12,0 1 1,0-1-1,1 1 0,-1-1 0,0 1 0,1-1 1,-1 1-1,1-1 0,-1 0 0,1 1 1,-1-1-1,0 0 0,1 1 0,0-1 0,-1 0 1,1 1-1,-1-1 0,1 0 0,0 0 1,1 1 3,0-1 1,-1 0-1,1 0 1,0 0 0,-1 0-1,1 0 1,0-1 0,0 1-1,1-1 1,10-3 64,-1 0 1,0-1-1,0 0 1,16-11-1,-22 13-45,-1-1 0,0 1 1,0-1-1,0-1 0,0 1 0,-1-1 0,0 1 1,0-1-1,0-1 0,6-10 0,-9 13-13,1-1-1,-1 0 1,-1 1-1,1-1 1,0 0-1,-1 1 1,0-1-1,0 0 1,0 0-1,0 1 1,-1-1-1,1 0 1,-1 1-1,0-1 1,0 0-1,-1 1 1,1-1-1,-1 1 1,-2-5-1,2 4-36,0 1 0,0-1 0,-1 1 0,1 0 0,-1 0 0,0 0 0,0 1 0,0-1 0,0 0 0,0 1 0,0 0 0,-1 0 0,1 0 0,-1 0 0,1 1 0,-1-1 0,-8-1 0,11 3 2,0 0 1,0 0 0,0 0 0,0 0 0,0 0 0,0 0-1,0 0 1,0 0 0,1 1 0,-1-1 0,0 0 0,0 1-1,0-1 1,0 1 0,0-1 0,0 1 0,0-1 0,1 1-1,-1 0 1,0-1 0,0 1 0,1 0 0,-1 0 0,1-1-1,-2 3 1,2-3 13,-1 1 0,1 0 0,0-1-1,0 1 1,-1 0 0,1-1 0,0 1 0,0 0 0,0-1-1,0 1 1,0 0 0,0 0 0,0-1 0,0 1-1,0 0 1,0-1 0,0 1 0,0 0 0,0 0 0,1-1-1,-1 1 1,0 0 0,1-1 0,-1 1 0,0-1-1,1 1 1,-1 0 0,1-1 0,-1 1 0,1-1 0,-1 1-1,1-1 1,-1 1 0,2 0 0,5 3-10,1-1 0,-1 1 0,1-1 0,0-1 0,-1 1 0,1-1 0,1-1 0,15 2 0,-6-2 60,0-1 1,35-4-1,-33 0-55,0 0 0,0-1-1,37-16 1,53-32 206,-109 52-197,0 0 1,1 1 0,-1-1 0,0 0 0,0 1-1,1-1 1,-1 1 0,0 0 0,1-1 0,-1 1 0,0 0-1,1 0 1,-1 0 0,0 0 0,1 0 0,-1 0-1,0 0 1,1 1 0,1-1 0,-2 1-2,-1 0 1,1 0-1,0-1 1,0 1-1,-1 0 0,1 0 1,-1 0-1,1 0 1,-1 0-1,1 0 1,-1 0-1,1 0 0,-1 0 1,0 0-1,0 0 1,1 0-1,-1 0 0,0 1 1,0-1-1,0 0 1,0 0-1,0 0 1,-1 0-1,1 0 0,-1 2 1,-1 13 28,-3 32-153,4-36 165,-3 23 1,-1 6 65,5-39-72,6 4 91,-5-6-110,-1 0 1,1 0 0,0 0 0,0 0 0,0 0-1,-1 0 1,1-1 0,0 1 0,0 0 0,-1-1-1,1 1 1,0 0 0,-1-1 0,1 1 0,0-1 0,-1 1-1,1-1 1,1 0 0,12-13 59,-13 13-62,14-17 31,-1 0-1,20-35 1,-22 33-61,1 0 1,22-25-1,-35 44 4,1 1 0,-1-1 0,1 1-1,-1-1 1,1 1 0,-1-1-1,1 1 1,-1-1 0,1 1-1,-1 0 1,1-1 0,0 1-1,-1 0 1,1 0 0,-1-1-1,1 1 1,0 0 0,-1 0-1,1 0 1,0 0 0,0 0-1,-1 0 1,1 0 0,0 0-1,0 0-4,0 1 0,0-1 0,0 1 0,0-1-1,0 1 1,-1 0 0,1-1 0,0 1 0,0 0 0,-1-1-1,1 1 1,-1 0 0,1 0 0,0 1 0,3 6-52,-1-1 1,0 1 0,2 11 0,-3-11 82,2 2 22,0 0 0,0-1 0,7 13 0,-9-19-25,0 1 1,1 0-1,-1-1 1,1 1-1,0-1 1,0 0-1,0 0 1,0 0 0,0 0-1,1-1 1,3 3-1,-5-4 10,0-1 1,-1 1-1,1-1 0,0 0 0,-1 0 1,1 0-1,0 0 0,0 0 0,-1 0 1,1 0-1,0 0 0,0-1 0,-1 1 1,1-1-1,-1 1 0,1-1 0,0 0 1,-1 0-1,1 1 0,-1-1 0,1 0 1,-1 0-1,0-1 0,1 1 0,-1 0 1,2-3-1,3-2-49,-1-1 0,1 0-1,6-13 1,2-6 245,18-47 1,-17 34-132,-9 19-73,-6 17-50,1 0 1,0 0 0,0 0-1,-1 0 1,2 1 0,-1-1-1,0 0 1,0 1 0,3-4-1,-4 5 8,1 1 26,-1 0 1,0 0-1,0 0 1,0 0 0,0 0-1,0 0 1,0 0-1,1-1 1,-1 1-1,0 0 1,0 0 0,0 0-1,0 0 1,0 0-1,1 0 1,-1 0-1,0 0 1,0 0-1,0 0 1,0 0 0,1 0-1,-1 0 1,0 0-1,0 0 1,0 0-1,0 0 1,0 0 0,1 0-1,-1 0 1,0 0-1,0 0 1,0 0-1,0 0 1,0 1 0,1-1-1,-1 0 1,0 0-1,0 0 1,0 0-1,0 0 1,0 0 0,0 0-1,1 1 1,-1-1-1,0 0 1,0 0-1,0 0 1,0 1 0,21 20-240,70 65 5,-79-77 270,0 0 1,0-1-1,1 0 0,0-1 1,0 0-1,21 7 1,-30-13-9,-1 0 0,1-1 1,0 1-1,0-1 0,0 0 1,0 0-1,0 0 0,0 0 1,0 0-1,0-1 0,0 0 1,-1 0-1,1 0 1,0 0-1,-1-1 0,1 1 1,0-1-1,-1 0 0,0 0 1,1-1-1,4-4 0,-3 3 23,0 0-1,-1-1 0,0 0 0,0 0 0,0 0 1,-1-1-1,1 1 0,-1-1 0,0 0 1,-1 0-1,0 0 0,3-11 0,-4 12-35,-1 0 0,0-1 0,0 1 1,0 0-1,0 0 0,-1-1 0,0 1 0,0 0 0,-1 0 0,1 0 0,-1 0 0,0 0 0,0 0 1,-1 0-1,0 1 0,-5-8 0,8 12-24,0-1 0,-1 1 0,1-1 0,-1 1 0,1-1 0,-1 1 0,1-1 0,-1 1 0,0 0 0,1-1 0,-1 1 1,1 0-1,-1-1 0,0 1 0,1 0 0,-1 0 0,0 0 0,1 0 0,-1-1 0,0 1 0,1 0 0,-1 0 0,0 0 0,1 1 0,-1-1 0,0 0 0,0 0 0,-1 1-6,1 0-1,0 0 0,-1-1 1,1 1-1,0 0 1,0 0-1,-1 1 0,1-1 1,0 0-1,0 0 0,-1 3 1,-2 3-68,0 0-1,0 1 1,-3 12 0,2-5 72,2-1 0,0 1 0,1 0 0,1 0 0,0 0 0,1 0 0,0 1 0,1-1 0,1 0 0,5 22 1,-6-35 31,0 1 0,-1-1 1,1 1-1,0-1 0,0 1 1,0-1-1,0 0 1,1 1-1,-1-1 0,1 0 1,-1 0-1,1 0 1,0 0-1,0 0 0,0 0 1,0-1-1,0 1 1,0-1-1,0 1 0,1-1 1,-1 0-1,0 0 0,1 0 1,-1 0-1,1 0 1,-1 0-1,1-1 0,-1 1 1,1-1-1,0 0 1,-1 0-1,1 0 0,0 0 1,4-1-1,3-1 3,0 0 1,0-1-1,-1 0 0,1-1 1,11-5-1,42-29 66,-48 28-102,0 0 0,1 2 0,0-1 0,0 2 0,21-7 0,-32 13 10,0 0 0,0 1 0,0-1 1,0 1-1,0 0 0,0 0 0,0 0 1,-1 1-1,1 0 0,0 0 0,0 0 1,8 3-1,1 3 55,0 0 0,23 16 0,1 1 25,-9-6-9,-23-14-29,0 1 0,0-1 0,1-1 0,-1 1 0,1-1 0,0 0 0,0-1 0,0 1 0,0-1 0,9 1 0,5-3-1230,0 0 0,0-1 1,-1-1-1,28-6 0,-12 0-910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56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86 2240,'-4'-26'7975,"4"26"-7902,-11 30 972,6-14-709,-1 3-182,0 1 0,2 0 0,0 0 1,2 1-1,-1 35 0,4-14 85,11 71 0,-9-87-140,3 1 1,0-1 0,1 1 0,2-2 0,0 1-1,24 42 1,-25-56 51,0-1-1,0 0 0,13 12 1,-17-19-53,0 0 0,1 0 0,-1 0 1,1 0-1,0-1 0,0 0 0,1 0 1,-1 0-1,11 3 0,-13-6-54,0 1-1,0-1 1,1 1-1,-1-1 1,0 0-1,1 0 1,-1-1-1,0 1 1,0-1-1,0 0 1,1 1-1,-1-1 1,0-1-1,0 1 1,0 0-1,0-1 1,-1 1-1,1-1 1,0 0-1,-1 0 1,1 0-1,-1 0 1,1-1-1,-1 1 1,3-4-1,3-6 42,0 0 1,0-1-1,-1 0 0,6-16 0,-12 29-85,70-197 208,-25 62-117,-31 96-2,14-56-1,-26 81-73,0 0-1,-1 0 1,-1 0-1,-1-1 1,0 1-1,0 0 1,-5-25-1,4 37-240,1 0 0,-1 0 0,0-1 0,0 1 0,1 0 0,-2 0 0,1 0-1,0 0 1,-2-2 0,3 28-9086,4-10 7094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56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0 6304,'-23'9'2848,"15"-1"-2464,4-5 1472,4 5-1088,-9 0 192,5 3-576,-1-2-320,5-3-64,-5-1 192,10-2-96,-5-6-672,9 3 320,4-8-2400,5 5 1504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57.3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320 30 3712,'5'-3'443,"-1"1"-1,1-1 1,-1 0 0,1 0-1,-1 0 1,0-1-1,4-5 1,-18 12 3564,-49 25-2446,13-1-905,-38 25 246,68-41-825,1 0 0,0 1 0,-13 15 1,24-23-76,0 0 0,1 1-1,0-1 1,0 0 0,0 1 0,1 0 0,-1-1 0,1 1 0,0 0 0,0 0 0,1 0 0,0 1 0,0-1 0,0 0 0,0 0 0,1 1 0,0 9 0,1-8 8,1 1-1,-1-1 1,1 0-1,1 1 1,-1-1-1,1 0 0,0 0 1,1-1-1,0 1 1,0-1-1,9 11 1,5 3 45,1-1 0,1-1 0,27 19 1,-25-21 115,-1 2 1,36 37 0,-56-54-132,0 1 1,1-1-1,-2 0 1,1 1 0,0-1-1,0 1 1,0-1-1,-1 1 1,1-1-1,-1 1 1,1 0-1,-1-1 1,1 1-1,-1 0 1,0-1-1,0 1 1,0 0 0,0-1-1,0 1 1,-1 0-1,1-1 1,0 1-1,-1 0 1,1-1-1,-1 1 1,1-1-1,-1 1 1,0-1 0,0 1-1,0-1 1,-2 3-1,-1 1 46,-1 1 0,0-2 0,0 1 0,0 0 0,-1-1 0,-7 5-1,-102 57 478,94-55-1025,0-2 0,-1 0 0,-34 9 0,38-15-3842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3:57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6 4800,'26'-5'2176,"-23"21"160,-3-8-1472,-3 3 864,-2 1-1024,-8 1-320,0 1-224,-5-2 128,10 4-160,-7-5-3264,7 5 1664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02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416 38 1472,'0'-3'8117,"-21"4"-6597,20 0-1482,-1 0 1,0 0-1,1 0 1,-1 0-1,1 0 1,-1 0-1,1 1 0,-1-1 1,1 0-1,-2 4 1,-11 10 55,-11 3 90,1 3 0,1 0 0,-31 35 0,8 7 26,2 1 0,-54 107 0,86-149-51,-13 34 1,23-49-126,-1 1-1,1-1 1,1 0 0,-1 0-1,1 1 1,1-1 0,-1 1-1,1-1 1,1 10 0,0-15-11,-1 1 0,1 0 0,0-1 0,-1 1 0,1 0 0,1-1 0,-1 1 0,0-1 0,1 0 0,-1 1 0,1-1 0,-1 0 0,1 0 0,0 0 0,0 0 0,0 0 0,0 0 0,1-1 0,-1 1 0,0-1 0,1 0 0,-1 1 0,1-1 0,-1 0 0,1 0 0,-1-1 0,1 1 0,0 0 0,5-1 0,-1 1 27,1-1 0,-1 0 0,1 0 1,-1-1-1,1 0 0,-1 0 0,0-1 0,0 0 1,0 0-1,8-4 0,-2-1-21,0 0 0,0-1 0,-1-1 0,0 0 0,0-1-1,-1 0 1,0 0 0,-1-2 0,11-14 0,4-10 131,40-77-1,35-114-239,-94 211-3,-1 0 0,0 0 0,-2-1 0,0 1 0,0-1 0,-1-25 0,-2 39 0,0 0 1,0 0-1,-1 0 1,0 0-1,1 0 1,-1 0-1,0 1 0,0-1 1,0 0-1,-2-3 1,2 6 55,1-1 1,-1 1-1,1-1 0,0 1 1,-1-1-1,1 1 0,-1-1 1,1 1-1,-1-1 0,0 1 1,1-1-1,-1 1 1,1 0-1,-1-1 0,0 1 1,1 0-1,-1 0 0,0-1 1,1 1-1,-1 0 0,0 0 1,0 0-1,1 0 1,-1 0-1,0 0 0,1 0 1,-1 0-1,0 0 0,1 0 1,-1 0-1,0 1 0,1-1 1,-1 0-1,0 0 1,1 1-1,-1-1 0,0 0 1,1 1-1,-1-1 0,1 1 1,-1-1-1,1 1 0,-1-1 1,1 1-1,-1-1 1,0 2-1,-6 7 33,0 1 0,0 0 1,1 1-1,0-1 0,-8 22 0,6-8 162,1 0 0,2 1 0,0-1 0,1 1 0,0 27-1,1-21-64,0 9 63,1 0 0,2 1 1,2-1-1,14 79 1,-15-110-100,1-1 1,1 0-1,-1 0 1,2 0-1,-1 0 1,1 0-1,0-1 1,8 12 0,-10-17-36,-1 0 1,1-1 0,-1 1 0,1-1 0,0 1 0,-1-1 0,1 0 0,0 1-1,0-1 1,0 0 0,0 0 0,0-1 0,0 1 0,0 0 0,1-1 0,-1 1 0,0-1-1,0 0 1,0 1 0,1-1 0,-1 0 0,0-1 0,0 1 0,1 0 0,-1-1-1,0 1 1,3-2 0,5-1 49,0-1-1,0 0 1,-1-1-1,17-10 1,0-3-54,0-2 0,-2 0 1,0-2-1,-1 0 1,38-51-1,83-143-52,-137 204 53,14-26 35,-1 0 0,-2-1 0,17-54 0,-26 54-528,-9 38 451,0 1 0,0 0 0,1 0 0,-1-1-1,0 1 1,0 0 0,0 0 0,0-1-1,0 1 1,0 0 0,0-1 0,0 1-1,0 0 1,0-1 0,0 1 0,0 0-1,0 0 1,0-1 0,0 1 0,0 0 0,0-1-1,0 1 1,0 0 0,-1 0 0,1-1-1,0 1 1,0-1 0,-7 7-204,-7 16 58,1 3 95,2 1 0,1 0 1,0 0-1,-8 44 0,12-44 79,-5 17 93,2 1 1,1 0-1,3 0 1,2 1-1,4 83 1,0-119-29,1-1 1,-1 1 0,2-1 0,-1 1 0,1-1 0,0 0 0,8 13 0,-10-18-60,1-1 1,-1 1-1,1 0 1,0-1-1,0 0 0,0 1 1,0-1-1,1 0 1,-1 0-1,1 0 1,-1 0-1,1 0 1,0-1-1,-1 1 1,1-1-1,0 0 1,0 0-1,0 0 1,0 0-1,0 0 1,0-1-1,0 1 1,1-1-1,3 0 0,0-1 23,0 0 0,-1-1 0,1 0 0,0 0 0,0 0 0,-1-1 0,1 0 0,-1 0 0,0-1 0,10-6 0,3-6-9,29-29 0,-44 41-39,33-35-124,-36 38-131,-4 4 115,-7 10-8,-3 7 103,-14 31-1,23-43 48,1-1 0,0 1-1,0 1 1,1-1 0,0 0-1,1 1 1,-1 13 0,2-21 1,0 0 0,0 0 0,0 0 1,0 0-1,0 0 0,0 0 0,1 0 0,-1 0 0,0 0 1,1 0-1,-1 0 0,0 0 0,1 0 0,0 0 1,-1 0-1,1 0 0,-1 0 0,1-1 0,0 1 0,0 0 1,-1 0-1,1-1 0,1 1 0,0 0 20,0 0 0,0 0 0,0 0-1,0-1 1,0 1 0,1-1 0,-1 1-1,0-1 1,0 0 0,4 0 0,3-1 58,1 0 1,0-1-1,15-4 1,-25 6-79,8-2 42,0-1 1,0 0-1,0-1 1,0 0-1,-1 0 1,0 0-1,0-1 1,0 0-1,0 0 1,10-11-1,-15 13-32,0 1 1,0 0-1,-1-1 0,1 0 0,0 1 0,-1-1 0,0 0 1,0 0-1,0 0 0,0 0 0,0 0 0,0 0 0,-1 0 1,1 0-1,-1 0 0,0 0 0,0 0 0,0 0 0,-1 0 1,1 0-1,-1 0 0,1 0 0,-1 0 0,0 0 0,0 0 0,0 0 1,-1 1-1,1-1 0,-1 0 0,1 1 0,-1-1 0,0 1 1,-2-3-1,1 1-34,0 1 1,0-1 0,-1 1 0,1 0-1,-1 0 1,0 0 0,1 1-1,-1-1 1,-1 1 0,1 0 0,0 0-1,0 0 1,-1 1 0,1-1-1,-1 1 1,1 0 0,-1 1-1,0-1 1,1 1 0,-1 0 0,0 0-1,1 0 1,-1 0 0,0 1-1,1 0 1,-10 3 0,34-9 79,0 1 1,31-2 0,12-1-31,17-10-52,-37 7-115,1 2 0,82-4-1,-122 12 150,1 0-1,-1 0 1,1 0-1,-1 1 1,1 0-1,-1 0 1,0 0-1,1 1 0,-1-1 1,0 1-1,6 4 1,-8-5-1,0 1 0,0 0 0,0-1 1,0 1-1,0 0 0,-1 0 0,1 0 0,-1 0 0,1 1 1,-1-1-1,0 0 0,0 1 0,0-1 0,0 0 1,-1 1-1,1-1 0,0 1 0,-1 0 0,0-1 0,0 1 1,0 3-1,0 2 66,0 0-1,-1 0 1,0 0 0,-1 0 0,0 0 0,0 0 0,-1 0 0,0-1-1,-4 10 1,0-6 30,0 0-1,0-1 1,-1 1 0,0-1-1,-10 8 1,18-18 110,3-5-145,1 0 0,-1 1 0,7-8 0,41-37-10,-27 25-72,37-29-1,-55 49-52,1-1 0,0 1 0,0 0 0,0 1 0,13-5 0,-17 7 60,0 0 1,0 1 0,0-1 0,0 0 0,0 1 0,0 0 0,0 0 0,0 0 0,0 0-1,0 0 1,0 0 0,0 1 0,0 0 0,0-1 0,0 1 0,0 0 0,0 0 0,4 3-1,-6-3 8,0 1 0,1-1 0,-1 1 0,0-1 0,0 1 0,0-1 0,0 1 0,0 0 0,0-1 0,0 1 0,-1 0 0,1 0 0,0 0-1,-1 0 1,0 0 0,1 0 0,-1 0 0,0-1 0,0 1 0,0 0 0,0 0 0,-1 0 0,1 0 0,-1 0 0,1 0 0,-1 2 0,-2 6 5,-1-1 1,0 1 0,-8 15 0,0-6 99,-14 19 0,1-3 159,20-26-95,5-9-164,0 0-1,-1 0 1,1 0 0,0 1-1,0-1 1,0 0 0,0 0-1,0 0 1,0 0-1,0 0 1,0 0 0,0 0-1,0 0 1,0 0 0,0 0-1,0 0 1,1 0 0,-1 0-1,0 0 1,0 0 0,0 0-1,0 1 1,0-1 0,0 0-1,0 0 1,0 0 0,0 0-1,0 0 1,0 0 0,0 0-1,0 0 1,0 0 0,0 0-1,0 0 1,0 0 0,0 0-1,0 0 1,0 0 0,0 0-1,0 0 1,1 0 0,-1 0-1,0 0 1,0 0 0,0 0-1,0 0 1,0 0 0,0 0-1,0 0 1,0 0 0,0 0-1,0 0 1,0 0 0,0 0-1,0 0 1,0 0 0,0 0-1,0 0 1,0 0-1,1 0 1,-1 0 0,0 0-1,0 0 1,0 0 0,0 0-1,0 0 1,19-14 245,74-59-308,15-11 79,-100 79-44,1-3-4,1 2 0,-1-1-1,1 1 1,1 1 0,-1 0 0,1 0 0,13-3 0,-23 7 18,0 1 0,-1 0 0,1-1 0,0 1-1,0 0 1,0 0 0,0 0 0,0 0 0,0 0 0,0 0 0,0 0 0,0 0 0,0 0 0,0 0 0,0 0 0,0 0 0,0 1 0,0-1 0,0 1 0,0-1 0,-1 0-1,1 1 1,0-1 0,0 1 0,0 0 0,-1-1 0,1 1 0,0 0 0,-1-1 0,1 1 0,0 0 0,-1 0 0,1 0 0,-1-1 0,1 1 0,-1 0 0,0 0 0,1 0-1,-1 0 1,0 0 0,1 0 0,-1 0 0,0 1 0,0 5 8,0-1-1,0 1 0,-1 0 1,1-1-1,-3 9 0,1-6 32,-8 31-87,8-32 81,-1 0 0,1 0 0,1 1 0,-1-1 1,1 1-1,1 0 0,0-1 0,0 10 0,0-17-5,1 0-1,-1 0 0,0 1 1,0-1-1,1 0 1,-1 0-1,1 0 1,-1 0-1,1 0 0,-1 1 1,1-1-1,0 0 1,0 0-1,-1-1 1,1 1-1,0 0 0,0 0 1,0 0-1,0 0 1,0-1-1,0 1 1,0 0-1,1 0 0,0-1 19,1 1-1,-1-1 1,0 0-1,0 1 0,0-1 1,0 0-1,0 0 0,0-1 1,1 1-1,-1 0 0,0-1 1,2 0-1,5-2 49,0-1 0,-1 0-1,1 0 1,14-11 0,-12 7-74,-1-1 1,1-1-1,-2 0 1,14-17 0,31-50 33,-25 35-79,-8 8-176,-17 25 193,1 0 1,1 1-1,7-10 0,-3 9-202,-11 23 16,-22 72 69,0 2 284,21-78-106,0 0-4,0-1-1,1 1 0,0-1 0,0 1 0,1 0 0,0 0 1,3 15-1,-3-25-30,0 0-1,1 1 1,-1-1 0,0 0 0,0 1 0,0-1-1,0 0 1,1 0 0,-1 1 0,0-1 0,0 0 0,1 0-1,-1 1 1,0-1 0,1 0 0,-1 0 0,0 1-1,0-1 1,1 0 0,-1 0 0,0 0 0,1 0 0,-1 0-1,1 0 1,-1 0 0,0 1 0,1-1 0,-1 0-1,16-2 245,20-12 5,-34 14-262,105-50 18,153-97-1,-239 134 28,-1 0 1,0-2-1,33-31 0,-45 39-68,3-5-170,-12 12 194,1 0 0,-1 0 0,1-1 0,-1 1 0,1 0 0,-1 0 0,0 0 0,1 0 0,-1 0 0,1 0 0,-1 1 0,1-1 0,-1 0 0,1 0 0,-2 1 0,-28 14-86,1 2 1,-42 32-1,57-38 76,0 0 0,-16 18 0,26-25 13,1 0 0,-1 0 1,1 0-1,0 1 0,0-1 0,0 1 0,1 0 0,0 0 0,0 0 0,0 0 0,-2 10 0,4-13 10,0 1 0,0 0-1,0-1 1,0 1 0,1-1-1,-1 1 1,1 0 0,-1-1-1,1 1 1,0-1 0,0 1-1,0-1 1,0 0 0,1 1-1,-1-1 1,1 0 0,-1 0-1,1 0 1,0 0 0,0 0-1,-1 0 1,1-1 0,1 1-1,-1-1 1,0 1 0,4 1-1,5 2 68,0 0-1,1-1 1,-1 0-1,17 3 1,-18-4-33,3-1 4,-1 1 0,0-2 1,1 1-1,23-2 0,-27-1-879,0 0 0,1 0 0,16-6 1,-24 7 496,0-1 0,0 1 0,-1-1 0,1 0 0,0 0 0,-1 0 0,1 1 0,-1-1 0,1-1 0,-1 1-1,1 0 1,-1 0 0,0 0 0,1-1 0,-1 1 0,0-1 0,0 1 0,0-1 0,0 1 0,0-1 0,0 0 0,-1 1 0,1-1 0,-1 0 0,1 0 0,-1 0 0,1 1 0,-1-1 0,0 0 0,0 0 0,0 0 0,0 0 0,0 1 0,-1-1 0,1 0 0,0 0 0,-1-2 0,-4-23-2898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02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9 7232,'-13'-4'3264,"18"4"-2272,3 0-832,10-4-224,0 4 32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02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75 4736,'-26'0'4576,"36"0"-3648,16-3 704,8 3-960,28-8 384,-4 4-608,20-9 192,1 2-384,22-4-64,-4 7-128,8 0-1888,-14 3 992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05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564 41 2656,'48'-15'3809,"-48"15"-3765,0 0 0,-1-4 1455,1 4-1455,-13-7 1451,-20-5-350,20 11-1032,0 0 1,0 1 0,0 0 0,-1 1-1,1 1 1,-20 4 0,-73 25 386,93-27-472,1 1 0,0 0 1,0 1-1,0 0 0,1 1 1,0 0-1,0 1 0,1 0 1,0 1-1,0 0 0,1 0 1,0 1-1,1 0 1,0 1-1,0-1 0,1 2 1,1-1-1,-8 18 0,10-17 1,0-1 0,1 0 0,0 1 0,0 0 0,2-1 0,-2 24 0,4-28 15,-1 1 0,1-1 0,0 0-1,0 0 1,1 0 0,0 0 0,0-1 0,1 1 0,-1 0 0,2-1 0,-1 0 0,8 11 0,-10-16-29,0 1 0,0-1 1,1 1-1,-1-1 0,1 0 1,0 0-1,-1 1 0,1-1 0,0 0 1,-1 0-1,1-1 0,0 1 1,0 0-1,0-1 0,0 1 1,0-1-1,0 1 0,0-1 1,0 0-1,0 0 0,0 0 1,0 0-1,0 0 0,4-1 1,-3 0-3,-1 0 0,1 0 0,-1 0 1,1 0-1,-1 0 0,1 0 0,-1-1 1,1 1-1,-1-1 0,0 0 0,0 0 1,0 0-1,0 0 0,0 0 0,-1 0 1,1 0-1,0 0 0,0-3 0,-1 4-7,-1 1-1,0 0 1,1-1-1,-1 1 1,0-1-1,0 1 1,1-1-1,-1 1 1,0-1-1,0 1 1,0 0 0,0-1-1,0 1 1,0-1-1,1 1 1,-1-1-1,0 1 1,0-1-1,-1 1 1,1-1-1,0 1 1,0-1-1,0 1 1,0-1-1,0 1 1,0-1-1,-1 1 1,1-1-1,0 1 1,-1-1-16,0 1 1,1 0-1,-1 0 1,0 0-1,0 0 1,1 0-1,-1-1 1,0 2-1,1-1 1,-1 0-1,0 0 1,0 0-1,1 0 1,-1 0-1,0 0 1,0 1-1,-4 1-39,1 0 1,-1 0-1,1 0 0,-7 6 0,-93 102 146,58-59-12,35-38-57,0 0 0,1 0 0,-16 26 0,25-37-19,0-1 1,0 1 0,0-1 0,0 1 0,1-1-1,-1 1 1,1 0 0,-1-1 0,1 1 0,0 0 0,-1-1-1,1 1 1,0 0 0,0 0 0,0-1 0,0 1-1,1 0 1,-1 0 0,0-1 0,1 1 0,-1 0 0,1-1-1,0 1 1,-1-1 0,1 1 0,0 0 0,0-1 0,0 0-1,0 1 1,0-1 0,0 0 0,1 1 0,-1-1-1,0 0 1,2 1 0,1 0 32,-1 0-1,1 0 1,0 0-1,0-1 1,0 0-1,0 1 1,0-2-1,0 1 1,0 0-1,0-1 1,0 1-1,0-1 1,0-1-1,5 1 1,12-4 25,0-1 1,-1 0 0,35-14 0,57-34-7,-56 26-36,135-55 66,-186 81-118,0-1 0,1 1 1,-1 0-1,0 0 0,1 0 1,6 0-1,-11 1 25,0 0-1,0 0 1,0 0-1,0 0 0,0 0 1,1 0-1,-1 1 1,0-1-1,0 0 1,-1 1-1,1-1 1,0 0-1,0 1 1,0-1-1,0 1 1,0-1-1,0 1 1,0 0-1,-1-1 0,1 1 1,0 0-1,0-1 1,-1 1-1,1 0 1,-1 0-1,1 0 1,-1 0-1,1 0 1,-1 0-1,1-1 1,-1 1-1,0 0 1,1 0-1,-1 0 0,0 0 1,0 0-1,0 2 1,0 1 48,0 0 1,-1-1 0,1 1-1,-1 0 1,0 0-1,0-1 1,-1 1-1,1-1 1,-1 1-1,0-1 1,1 0-1,-1 1 1,-1-1-1,-2 3 1,-4 4 119,-1 0 1,-18 13-1,2-1 120,16-10-40,10-12-237,0 0 0,0 0 0,0 0 0,0 0 0,0 1 0,1-1 1,-1 0-1,0 0 0,0 0 0,0 0 0,0 0 0,0 0 0,0 0 0,0 1 1,0-1-1,0 0 0,0 0 0,0 0 0,0 0 0,0 0 0,0 0 0,1 0 1,-1 0-1,0 0 0,0 0 0,0 0 0,0 1 0,0-1 0,0 0 1,0 0-1,0 0 0,1 0 0,-1 0 0,0 0 0,0 0 0,0 0 0,0 0 1,0 0-1,0 0 0,1 0 0,-1 0 0,0 0 0,0 0 0,0 0 1,0 0-1,0 0 0,0 0 0,0-1 0,1 1 0,-1 0 0,0 0 0,29-11 332,-11 2-315,0 0 1,0-2 0,-1 0-1,16-15 1,-21 17-15,13-13-118,0 1 1,39-22 0,-63 42 85,1 0-1,0 0 1,-1 0 0,1 0-1,0 1 1,0-1 0,0 0 0,-1 1-1,1-1 1,0 1 0,0 0-1,0 0 1,0 0 0,3 0-1,-4 0 6,0 1 0,0-1 0,1 1 0,-1 0 0,0-1 0,0 1 0,0 0 0,0 0 0,0 0 0,0 0 0,0 0 0,-1 0 0,1 0 0,0 0 0,0 0 0,-1 0 0,1 0 0,-1 0 0,1 0 0,-1 1 0,1 1 0,2 7-13,0 1 0,-1 0 1,0 0-1,1 18 0,-2-15 46,0 1 0,5 16 0,-6-29-11,1 0-1,0 0 0,-1 0 1,1 0-1,0 0 1,0 0-1,0 0 0,0-1 1,1 1-1,-1 0 1,0-1-1,1 1 0,-1-1 1,1 1-1,-1-1 1,1 0-1,0 0 1,3 2-1,-2-1 18,0-1 1,1 0 0,-1 0-1,0-1 1,1 1-1,-1-1 1,0 0-1,1 0 1,-1 0-1,6-1 1,5-1 104,-1-2 1,0 1 0,0-2-1,20-8 1,-20 7-28,0-1-1,24-16 1,-33 21-89,-1 0 0,0-1 0,0 0 0,0 0 0,0 0 0,0 0 0,-1 0 0,1 0 0,-1-1-1,0 0 1,0 1 0,0-1 0,0 0 0,-1 0 0,2-5 0,-2 4-22,0-1-1,-1 0 1,0 0-1,0 1 1,0-1-1,-1 0 1,1 0 0,-1 1-1,-1-1 1,1 0-1,-3-5 1,3 9-10,0 0 1,0 0-1,0 0 0,0 0 1,-1 1-1,1-1 0,0 0 1,-1 1-1,1-1 1,-1 1-1,0-1 0,0 1 1,1 0-1,-1 0 0,0 0 1,0 0-1,0 0 1,0 0-1,0 0 0,0 1 1,-1-1-1,1 1 0,0-1 1,0 1-1,0 0 1,0 0-1,-1 0 0,1 0 1,0 0-1,0 0 0,-3 2 1,-1-1-12,1 1 1,0 0-1,0 0 1,0 0 0,0 0-1,0 1 1,0 0-1,0 0 1,1 1-1,0-1 1,-1 1-1,1 0 1,1 0-1,-1 0 1,-4 7 0,1-1-1,1 1 1,0 0-1,0-1 1,1 2-1,1-1 1,-3 12-1,6-20 34,0-1 0,0 1-1,1 0 1,-1-1-1,1 1 1,-1 0-1,1 0 1,0-1-1,0 1 1,1 0 0,-1-1-1,0 1 1,1 0-1,0-1 1,-1 1-1,1 0 1,0-1-1,0 1 1,1-1 0,-1 0-1,1 1 1,-1-1-1,1 0 1,-1 0-1,1 0 1,0 0-1,0 0 1,0 0 0,0-1-1,1 1 1,-1 0-1,0-1 1,1 0-1,-1 0 1,1 0 0,-1 0-1,1 0 1,-1 0-1,1 0 1,0-1-1,2 1 1,16 1 67,0 0 0,-1-1 0,1-1 0,0-1 0,22-4-1,-1-3 118,62-18-1,-87 21-163,0-1 0,0-1 0,0 0 0,-1-2 0,30-18 0,-22 6 14,-1-1 1,-1-2 0,22-29-1,36-66-384,-79 181-129,-2-23 400,-11 66 1,11-99 102,-1 5-27,0 0 1,0 21-1,2-29 21,1 0 0,-1 0 1,0 0-1,1-1 0,-1 1 0,1 0 0,0 0 1,0-1-1,0 1 0,0-1 0,0 1 1,1-1-1,-1 1 0,1-1 0,0 0 0,-1 0 1,4 3-1,-3-4-5,0 0 0,0 0 1,0 0-1,0 0 0,0 0 0,0 0 1,0 0-1,0-1 0,0 0 0,1 1 1,-1-1-1,0 0 0,0 0 0,1 0 1,1 0-1,37-7 196,-35 6-201,29-8 30,0-1 0,0-1 0,-1-2 0,-1-2 0,0-1 0,-1-1 0,58-42 0,-79 50-40,-1 0 0,0-1 0,0 0 0,-1-1 0,0 0 0,-1 0 0,0 0 0,-1-1 0,-1-1-1,7-14 1,-13 26-3,1 0-1,-1 0 1,1 0-1,-1-1 0,0 1 1,0 0-1,1 0 0,-1 0 1,0 0-1,0-1 1,0 1-1,0 0 0,0 0 1,-1 0-1,1-1 0,0 1 1,-1 0-1,0-2 1,1 3-11,-1-1 0,0 1 0,1 0 0,-1 0 0,1 0 1,-1-1-1,0 1 0,1 0 0,-1 0 0,0 0 0,1 0 1,-1 0-1,0 0 0,1 0 0,-1 0 0,0 0 0,1 0 1,-1 1-1,1-1 0,-1 0 0,0 0 0,1 1 0,-1-1 1,1 0-1,-1 1 0,1-1 0,-1 0 0,1 1 0,-1-1 1,1 1-1,-1-1 0,0 2 0,-117 99-521,103-89 537,1 0 1,0 1 0,0 1-1,1 0 1,1 1-1,-16 25 1,27-38-1,0 0 1,0 1-1,0-1 1,0 1-1,0 0 1,0-1-1,1 1 1,-1 0-1,1-1 1,0 1 0,0 4-1,0-6 8,0 0 1,0 1-1,1-1 0,-1 0 1,1 1-1,-1-1 0,1 0 1,-1 1-1,1-1 0,0 0 1,-1 0-1,1 0 0,0 0 1,0 1-1,0-1 0,0 0 1,0-1-1,0 1 0,0 0 1,1 0-1,-1 0 0,0-1 1,0 1-1,2 0 0,3 1 16,0 0 0,0-1 0,0 1 0,0-2 0,0 1 0,0 0-1,0-1 1,0-1 0,0 1 0,0-1 0,0 0 0,0 0 0,0 0-1,0-1 1,0 0 0,0 0 0,9-5 0,-7 0-4,1 1 1,-1-1 0,0 0 0,-1 0-1,1-1 1,-1 0 0,-1-1 0,0 0-1,0 0 1,4-10 0,-9 18-41,0-1-10,-1 1 0,1-1-1,0 1 1,0-1 0,-1 1 0,1 0 0,0-1-1,0 1 1,0 0 0,3-2 0,-4 3 18,0 0 1,0 0-1,0-1 1,0 1-1,1 0 0,-1 0 1,0 0-1,0 0 1,0 0-1,0 0 1,0 0-1,1 0 1,-1 0-1,0 0 0,0 0 1,0 0-1,0 0 1,1 0-1,-1 0 1,0 0-1,0 0 0,0 0 1,0 0-1,0 0 1,1 1-1,-1-1 1,0 0-1,0 0 1,0 0-1,0 0 0,0 0 1,0 0-1,1 0 1,-1 0-1,0 1 1,0-1-1,0 0 1,0 0-1,0 0 0,0 0 1,0 0-1,0 0 1,0 1-1,0-1 1,0 0-1,0 0 1,0 0-1,0 0 0,0 1 1,0-1-1,0 0 1,1 8-75,-3 16-22,-1 0 1,-1-1-1,-1 0 0,-11 28 0,5-12 52,-4 14 90,-3 0-1,-2-2 0,-2 0 1,-3-2-1,-49 75 0,64-109 80,0-2 0,-2 1-1,1-2 1,-2 1 0,0-2-1,0 1 1,-18 10 0,26-19-51,1 0 1,-1-1-1,0 1 1,-8 1 0,11-3-48,0-1 1,0 1 0,0-1 0,0 0-1,0 1 1,-1-1 0,1 0 0,0-1-1,0 1 1,0 0 0,0-1 0,-1 1 0,1-1-1,-3-1 1,2 1-22,0-1 0,0 0 0,0 0-1,0 0 1,1 0 0,-1 0 0,1-1 0,0 1 0,-1-1 0,1 1-1,0-1 1,1 0 0,-1 0 0,0 0 0,1 0 0,-1 0 0,1 0-1,0 0 1,0-1 0,1 1 0,-1 0 0,1-1 0,-1 1 0,1 0-1,0-1 1,1-4 0,-1-1-47,1-1 0,1 1-1,0 0 1,0 0 0,1 0 0,0 0-1,0 0 1,7-11 0,-1 5 45,1 0 1,0 1-1,1 0 1,1 0-1,0 1 1,1 1-1,0 0 1,1 1-1,25-16 1,10-2 21,89-36 1,-61 31-203,13-8 142,118-74-1,-190 104 87,-1 0 0,-1-2 0,0 0 0,-1-1 0,0 0 0,-1-1 0,-1-1 0,0 0 0,-2-1 0,0 0 0,10-23 0,-19 38-75,-1 0 1,0-1-1,1 1 0,-1 0 1,-1-1-1,1 1 0,0-5 1,-1 8 21,0 0 1,0-1 0,0 1-1,0 0 1,0 0-1,0 0 1,0-1-1,0 1 1,0 0 0,0 0-1,0 0 1,0-1-1,0 1 1,0 0-1,0 0 1,0 0 0,0-1-1,0 1 1,-1 0-1,1 0 1,0 0-1,0 0 1,0-1 0,0 1-1,0 0 1,0 0-1,-1 0 1,1 0 0,0 0-1,0-1 1,0 1-1,0 0 1,-1 0-1,1 0 1,0 0 0,0 0-1,0 0 1,-1 0-1,1 0 1,0 0-1,0 0 1,0 0 0,-1 0-1,1 0 1,0 0-1,0 0 1,0 0 0,-1 0-1,1 0 1,0 0-1,0 0 1,0 0-1,-1 0 1,1 0 0,0 0-1,0 0 1,-1 1-1,-10 7-201,3 2 219,0 1 0,0 0-1,1 0 1,1 0 0,0 1 0,0 0 0,1 0-1,1 0 1,0 1 0,1 0 0,0 0 0,1 0-1,0 0 1,1 0 0,0 0 0,2 14-1,0-23 22,-1-1-1,1 1 1,-1-1-1,1 1 0,1-1 1,-1 0-1,0 1 1,1-1-1,-1 0 1,1 0-1,0 0 0,0 0 1,0-1-1,1 1 1,-1 0-1,1-1 0,-1 1 1,1-1-1,0 0 1,0 0-1,0 0 0,0-1 1,0 1-1,0 0 1,1-1-1,-1 0 0,0 0 1,1 0-1,-1 0 1,1-1-1,-1 1 1,1-1-1,-1 0 0,7 0 1,0-1 24,-1-1-1,1 0 1,0 0 0,0-1 0,-1 0-1,1-1 1,-1 0 0,0 0 0,16-11-1,-13 6-39,-1-1 0,0 0 0,0 0 0,-1-1 0,-1 0 0,11-16-1,45-73-423,-61 115 282,-4-4 80,-2-1-1,1 0 1,-1 0 0,-6 17 0,-1 3-58,-42 133 61,28-94 53,-33 89 73,43-125-38,-2-1-1,-32 50 0,42-73 38,-1-1 0,0-1 1,0 1-1,-1-1 1,0 0-1,0-1 0,-15 11 1,19-15-47,0 0 1,0-1 0,-1 1 0,1-1-1,0 0 1,-1 0 0,1 0 0,-1 0-1,1 0 1,-1-1 0,1 1 0,-1-1 0,1 0-1,-1 0 1,0-1 0,1 1 0,-1-1-1,1 0 1,-1 1 0,1-2 0,0 1-1,-1 0 1,-4-3 0,6 2-29,-1 0 0,1 0 0,0 0-1,-1 0 1,1-1 0,0 1 0,0 0 0,1-1 0,-1 0 0,0 1-1,1-1 1,0 0 0,0 0 0,0 0 0,0 0 0,0 0 0,0 0-1,1 0 1,-1 0 0,1 0 0,0 0 0,0 0 0,0-5 0,1-1-7,0 0 0,1 0-1,-1 0 1,2 0 0,-1 0 0,7-15 0,-4 14 1,1 0 0,0 1 0,0-1 0,1 1 0,0 1 0,0-1 0,1 1 0,1 0 0,-1 1 0,1 0 0,0 0 0,1 1 0,-1 0 0,12-4 0,34-14 198,114-33 0,-70 36-4967,-99 21 4596,1 0-1,0 0 0,-1-1 1,1 1-1,-1 0 1,1 0-1,-1 0 0,1 0 1,0 0-1,-1 0 0,1 0 1,-1 0-1,1 0 1,-1 0-1,1 0 0,0 1 1,-1-1-1,1 0 1,-1 0-1,1 0 0,-1 1 1,1-1-1,-1 0 1,1 1-1,-1-1 0,0 0 1,1 1-1,-1-1 1,1 1-1,-1-1 0,0 1 1,1-1-1,-1 1 0,0-1 1,1 1-1,-1-1 1,0 2-1,4 13-5111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10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13 7392,'-13'-13'2720,"18"18"-2080,3 3-224,1-1-3168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19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314 2 1248,'4'7'6770,"-4"-7"-6682,-4-1 120,-1-1 0,1 1 0,0-1 0,-1 1 0,1 1 0,-1-1 0,0 1 0,1-1 0,-1 1 0,-5 1 0,1 0-36,0 0 0,0 0 0,0 1-1,-11 3 1,8 0-74,0 1 1,1 0-1,-1 0 0,1 1 0,1 1 1,-1 0-1,1 0 0,1 1 1,0 0-1,0 1 0,-13 18 0,12-14-59,2 0-1,0 1 1,0 0-1,1 1 1,1-1-1,1 1 0,0 0 1,-4 27-1,8-33-7,0 0-1,1 0 1,0 0-1,0-1 0,1 1 1,1 0-1,-1 0 1,2-1-1,-1 1 1,1-1-1,1 0 1,5 11-1,-7-15 0,1 0-1,0 0 1,1 0 0,-1 0-1,1 0 1,0-1 0,0 0-1,1 0 1,-1 0 0,1 0-1,0-1 1,0 0 0,0 0-1,0 0 1,1 0 0,-1-1-1,1 0 1,-1 0 0,1 0-1,10 1 1,0-2 103,0-1-1,-1 0 1,29-4 0,44-13 264,-52 9-248,-1-1 1,0-2-1,65-30 0,-98 41-152,-1-1-1,0 0 1,1 1-1,-1-1 1,0 0 0,1 0-1,-1 0 1,0 0-1,0 0 1,0 0-1,0-1 1,0 1 0,2-3-1,-3 4-2,0 0 0,0 0 0,0 0 0,0 0 0,0-1 0,0 1 0,0 0 0,0 0 0,0 0 0,0-1 0,1 1 0,-1 0 0,0 0 0,0 0 0,0 0 0,0-1 0,0 1 0,0 0 0,-1 0 0,1 0 0,0-1 0,0 1 0,0 0 0,0 0 0,0 0 0,0-1 0,0 1 0,0 0 0,0 0 0,0 0 0,-1 0 0,1-1 0,0 1 0,0 0 0,0 0 0,0 0 0,0 0 1,-1 0-1,1 0-1,-11-3-230,-11 4-208,15 1 385,1 0 1,0 0 0,0 1 0,0 0-1,0 0 1,1 0 0,-11 8 0,12-8 52,1 0 1,-1 0 0,1 0 0,-1 1-1,1 0 1,0-1 0,0 1-1,1 0 1,-1 1 0,1-1 0,-2 5-1,3-7 8,1 0 0,-1 1-1,1-1 1,0 0 0,0 0-1,0 0 1,1 0-1,-1 1 1,0-1 0,1 0-1,-1 0 1,1 0 0,0 0-1,0 0 1,0 0 0,0 0-1,0 0 1,0 0 0,0-1-1,1 1 1,-1 0 0,0-1-1,3 2 1,1 2 32,-1-1 0,2 0-1,-1 0 1,0 0 0,1-1 0,7 4 0,-4-3 46,1-1 0,-1 0 0,1 0 0,0-1 0,18 2 0,-21-3-6,0-1 0,0 0 0,0-1 0,0 1-1,0-1 1,0 0 0,0-1 0,13-4 0,-19 5-55,1 1 1,-1-1-1,0 1 0,0-1 0,0 0 0,1 0 0,-1 1 1,0-1-1,0 0 0,0 0 0,0 0 0,0 0 0,0 0 0,0-1 1,-1 1-1,1 0 0,0 0 0,-1 0 0,1-1 0,-1 1 1,1 0-1,-1-1 0,1 1 0,-1 0 0,0-1 0,0 1 1,0-1-1,0 1 0,0 0 0,0-1 0,0 1 0,0-1 1,-1 1-1,1 0 0,0-1 0,-1 1 0,1 0 0,-2-3 1,-1-1-42,1 1 1,-1-1 0,0 0-1,0 1 1,-1 0 0,1 0-1,-1 0 1,0 0 0,-6-4 0,1 2-36,1 1 1,-1-1 0,-1 2-1,1-1 1,-1 1 0,1 1-1,-21-5 1,29 8 56,-1 0 0,0 0 0,1-1 0,-1 1 0,0 0 0,1-1 0,-1 1 0,1-1 0,-3-1 0,4 2 0,0 0 0,0 0 0,0 0 0,0 0 0,0 0 0,0-1-1,0 1 1,0 0 0,0 0 0,0 0 0,0 0 0,0-1 0,0 1-1,0 0 1,0 0 0,0 0 0,0 0 0,0-1 0,0 1 0,0 0-1,0 0 1,0 0 0,0 0 0,0 0 0,0-1 0,0 1 0,0 0-1,0 0 1,1 0 0,-1 0 0,0 0 0,0 0 0,0 0 0,0-1-1,0 1 1,0 0 0,1 0 0,-1 0 0,0 0 0,0 0 0,0 0-1,0 0 1,0 0 0,1 0 0,-1 0 0,0 0 0,0 0 0,5-2-20,-1 0 1,1 1 0,0-1 0,8 0 0,50-3-91,87 3 1,-80 3 469,-67-1-307,0 0 1,0 0-1,0 1 0,0-1 1,0 1-1,0 0 0,0 0 0,0 0 1,0 0-1,0 0 0,-1 0 0,1 1 1,0-1-1,-1 1 0,1 0 0,-1 0 1,0 0-1,1 0 0,2 5 1,-4-6-24,-1 0 0,0 1 0,1-1 0,-1 1 0,0-1 0,0 1 0,0-1 0,0 0 0,0 1 0,0-1 0,0 1 0,0-1 0,-1 1 0,1-1 0,0 0 0,-1 1 0,1-1 0,-1 0 0,0 1 0,1-1 0,-1 0 0,-1 2 0,-5 11 119,-6 28 327,22-47 458,10-10-767,-16 13-140,18-12-69,0 1-1,1 1 0,1 1 1,-1 0-1,2 2 0,0 1 0,0 0 1,0 2-1,36-4 0,-58 9 31,0 1 1,0 0-1,0 0 1,0-1-1,0 1 0,0 1 1,0-1-1,0 0 0,0 0 1,-1 1-1,1-1 0,0 1 1,0-1-1,0 1 0,0 0 1,-1 0-1,4 2 1,-4-2 12,0 0 0,-1 0 0,1 0 1,0 0-1,0 0 0,-1 1 1,1-1-1,-1 0 0,1 0 1,-1 1-1,1-1 0,-1 0 1,0 1-1,0-1 0,0 0 0,0 1 1,0-1-1,0 3 0,-2 5 42,1 0-1,-2 0 0,0-1 1,0 1-1,-6 12 0,9-21-40,-19 44 319,19-44-311,0 1 0,0-1 0,0 0 0,0 0 0,0 0 0,0 1 0,0-1 0,0 0-1,0 0 1,0 0 0,0 1 0,0-1 0,0 0 0,0 0 0,0 0 0,0 1 0,0-1 0,0 0 0,0 0 0,0 0 0,0 1 0,0-1 0,1 0 0,-1 0 0,0 0 0,0 0 0,0 1 0,0-1 0,0 0 0,1 0 0,-1 0 0,0 0 0,0 0 0,0 1 0,0-1 0,1 0 0,-1 0-1,0 0 1,0 0 0,0 0 0,1 0 0,-1 0 0,0 0 0,0 0 0,0 0 0,1 0 0,-1 0 0,0 0 0,0 0 0,0 0 0,1 0 0,-1 0 0,0 0 0,0 0 0,0 0 0,1 0 0,-1 0 0,0 0 0,0 0 0,0-1 0,1 1 0,-1 0 0,0 0 0,0 0 0,0 0 0,18-9 60,-16 8-26,159-78 369,-110 55-606,-50 23 170,1 0 0,0 0 0,-1 0 0,1 1 0,0-1 0,-1 0 0,1 1 0,0 0 0,0-1 0,-1 1 0,1 0 0,0 0 0,0 0 0,1 0 0,-2 1 10,0 0-1,0-1 1,0 1-1,0 0 1,0-1-1,0 1 1,0 0-1,-1 0 1,1 0-1,0 0 1,-1 0-1,1 0 1,-1 0-1,1 0 1,-1 0-1,1 0 1,-1 0 0,0 0-1,0 0 1,1 0-1,-1 0 1,0 2-1,2 9-17,-1 1 0,-1 13 0,2 16 187,-2-38-146,1 6 34,0-1-1,1 0 1,0 0 0,4 10-1,-6-17-22,1-1 0,-1 1-1,1-1 1,-1 1 0,1-1-1,0 0 1,-1 1 0,1-1-1,0 0 1,0 0 0,0 1-1,0-1 1,0 0-1,1 0 1,-1 0 0,0 0-1,0-1 1,1 1 0,-1 0-1,1 0 1,-1-1 0,0 1-1,1-1 1,-1 1 0,1-1-1,-1 0 1,1 1 0,0-1-1,-1 0 1,1 0-1,-1 0 1,1 0 0,1-1-1,4-1 20,-1-1-1,1 0 1,-1-1-1,0 1 1,0-1-1,0 0 1,-1-1-1,8-6 1,3-3 9,140-91 50,-137 93-223,-16 9 88,-3 3 31,0 0-1,0 0 1,0-1 0,0 1-1,0 0 1,0 0 0,0 0-1,0-1 1,0 1 0,1 0-1,-1 0 1,0 0-1,0 0 1,0-1 0,0 1-1,0 0 1,1 0 0,-1 0-1,0 0 1,0 0 0,0 0-1,1 0 1,-1-1 0,0 1-1,0 0 1,1 0 0,-1 0-1,0 0 1,0 0 0,0 0-1,1 0 1,-1 0 0,0 0-1,0 0 1,1 0 0,-1 0-1,4 13-229,0 6 147,-3 23-36,0-16 187,-1 0 0,-1 0 0,-9 48 0,9-63 218,2-11-274,-1 0 0,0 0 0,0 1-1,0-1 1,0 0 0,0 0 0,0 0 0,0 0 0,0 0 0,0 0 0,1 0 0,-1 0-1,0 0 1,0 0 0,0 0 0,0 0 0,0 0 0,1 0 0,-1 0 0,0 0-1,0 0 1,0 0 0,0 0 0,0 0 0,0 0 0,1 0 0,-1 0 0,0 0 0,0 0-1,0 0 1,0 0 0,0 0 0,0 0 0,1 0 0,-1 0 0,0 0 0,0 0-1,0 0 1,0 0 0,17-15 189,-15 12-212,17-16 30,-1 1 82,21-17 0,-23 22-152,4-5 82,1 2-1,1 1 1,46-24 0,-57 33-13,-6 4-85,0-1-1,0 1 1,0 0-1,0 1 1,1-1-1,-1 1 1,11-2-1,-16 4 71,0-1 0,1 0 0,-1 0 1,0 0-1,0 0 0,0 0 0,1 1 0,-1-1 0,0 0 0,0 0 0,0 0 0,1 0 0,-1 1 0,0-1 0,0 0 0,0 0 0,0 1 0,0-1 0,0 0 0,0 0 0,1 1 0,-1-1 0,0 0 0,0 0 0,0 1 0,0-1 0,0 0 0,0 0 0,0 1 0,0-1 0,0 1 0,-1 9-44,1-9 51,-4 36-44,-10 64-22,13-96 187,0-2 115,5-5-76,0 1-159,-2-1 11,1 0 0,-1 1 1,1-1-1,-1 0 0,0-1 0,0 1 1,0 0-1,3-4 0,10-11 88,-14 16-104,19-15-66,-20 16 50,1-1 0,-1 1 0,0-1 0,1 1 0,-1 0 0,1-1 1,-1 1-1,1 0 0,0-1 0,-1 1 0,1 0 0,-1-1 0,1 1 0,-1 0 0,1 0 0,0 0 0,-1 0 1,1 0-1,0 0 0,-1 0 0,1 0 0,-1 0 0,1 0 0,0 0 0,-1 0 0,2 0 0,2 10-11,0 0 0,-1 1 0,0-1-1,0 1 1,-1-1 0,0 1 0,0 12-1,-1-7 134,0-1-161,-1-13 62,0-1 0,0 1 0,0 0 0,0 0 0,0 0 0,0 0 0,1-1 0,-1 1 0,1 0 0,-1 0 0,1-1 0,0 1 0,-1 0 0,1-1 0,0 1 0,2 2 0,-2-4 95,7-6 42,-6 5-136,1 0 1,-1-1 0,0 1-1,1-1 1,-1 1 0,0-1 0,0 0-1,0 0 1,2-4 0,8-6 0,34-33 69,8-9-183,68-38 345,-91 68-132,-24 18-138,0 1 1,0 0-1,11-7 0,-15 11 40,1-1-1,-1 0 0,-1 0 1,1 0-1,0 0 0,0 0 1,3-4-1,-6 4-208,-1 7-94,-3 8 33,2-10 267,0 1-1,1-1 1,-1 1 0,1-1-1,0 1 1,0 0 0,0 0 0,1-1-1,-1 1 1,1 0 0,0 0-1,0 0 1,0 0 0,2 5-1,0 10-18,8 29-1,-8-39-17,1 0 1,0-1 0,1 1-1,0-1 1,0 1 0,7 8-1,-8-12 50,0-1-1,1 0 0,0 1 1,0-1-1,0 0 0,1-1 1,-1 1-1,1-1 0,0 0 1,0 0-1,6 2 0,-8-4 1,0 0 0,0-1-1,0 1 1,1-1 0,-1 1 0,0-1-1,0 0 1,1 0 0,-1-1-1,0 1 1,1-1 0,-1 1-1,0-1 1,0 0 0,0 0 0,0-1-1,0 1 1,0 0 0,5-5-1,4-2 19,0 0-1,-1-1 1,11-13-1,90-104 248,-110 124-292,20-26-28,-11 14 34,15-16-1,-23 26 16,-2 3-36,0 1 1,0-1-1,0 0 0,0 0 0,0 0 0,0 0 0,0 0 0,-1 0 0,1 0 1,0 0-1,-1-1 0,1 1 0,-1 0 0,1 0 0,0-2 0,-15 28-506,5 1 447,1 0-1,-5 37 1,6-31 155,-8 77-91,3-13 311,11-93-257,1 0 0,-1 0 0,0 0 0,0 1 0,0-1 0,0 0-1,0-1 1,-1 1 0,-3 5 0,5-7-31,-1-1 0,1 0 0,0 0 0,-1 1-1,1-1 1,0 0 0,-1 0 0,1 0 0,0 1 0,-1-1-1,1 0 1,0 0 0,-1 0 0,1 0 0,0 0 0,-1 0-1,1 0 1,-1 0 0,1 0 0,0 0 0,-1 0 0,1 0 0,-1 0-1,1 0 1,0 0 0,-1 0 0,1 0 0,-1-1 0,0 0-12,-1 0 1,1 0 0,0 0-1,0 0 1,-1-1 0,1 1-1,0 0 1,0-1 0,0 1-1,-1-3 1,-2-3-34,1-1 0,-1 0 0,-3-15 0,-3-9-392,15 38 394,0 0 0,1 0-1,0-1 1,0 0 0,0 0-1,1 0 1,0-1 0,8 4-1,-9-7 48,0 0-1,1 0 0,-1-1 0,0 0 1,1 0-1,-1 0 0,1-1 0,-1 0 0,0 0 1,0-1-1,0 0 0,0 0 0,0 0 1,0-1-1,0 0 0,6-4 0,7-5 101,-1 0 1,-1-1-1,23-23 0,28-38-54,-46 49-147,0 2-1,38-32 0,-46 42 213,-11 10-127,0 0 0,0 0 1,0 1-1,0 0 0,1-1 1,-1 1-1,0 0 0,5-1 0,-1 1-70,-7 1 62,1 1-1,0-1 1,-1 1 0,1 0 0,0 0-1,0-1 1,-1 1 0,1 0-1,0 0 1,0 0 0,0 0 0,-1 0-1,1 0 1,0 0 0,0 0 0,-1 0-1,1 0 1,0 1 0,0-1-1,0 0 1,-1 0 0,1 1 0,0-1-1,-1 0 1,1 1 0,0-1 0,-1 1-1,1-1 1,-1 1 0,1-1 0,0 1-1,-1 0 1,1-1 0,0 2-1,1 0 13,0 1 0,-1 0 0,1-1 0,-1 1 0,1 0 0,-1 0 0,0 0-1,0 0 1,0 0 0,0 0 0,-1 0 0,1 4 0,0 42-58,-2-28 67,1 11-2,-1 1-1,-2-1 1,-2 0-1,0-1 1,-21 62-1,25-89 24,-1 0 0,0 0 1,0 0-1,0 0 0,-1-1 0,1 1 0,-1-1 1,0 0-1,0 0 0,0 0 0,0 0 0,-5 3 1,6-5-19,0 0 0,0 0 1,0 0-1,0 0 0,0 0 1,0 0-1,0-1 0,0 1 1,0-1-1,0 0 0,0 1 0,-1-1 1,1 0-1,0 0 0,0-1 1,0 1-1,-1 0 0,1-1 1,0 1-1,0-1 0,0 0 1,0 1-1,0-1 0,0 0 1,0 0-1,-2-2 0,-3-3-118,-1 0-1,1-1 0,0 0 0,0 0 0,1-1 1,0 0-1,0 0 0,1 0 0,0 0 0,0-1 1,1 0-1,0 0 0,1-1 0,-5-18 0,8 28 99,0-1-1,-1 0 0,1 1 0,0-1 0,0 0 1,0 1-1,0-1 0,0 0 0,0 0 0,0 1 1,0-1-1,0 0 0,0 1 0,0-1 1,0 0-1,0 0 0,1 1 0,-1-1 0,0 0 1,0 1-1,1-1 0,-1 1 0,1-1 0,-1 0 1,0 1-1,1-1 0,-1 1 0,1-1 0,0 1 1,-1-1-1,1 1 0,-1-1 0,1 1 0,-1 0 1,1-1-1,0 1 0,-1 0 0,1 0 0,0-1 1,0 1-1,-1 0 0,1 0 0,0 0 0,-1 0 1,1 0-1,0 0 0,0 0 0,0 0 0,5 1-59,0 0 0,-1 0 0,1 0 0,9 4 0,-10-3 64,35 13-3,-23-8 19,30 9 1,-41-15 16,0 0 1,0 0 0,0-1-1,0 1 1,0-1 0,0 0-1,0-1 1,0 0-1,8-1 1,-7 0 35,0-1 0,0 0 0,-1 0-1,1 0 1,-1-1 0,1 1 0,-1-2 0,0 1-1,-1-1 1,6-5 0,5-8 54,25-34 0,-10 11-125,86-98-136,-112 131 10,-9 8-77,1 1 174,1 0-1,0 0 1,-1 1-1,1-1 1,0 1-1,-2 2 0,-3 3 26,1 1-1,0 1 1,0-1-1,1 1 1,1-1-1,-1 1 1,1 1-1,-3 11 0,3-7 66,0 1-1,2-1 1,-1 1-1,1 28 1,2-38 19,0 1 0,0-1 0,1 0 1,0 1-1,0-1 0,0 0 0,4 7 0,-5-10-53,1 0 0,0 0 1,1 0-1,-1 0 0,0 0 0,1 0 0,-1 0 0,1-1 0,-1 1 1,1-1-1,0 1 0,0-1 0,-1 1 0,1-1 0,0 0 0,0 0 0,0 0 1,1 0-1,3 1 0,0-1 28,1-1 0,0 1 1,-1-1-1,1-1 0,-1 1 1,1-1-1,0 0 0,-1 0 1,12-5-1,56-24 104,125-79-106,-162 87-48,-27 16-64,0-1-1,15-12 1,-31 25 13,1 0 0,0 0 0,0 1 0,0 0 1,1 0-1,-6 15 0,7-17 39,1 0 1,0 0-1,1 1 1,-1-1-1,1 1 1,0-1-1,0 1 1,0 0-1,1-1 1,0 1-1,0-1 1,2 12-1,1-10 40,-1 0-1,2 1 0,-1-1 1,1 0-1,0-1 0,9 13 0,-11-17-3,0 1 0,0-1 0,1 0-1,-1 0 1,1 0 0,0 0-1,-1 0 1,5 2 0,-5-4-7,-1 1 1,1 0-1,-1-1 1,1 0 0,0 1-1,-1-1 1,1 0-1,0 0 1,-1 0-1,1 0 1,-1 0 0,1 0-1,0 0 1,-1-1-1,1 1 1,-1-1-1,3 0 1,-2 0 14,0 0 0,-1 0 1,1-1-1,0 1 0,-1 0 0,1-1 0,-1 1 0,0-1 0,0 1 1,1-1-1,-1 0 0,0 1 0,0-1 0,0 0 0,0-3 0,9-30 120,-9 31-129,0-2-23,0-1 0,-1 0 0,1 1 1,-1-1-1,0 0 0,-1 0 0,0 1 0,0-1 1,0 0-1,-1 1 0,0-1 0,-5-10 0,5 13-16,0-1 0,-1 1 0,0 0 0,0-1 0,0 1 0,0 1 0,-1-1 0,0 0 0,1 1 0,-1 0 0,0 0 0,-1 0 0,1 0 0,0 1 0,-1-1 0,0 1 0,-6-2 0,5 3 27,1-1-1,0 0 0,0 0 1,-8-5-1,25 1 68,16-6-70,0 1-1,1 1 1,0 2 0,1 0-1,-1 3 1,1 0 0,40-1-1,-57 7 86,-7-1 82,0 0 0,0 0 1,0 0-1,0-1 0,0 0 0,-1 0 0,7-2 0,71-23-231,-71 22 142,24-4-1,-33 7-52,1 1 0,-1 0 1,1-1-1,-1 1 0,1 1 1,-1-1-1,1 0 0,-1 1 0,1 0 1,-1 0-1,6 2 0,-8-2-17,0 0-1,1 0 1,-1 0-1,0 0 0,0 0 1,0 0-1,0 1 1,0-1-1,0 0 1,0 1-1,0-1 0,-1 0 1,1 1-1,0-1 1,-1 1-1,1-1 1,-1 3-1,5 30 161,-4-24-90,0-5-68,0 6 142,1 1 0,0-1 0,5 13 0,-7-21-121,1-1 1,1 1-1,-1 0 0,0-1 0,1 1 1,-1-1-1,1 1 0,0-1 1,0 0-1,0 0 0,0 0 0,0 0 1,0 0-1,1 0 0,-1 0 1,1-1-1,3 3 0,31 7 144,-5-2-1842,-28-8 572,-1 1-1,1 0 0,0-1 0,-1 1 1,7 5-1,-2 2-2082,-4 6-2779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19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11 374 2080,'-3'1'894,"-4"-2"457,9 1-954,-1 0 0,1-1-1,-1 1 1,1 0 0,-1-1-1,1 1 1,-1-1 0,1 1-1,-1-1 1,1 0 0,-1 0 0,2-1-1,16-16 1341,-11 6-1838,12-25 0,-13 25 545,25-48-62,-5 14-33,-3-2 0,24-63 0,-45 93-268,-4 15-158,-5 10-119,1 2 218,1 0 0,1 0-1,-1 1 1,2-1 0,-1 1 0,1-1-1,-1 16 1,2 1 104,2 44 1,0-61-95,0 0 1,0-1-1,1 1 1,1 0-1,0-1 1,0 0-1,0 1 1,1-1-1,0-1 0,6 10 1,-8-14-1,0-1 1,0 1-1,0 0 0,0-1 1,1 1-1,-1-1 0,1 0 1,0 0-1,-1 0 1,1 0-1,0 0 0,0 0 1,0-1-1,0 0 0,1 1 1,-1-1-1,0 0 1,0-1-1,1 1 0,-1 0 1,1-1-1,-1 0 0,0 0 1,1 0-1,-1 0 0,1-1 1,-1 1-1,0-1 1,5-1-1,0-1 81,0-1 1,-1 0-1,1 0 1,-1-1 0,0 0-1,0 0 1,0 0-1,11-13 1,4-7-27,18-27 0,-26 33-51,-7 9-59,1-1-81,0 1 0,0 0-1,1 0 1,15-13 0,-23 22 94,-1 1 1,0 0-1,1 0 1,-1-1-1,1 1 1,-1 0-1,0 0 0,1-1 1,-1 1-1,1 0 1,-1 0-1,1 0 1,-1 0-1,1 0 1,-1 0-1,0 0 0,1 0 1,-1 0-1,1 0 1,-1 0-1,1 0 1,-1 0-1,1 0 1,-1 0-1,1 0 0,-1 0 1,0 1-1,1-1 1,-1 0-1,1 1 1,0-1 0,0 1 0,0 0 0,-1 0 0,1 0 1,0 0-1,-1 0 0,1 1 0,-1-1 0,1 0 0,-1 0 1,1 2-1,1 4-8,-1 1-1,2 14 1,-3-22 12,0 30 41,-1 0 1,-6 36-1,2-19 207,5-43-208,0 0 1,0 0-1,0 0 0,1-1 0,-1 1 0,1 0 1,0-1-1,2 5 0,-3-7-11,0 0 0,1 0 0,-1 0 0,0 0 0,1 0 0,-1 0 0,1-1 0,-1 1 0,1 0 0,0 0 0,-1 0 0,1-1 0,0 1 0,-1 0 0,1-1 0,0 1 0,0-1 0,0 1 0,-1-1 0,1 1 0,0-1 0,0 0 0,0 1 0,0-1 0,0 0 0,0 0 0,0 0 0,0 1 0,0-1 0,0 0 0,0 0 0,0 0 0,0-1 0,0 1 0,0 0 0,1-1 1,2 0 19,-1-1 1,0 0 0,1 0-1,-1 0 1,0 0 0,0-1 0,-1 1-1,5-5 1,20-27 44,-12 15-74,0-2-70,-12 16 36,0-1 0,1 2-1,0-1 1,0 0 0,7-5-1,-10 9 12,0 0 0,0 1 0,0-1 0,0 1-1,0-1 1,0 1 0,0 0 0,0-1 0,0 1-1,0 0 1,0 0 0,0 0 0,0 0 0,0 0-1,1 0 1,-1 0 0,0 0 0,0 0 0,0 0-1,0 1 1,0-1 0,0 0 0,0 1 0,0-1-1,0 1 1,0-1 0,0 1 0,1 0-1,4 4-26,-1-1 0,0 1 0,8 9 0,4 3 8,-1-5 168,1-1-1,0 0 1,27 11 0,58 20-2620,-96-40 1990,10 2-1973,-11-4 416,-20-12-4139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19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19 2816,'-2'-19'5444,"4"28"-3688,-2-2-1347,0 1 0,0-1 1,0 1-1,-1-1 0,0 1 0,-3 9 1,1-1-65,-6 32 511,-20 59 0,4-22-843,15-51-3839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20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80 8320,'-13'-28'3072,"10"20"-2400,-7-3-160,5 6 1248,2-3-1056,-2 5 0,5-1-448,0 0-320,0 0 32,5-1-1056,3 5 608,5 5-3072,0-1 1984,2-4-3680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24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45 3648,'0'-2'280,"-1"1"-150,1 0 1,0 0 0,0 0 0,0 0-1,-1 0 1,1 0 0,0 0 0,0 0 0,0 0-1,0 0 1,1 0 0,-1 1 0,0-1-1,0 0 1,1 0 0,-1 0 0,0 0 0,1 0-1,-1 0 1,1 1 0,-1-1 0,1 0-1,-1 0 1,1 1 0,1-2 0,-2 1 1,1 1 1,-1-1 0,0 1-1,0 0 1,1-1 0,-1 1-1,0-1 1,0 1 0,1-1-1,-1 1 1,0-1 0,0 1-1,0-1 1,0 1 0,0-1-1,0 0 1,0 1 0,0-2 0,1-6 3527,-10 20-1665,7 1-1895,1-1 0,1 0 1,1 20-1,0 0 155,10 98 194,-4-70-275,10 92 157,-16-136-300,-2-14-21,1 0 0,0-1 1,0 1-1,0 0 0,0 0 1,1 0-1,-1 0 0,1 0 1,-1 0-1,1 0 0,1 3 1,-1-4 47,3 8-47,17 23-254,-14-23 253,-1 0 1,0 1-1,0 0 0,-1 0 1,5 14-1,-2-7-16,-7-14 6,0 0 0,1 0 0,-1-1 0,0 1 0,0 0 0,0 0 0,-1 0 0,1 4 0,7 14-10,-5-15 185,-4-11 972,-14-32-940,2-1 0,2-1-1,-12-73 1,6 11-269,-6-46-95,21 122 51,0 0-1,3-45 0,0 67 83,0 0-1,0 0 0,0 1 0,0-1 0,0 0 0,0 1 1,1-1-1,-1 1 0,1-1 0,0 1 0,0 0 0,0 0 1,0 0-1,0 0 0,0 0 0,0 0 0,5-3 0,2 1 41,-1-1 0,0 1 0,1 0 0,11-4-1,-14 7-35,0 0 0,0 0 0,0 0-1,0 0 1,0 1 0,-1 0-1,1 0 1,0 1 0,6 1 0,9 2-24,24 10-1,-18-5 118,-12-5-65,0 1 0,0 1 1,-1 1-1,1 0 0,20 14 1,-26-14-41,0 1 1,0-1-1,0 2 0,-1-1 1,0 1-1,0 1 0,-1-1 1,7 14-1,-1 3 106,0 1-1,-2 0 1,-1 1-1,11 49 0,9 122 323,-29-189-290,0 1-1,-1 0 1,-1-1 0,1 1 0,-2-1 0,1 0-1,-2 1 1,1-1 0,-7 15 0,8-21-59,-1 1 1,-1-1-1,1 0 1,-1 0-1,1 0 1,-1 0-1,0 0 0,-1 0 1,1-1-1,-1 1 1,1-1-1,-1 0 1,0 0-1,0-1 1,0 1-1,-1-1 0,1 0 1,-1 0-1,1 0 1,-1-1-1,1 1 1,-9 0-1,-11-1 20,0-1 1,0-1-1,0-1 0,-28-7 0,35 7-94,-22-5-1063,-62-18-1,82 16-500,13 3-221,6 6 1743,0-1 1,0 1-1,0 0 1,0 0-1,0 0 1,0 0-1,0-1 1,0 1-1,26-4-5516,7 2 3356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24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102 201 3648,'0'0'67,"0"-1"0,0 1 0,0-1 0,-1 1 1,1 0-1,0-1 0,0 1 0,0 0 0,0-1 0,0 1 0,-1-1 0,1 1 1,0-1-1,0 1 0,0 0 0,0-1 0,0 1 0,1-1 0,-1 1 0,0 0 0,0-1 1,0 1-1,0-1 0,0 1 0,0 0 0,1-1 0,-1 1 0,0-1 0,0 1 1,1 0-1,-1-1 0,0 1 0,0 0 0,1 0 0,-1-1 0,1 1 0,0-1 337,0 0-1,0 0 1,1 0-1,-1 0 0,0 0 1,1 0-1,-1 0 0,1 1 1,2-2-1,95-11 4777,2-1-4483,-94 12-626,-1 0 0,1-1 0,-1 1 0,0-1 1,0-1-1,0 1 0,0-1 0,-1 0 0,0 0 0,1-1 0,5-6 0,-9 8-47,1 1 1,-1-1-1,-1 0 0,1 0 0,0 0 1,-1 1-1,1-1 0,-1-1 0,0 1 1,0 0-1,0-4 0,0 5-20,-1-1 0,0 1 0,0 0 0,0 0 0,-1-1 0,1 1 0,-1 0 0,1 0 0,-1-1 0,0 1 0,1 0 0,-1 0 0,0 0 0,-1 0 0,1 0 0,0 0 0,-3-3 0,1 3-17,1 0 0,-1 0-1,1 0 1,-1 0 0,0 0 0,0 1-1,0-1 1,0 1 0,0 0-1,-1 0 1,1 0 0,0 0 0,0 1-1,-1-1 1,1 1 0,0 0-1,-6 0 1,-3 0-52,1 1-1,0 1 0,-21 5 1,7 0 232,1 1 0,0 2 0,1 0 0,0 1-1,1 2 1,0 0 0,1 1 0,0 1 0,-24 24 0,43-37-125,-1 1-1,0 0 1,1 1 0,-1-1-1,1 0 1,0 1 0,0-1 0,0 1-1,1 0 1,-1-1 0,1 1-1,0 0 1,-1 4 0,2-6-16,0 0 0,0 0 0,0 0 0,0 0 1,1 0-1,-1 0 0,0 0 0,1 0 0,0 0 1,-1 0-1,1 0 0,0 0 0,0-1 0,0 1 1,0 0-1,0 0 0,0-1 0,1 1 1,-1-1-1,1 1 0,-1-1 0,1 0 0,-1 1 1,1-1-1,0 0 0,-1 0 0,4 1 0,11 6 140,1-2-1,-1 0 0,1 0 1,34 5-1,70 3 384,-120-14-543,33 2 39,0 0 1,0-2 0,0-2 0,0-1-1,-1-2 1,36-9 0,-67 14-121,18-7-1669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25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346 36 3808,'12'-18'2229,"-11"17"-2087,-1 1 0,0 0 0,0-1 0,0 1-1,1-1 1,-1 1 0,0 0 0,0-1 0,0 1 0,0-1-1,0 1 1,0-1 0,0 1 0,0 0 0,0-1 0,0 1 0,0-1-1,0 1 1,0-1 0,0 1 0,-1 0 0,1-1 0,0 1 0,0-1-1,0 1 1,-1 0 0,1-1 0,-1 0 567,0 0-567,1 1 0,0 0 0,-1 0 0,1-1-1,0 1 1,-1 0 0,1 0 0,-1 0 0,1-1 0,-1 1-1,1 0 1,0 0 0,-1 0 0,1 0 0,-1 0 0,-2 0 14,0-1 0,0 1 0,0 0 0,1 0 0,-1 0 0,-3 1 0,-34 8 1083,-48 19 0,65-20-902,-4 2 121,0 0-1,0 2 0,-32 19 1,56-29-454,0 0 1,0 0-1,0 0 1,1 1-1,-1-1 1,1 1-1,-1 0 1,1-1-1,0 1 1,0 0 0,-3 6-1,5-8 9,-1 0 1,1 1-1,0-1 0,-1 0 0,1 1 0,0-1 1,0 1-1,0-1 0,0 1 0,0-1 1,0 0-1,0 1 0,0-1 0,1 1 0,-1-1 1,1 0-1,-1 1 0,1-1 0,-1 0 1,1 0-1,0 1 0,0-1 0,-1 0 0,1 0 1,0 0-1,0 0 0,0 0 0,0 0 1,0 0-1,0 0 0,1 0 0,0 0 0,6 4-3,-1-1 0,1-1 0,0 1-1,-1-1 1,1-1 0,16 4 0,52 4 159,-64-8-161,33 1-531,50-3 0,45-9-5158,-91 5 2541,3 2-2070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26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24 3648,'-9'-24'11472,"9"33"-9739,-29 343 1066,24-266-2574,4 83-599,11-178-2868,33-39-6407,-16 15 6082,-1-2 1546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26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 0 4224,'1'0'107,"0"0"0,0 0 0,0 0 0,0 1-1,0-1 1,0 0 0,0 0 0,0 0 0,-1 1 0,1-1 0,0 0 0,0 1 0,0-1 0,0 1 0,-1-1 0,1 1 0,0-1-1,-1 1 1,1 0 0,0-1 0,-1 1 0,1 0 0,-1-1 0,1 1 0,-1 0 0,1 0 0,-1 0 0,1-1 0,-1 1 0,0 0-1,1 0 1,-1 0 0,0 0 0,0 0 0,0 0 0,0 0 0,0-1 0,0 1 0,0 0 0,0 0 0,0 0 0,0 0 0,0 0-1,-1 1 1,-1 5 398,1 0-1,-1 0 0,-1 0 1,-3 7-1,-3 6 57,-1-1-1,-1 0 1,-1-1 0,0 0-1,-1 0 1,-1-2 0,-32 30-1,44-44-521,-1 0-1,1 0 0,-1 0 1,0 0-1,0-1 1,0 0-1,0 1 0,0-1 1,0 0-1,-1-1 0,1 1 1,0 0-1,0-1 1,-1 0-1,1 0 0,0 0 1,-4 0-1,3-1-6,0 0-1,-1 0 1,1 0-1,0-1 0,0 0 1,0 1-1,1-1 1,-1-1-1,0 1 1,1-1-1,-1 1 1,-2-4-1,2 2-57,0 0 1,0-1-1,0 1 0,0-1 1,1 0-1,0 0 0,0 0 1,1 0-1,-1-1 0,1 1 1,0-1-1,0 1 0,1-1 1,0 0-1,0 0 0,0 1 1,1-1-1,-1 0 0,2-9 1,1 10-6,-1 1-1,1-1 1,0 1 0,0 0 0,0-1 0,1 1 0,-1 0-1,1 0 1,0 1 0,1-1 0,-1 1 0,0-1 0,1 1-1,0 0 1,0 0 0,0 1 0,0-1 0,0 1 0,0 0-1,6-2 1,-6 2 86,1 0-1,-1 1 1,0-1-1,1 1 1,-1 0-1,1 0 1,-1 1-1,1-1 1,0 1-1,-1 0 0,1 0 1,-1 1-1,1-1 1,-1 1-1,1 0 1,-1 0-1,1 1 1,-1-1-1,0 1 1,1 0-1,4 3 1,-5-1 43,0 0 0,0 1 0,0-1 0,0 1 0,-1 0 0,0-1 0,0 2 1,0-1-1,-1 0 0,0 1 0,0-1 0,2 7 0,1 8 214,5 41-1,-6-26 64,-2 62 0,-3-78-190,-1 1 0,-1-1 0,-1 0 0,-10 33 0,6-28-33,-3 7 172,-18 36 0,26-60-342,-1 1 1,-1-1-1,1 0 1,-1 0 0,0-1-1,-1 1 1,0-1-1,0 0 1,0-1-1,-8 6 1,12-10-404,1 1 0,-1-1 0,0 0 0,0 0 0,0 0 0,0 0 0,0-1 0,0 1 0,0 0 0,0-1 0,0 1 0,0-1 0,0 0 0,0 0 0,-5 0 0,25-30-10821,4 14 8986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28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15 4160,'0'-14'12090,"-5"165"-6731,-16 74-3225,10-137-2175,3 0 1,5 97-1,4-177-540,-1 1 0,1-1-1,4 13 1,-5-20 294,0 0-1,1 1 0,-1-1 0,0 1 0,1-1 0,0 0 1,-1 0-1,1 1 0,0-1 0,0 0 0,-1 0 0,1 0 0,0 0 1,0 0-1,0 0 0,0 0 0,0 0 0,1 0 0,-1 0 1,0-1-1,0 1 0,1 0 0,-1-1 0,0 1 0,1-1 0,-1 1 1,0-1-1,3 1 0,21-7-6837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35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519 60 2080,'0'0'4629,"-1"-19"-373,-1 16-4010,0 0 1,0 1-1,-1 0 0,1-1 0,-1 1 1,0 0-1,0 0 0,0 1 1,0-1-1,-4-1 0,0-1 29,-1 2 0,0-1-1,-9-2 1,11 4-246,0 1 0,1 0 0,-1-1 0,1 2 0,-1-1 0,0 1 0,1 0 0,-1 0 1,1 0-1,-1 1 0,1 0 0,0 0 0,0 0 0,0 1 0,0 0 0,0-1 0,0 2 0,1-1 0,-7 6 0,-5 7 104,1 0-1,1 1 0,-20 30 1,22-29-49,-18 27 194,16-23-255,-1-1-1,-31 35 1,26-37 101,1 2-1,1 1 1,1 0-1,1 1 1,-25 48-1,40-67-110,0-1 0,0 0-1,0 1 1,1-1 0,-1 1-1,1-1 1,0 0-1,0 1 1,0-1 0,1 1-1,-1-1 1,1 1 0,-1-1-1,1 0 1,0 1-1,1-1 1,-1 0 0,1 0-1,-1 0 1,4 5 0,4 6 99,1-1 1,22 24 0,-27-32-66,2 3 32,1 0 0,0-1-1,0 0 1,1-1 0,0 1 0,0-2-1,0 1 1,1-2 0,15 7 0,-20-9-52,0-1 1,0 0-1,0 0 0,0 0 1,1 0-1,-1-1 1,0 0-1,0 0 1,1 0-1,-1-1 1,0 1-1,0-1 1,0 0-1,0-1 1,0 0-1,0 1 1,0-2-1,0 1 1,-1 0-1,1-1 1,5-4-1,-5 3 8,0 0 0,0 0 0,0-1 1,-1 0-1,0 1 0,0-1 0,0-1 0,0 1 0,-1-1 0,0 1 0,0-1 0,0 0 1,-1 0-1,0 0 0,0-1 0,0 1 0,-1 0 0,0-1 0,0 1 0,-1-1 0,0 1 1,0-1-1,-2-8 0,1 9-62,-1 1-1,0 0 1,0 0 0,-1 0 0,0 0 0,1 0-1,-2 0 1,1 1 0,-5-5 0,8 8 1,-1 1 0,0-1 1,1 1-1,-1 0 0,0-1 0,1 1 1,-1 0-1,0 0 0,0-1 1,0 1-1,1 0 0,-1 0 1,0 0-1,0 0 0,1 0 0,-1 0 1,0 0-1,0 0 0,-1 1 1,-18 9-95,13-6 137,0 2 0,1-1 0,-7 7 0,8-6 13,0 0-1,0 0 1,0 0-1,-4 9 1,1 8-1097,8-21 571,0 1 0,0-1 1,0 0-1,0 0 0,0 1 0,0-1 1,1 0-1,0 4 0,3 2-1706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4:58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429 1 1728,'9'17'7342,"-8"-20"-6767,-3 7 36,-3-3 117,4-1-313,3 0 255,-3 0-552,-1 0-1,0 0 1,0 0 0,0 0-1,0 1 1,0-1-1,1 0 1,-4 2 0,4-1-110,0-1 1,0 1 0,1-1-1,-1 1 1,0 0 0,1-1-1,-1 1 1,1 0 0,-1 0-1,1 0 1,-1-1 0,1 1-1,-1 0 1,1 0 0,0 0-1,0 0 1,-1 0 0,1 0-1,0 1 1,-1 1-13,0 0 1,-1 1-1,1-1 1,-1 0-1,-3 5 0,-5 12 170,4-3 1,-51 129 444,43-113-433,-2-2 0,-29 44 0,40-68-128,1-1 0,-1 0 1,-6 6-1,9-10-20,1-1 0,-1 0 0,1 0 0,-1 1 0,0-1 1,1 0-1,-1 0 0,0 0 0,0-1 0,0 1 0,0 0 0,1-1 0,-1 1 1,0-1-1,0 0 0,0 1 0,0-1 0,-3 0 0,-7-3 106,0-1-1,0 0 1,0-1 0,0 0-1,1 0 1,-11-9-1,16 10-139,1 0-1,0-1 0,0 1 1,0-1-1,1-1 0,-1 1 1,-4-9-1,-22-44-150,22 38-20,8 18 126,0 0 0,0 0 1,1 0-1,-1 0 1,1 0-1,0 0 1,0 0-1,0-1 1,0 1-1,0 0 1,0 0-1,1-3 0,0-10-178,-1 14 214,0-1 0,0 0-1,1 1 1,-1-1 0,0 0 0,1 1 0,-1-1 0,1 1 0,0-1-1,-1 1 1,1-1 0,0 1 0,0-1 0,0 1 0,0 0 0,2-2-1,0 0 10,0 1-1,0 0 0,0-1 1,0 1-1,0 1 0,7-4 0,1 1 41,1 0 1,-1 1-1,21-3 0,-23 5 55,0 0-1,0 1 1,0 0 0,0 0-1,0 1 1,1 0 0,-1 1-1,0-1 1,-1 2 0,1-1-1,0 2 1,-1-1 0,17 9-1,-11-3 71,-1 0-1,0 0 1,0 1 0,17 18-1,39 51 363,-42-46-137,-24-30-337,0 0 1,0 0-1,1 0 0,-1-1 0,0 1 1,1-1-1,0 1 0,0-1 0,-1 0 0,6 1 1,-7-2-194,0-1-1,0 1 1,1-1 0,-1 0 0,0 1 0,0-1 0,1 0 0,3-1 0,-4 1-212,-1 0 1,1-1 0,-1 1 0,1-1 0,-1 1 0,0-1-1,1 0 1,-1 0 0,1 1 0,-1-1 0,0 0 0,0 0-1,2-2 1,7-6-1735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19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28 4320,'-58'-23'1600,"50"23"-1248,0-5-96,21 10-1568,8-2 960,14 2-1056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0:15.9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44 992,'0'0'2549,"28"7"-751,-22-7-1555,-3 0-116,1 0 0,-1 0 1,1 0-1,0 0 0,-1-1 0,1 0 0,-1 1 1,1-1-1,-1 0 0,6-3 0,39 1 364,8-10 127,-50 13-566,0-1-1,0 1 0,0 0 0,11 1 1,5 0-42,52 2 11,-8 5 27,35-3 128,39-10-37,-114 2-177,27-2 129,75 13-181,-108-8 90,1-1 0,25-5 0,-36 5 29,0 0 1,17 1 0,-16 0-5,0 0 1,13-2-1,25-7-63,-14 2 47,1 2 0,45-2 0,106 7 535,-128 5-261,3-2 69,-57-2-315,0 0-1,0 0 1,0 0 0,0 1 0,0 0-1,-1 0 1,8 4 0,16 5 37,38 10 634,20 5-40,-77-25-743,-1 0-1,0 0 1,16-2-1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0:39.2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26 832,'2'3'8141,"10"-3"-7925,3 1 352,-1-2 1,0 0-1,1 0 1,14-4 0,-1 0-255,-20 4-194,0 1 0,0-1-1,0 1 1,11 2 0,7-1-57,11 0 13,-21 0 5,1-1-1,0 0 1,-1-1-1,1-1 1,17-4 0,-28 4-54,0 1-1,0 1 1,0-1 0,0 1 0,0 0 0,9 2 0,8-1 19,57 5-129,-2 1 140,68-4-132,-105-2 72,32-1 125,-63 0-121,-1-1 1,1-1-1,0 0 1,-1 0-1,11-4 1,-14 3-3,1 1 0,-1 0 0,1 0 0,0 1 0,0-1 0,-1 2-1,1-1 1,0 1 0,8 0 0,2 2-2,1-2 1,24-1-1,-23 0 10,31 2 0,230 15 131,-113-16 545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0:46.50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94 992,'9'4'1104,"-9"-3"-995,1-1 1,0 1 0,0 0 0,0-1 0,0 1 0,0-1-1,0 1 1,0-1 0,0 1 0,0-1 0,0 0-1,0 1 1,0-1 0,0 0 0,1 0 0,1 0 0,31-5 1335,53-11-1316,-7 2 152,-44 6-206,0 3 0,1 1-1,46 1 1,-72 4-97,-1 0-1,1 1 1,-1 1-1,0 0 1,0 0-1,0 1 1,0 0-1,12 7 1,1 0 123,13 1 208,-29-10-272,0 1-1,1-1 1,0 0-1,0-1 1,-1 0-1,1 0 1,0-1-1,12-1 1,-9 1 45,0 0 22,0-1 1,14-3 0,-14 2 3,1 0 1,14 0 0,3 2-108,8 1 22,43-6 1,-40 1 89,-25 3-19,0 0 1,-1-1-1,20-6 0,49-11 34,-57 12-118,-18 5 51,1 0 0,-1 0 0,0-1 0,13-6 0,-15 7-1,0-1 0,1 1 0,0 1 0,-1-1 0,1 1 0,0 0 0,0 1 0,0-1 0,0 1 0,8 2 0,-4-2-48,0 0 1,0 0-1,18-4 0,-11 1 131,-1 1 0,19 0 0,15-2 303,24-1-601,-27-5-559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0:59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1728,'0'-1'72,"0"-1"1,0 1-1,1-1 1,-1 1-1,0-1 1,1 1-1,-1 0 1,1-1-1,0 1 1,-1 0-1,1-1 1,0 1-1,0 0 1,0 0-1,0 0 1,0 0-1,0 0 1,0 0-1,0 0 1,0 0-1,0 0 1,1 0-1,-1 1 1,0-1-1,1 0 1,-1 1-1,0-1 1,3 1-1,3-4 381,-7 4-409,1 0 0,-1 0 0,1 0 0,-1 0 0,0 0 0,1-1 0,-1 1 1,1 0-1,-1 0 0,1 0 0,-1 1 0,0-1 0,1 0 0,-1 0 0,1 0 1,-1 0-1,1 0 0,-1 0 0,0 1 0,1-1 0,-1 0 0,0 0 0,1 1 1,-1-1-1,0 0 0,1 0 0,-1 1 0,0-1 0,1 0 0,-1 1 0,0-1 1,0 0-1,1 1 0,-1 0 0,6 12 150,-6-13-183,4 14 207,-1 0 0,0-1 1,-1 1-1,1 17 0,-4 59 622,0-39-478,1-6 91,0-43-181,1-15 299,1 3-562,1 0 1,0 0-1,0 0 1,1 1-1,0-1 1,8-11-1,38-52-81,-31 48 35,16-18-315,-34 42 317,0 0-1,0 0 1,0 0-1,0 0 1,0 0-1,0 0 1,0 0-1,0 0 1,0 0-1,1 1 0,-1-1 1,0 0-1,1 1 1,1-1-1,-2 1 38,-1 0-1,1-1 0,0 1 0,0 0 1,0 1-1,-1-1 0,1 0 0,0 0 0,0 0 1,-1 0-1,1 1 0,0-1 0,0 0 1,-1 1-1,1-1 0,0 0 0,-1 1 0,1-1 1,0 1-1,1 1 42,0 0 0,0 1-1,-1-1 1,1 0 0,-1 0 0,0 1 0,0-1-1,1 1 1,-2-1 0,1 1 0,0-1 0,1 6-1,-1 2 101,0 1-1,0 0 0,-1 0 0,0 0 0,-2 12 1,1 24 1083,3-48-1050,5-6-129,0 0-1,-1-1 1,11-15-1,0-1-173,4-5 62,6-7 2,-26 35 34,-1 1 0,0-1 0,0 1 0,1-1 0,-1 1 0,0-1 0,1 1 0,-1 0 0,0-1 0,1 1 0,-1 0 1,1-1-1,-1 1 0,1 0 0,-1 0 0,1-1 0,-1 1 0,1 0 0,-1 0 0,1 0 0,-1 0 0,1-1 0,-1 1 0,1 0 0,0 0 0,0 1-2,0 0-1,-1 0 0,1 1 1,0-1-1,-1 0 0,1 0 1,0 0-1,-1 1 1,0-1-1,1 2 0,0-2 56,0 5 34,0 0 0,0 1 0,0-1 0,-1 0 0,0 1 0,0-1 1,-2 12-1,0 13 181,1-14-110,0 14 147,1-29-226,0 0-1,0 0 1,0 0-1,0 0 0,1 0 1,-1 0-1,1 0 1,0-1-1,-1 1 1,3 3-1,-3-4-36,1-1 0,-1 1 0,1-1-1,-1 1 1,1-1 0,-1 1 0,1-1 0,0 0 0,-1 1-1,1-1 1,0 0 0,-1 1 0,1-1 0,0 0 0,-1 0-1,1 0 1,0 0 0,0 1 0,-1-1 0,1 0 0,0 0 0,0 0-1,-1-1 1,1 1 0,0 0 0,-1 0 0,2-1 0,20-9-41,-15 5 21,151-72-745,-93 42 704,-51 30 54,3-1 169,-16 6-169,-1 0 0,0 0 0,1 0-1,-1-1 1,0 1 0,1 0 0,-1-1 0,0 1 0,1 0 0,-1-1 0,0 1 0,0 0 0,0-1 0,1 1 0,-1 0 0,0-1 0,0 1 0,0-1 0,0 1 0,0 0 0,0-1 0,0 1 0,0-1 0,0 1-1,0 0 1,0-1 0,0 1 0,0-1 0,0 1 0,0 0 0,0-1 0,0 1 0,0-1 0,-1 1 0,1-1 0,0 1-12,0 0 0,0 0 0,-1-1 0,1 1-1,0 0 1,0 0 0,0-1 0,-1 1 0,1 0 0,0 0 0,0 0 0,0 0 0,-1-1 0,1 1 0,0 0-1,0 0 1,-1 0 0,1 0 0,0 0 0,-1 0 0,1 0 0,0 0 0,0 0 0,-1 0 0,1 0-1,0 0 1,-1 0 0,1 0 0,0 0 0,0 0 0,-1 0 0,1 0 0,0 0 0,-1 0 0,1 0 0,0 0-1,0 0 1,-1 1 0,1-1 0,0 0 0,0 0 0,0 0 0,-1 1 0,1-1 0,0 0 0,0 0-1,0 0 1,-1 1 0,-11 12 14,11-11-5,-33 30 192,22-22-119,-17 19 0,18-16 3,1 0 0,-14 25 0,21-32-40,0 0 0,0 0-1,0 1 1,1-1-1,0 1 1,1-1 0,-1 1-1,1 0 1,0 9 0,1-16-32,0 0 1,0 1 0,0-1 0,0 0-1,0 0 1,-1 1 0,1-1-1,1 0 1,-1 0 0,0 1 0,0-1-1,0 0 1,0 0 0,0 1-1,0-1 1,0 0 0,0 0 0,0 1-1,0-1 1,1 0 0,-1 0 0,0 1-1,0-1 1,0 0 0,0 0-1,1 0 1,-1 0 0,0 1 0,0-1-1,0 0 1,1 0 0,-1 0-1,0 0 1,0 0 0,1 0 0,-1 1-1,0-1 1,0 0 0,1 0 0,11-6 272,11-16 43,95-124-835,-88 112-166,-29 32 364,8 22-326,0 10 605,-6-19 73,0 0-1,9 18 1,-10-25-4,1 0 1,-1-1-1,1 1 0,-1-1 1,1 0-1,0 0 1,0 0-1,1 0 0,-1 0 1,0 0-1,5 1 0,-6-3 18,0 0 0,0 0-1,0 0 1,0 0 0,0 0-1,0-1 1,0 1 0,0-1 0,0 1-1,1-1 1,-1 0 0,0 0-1,0 0 1,0 0 0,1 0-1,-1-1 1,4 0 0,-3 0 1,0-1 1,0 1-1,0-1 1,0 1 0,-1-1-1,1 0 1,0 0-1,-1 0 1,1-1-1,-1 1 1,3-4 0,8-11-3,-1-1 0,-1-1 0,9-19 1,-5 7-103,-13 28-29,-1 1 20,0 1-1,0-1 0,0 0 0,-1 1 0,1-1 1,0 0-1,-1 0 0,1 0 0,-1-2 0,8 15-781,-5-4 778,1 0 1,-2 0 0,1 1-1,-1-1 1,0 1 0,1 10 0,-1 3 143,0 25 0,-3-13 336,-11 61 0,11-91-338,1 0-1,-1 0 1,0-1-1,0 1 1,0 0-1,0-1 1,0 1-1,-1 0 1,1-1-1,-3 4 1,3-6-56,1 1 0,0-1 0,-1 0 0,1 1 0,-1-1 0,1 0 0,0 1 0,-1-1 0,1 0 0,-1 0 0,1 0 0,-1 1 0,1-1 0,-1 0 0,1 0 0,-1 0 1,1 0-1,-1 0 0,1 0 0,-1 0 0,1 0 0,-1 0 0,0 0 0,0-1-1,0 1 0,0-1 1,0 0-1,0 1 0,0-1 1,0 0-1,0 0 0,0 0 0,0 1 1,0-1-1,1 0 0,-1 0 1,0 0-1,0-2 0,-4-6-101,1-1-1,1 1 1,-1-1-1,1 0 1,1 0-1,0 0 1,1 0-1,-1 0 0,2-18 1,0 28 72,-1 0 1,1 0-1,0-1 1,0 1-1,0 0 1,0-1-1,0 1 1,0 0-1,0-1 1,0 1-1,0 0 1,0 0-1,0-1 1,0 1-1,0 0 0,0-1 1,0 1-1,1 0 1,-1 0-1,0-1 1,0 1-1,0 0 1,0 0-1,0-1 1,1 1-1,-1 0 1,0 0-1,0-1 1,0 1-1,1 0 1,-1 0-1,0 0 0,0 0 1,1-1-1,-1 1 1,0 0-1,0 0 1,1 0-1,-1 0 1,0 0-1,1 0 1,-1 0-1,0 0 1,0 0-1,1 0 1,-1 0-1,0 0 1,1 0-1,-1 0 0,0 0 1,1 0-1,-1 0 1,18 11-502,-3-1 292,-2-6 238,-5-2 60,0 1-1,0-1 0,16 1 1,-21-3-59,0 0 0,0 0-1,0 0 1,0-1 0,0 1 0,0-1 0,0 0 0,0 0 0,0 0 0,0 0 0,-1-1 0,1 1 0,0-1 0,3-2 0,3-3 94,0-1 0,-1 0 1,0 0-1,0-1 0,-1 0 1,0 0-1,8-15 1,0-7-66,15-37 0,-18 40-284,-12 27 209,0 1 0,0-1 0,0 1 1,0 0-1,0-1 0,0 1 1,0 0-1,0-1 0,0 1 0,1-1 1,-1 1-1,0 0 0,0 0 0,0-1 1,1 1-1,-1 0 0,0-1 1,1 1-1,-1 0 0,0 0 0,0-1 1,1 1-1,-1 0 0,0 0 0,1 0 1,-1 0-1,0-1 0,1 1 1,-1 0-1,1 0 0,-1 0 0,0 0 1,1 0-1,-1 0 0,0 0 1,1 0-1,-1 0 0,1 0 0,-1 0 1,0 0-1,1 0 0,11 13-811,-9-10 901,2 4-27,0 1-1,-1-1 0,0 1 0,0 0 1,0 0-1,-1 0 0,4 17 1,-6-21 25,0 0 1,0-1 0,-1 1-1,0 0 1,1 0 0,-1 0-1,0 0 1,-1 0-1,1 0 1,-1 0 0,0-1-1,0 1 1,0 0 0,0 0-1,-1-1 1,1 1 0,-1-1-1,0 1 1,0-1 0,-3 3-1,3-4-12,-1 0 0,1 0 0,-1 0-1,0-1 1,1 0 0,-1 1 0,0-1-1,0 0 1,0 0 0,0 0 0,0-1 0,0 1-1,0-1 1,-1 0 0,1 0 0,0 0-1,-6-1 1,1 0-54,-1 0-1,1 0 1,-1-1-1,1-1 1,-13-5 0,12 4-146,9 3-298,17 5-592,3 1 1091,20 1 3,1-2 0,49-1 0,-76-3 32,0-1 1,0-1-1,0 0 1,0-1-1,0-1 1,0 0-1,-1 0 1,0-1-1,0-1 1,13-8-1,-21 11-39,0-1 0,0 1 0,0-1 0,-1 0 0,0-1 0,0 1-1,6-8 1,-8 9-35,-1 1 0,1-1 0,-1 0 0,0 0 0,0 1 0,0-1 0,0 0 0,0 0 0,0 0 0,-1 0 0,1 0 0,-1 0 0,0 0 1,0 0-1,0 0 0,-1-4 0,1 6-42,-1 0 1,1 0 0,0 0 0,-1 0 0,1 0-1,-1 0 1,0 0 0,1 0 0,-1 0 0,0 1-1,0-1 1,1 0 0,-1 0 0,0 1 0,0-1-1,0 0 1,0 1 0,0-1 0,0 1 0,0-1-1,0 1 1,0 0 0,0-1 0,0 1 0,0 0-1,0 0 1,0-1 0,-1 1 0,0 0 0,-2 3-85,-1-1 0,1 0 0,0 1 0,0 0 0,0 0 0,-4 4 0,7-6 110,0 0-1,1 0 1,-1 0-1,0 0 1,0 1 0,1-1-1,-1 0 1,0 0-1,1 0 1,-1 1 0,1-1-1,-1 0 1,1 1-1,0-1 1,0 0-1,0 1 1,-1-1 0,1 0-1,1 1 1,-1-1-1,0 0 1,0 1 0,0-1-1,1 0 1,-1 1-1,0-1 1,1 0 0,0 2-1,3 3 52,0 1-1,1-1 1,0 0-1,-1-1 1,2 1-1,10 8 1,40 25 422,-54-37-431,0-1 0,0 0-1,0 0 1,0 0 0,0 0 0,0 0 0,0 0 0,1 0 0,-1-1-1,0 1 1,1-1 0,-1 0 0,0 0 0,1 0 0,-1 0-1,1 0 1,-1 0 0,0-1 0,1 1 0,-1-1 0,0 1 0,0-1-1,1 0 1,-1 0 0,0 0 0,0 0 0,0 0 0,0-1-1,0 1 1,0-1 0,-1 1 0,1-1 0,0 0 0,-1 1 0,2-3-1,5-7 41,0-1 0,-2 1 0,1-1 0,9-25 0,-11 23-101,-1 6-142,-1-1-1,5-15 1,-8 23 145,0 1 0,0 0 1,0-1-1,0 1 1,0 0-1,0-1 1,0 1-1,0-1 1,0 1-1,0 0 0,0-1 1,1 1-1,-1 0 1,0-1-1,0 1 1,0 0-1,1-1 1,-1 1-1,0 0 0,0 0 1,1-1-1,-1 1 1,0 0-1,1 0 1,-1-1-1,0 1 0,1 0 1,6 6-465,2 19-16,-7-17 465,0 1 0,-1-1 0,0 1 0,-1-1 0,0 16 1,-9 43 229,8-56-155,-2 7 188,0 0 1,-1 0-1,-1-1 0,-1 1 0,-8 17 1,14-34-203,-1 0 0,1 0 0,0-1 0,-1 1 1,1 0-1,-1 0 0,1-1 0,-1 1 1,0 0-1,1-1 0,-1 1 0,0 0 0,1-1 1,-1 1-1,0-1 0,0 1 0,1-1 1,-1 0-1,0 1 0,0-1 0,-1 1 0,1-1-8,0-1 0,0 1 0,0 0 0,1 0 0,-1-1 0,0 1-1,0-1 1,1 1 0,-1-1 0,0 1 0,0-1 0,1 1-1,-1-1 1,1 1 0,-1-1 0,0 0 0,1 1 0,0-1-1,-1 0 1,1 0 0,-1 1 0,0-2 0,0-1-49,0 0-1,-1 1 1,1-1 0,0 0 0,0 1 0,0-1-1,1 0 1,-1 0 0,1 0 0,-1 0 0,1 0 0,0 0-1,0 0 1,1 0 0,-1 0 0,0 1 0,1-1-1,0 0 1,1-4 0,0 4 56,-1 0 0,1 1 0,0-1 0,0 1 0,0 0 0,0 0 1,0-1-1,0 1 0,1 0 0,-1 1 0,1-1 0,0 0 0,-1 1 0,1 0 0,0-1 0,0 1 0,0 0 0,4-1 0,19-3 227,1 1 0,53-1-1,-7 0-7200,-46 5 1518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1:00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6 1888,'-16'-6'9768,"9"13"-10571,-3 8 1198,1 0 1,0 1-1,0 0 0,2 0 1,0 1-1,1 0 0,-6 29 1,8-32-248,3-11-95,0 1 1,0-1-1,1 1 1,-1 0-1,1-1 0,0 1 1,0-1-1,0 1 1,0 0-1,1-1 0,0 5 1,-1-8-41,0 0 1,1 0 0,-1 0-1,0 0 1,0 0-1,0 0 1,1 0-1,-1 0 1,0 0 0,0 0-1,0 0 1,1 0-1,-1 0 1,0 0-1,0 0 1,0 0 0,1 0-1,-1 0 1,0 0-1,0 0 1,0 0-1,0-1 1,1 1 0,-1 0-1,0 0 1,0 0-1,0 0 1,0 0 0,0-1-1,0 1 1,1 0-1,-1 0 1,0 0-1,0 0 1,0-1 0,0 1-1,0 0 1,0-1 30,57-79 20,-49 70-138,-5 6-88,0-1 0,1 1-1,0 0 1,8-7 0,-3 26-612,-3 1 758,1-1 0,0-1 0,10 15 1,-14-25 70,-1 0 1,1-1-1,0 1 1,1 0 0,-1-1-1,1 0 1,-1 0 0,1 0-1,0 0 1,0 0 0,0-1-1,0 0 1,1 0 0,-1 0-1,6 2 1,-8-4-12,0 0 0,1 0 0,-1 0 0,1 0-1,-1 0 1,0 0 0,1-1 0,-1 1 0,0-1 0,0 1 0,1-1 0,-1 0 0,0 0 0,0 0 0,0 0 0,0 0-1,0-1 1,0 1 0,0-1 0,2-2 0,3-3 103,1-1 0,-2 0 0,8-11 0,-9 13-62,3-6 28,0 0 1,10-20 0,-15 26-173,-1 0 0,0-1-1,0 1 1,0 0 0,-1-1-1,0 1 1,-1-1 0,1-6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1:00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70 2912,'-4'-6'1548,"9"5"124,4 2-732,19-7 1684,-13 3-1883,-9 1-569,-1 1-1,0-1 1,0 0 0,0 0-1,0 0 1,0 0-1,0-1 1,0 0 0,-1 0-1,7-6 1,-11 9-168,0-1 1,1 1-1,-1 0 1,1-1-1,-1 1 1,0 0-1,1-1 0,-1 1 1,0 0-1,0-1 1,1 1-1,-1-1 1,0 1-1,0 0 0,0-1 1,1 1-1,-1-1 1,0 1-1,0-1 1,0 1-1,0-1 1,0 1-1,0-1 0,0 1 1,0 0-1,0-1 1,0 1-1,0-1 1,0 1-1,-1-1 0,1 1 1,0-1-1,0 1 1,0 0-1,-1-1 1,1 1-1,0-1 0,0 1 1,-1 0-1,1-1 1,0 1-1,-1 0 1,1-1-1,0 1 1,-1-1-1,0 1-40,0-1 0,0 1 1,0-1-1,0 1 0,0-1 0,0 1 0,0 0 1,0-1-1,0 1 0,0 0 0,0 0 0,0 0 1,0 0-1,0-1 0,-1 2 0,1-1 0,0 0 1,0 0-1,-2 1 0,0 0 80,0 1 0,0 0 0,0 0 0,0 0 0,0 0 0,0 0 0,1 0 0,-1 1 0,1 0 0,-1-1 0,-2 7 0,-3 3 655,-9 21-1,12-22-399,2-5-82,0 1 1,1 0-1,0 0 0,0 0 1,0 1-1,0 8 0,2-13-136,0 0 0,-1 0 1,1 0-1,1 0 0,-1 0 0,0 0 0,1 0 0,-1 0 0,1 0 0,0 0 0,0-1 1,0 1-1,1 0 0,-1 0 0,1-1 0,-1 1 0,4 3 0,0-1-6,-4-4-62,0 1 0,1 0 1,-1 0-1,1-1 0,0 1 0,0-1 0,-1 0 0,1 1 0,0-1 0,0 0 0,0 0 0,0 0 0,0 0 0,1 0 0,-1-1 0,0 1 0,0-1 1,0 1-1,1-1 0,-1 0 0,3 0 0,21-3-2795,32-8 1,-48 9 2163,40-9-5366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1:03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1 854 2080,'-1'3'1384,"2"-11"1248,4-10-1780,10-27 1,4-13-393,-14 36-146,1 0 0,2 0 0,0 0 0,1 1 0,1 0 0,1 0 0,15-21 0,-16 27-67,-8 11-191,1 0-1,0 0 0,-1 0 0,2 0 0,-1 1 0,0-1 0,1 1 0,-1 0 0,1 0 0,6-4 0,-9 7-36,-1 1-1,1-1 0,-1 1 1,1-1-1,-1 1 0,1 0 1,-1-1-1,0 1 0,1 0 1,-1-1-1,0 1 0,0 0 1,0-1-1,1 1 0,-1 1 1,1 8 95,-1 0 1,0 0 0,0 0 0,-1 0-1,0 0 1,-6 19 0,4-15 197,1 0-1,-2 24 1,4-38-308,0 0 0,0 0 0,0 0 0,0 0 0,0 0 0,0 0 0,0 0-1,0 0 1,1 0 0,-1 1 0,0-1 0,0 0 0,0 0 0,0 0 0,0 0 0,0 0 0,0 0-1,0 0 1,1 0 0,-1 0 0,0 0 0,0 0 0,0 0 0,0 0 0,0 0 0,0 0 0,1 0-1,-1 0 1,0 0 0,0 0 0,0 0 0,0 0 0,0 0 0,0 0 0,0 0 0,1 0-1,-1 0 1,0 0 0,0 0 0,0 0 0,0 0 0,0 0 0,0-1 0,0 1 0,0 0 0,1 0-1,-1 0 1,0 0 0,0 0 0,0 0 0,0 0 0,0 0 0,0-1 0,0 1 0,0 0 0,13-11 320,13-16 99,-11 11-558,0 2 1,1 0-1,1 1 1,30-18 0,-45 29 99,0 1 0,0 0 0,0 0 1,1 0-1,-1 0 0,0 0 0,1 0 1,-1 1-1,1 0 0,-1-1 0,5 1 1,-6 0 18,0 0 1,0 1 0,0-1-1,0 0 1,-1 1 0,1-1 0,0 1-1,0-1 1,0 1 0,0-1-1,0 1 1,-1 0 0,1 0-1,0-1 1,0 1 0,-1 0-1,1 0 1,-1 0 0,1-1 0,-1 1-1,1 0 1,-1 0 0,1 0-1,-1 0 1,0 0 0,0 0-1,1 0 1,-1 0 0,0 0 0,0 0-1,0 1 1,5 62 55,-4-31 117,0-27-75,0-1-1,0 1 0,0 0 1,1 0-1,-1 0 1,1-1-1,1 1 0,-1-1 1,1 1-1,0-1 0,1 0 1,4 6-1,-6-9-56,-1 0 0,1 0 0,0 0 0,0 0 0,0-1 0,1 1 0,-1 0 0,0-1 0,1 0 0,-1 1 0,1-1 0,-1 0-1,1 0 1,0-1 0,-1 1 0,1 0 0,0-1 0,0 0 0,-1 0 0,1 1 0,0-2 0,0 1 0,-1 0 0,1 0 0,0-1 0,-1 0 0,1 1 0,4-3 0,-1 0 23,1-1 1,0 0 0,-1 0 0,0-1-1,0 0 1,0 0 0,-1 0 0,1-1-1,-1 1 1,-1-1 0,9-13 0,-7 9 14,-1-1 0,1 1 1,-2-1-1,1-1 1,-2 1-1,5-23 1,-7 32-74,-1 0 1,0 1-1,1-1 1,-1 1 0,0-1-1,0 0 1,0 1-1,-1-1 1,1 0-1,0 1 1,-1-1-1,1 1 1,-1-1 0,1 1-1,-1-1 1,1 1-1,-1-1 1,0 1-1,0 0 1,0-1-1,0 1 1,0 0-1,0 0 1,-2-2 0,1 2-33,0 0 1,0 0 0,0 0 0,-1 0-1,1 0 1,0 0 0,-1 1 0,1-1-1,0 1 1,-1 0 0,1 0 0,-1-1 0,1 2-1,-1-1 1,-2 0 0,3 1 16,-1 0 0,1-1 0,0 1 0,0 0 0,0 0 1,0 0-1,0 1 0,0-1 0,0 0 0,0 1 0,1-1 0,-1 1 0,0 0 1,1-1-1,-1 1 0,1 0 0,0 0 0,0 0 0,0 0 0,0 0 0,0 0 1,0 0-1,0 1 0,0 2 0,-1 2 17,0 0-1,1-1 1,0 1 0,0 0 0,1 0-1,0-1 1,1 11 0,2-5 88,0 1 0,0-1 0,1 0 0,1 0 0,0 0 0,1 0 0,0-1 0,0 0 0,17 20 0,-21-29-55,0 1 1,1-1-1,0 0 1,-1 0-1,1 0 0,0 0 1,0 0-1,0 0 1,0-1-1,0 1 1,1-1-1,-1 0 0,4 1 1,-5-2-8,1 0 1,0 0-1,-1 0 1,1 0-1,0 0 0,-1 0 1,1-1-1,0 1 1,-1-1-1,1 0 1,0 0-1,-1 0 1,0 0-1,1 0 0,-1 0 1,1-1-1,2-2 1,9-8-64,-1-1 0,-1 0 0,1-1-1,-2 0 1,0-1 0,-1 0 0,-1-1 0,0 0 0,-1 0 0,12-35 0,-19 47 60,1-1 0,-1 0 0,0-1 0,0-4 0,-1 9-34,0-1 0,0 1 1,0 0-1,0 0 0,0-1 0,0 1 0,0 0 1,0 0-1,-1 0 0,1-1 0,0 1 0,-1 0 1,1 0-1,-1 0 0,0 0 0,1 0 0,-1 0 1,0 0-1,1 0 0,-1 0 0,0 0 0,-1-1 1,1 2-3,0 0 0,1 0 0,-1 0 0,0 0 0,0 0 0,1 0 0,-1 0 0,0 0 0,1 0 0,-1 0 0,0 1 0,1-1 0,-1 0 0,0 1 1,1-1-1,-1 0 0,0 1 0,1-1 0,-1 1 0,1-1 0,-1 1 0,0 0 0,-13 13 9,14-14 15,-3 4 26,0 0-1,0 1 1,1-1 0,0 1-1,0-1 1,0 1 0,0 0 0,1 0-1,-1 0 1,1 0 0,1 0 0,-1 0-1,1 0 1,0 1 0,0 5-1,0-5-2,1 1-1,0-1 1,0 0-1,0 0 0,0 0 1,1 0-1,0 0 0,1 0 1,-1-1-1,1 1 0,0-1 1,5 7-1,-7-10 10,1 0 0,0 0 0,1-1-1,-1 1 1,0 0 0,0-1 0,1 1 0,-1-1-1,1 0 1,-1 0 0,1 0 0,-1 0 0,1 0-1,0-1 1,0 1 0,-1-1 0,1 0 0,0 0-1,0 0 1,-1 0 0,1 0 0,4-1 0,4-2 8,1 0 0,-1 0 1,20-10-1,-25 11-35,212-106-195,-215 107 168,36-22 90,-37 21-56,1 0-1,0 0 1,0 0 0,-1-1-1,0 1 1,1-1 0,-1 1-1,0-1 1,0 0 0,2-3-1,-4 5-20,0 1 1,0 0-1,0-1 0,0 1 1,0 0-1,0-1 0,0 1 1,1 0-1,-1-1 0,0 1 1,0 0-1,0-1 0,-1 1 1,1 0-1,0-1 0,0 1 1,0 0-1,0-1 0,0 1 1,0 0-1,0-1 0,-1 1 1,1 0-1,0-1 0,0 1 0,0 0 1,-1 0-1,1-1 0,0 1 1,0 0-1,-1 0 0,1-1 1,0 1-1,0 0 0,-1 0 1,1 0-1,0 0 0,-1 0 1,1-1-1,0 1 0,-1 0 1,1 0-1,0 0 0,-1 0 1,1 0-1,0 0 0,-1 0 0,-17 0-179,10 2 120,0-1 1,-1 2-1,1-1 1,0 1 0,0 1-1,1-1 1,-1 1 0,-13 10-1,11-7 8,1 0 0,0 1 0,0 1-1,1-1 1,-14 19 0,18-22 56,1 1 0,0-1 0,0 1-1,0 0 1,0 0 0,1 0 0,0 1 0,1-1 0,-1 0 0,0 10 0,2-13 5,0 0 0,0 0 1,0 0-1,1 0 0,-1 0 1,1 0-1,0 0 0,-1 0 1,1 0-1,0 0 0,1-1 1,-1 1-1,1 0 0,-1-1 1,1 1-1,0-1 0,0 1 1,0-1-1,0 0 0,0 0 1,0 0-1,1 0 0,-1 0 1,4 2-1,-3-2 30,0-1-1,0 0 1,0 1-1,0-1 1,0 0 0,0-1-1,0 1 1,1 0 0,-1-1-1,0 0 1,0 0 0,1 0-1,3 0 1,-2-1 16,1 0 0,-1-1 0,0 1 0,0-1 0,0 0 0,0-1 0,6-3 0,0-1 24,-1 0 1,-1-1-1,1 0 1,-1-1-1,-1 1 0,10-14 1,-1-3-36,-1-1 1,-1 0-1,-1-1 1,-1-1-1,-2 0 1,-1-1-1,-1 0 1,-2 0-1,8-56 0,-11 56-7,13-119-6,-15 117 51,-1-1-1,-6-52 1,1 61 89,0 16 101,0 10-127,-3 14 23,-10 44 67,4 0-1,-8 71 0,16-86-463,1 1 0,2-1 0,3 1 0,1-1 0,2 1 0,3-1 0,17 65 0,-18-90-978,1 0 0,14 28-1,-19-44 838,1-1 0,-1 1-1,1-1 1,0 0 0,0 1-1,0-1 1,1-1 0,0 1-1,-1 0 1,1-1 0,0 0-1,1 0 1,-1 0 0,0 0-1,8 2 1,-6-4-134,-1 0 1,0 0-1,1 0 1,-1-1-1,1 0 0,-1 0 1,8-2-1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1:06.76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34 1664,'-10'-5'3557,"36"6"149,-15 0-3266,-1-1-1,1 0 1,0-1-1,18-3 1,-14 1-195,-1 1 1,18-1-1,8-1-117,13-3 11,0 3-1,1 1 1,93 9 0,-106-4-60,52-2 0,-31-1 8,-25 3-49,-1 2 0,64 14 0,-27-3-115,-35-8 163,130 16 266,-59-24-512,-37-1 229,-46 2-33,35-1-84,1 3 1,105 16-1,19 11 96,-82-15 155,-46-5-171,189 20-176,-183-28 156,-1-3 1,105-16-1,-37-1-125,151-2 0,134 18 314,-241 4-181,312 2-63,-122 21 209,-301-20-93,76-4 1,50 4 131,-125 3 205,0 4 1,-1 2 0,0 3-1,113 46 1,-137-47-579,1-2 0,0-2 0,55 8 0,-95-19 223,22 2-1869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1:10.7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2144,'8'4'3445,"13"3"-2664,0 1 0,0-2-1,1-1 1,43 5 0,-8-5-660,26 1 265,155-24 64,-216 16-367,264-7 735,-206 10-969,111 14 482,-59-2-17,97 11 93,-42-2-67,177 28 267,-216-26-201,50 16-86,-127-21-93,43 8 197,-32-12-393,-18-3-97,87 5-1,18-4 201,43-13-125,-79-2-98,-70 1 54,54 1 43,-80 0-30,55-8 0,21 0 183,298-16-879,-346 18 583,146-22-686,-127 17 1109,-64 10-270,0 0 1,0 2 0,-1 0-1,39 7 1,-31-3 150,45 1 1,148-1 699,-191-4-876,-17 0-188,0-1-1,-1 0 0,21-3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1:11.71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7 416,'10'7'8562,"15"1"-7407,2-5-750,-1 0 0,46-4-1,54-10-245,-45 2 153,-59 7-194,-2 0 252,-1 0-1,1 2 0,31 2 0,-24 2-10,64 11 375,-83-14-1022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20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26 834 3328,'-6'2'630,"-13"-1"3178,18-2-3713,2-5 435,-1-1 0,1 1 0,1-1 1,-1 1-1,1 0 0,0-1 0,0 1 0,5-8 0,4-7-427,15-19-1,-15 22 271,10-12-129,1 0-1,36-36 1,-41 48-87,2 1-1,0 1 1,1 0 0,31-17 0,-18 17-12,-31 15-147,0 0 0,1 0-1,-1 0 1,1 1 0,-1 0-1,1-1 1,-1 1 0,1 0-1,-1 0 1,1 0 0,3 1-1,-5-1 1,-1 1-1,1-1 1,0 0-1,0 1 1,-1-1-1,1 1 1,0-1-1,-1 1 1,1-1-1,0 1 1,-1-1-1,1 1 1,-1 0-1,1-1 0,-1 1 1,1 0-1,-1-1 1,0 1-1,1 0 1,-1 0-1,0 0 1,0-1-1,1 1 1,-1 0-1,0 0 1,0 0-1,0-1 1,0 3-1,-3 25 149,2-22-85,-3 17 68,-1 0 0,-1 0 0,-10 22 0,-32 65 270,35-83-317,12-24-62,0 0 0,0-1 0,0 1 1,0 0-1,1 0 0,-1-1 0,1 1 0,-1 5 0,1-8-11,0 1 0,0-1 0,1 1-1,-1-1 1,0 1 0,0-1-1,0 1 1,0-1 0,0 0-1,1 1 1,-1-1 0,0 1-1,0-1 1,1 1 0,-1-1-1,0 0 1,1 1 0,-1-1 0,0 0-1,1 1 1,0-1 0,-1 1 2,1-1 0,0 0 1,0 0-1,0 0 0,0 0 1,-1 1-1,1-1 0,0 0 1,0 0-1,0-1 0,0 1 1,0 0-1,-1 0 0,1 0 1,0 0-1,1-1 0,5-2 42,-1 0 0,0 0 0,0 0-1,0-1 1,0 0 0,-1 0 0,8-7-1,35-40 126,-28 28-133,30-36-128,-28 32-121,41-40 1,-63 66 187,1 0 0,0 1 0,0-1 0,-1 0 0,1 1 0,0-1 0,0 0 0,0 1 0,0-1 0,0 1 0,0-1 0,0 1 0,0 0 0,0 0 1,0-1-1,0 1 0,0 0 0,0 0 0,2 0 0,-3 0 10,1 0 1,0 1 0,-1-1 0,1 1-1,-1-1 1,1 0 0,-1 1-1,1-1 1,-1 1 0,1-1 0,-1 1-1,1 0 1,-1-1 0,0 1-1,1-1 1,-1 1 0,0 0 0,1-1-1,-1 1 1,0 0 0,0 1-1,1 5 36,0 1 0,0 0-1,-1 0 1,0 9-1,-1-8 56,1 35-96,1-44 28,-1 0 0,0 0 0,1 0 0,-1 0 0,0 0 0,1 0 0,-1 0 0,0 0-1,1 0 1,-1 0 0,1 0 0,-1 0 0,0-1 0,1 1 0,-1 0 0,0 0 0,0 0-1,1 0 1,-1-1 0,0 1 0,1 0 0,-1 0 0,1-1 0,2-2-2,-1 0 0,1-1 0,0 0 0,-1 1 1,0-1-1,0 0 0,0 0 0,2-7 0,3-6-13,4-4-3,-6 8-11,1 1 0,15-23 0,-21 35 3,1 0 0,-1-1 1,0 1-1,0 0 0,0 0 0,0 0 0,0-1 0,1 1 1,-1 0-1,0 0 0,0 0 0,0 0 0,1-1 0,-1 1 1,0 0-1,0 0 0,0 0 0,1 0 0,-1 0 0,0 0 1,0 0-1,1 0 0,-1 0 0,0 0 0,0 0 0,1 0 1,-1 0-1,0 0 0,0 0 0,1 0 0,-1 0 0,0 0 1,0 0-1,1 0 0,5 9-212,-2 12 31,-3-1 130,7 63-26,-7-73 109,1 1-1,1-1 1,-1 0-1,2 0 1,7 17-1,-9-24 5,1 0-1,-1 0 0,0 0 1,1-1-1,0 1 0,0-1 0,0 1 1,0-1-1,0 0 0,0 0 0,0 0 1,0-1-1,1 1 0,-1-1 0,1 0 1,0 0-1,-1 0 0,1 0 0,0 0 1,-1-1-1,6 0 0,7 1-21,-1-2 0,0 0 0,27-5 0,-22 2 37,1-1 0,-1-1-1,0-1 1,-1 0 0,0-2 0,0 0 0,27-18 0,-36 20 18,0 0 0,0-2 1,0 1-1,-1-1 0,-1 0 0,1-1 1,-2 0-1,1 0 0,-1-1 0,-1 0 1,0 0-1,0-1 0,5-18 0,-8 21-68,-1 1 0,-1-1 0,0 1 0,0-1 0,-1 0 0,0 0 0,-2-16 0,2 24-21,0 0-1,0 0 0,-1 0 1,1 0-1,0 0 1,0 0-1,-1 0 0,1 1 1,0-1-1,-1 0 0,1 0 1,-1 0-1,1 1 0,-1-1 1,0 0-1,1 0 0,-1 1 1,-1-2-1,2 2 9,-1 0-1,1 0 1,-1 0-1,1 0 1,-1 0-1,1-1 1,-1 1-1,0 0 1,1 0 0,-1 1-1,1-1 1,-1 0-1,1 0 1,-1 0-1,1 0 1,-1 0-1,1 1 1,-1-1 0,1 0-1,-1 0 1,1 1-1,-1 0 1,-2 1-12,1 0 1,0 0-1,0 0 1,0 0 0,0 0-1,0 1 1,1-1-1,-1 1 1,1 0 0,-2 4-1,-2 7 13,1 1-1,1-1 1,1 1-1,0-1 1,0 1-1,2 0 1,0-1-1,2 21 1,-1-27 45,0 0-1,1 0 1,0 0 0,0 0 0,1-1-1,0 1 1,0-1 0,1 1 0,-1-1-1,2-1 1,-1 1 0,1 0 0,0-1-1,0 0 1,1 0 0,0-1 0,6 6-1,-8-8 6,0-1-1,-1 0 0,1 0 1,0 0-1,0 0 0,0-1 1,1 1-1,-1-1 0,0 0 1,0 0-1,1-1 0,-1 1 1,1-1-1,-1 0 0,0 0 1,1-1-1,-1 1 0,0-1 1,1 0-1,-1 0 0,0 0 1,0-1-1,0 1 0,0-1 1,0 0-1,0 0 0,0-1 1,-1 1-1,5-4 0,14-16 113,-1 0-1,0-1 0,29-47 0,-15 22-18,7-7 41,57-80 116,-80 106-305,-1-1 0,24-56-1,-32 61-41,18-50 144,-26 66-190,1 0-1,-2 0 1,1 0 0,-1 0-1,-1 0 1,0-14-1,0 22 101,0 1 0,0-1 0,0 1-1,0-1 1,0 1 0,0-1 0,0 1-1,0-1 1,0 1 0,0-1 0,0 1-1,0-1 1,0 1 0,-1-1 0,1 1-1,0 0 1,0-1 0,-1 1 0,1-1-1,0 1 1,-1 0 0,1-1-1,0 1 1,-1 0 0,1-1 0,0 1-1,-1 0 1,1-1 0,-1 1 0,0 0-1,0 0-1,0 0 0,1 0-1,-1 1 1,0-1 0,0 0-1,0 1 1,1-1-1,-1 0 1,0 1 0,0-1-1,1 1 1,-1 0 0,0-1-1,1 1 1,-2 0-1,-21 31-196,7-6 136,1 1 0,-20 50 0,30-61 121,0 1 1,1 0-1,0-1 1,1 1 0,1 0-1,1 30 1,3-18 39,1 0-1,1 0 1,2-1 0,14 42 0,49 108 434,-65-169-502,18 29-2236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1:14.36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0 832,'4'0'5936,"-3"1"-5835,0-1 0,0 1 0,0 0-1,0-1 1,0 1 0,0 0 0,0 0 0,0 0 0,-1 0 0,1 0 0,0 0 0,0 0 0,-1 0 0,1 0-1,0 1 1,11 20 960,-11-20-899,2 6 176,1-1 1,1 1-1,-1-1 0,1 0 1,10 11-1,-12-16-283,0 1 0,0-1 0,0 0 0,0 0 0,0 0 0,0-1 0,0 1 0,0-1 0,1 0 0,-1 1 0,0-2 0,1 1 0,-1 0 0,1-1 0,-1 1 0,6-1 0,162-3 596,-153 2-672,0-1 1,0-1 0,30-8-1,-18 4 167,40-13 18,-42 12-32,-1 1 0,42-5 0,185 5-579,-188 7 643,-4 0-137,69 11 0,-89-8-55,67-2 0,-55-2 89,265 14 62,-195 6 21,-87-12-62,59 3 0,-56-7-140,225 2 177,-158-6-24,138-17 43,-4 0-68,-152 20-106,1 4 0,96 19 1,-10 15-120,-55-11 139,-15-2 59,-4 1 107,-52-13-140,-31-10-44,205 48-225,-46-42 461,-67-7-111,19-1-214,30 3 326,-5 2-61,-102-7-86,0 2 0,85 16-1,-99-12-165,-24-5-104,27 9 0,-35-9-463,0 0 1,0-1-1,0 0 1,0 0-1,15 0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0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1 817 4480,'0'0'1445,"2"-1"-885,12-9 350,1 1-1,0 0 1,0 1-1,1 1 1,31-10 0,-30 11-657,0 0 0,-1-1 1,1-1-1,-1 0 1,-1-1-1,22-16 1,-26 14-182,-1 0 0,0-1 1,0 0-1,-2 0 0,1-1 1,-2 0-1,1 0 0,-2-1 0,8-22 1,2-16 69,13-70 0,-27 108-141,19-155 199,-6 29-176,-15 137-9,1-2-78,0 0 0,0 0 0,0 0 0,3-7 0,-4 11 47,1 1 0,-1-1 1,0 1-1,1-1 1,-1 1-1,0 0 1,1-1-1,-1 1 0,0-1 1,1 1-1,-1 0 1,1-1-1,-1 1 1,0 0-1,1-1 1,-1 1-1,1 0 0,-1 0 1,1 0-1,0-1 1,0 1-2,0 0-1,-1 0 1,1 1 0,0-1 0,0 0 0,-1 0-1,1 1 1,0-1 0,0 0 0,-1 1 0,1-1 0,0 0-1,-1 1 1,1-1 0,-1 1 0,1-1 0,-1 1 0,1 0-1,0 0 1,4 5-13,1 1-1,-1 0 1,-1 1-1,1-1 1,3 11 0,16 43-30,-20-49 46,13 42 172,-1 2-1,-3 0 0,-3 0 1,-2 1-1,1 97 0,-10-128 74,-3 31 0,2-47-83,0 0 0,0 1 0,-1-1 0,0 0 0,-8 16 0,10-24-100,0 0 1,0 0-1,0 0 1,-1-1-1,1 1 1,0 0-1,-1-1 1,1 1-1,-1-1 1,0 0-1,1 1 1,-1-1-1,0 0 1,0 0-1,0 0 1,1 0-1,-1-1 1,0 1-1,0 0 1,-1-1-1,1 1 1,0-1-1,0 0 1,0 0-1,-3 0 1,-5-1-26,1 0 1,0-1-1,0 0 1,-16-6-1,18 5-36,-6-2-63,0 0 1,1-1 0,0 0-1,0-1 1,1 0 0,-1-1-1,-11-12 1,22 20 46,1 0-1,-1 0 1,1-1 0,0 1-1,-1 0 1,1-1 0,0 1-1,-1 0 1,1-1 0,0 1-1,-1 0 1,1-1 0,0 1-1,0-1 1,-1 1 0,1-1-1,0 1 1,0-1-1,0 1 1,0-1 0,0 1-1,0-1 1,0 1 0,0-1-1,0 1 1,0 0 0,0-1-1,0 0 1,0 0 5,1 1 1,0 0-1,-1-1 0,1 1 0,-1 0 1,1-1-1,0 1 0,-1 0 1,1 0-1,0 0 0,-1 0 1,1 0-1,0-1 0,0 1 0,-1 0 1,1 0-1,0 1 0,5-1-40,0 1 0,0 0-1,0 0 1,7 3-1,26 11 379,-23-8-146,0-1-1,1 0 1,-1-1-1,1-1 0,0 0 1,1-1-1,19 0 0,-24-3-57,0-1-1,0-1 0,0 0 0,0-1 0,-1 0 0,1-1 0,-1 0 1,0-1-1,0 0 0,0-1 0,-1-1 0,16-11 0,-13 8-64,-1-1 1,-1-1-1,0 0 0,0 0 1,-1-2-1,-1 1 0,0-1 1,-1-1-1,9-17 0,-13 22-47,3-7-47,0 1 0,8-31 0,-15 44-595,-3 13 211,-5 19 267,2-13 147,1 1-1,0-1 1,1 1-1,1 0 1,1 1-1,0-1 1,2 0-1,3 30 0,-3-43 13,1 1-1,-1-1 0,1 0 0,0 0 0,0 0 1,0 0-1,1 0 0,-1 0 0,1 0 0,0-1 1,0 1-1,0-1 0,6 4 0,-7-5 57,1 0 0,-1 0 0,1 0-1,-1-1 1,1 1 0,0-1 0,-1 0 0,1 0-1,0 0 1,0 0 0,0 0 0,0-1 0,0 1-1,0-1 1,0 0 0,0 0 0,0 0 0,0 0 0,0-1-1,0 1 1,0-1 0,2 0 0,3-3 8,0 0 0,0-1 0,-1 0 0,0 0 0,0-1 0,0 1 0,0-1 0,-1-1 0,0 0 0,-1 1-1,1-2 1,-1 1 0,7-14 0,-1-1-77,-1 0-1,-1-1 0,12-41 0,-18 47-286,-2 13-355,-1 16 303,1 2 337,1-1 0,0 0-1,6 21 1,2 4-22,-9-30 73,1-1 0,0 1 0,0-1 1,1 0-1,5 12 0,-8-18 2,1 0 0,0 0 0,-1 0 0,1 0 0,0 0-1,-1 0 1,1 0 0,0 0 0,0 0 0,0 0 0,0 0 0,0-1 0,0 1 0,0 0 0,0-1 0,0 1 0,0-1 0,0 1 0,0-1 0,1 1 0,-1-1-1,0 0 1,0 0 0,0 1 0,1-1 0,-1 0 0,0 0 0,0 0 0,1 0 0,-1-1 0,0 1 0,0 0 0,0 0 0,1-1 0,-1 1 0,0-1 0,0 1-1,0-1 1,0 1 0,0-1 0,0 0 0,0 0 0,2-1 0,2-3 14,1-1 0,-1 1 0,0-1 0,-1-1 0,5-6 0,0-2 0,70-104-109,-16 17-384,-63 102 442,0 0 1,0 0 0,1 0-1,-1-1 1,0 1 0,0 0-1,0 0 1,0 0-1,0 0 1,0 0 0,0 0-1,0 0 1,0 0-1,1 0 1,-1 0 0,0 0-1,0 0 1,0 0 0,0 0-1,0 0 1,0 0-1,0 0 1,0 0 0,0 0-1,1 0 1,-1 0 0,0 0-1,0 0 1,0 0-1,0 0 1,0 0 0,0 1-1,0-1 1,0 0 0,0 0-1,0 0 1,0 0-1,1 0 1,-1 0 0,0 0-1,0 0 1,0 0 0,0 0-1,0 0 1,0 0-1,0 1 1,0-1 0,0 0-1,0 0 1,0 0 0,0 0-1,0 0 1,0 0-1,0 0 1,0 0 0,0 1-1,0-1 1,0 0 0,0 0-1,0 0 1,0 0-1,0 0 1,0 0 0,0 0-1,0 0 1,0 0 0,0 0-1,0 1 1,-1-1-1,2 9-44,-3 43-57,-17 90 1,8-72 335,5-30-188,-17 139 195,12-45-51,-9 158 201,19-267-277,0-11 155,1 0 0,1 22 0,1-25 818,-2-21-744,-1-7-254,4-53-30,16-89 68,-11 97-68,5-31-177,5 1 0,3 0 1,4 2-1,68-160 0,-90 243 63,0 0 0,1 0 0,-1 1 0,1 0 0,1-1 0,-1 2 0,10-11 0,-13 14 52,0 1-1,1 0 0,-1 0 1,0 1-1,0-1 0,0 0 1,1 0-1,-1 0 1,1 1-1,-1-1 0,0 1 1,1-1-1,-1 1 0,1 0 1,-1-1-1,1 1 0,-1 0 1,1 0-1,-1 0 0,1 0 1,-1 0-1,1 0 0,-1 1 1,1-1-1,-1 0 0,1 1 1,-1-1-1,0 1 1,1 0-1,-1-1 0,0 1 1,1 0-1,-1 0 0,0 0 1,0 0-1,0 0 0,0 0 1,0 0-1,0 0 0,0 0 1,0 0-1,1 2 0,3 4 10,-1 1 0,0-1-1,0 1 1,-1 0 0,5 16-1,-4-11 45,-1-1 0,-1 1-1,0 0 1,-1 0-1,0 0 1,-1 0-1,0 0 1,-1 1 0,-1-1-1,0-1 1,0 1-1,-2 0 1,-6 17-1,9-27 20,0 0 0,-1 0 0,1 0 0,-1-1-1,0 1 1,0 0 0,0-1 0,0 1 0,-1-1-1,1 0 1,-1 0 0,1 0 0,-1 0 0,0 0 0,-4 2-1,5-4-40,1 1 0,-1 0 0,0-1-1,0 0 1,0 1 0,0-1 0,0 0 0,0 0-1,0 0 1,0 0 0,1 0 0,-1 0-1,0-1 1,0 1 0,0-1 0,0 1-1,0-1 1,1 0 0,-1 0 0,0 0 0,1 1-1,-1-2 1,0 1 0,1 0 0,-1 0-1,1 0 1,-3-4 0,3 4-36,0-1 0,0 1 0,0-1-1,0 0 1,1 0 0,-1 1 0,0-1 0,1 0 0,-1 0 0,1 0-1,0 0 1,0-1 0,-1 2-17,1-1 0,0 1 0,0 0 0,0 0-1,0 0 1,1-1 0,-1 1 0,0 0 0,0 0 0,1 0 0,-1 0-1,1 0 1,-1 0 0,1 0 0,-1 0 0,1 0 0,-1 0 0,1 0 0,0 0-1,0 0 1,0 0 0,1-1 0,3-1-54,0 1 0,0-1-1,1 1 1,-1 0 0,0 1 0,1-1-1,8 0 1,42-3-73,-19 3 279,-28 1-169,0 0 0,0 1 1,0 0-1,18 3 1,-25-3 40,1 1 0,-1 0 0,1 0 0,-1 0 0,1 0 0,-1 0 0,0 0 0,0 1 1,1-1-1,-1 1 0,0-1 0,0 1 0,-1 0 0,1 0 0,0 0 0,0 0 0,-1 0 1,0 0-1,1 1 0,-1-1 0,2 5 0,2 6-11,-1 1-1,0 0 0,-1 0 1,0 0-1,-1 1 1,0 25-1,-9 225 48,5-203-28,-11 100 91,5-78 97,4-47 117,1-23 195,2-13-79,-1-6 148,1-6-519,1 1 0,0-1 0,2-16 0,81-551-298,-39 399-26,-40 168 200,0 0-1,8-14 0,-10 22 28,-1 0 0,1 0 0,0 0 1,0 0-1,1 0 0,-1 1 0,0-1 0,1 1 0,-1 0 0,1 0 0,5-3 0,-6 4 36,-1 1 0,0-1 0,0 1 0,1 0 0,-1 0 0,0 0 1,1 0-1,-1 0 0,0 0 0,0 0 0,1 0 0,-1 0 0,0 1 0,1-1 0,-1 0 0,0 1 0,0-1 0,0 1 0,0-1 1,1 1-1,-1 0 0,0 0 0,0-1 0,0 1 0,0 0 0,0 0 0,0 0 0,-1 0 0,2 2 0,1 1 33,0 0 0,0 0 0,-1 0-1,1 0 1,-1 1 0,2 7 0,-1-2-20,-1 0 0,0 1 0,-1-1 1,-1 1-1,1-1 0,-1 1 0,-1-1 1,-3 15-1,3-18 40,0 0 1,-1 0-1,0 0 1,0 0-1,-1 0 1,0 0-1,0-1 1,-1 1-1,1-1 1,-2 0-1,1 0 1,0-1-1,-7 6 1,10-9-1,-1-1 0,0 0 0,0 1 0,0-1 0,0 0 0,0 0 0,0 0 1,0 0-1,0-1 0,0 1 0,-1 0 0,1-1 0,0 0 0,0 1 0,-1-1 0,-3-1 0,4 1-54,1 0 0,-1 0 1,1-1-1,0 1 0,-1-1 0,1 1 0,0-1 1,-1 0-1,1 1 0,0-1 0,0 0 0,-1 0 1,1 0-1,0 0 0,0 0 0,0 0 0,0 0 1,0 0-1,1 0 0,-1-1 0,0 1 0,0 0 1,1-1-1,-1 1 0,1 0 0,-1-1 0,1-1 1,-1 2-22,1 0 0,0 0 0,0-1 0,0 1 0,0 0 0,0 0 0,0 0 0,1-1 0,-1 1 0,0 0 0,1 0 0,-1 0 0,0 0 0,1 0 0,0 0 0,-1 0 0,1 0 0,-1 0 0,1 0 0,0 0 0,0 0 0,0 0 0,1-1 1,3-2-41,1 0 0,-1 1 0,8-5 0,-8 5 42,11-4-69,-1 0 1,1 0 0,21-5 0,55-9 52,-32 8 31,-39 8 3,0 0 0,1 2 1,27-1-1,-48 4 3,0-1 0,0 1 0,0 0 0,0 0 0,0 0 0,-1 0 0,1 0 0,0 1 0,0-1-1,0 0 1,0 0 0,-1 0 0,1 1 0,0-1 0,0 0 0,0 1 0,-1-1 0,1 1 0,0-1 0,-1 1 0,1-1 0,0 2 0,0-1-13,-1 0 0,0 0 0,0 0 0,0 0 0,0 0 0,0 0 0,0 0 0,0 0 0,0-1 0,0 1 1,0 0-1,-1 0 0,0 2 0,-1 12 51,2-9-16,0 0-1,1 0 1,0 0-1,0 0 1,0 0-1,1 0 1,0 0 0,3 5-1,-4-8 18,1 0 0,-1 0-1,1 0 1,0 0 0,0 0-1,1-1 1,-1 1 0,0-1-1,1 1 1,-1-1 0,1 0 0,0 0-1,0 0 1,0-1 0,6 4-1,-6-4 18,1 0 0,-1 0 0,1 0-1,0-1 1,-1 1 0,1-1 0,0 0-1,-1 0 1,1 0 0,0 0 0,-1-1-1,1 1 1,0-1 0,-1 0 0,1 0 0,3-2-1,-4 1-20,-1 1-1,1-1 1,-1 1 0,1-1-1,-1 0 1,0 0 0,0 0-1,0 0 1,0-1-1,0 1 1,0-1 0,0 1-1,-1-1 1,1 1-1,-1-1 1,0 0 0,0 0-1,0 1 1,0-1-1,1-6 1,-2 5-47,0 0 1,1 0-1,-1 0 1,0 1-1,-1-1 1,1 0-1,-1 0 1,0 0-1,0 0 0,0 1 1,0-1-1,-1 0 1,1 1-1,-1-1 1,0 1-1,0 0 1,0-1-1,0 1 0,-1 0 1,0 0-1,1 1 1,-1-1-1,0 0 1,0 1-1,0 0 1,-1 0-1,1 0 0,0 0 1,-1 0-1,0 1 1,1-1-1,-1 1 1,0 0-1,1 0 1,-9 0-1,7 0-102,-1 0 0,1 1-1,-12 1 1,11-1-77,9 0 177,-1 0 0,1 1-1,0-1 1,0 1 0,0-1 0,-1 1-1,1 0 1,4 3 0,2-1 3,15 4 69,-15-4-41,0 0-1,0-1 1,0 0 0,9 0 0,-14-2 31,-1 0 1,1 0-1,-1 0 0,1-1 1,-1 1-1,0-1 0,1 0 1,-1 0-1,0 0 0,0-1 1,0 1-1,0-1 0,0 0 1,5-3-1,6-7 71,-1 0 0,0-1 0,-1-1 0,-1 0 0,20-30 0,40-88 46,-35 61-212,-23 47-135,2 0 0,32-41-1,-46 63 174,-1 1 0,1 0 0,0 0 0,0 0 0,0 0 0,0 0 0,0 0 0,1 0 0,-1 0 0,0 1 0,0-1 0,1 0 0,-1 1 0,0-1 0,1 1 0,-1-1 0,0 1 0,1 0 0,-1-1 0,1 1 0,2 0 0,-3 0 9,0 1-1,1-1 1,-1 1 0,0 0 0,1-1 0,-1 1-1,0 0 1,0 0 0,1 0 0,-1 0 0,0 0-1,0 0 1,0 0 0,0 0 0,0 1 0,-1-1-1,2 2 1,3 7 12,0 0-1,-1 0 1,-1 0-1,4 15 1,-6-20-1,20 77 269,15 123 0,-34-192-186,-1 0 0,-1 0 0,0 0 0,-3 18 1,3-28-67,-1 1 1,0-1-1,0 0 1,0 1-1,-1-1 1,1 0-1,-1 0 1,1 0-1,-4 4 1,3-5-10,1-1 0,-1 1 1,1-1-1,-1 1 0,0-1 0,1 0 0,-1 0 1,0 0-1,0 0 0,0 0 0,0 0 1,0-1-1,0 1 0,0 0 0,0-1 0,-4 1 1,-3-1 74,0 0 0,0-1 0,0 0 0,1 0 0,-1-1 0,0 0 0,1-1-1,-1 0 1,-9-4 0,2-1-161,-1-1 1,1 0-1,-20-17 0,19 12-435,32 19 15,4 4 540,7 1 27,1-2 1,-1-1-1,1 0 1,0-2-1,1-2 1,-1 0-1,1-2 1,-1 0-1,49-7 1,-65 4 4,0 0 1,-1-1-1,1-1 1,-1 0 0,1 0-1,-1-1 1,-1 0-1,1-1 1,-1 0-1,0 0 1,0-1-1,-1 0 1,0-1-1,0 0 1,9-12-1,-9 10-49,0-1 0,-1-1 0,0 1 0,-1-1 1,0 0-1,-1-1 0,0 1 0,-1-1 0,-1 0 0,0 0 0,-1 0 0,1-16 0,-3 19-111,0 1 0,0 0 0,-1 0-1,-5-17 1,6 23 47,-1 1-1,0 0 1,1 0-1,-1 0 0,0 0 1,0 0-1,0 0 1,-1 0-1,-2-3 1,4 4 25,-1 0 0,0 1 1,1-1-1,-1 1 1,0-1-1,0 1 1,0 0-1,0-1 0,1 1 1,-1 0-1,0-1 1,0 1-1,0 0 1,0 0-1,0 0 1,0 0-1,0 0 0,0 0 1,1 0-1,-1 0 1,0 0-1,0 0 1,0 1-1,0-1 0,0 0 1,0 1-1,0-1 1,1 0-1,-2 1 1,-2 2 7,0-1 0,0 1 0,1 0 0,-1 0 0,1 0 0,0 1 0,0-1 0,0 1 0,0-1 0,-4 9 0,-3 7-34,-9 23 0,8-15 74,-21 51 710,29-68-614,0 0-1,0 0 1,1 0-1,1 0 1,0 0-1,0 13 1,1-19-77,1-1-1,-1 1 1,1-1 0,0 1 0,0-1-1,0 0 1,0 1 0,1-1-1,-1 0 1,1 0 0,0 0 0,0 0-1,0 0 1,0 0 0,0-1 0,1 1-1,-1-1 1,1 0 0,0 1-1,0-1 1,0 0 0,0-1 0,0 1-1,4 1 1,3 2 51,1-2-1,0 0 1,0 0-1,0-1 0,0 0 1,12 0-1,10 0-155,1-2-1,-1-2 1,0-1-1,59-12 0,-59 6-2258,-1 0 0,44-21-1,-68 27 1052,0-1-1,0 0 1,-1-1 0,0 1-1,1-1 1,-2-1-1,1 0 1,10-10-1,9-16-3568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13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1246 1472,'-2'1'59,"2"-1"-32,0 1 0,-1-1-1,1 1 1,0-1-1,-1 0 1,1 1 0,0-1-1,-1 0 1,1 0 0,-1 1-1,1-1 1,-1 0 0,1 0-1,-1 1 1,1-1 0,-1 0-1,1 0 1,-1 0 0,1 0-1,-1 0 1,-12-1 5514,45-62-720,-4-3-4392,3 1 1,3 1-1,61-86 0,-77 126-338,0 1 0,2 1-1,0 0 1,2 2 0,24-18-1,-43 36-83,0 0 1,0 0-1,0 0 0,0 1 0,0-1 0,0 1 0,4-1 0,-6 1 2,0 1 0,-1 0 0,1 0-1,0 0 1,-1 0 0,1 0-1,0 0 1,-1 0 0,1 0 0,0 0-1,-1 0 1,1 1 0,0-1-1,-1 0 1,1 0 0,-1 1 0,1-1-1,0 0 1,-1 1 0,1-1-1,-1 0 1,1 1 0,-1-1 0,1 1-1,-1-1 1,1 1 0,-1-1-1,0 1 1,1 0 0,-1-1 0,0 1-1,1-1 1,-1 1 0,0 0-1,0-1 1,1 1 0,-1 0 0,0-1-1,0 1 1,0 0 0,0-1-1,0 2 1,0 10 91,-1 0-1,0 0 1,-1 0-1,0 0 0,-8 21 1,6-16-25,-44 137 435,17-60-92,30-91-386,0 0 0,1 0 0,-1 1 0,1-1 0,-1 0 0,1 0 0,1 7 0,-1-10-27,0 0 0,0 0-1,0 1 1,0-1 0,0 0-1,0 0 1,0 0 0,0 1 0,0-1-1,0 0 1,0 0 0,0 0-1,0 0 1,0 1 0,1-1-1,-1 0 1,0 0 0,0 0 0,0 0-1,0 0 1,0 1 0,1-1-1,-1 0 1,0 0 0,0 0 0,0 0-1,0 0 1,1 0 0,-1 0-1,0 0 1,0 0 0,0 0 0,0 0-1,1 0 1,-1 0 0,0 0-1,9-4 133,10-11-16,146-168-322,8-8-163,-170 188 339,1 0-1,-1 0 1,1 0 0,5-3 0,-8 6 30,-1 0 0,1-1-1,-1 1 1,1 0 0,-1 0 0,1-1 0,-1 1 0,1 0 0,-1 0 0,1 0 0,-1 0 0,1 0 0,-1 0 0,1 0 0,0 0 0,-1 0 0,1 0 0,-1 0-1,1 0 1,-1 0 0,1 0 0,0 0 0,-1 0 0,1 1 0,-1-1 0,1 0 0,-1 0 0,1 1 0,-1-1 0,0 0 0,1 1 0,-1-1 0,1 1 0,-1-1-1,0 0 1,1 1 0,-1-1 0,0 1 0,1-1 0,-1 1 0,0-1 0,0 1 0,1-1 0,-1 2 0,1 5 75,0-1 1,0 1-1,0 0 0,-1 0 1,0 0-1,-1 7 0,0 7 200,-2 68 458,2 48 258,2-116-871,-1-6-51,2 1 0,5 25 0,-7-37-42,1 0-1,1 0 0,-1 0 0,1-1 1,-1 1-1,1-1 0,0 1 1,0-1-1,1 0 0,-1 1 0,1-1 1,-1-1-1,1 1 0,0 0 0,5 3 1,-5-4-9,-1-1 0,1 0 1,0 0-1,-1 0 0,1 0 1,0-1-1,0 1 0,0-1 1,-1 0-1,1 0 0,0 0 1,0 0-1,0 0 1,-1 0-1,1-1 0,0 1 1,3-2-1,5-2 4,0 0 0,19-10 0,-26 11-48,10-4 28,-1-2 0,0 1 1,-1-2-1,0 0 0,0 0 1,-1-1-1,-1 0 1,0-1-1,16-25 0,-16 21-79,-1 0 1,0-1-1,-1 0 0,-2-1 0,1 1 0,-2-1 0,6-35 0,-10 46 12,-1-1 0,0 0 1,0 1-1,-2-14 0,2 19 16,0-1 0,-1 0 0,0 0 0,1 0 0,-1 1 0,0-1-1,0 1 1,-1-1 0,1 1 0,0-1 0,-1 1 0,0 0 0,0-1 0,-3-3 0,3 5 25,1 1 1,0-1-1,-1 0 0,1 1 0,-1-1 0,1 1 0,-1-1 0,1 1 0,-1 0 0,1 0 0,-1 0 0,1 0 0,-1 0 0,1 0 0,-1 0 0,1 0 0,-1 0 0,1 1 1,-1-1-1,1 1 0,-1-1 0,1 1 0,-1-1 0,1 1 0,0 0 0,-3 1 0,-1 2-37,0 0 1,0 0-1,0 0 1,-6 9-1,2-2 88,1 0 1,0 1-1,1-1 0,1 2 0,0-1 1,1 1-1,-4 13 0,0 2 307,2 0 0,-4 36 0,11-58-285,-1 0 0,1 0 0,0 0 0,0 0 0,0 0 0,1 0 0,0 0 0,0 0 1,1 0-1,-1 0 0,2 0 0,-1-1 0,0 1 0,1-1 0,0 1 0,0-1 0,1 0 0,6 8 1,-5-8 0,1 0 1,0 0 0,0-1 0,0 0 0,0 0 0,1 0 0,-1-1 0,1 0 0,0 0 0,0 0 0,0-1 0,1 0 0,-1-1-1,12 2 1,-7-3-27,0 1 1,-1-2-1,1 1 0,0-2 0,-1 1 0,1-2 0,-1 0 0,0 0 0,0-1 0,0 0 0,0-1 0,14-8 1,-11 5-16,-1-2 0,0 1 0,0-2 1,-1 1-1,-1-2 0,0 0 0,0 0 1,13-21-1,-7 6 7,-1-2 1,-1 0-1,-1-1 0,12-42 1,-22 55-107,-4 13 70,-1 10 13,-14 140-85,6-57 286,8-68-151,1 1-1,2 22 1,1 9 167,-3-52-194,0 1 0,0-1 0,0 1 0,1-1 0,-1 1 0,0-1 0,1 1 0,0-1 0,-1 1 0,1-1 0,0 0 0,-1 1 0,1-1 0,0 0 0,0 0 0,1 2 0,-1-3-10,-1 1-1,1-1 1,-1 0-1,1 1 1,-1-1-1,1 0 1,-1 1-1,1-1 1,-1 0-1,1 0 1,-1 1-1,1-1 1,-1 0 0,1 0-1,0 0 1,-1 0-1,1 0 1,-1 0-1,1 0 1,-1 0-1,1 0 1,0 0-1,-1 0 1,1 0-1,-1 0 1,1 0-1,-1-1 1,1 1-1,-1 0 1,1 0-1,-1-1 1,1 1-1,-1 0 1,1-1 0,-1 1-1,1 0 1,-1-1-1,1 0 1,37-45-15,-2-1 0,-2-3 0,54-105 0,-76 135-95,-12 20 95,0 0 0,0 0 0,1 0 0,-1 0 0,0 0 0,0 0 0,0 0 0,0 0 0,0 0 0,0-1 0,0 1 0,0 0 0,0 0 0,0 0 0,0 0 0,1 0 0,-1 0-1,0 0 1,0 0 0,0 0 0,0 0 0,0 0 0,0 0 0,0 0 0,0 0 0,1 0 0,-1 0 0,0 0 0,0 0 0,0 0 0,0 0 0,0 0 0,0 0 0,0 0 0,1 0 0,-1 0 0,0 0 0,0 0 0,0 0 0,0 0 0,0 0 0,0 0 0,0 0 0,0 0 0,1 1 0,-1 10-102,-14 71 207,8-55-110,2 1 1,-2 41-1,6-65 29,0 1-1,1 0 1,-1 0 0,1 0-1,0-1 1,1 1 0,-1-1-1,1 1 1,0-1 0,0 1-1,0-1 1,4 5-1,-4-6 6,0-1-1,0 0 0,0 0 0,0 0 0,0 0 0,0 0 0,0 0 1,1-1-1,-1 1 0,1-1 0,-1 0 0,1 0 0,0 0 0,-1 0 1,1 0-1,0 0 0,0-1 0,0 1 0,-1-1 0,1 0 0,0 0 0,3 0 1,2-1-9,0 0 1,0-1 0,0 0-1,0-1 1,-1 0-1,1 0 1,12-8 0,-3 1 43,-1-1 1,16-14-1,-19 13-54,0-1 0,0 0 0,-1-1 0,-1 0-1,15-26 1,37-83-124,-49 92 100,71-171-78,-59 130-147,22-95 1,-22 56-86,14-115 0,-39 213 282,0 8-16,0 0 1,-1 0-1,0 0 1,0-1-1,0 1 1,0 0-1,-1 0 0,0 0 1,-2-9-1,3 13 51,0 1 0,0 0 0,0 0 0,-1-1 0,1 1 0,0 0 1,0-1-1,0 1 0,0 0 0,-1-1 0,1 1 0,0 0 0,0 0 0,-1-1 0,1 1 0,0 0 0,0 0 0,-1 0 0,1-1 0,0 1 0,-1 0 0,1 0 0,0 0 0,-1 0 0,1 0 0,0 0 0,-1 0 0,1 0 0,0 0 0,-1 0 0,1 0 0,0 0 0,-1 0 0,1 0 0,0 0 0,-1 0 0,1 0 0,0 0 0,-1 0 1,1 0-1,0 0 0,-1 1 0,1-1 0,0 0 0,-1 0 0,1 0 0,0 1 0,0-1 0,-1 0 0,1 0 0,0 1 0,0-1 0,0 0 0,-1 0 0,1 1 0,0-1 0,0 0 0,0 1 0,0-1 0,-12 21-88,-2 22 102,2 0 1,3 0-1,-5 46 0,3-23 32,-9 63 18,-2 136 1,30-34 159,-6-216-124,0 0 0,5 18 0,-6-30-60,0 0-1,0 0 1,0 0-1,0 0 0,0 0 1,1 0-1,-1-1 1,1 1-1,0 0 0,-1-1 1,1 1-1,1-1 1,-1 0-1,0 0 0,0 1 1,1-2-1,2 3 1,-3-3-21,0-1 0,-1 0 1,1 1-1,0-1 1,-1 0-1,1 0 0,0 0 1,-1 0-1,1-1 1,0 1-1,-1 0 0,1-1 1,0 1-1,-1-1 1,1 1-1,-1-1 0,1 0 1,-1 0-1,1 1 1,-1-1-1,0 0 0,1 0 1,-1-1-1,1 0 1,5-4 12,-1-1 0,11-13 0,-17 19-17,20-29 1,-2 0 0,25-54 0,-20 36 76,6-21-352,-25 60 277,-1-1 0,-1 0 0,0 0 0,0 0 0,0-13 0,-2 21-9,0 1-1,0-1 1,-1 0-1,1 0 1,0 0 0,-1 1-1,1-1 1,-1 0-1,1 1 1,-1-1-1,0 1 1,0-1-1,1 0 1,-1 1-1,0 0 1,-1-1-1,1 1 1,0 0-1,-3-3 1,4 4-77,1 1-5,3 2 85,0 1 1,0 0 0,0-1 0,0 2-1,-1-1 1,0 0 0,0 1-1,4 7 1,19 45 225,-23-49-213,9 23 22,23 50 67,-29-68-67,1-1 1,0 0-1,1 0 1,9 11 0,-12-18-2,-1 0 1,1-1 0,0 1 0,0-1-1,8 5 1,-10-8-24,0 1 0,0-1 0,0 0 0,0 1 0,0-1 0,0 0 0,0-1 0,1 1 0,-1-1 0,0 1 1,0-1-1,6 0 0,-1-2-17,-1 1 1,0-1 0,0 0-1,0 0 1,0-1 0,-1 0-1,1 0 1,-1-1 0,1 0-1,-1 0 1,8-8 0,6-6 21,32-39 0,5-4-64,-35 42 53,-22 19-2,1 0-1,-1 0 1,0 1-1,0-1 1,1 0-1,-1 0 1,0 0 0,1 0-1,-1 1 1,0-1-1,0 0 1,0 0-1,1 1 1,-1-1 0,0 0-1,0 1 1,0-1-1,0 0 1,1 1 0,-1-1-1,0 0 1,0 0-1,0 1 1,0-1-1,0 0 1,0 1 0,0-1-1,0 0 1,0 1-1,0 0 1,-1 5 7,0 1 0,0 0 0,0 0 0,-4 9 0,-2 10 36,2 0 7,-9 52-101,13-67 70,0 0 1,1 1-1,1-1 1,2 22-1,-3-31 3,1 0-1,-1 1 1,1-1-1,0 0 0,-1 0 1,1 0-1,0 1 1,0-1-1,0 0 1,1 0-1,-1 0 1,0 0-1,1-1 0,0 1 1,-1 0-1,1-1 1,0 1-1,0-1 1,-1 1-1,1-1 1,0 0-1,1 0 0,-1 0 1,0 0-1,0 0 1,0 0-1,1-1 1,-1 1-1,0-1 1,0 1-1,1-1 0,-1 0 1,4 0-1,-2 0-10,0-1 0,0 0 0,0 0 0,0 0 0,0 0 0,-1 0 0,1-1 0,0 0 0,-1 1-1,1-1 1,-1-1 0,0 1 0,0 0 0,1-1 0,-2 0 0,1 1 0,0-1 0,0 0 0,2-5 0,-1 0-16,1-1 0,-1-1 0,-1 1 0,0-1 0,0 1 0,-1-1 0,0 0 1,-1 0-1,0 1 0,-1-1 0,1 0 0,-2 0 0,0 0 0,-2-14 1,1 17-47,0-1 0,0 1 0,0 0 0,-1 0 0,0 0 0,-1 1 1,1-1-1,-9-11 0,8 14 2,1 0 1,-1 1-1,1-1 1,-1 1-1,0 0 1,0 0-1,-1 0 1,1 1-1,-1-1 1,1 1-1,-1 0 1,0 0-1,1 1 1,-6-2-1,5 3 15,0-1 0,-1 1 0,1 0 0,0 0 0,0 1 0,0 0 1,0 0-1,0 0 0,0 0 0,0 1 0,-4 1 0,0 1 120,57-24 220,27-9-165,-13 10 78,2 3 0,84-11 1,-147 27-206,9-1 139,0 0 0,18 1 0,-26 0-134,0 0-1,1 0 0,-1 1 1,0-1-1,0 1 0,0-1 1,0 1-1,0 0 0,0 0 0,0 0 1,0 0-1,0 0 0,0 1 1,0-1-1,0 0 0,-1 1 1,1-1-1,1 3 0,0 1 14,-1 0 0,1 0 0,-1 0-1,0 0 1,-1 0 0,1 1 0,-1-1 0,0 0-1,-1 1 1,1-1 0,-1 1 0,-1 7 0,0 6 50,-2 0 1,-4 21 0,1-16-25,1-5 25,2-1 0,0 1 0,-1 22 0,4-40-74,0 0 0,0 0 0,-1 0 0,1 0 0,0-1 0,1 1 0,-1 0 0,0 0 0,0 0 0,0 0 0,0-1 0,1 1 0,-1 0 0,0 0 0,1-1 0,-1 1 0,1 0 0,-1 0 0,1-1 0,-1 1 0,1 0 0,-1-1 0,2 1 0,-1 0-9,-1-1 1,1 0-1,0 0 0,0 0 1,-1 0-1,1 0 1,0 0-1,0 0 1,0 0-1,-1 0 0,1-1 1,0 1-1,0 0 1,-1 0-1,1-1 0,0 1 1,0 0-1,-1-1 1,2 0-1,2-2-17,1 0 1,-1-1-1,0 0 1,0 0-1,0 0 1,3-5-1,21-33 44,-16 23-34,0 1 0,1 0 0,1 1 1,24-24-1,-37 40-8,0 0 0,0 0 0,0 1 0,0-1 0,0 0-1,0 0 1,0 1 0,0-1 0,0 1 0,0-1 0,1 1 0,-1 0 0,0-1 0,0 1 0,0 0 0,0 0 0,1-1 0,-1 1 0,0 0 0,2 1 0,-2-1 3,0 1 1,0-1-1,0 1 1,0 0-1,0 0 1,0 0-1,0-1 0,0 1 1,0 0-1,-1 0 1,1 0-1,0 0 1,-1 1-1,1-1 1,0 0-1,-1 0 1,1 0-1,-1 0 1,0 1-1,1 0 1,2 12 49,0 0-1,-1 0 1,0 0 0,-1 24 0,-1-27-18,0-1-1,0 1 1,1 0 0,1 0 0,0 0 0,0 0-1,1-1 1,1 1 0,7 16 0,-7-21 26,0 0-1,0 1 1,1-2 0,0 1 0,7 6 0,-5-6-676,0 0 1,0-1-1,0 0 1,13 6 0,-14-8-316,0-1 1,0 1-1,1-1 1,-1-1-1,1 1 0,8 0 1,-10-2 24,-1 1 0,0-1 1,1-1-1,-1 1 0,0-1 0,0 1 1,0-1-1,1-1 0,-1 1 1,5-3-1,9-5-3019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13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70 5472,'-31'-11'5280,"44"11"-4224,10-8 1920,8 5-1728,13-9 223,3 4-863,19-3-448,4 6-128,22-3-1664,1 5 897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15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5 417 4736,'-4'-6'5370,"6"7"-4933,0-1-1,0 1 1,0-1-1,0 0 0,1 0 1,-1 0-1,0 0 0,0-1 1,0 1-1,0 0 1,2-2-1,3 1 125,3 0-250,-1-1 0,1-1 0,-1 1 0,0-2 1,0 1-1,0-1 0,-1 0 0,10-6 1,6-7-61,28-24 0,-26 19-232,-4 4 18,-1-2 0,0 0 0,23-33 0,44-72 138,-69 97-263,-1-4 13,-20 41 118,0 0 0,0 17 1,-2 4 34,-2 5 259,1 1 1,0 43-1,5-67-229,1-1 1,0 1 0,0-1-1,1 0 1,1 1-1,0-1 1,0 0-1,1-1 1,0 1 0,1 0-1,7 10 1,-9-16-56,1-1 1,-1 1-1,1-1 0,0 0 1,0 0-1,0-1 1,6 5-1,-7-6-19,0-1 0,-1 1 0,1-1-1,0 1 1,0-1 0,0 0 0,1 0 0,-1 0 0,0-1 0,0 1-1,0-1 1,1 0 0,4 0 0,2-2 34,-1 0 0,0 0-1,0-1 1,-1 0 0,1-1 0,0 0 0,-1 0 0,0-1 0,0 0-1,0 0 1,-1-1 0,0 0 0,8-8 0,5-7 1,-1-1 0,31-47 0,52-108-58,-100 170-22,1 1-1,1 0 1,-1 0 0,1 1 0,0-1-1,0 1 1,1 0 0,8-8 0,-13 13 7,0 0 1,1 0 0,-1 0 0,1 0-1,-1-1 1,1 1 0,-1 0 0,1 0 0,-1 0-1,0 0 1,1 0 0,-1 0 0,1 0-1,-1 1 1,1-1 0,-1 0 0,0 0 0,1 0-1,-1 0 1,1 1 0,-1-1 0,0 0-1,1 0 1,-1 0 0,0 1 0,1-1 0,-1 0-1,0 1 1,1-1 0,-1 0 0,0 1-1,0-1 1,1 0 0,-1 1 0,0-1 0,0 1-1,0-1 1,1 0 0,-1 1 0,0-1-1,0 1 1,0 0 0,1 6 23,0 0 1,0 0-1,-1 0 1,0 0-1,-1 0 1,1 0-1,-1 0 1,-4 12-1,2 1 20,0-4-21,-3 26-84,-2 0 0,-2 0 1,-17 46-1,25-81 103,-8 17 140,-13 24 0,20-42-132,0-1-1,0 0 0,-1 0 0,0 0 0,1 0 0,-2-1 0,1 1 0,0-1 0,-1 0 0,-7 5 1,11-9-48,0 1 0,0 0 1,0-1-1,0 1 1,-1-1-1,1 1 1,0-1-1,0 1 0,0-1 1,0 0-1,0 0 1,-1 1-1,1-1 0,0 0 1,0 0-1,0 0 1,-1 0-1,1 0 0,0-1 1,0 1-1,0 0 1,0-1-1,-1 1 1,1 0-1,0-1 0,0 1 1,0-1-1,0 0 1,0 1-1,0-1 0,0 0 1,0 0-1,0 1 1,1-1-1,-1 0 1,-1-2-1,1 2-16,1-1 0,-1 1 0,1-1 0,0 0 0,-1 1 0,1-1 0,0 0 0,0 1 0,0-1 0,0 0 0,0 1 0,0-1 0,1 0 0,-1 1 0,0-1 0,1 0 0,-1 1 0,1-1 0,0 1 0,0-1 0,-1 1 0,1-1 1,0 1-1,0 0 0,0-1 0,3-1 0,0-1-14,1 0 0,0 0 0,0 0 0,0 1 0,1 0 0,-1 0 0,1 0 0,11-3 0,4-1 83,27-4-1,26 0-234,85-2 0,-99 9-3199,-1-1-3676,-45 5 4643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15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26 5632,'-23'-14'2560,"32"2"-2208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16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14 4576,'4'-7'1450,"-3"5"-868,-20-1 4383,9 2-4533,0 1 0,1 0 1,-1 1-1,0 0 0,1 0 0,-1 1 0,1 1 1,-10 2-1,2 0-77,-116 34 1105,106-30-878,0 2 0,-42 23-1,59-29-470,1 2 0,0-1-1,1 1 1,-1 1 0,1-1-1,1 2 1,-12 14 0,15-18-82,1 0 0,0 0 0,0 0 0,0 1 0,1-1 0,0 1 0,0 0 0,0-1 0,1 1 0,0 0 0,0 0 0,0 0 0,1 0 0,0 0 0,0 8 0,1-12-13,-1 0 1,0 0-1,1 0 1,-1 0-1,1 0 1,0 0-1,0 0 1,0 0 0,0 0-1,0 0 1,0 0-1,0-1 1,1 1-1,-1 0 1,0-1-1,1 1 1,0-1-1,-1 0 1,1 1-1,0-1 1,-1 0-1,1 0 1,0 0-1,0 0 1,0 0 0,0-1-1,0 1 1,0-1-1,4 1 1,0-1 8,0 0 0,0 0 0,-1-1 1,1 0-1,0-1 0,-1 1 0,1-1 1,-1 0-1,0 0 0,9-5 0,6-5 61,25-20 1,-7 5-4,23-18-118,-3 3-111,-58 42 140,1-1 0,-1 1 0,1-1 0,-1 1 0,1 0 0,-1-1 0,1 1 1,-1 0-1,1-1 0,-1 1 0,1 0 0,-1 0 0,1 0 0,0-1 0,-1 1 0,1 0 1,-1 0-1,1 0 0,0 0 0,-1 0 0,1 0 0,-1 0 0,1 0 0,0 0 1,0 1-1,0 0 16,-1-1 1,0 1-1,1 0 1,-1 0-1,0 0 0,1 0 1,-1 0-1,0 0 1,0 0-1,0 0 1,0 0-1,0 1 1,1 9 198,6 33 417,21 68 1,-23-99-579,0 1 1,1-1-1,11 20 1,-14-28-53,0 0 1,1 1 0,0-1 0,0-1 0,1 1 0,-1-1 0,1 1 0,0-1 0,0 0 0,8 4 0,-11-7-210,1 0-1,0 0 1,-1-1-1,1 1 1,0 0 0,-1-1-1,1 0 1,0 0 0,0 0-1,-1 0 1,1 0 0,0-1-1,-1 1 1,6-2-1,-3 0-765,1 0-1,-1 0 0,0 0 1,0-1-1,0 0 0,6-4 1,10-9-1869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17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 6816,'-22'5'3072,"4"17"-2656,5-10 1728,8-1-1248,-11 5 1120,1 0-1152,-6 4 223,3-1-607,0 4-384,10 1-64,-1-9 160,9 1-96,0-4-736,4-1 352,6-6-3007,6-2 1823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17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 6880,'-27'14'3136,"1"17"-2720,13-15 1600,8 0-1184,-8 4 0,5 3-480,-2 1-192,10-5-96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20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1375 4160,'-6'-4'2471,"22"-1"-201,-1-8-1603,-1 0 0,-1 0 0,0-2 0,-1 1 0,13-22 0,19-21-45,132-117 180,-6 8-628,-112 92 116,60-98-1,-20 26 12,-80 121-142,-1-2-1,-1 0 1,23-57 0,-38 83-146,4-17 0,-6 13-97,-6 9-72,3-1 141,1 1-1,0-1 1,-1 1-1,2 0 1,-1 0-1,0 0 1,1 1-1,0-1 1,-3 9 0,-19 53 139,-17 83 0,19-64 33,16-62-26,-35 143 746,35-135-672,1 1 1,2-1-1,1 44 0,3-65-65,-1-1 0,1 1 0,5 16 1,-5-23-107,0-1 0,0 1 0,0-1 0,0 0-1,0 0 1,1 1 0,-1-1 0,4 3 0,-5-4-15,1 0-1,0 0 0,0 0 0,0-1 0,1 1 0,-1 0 0,0-1 0,0 1 1,0-1-1,0 1 0,0-1 0,1 0 0,-1 0 0,0 1 0,0-1 0,1 0 1,-1 0-1,3 0 0,0-1 21,1 0-1,0-1 1,0 1 0,-1-1 0,1 0 0,-1 0 0,1 0-1,5-5 1,33-26 107,-35 27-129,70-64 57,-50 44-68,22-22 3,-2-2 0,58-78-1,52-112-210,-133 195 220,-1-2 0,-2 0 0,-3-1 0,23-85 0,-37 113-3,17-78 56,-21 80-52,-1 11 55,0 7-70,0 0-1,0 0 1,0 0 0,0 0-1,0 1 1,0-1-1,0 0 1,0 0-1,0 0 1,0 0-1,0 0 1,0 0-1,0 0 1,0 0-1,0 0 1,0 0 0,0 0-1,0 0 1,0 0-1,0 0 1,-1 0-1,1 0 1,0 0-1,0 0 1,0 0-1,0 0 1,0 0-1,0 0 1,0 0-1,0 1 1,0-1 0,0 0-1,0 0 1,0 0-1,0 0 1,0 0-1,0 0 1,0 0-1,0 0 1,0 0-1,0 0 1,0 0-1,-1 0 1,1 0 0,0 0-1,0 0 1,0 0-1,0 0 1,0 0-1,0-1 1,0 1-1,0 0 1,0 0-1,0 0 1,0 0-1,0 0 1,0 0-1,0 0 1,0 0 0,0 0-1,0 0 1,0 0-1,0 0 1,-48 118 2278,21-45-1551,-121 365 853,78-251-1411,13-37 294,57-150-464,0 1 1,0-1-1,-1 0 1,1 0-1,0 0 1,0 0-1,0 0 1,0 0-1,0 0 1,0 0-1,0 0 1,0 0-1,0 0 1,0 1-1,0-1 1,0 0-1,0 0 0,0 0 1,0 0-1,0 0 1,0 0-1,0 0 1,0 0-1,0 0 1,0 1-1,0-1 1,0 0-1,0 0 1,0 0-1,0 0 1,0 0-1,0 0 1,0 0-1,0 0 1,0 0-1,0 1 1,0-1-1,0 0 0,0 0 1,0 0-1,0 0 1,0 0-1,1 0 1,-1 0-1,0 0 1,0 0-1,0 0 1,0 0-1,0 0 1,0 0-1,0 0 1,0 0-1,0 0 1,0 0-1,1 0 1,-1 0-1,0 0 1,0 1-1,0-1 0,0 0 1,0-1-1,0 1 1,0 0-1,0 0 1,1 0-1,8-6 32,17-16-219,-19 15 131,78-76-269,5-5 169,-89 86 140,1 1 0,-1 0 0,0 0-1,0 1 1,1-1 0,-1 0 0,1 0 0,-1 1 0,1-1 0,-1 1 0,1-1 0,-1 1-1,1-1 1,0 1 0,-1 0 0,3 0 0,-3 0 16,0 0 0,0 1 0,0-1 1,0 1-1,1-1 0,-1 1 0,-1-1 0,1 1 0,0-1 1,0 1-1,0 0 0,0 0 0,0-1 0,0 1 0,-1 0 1,1 0-1,0 0 0,-1 0 0,1 0 0,-1 0 0,1 0 0,-1 0 1,1 0-1,-1 2 0,5 12 55,-1 1 1,-1 0-1,1 18 0,-1-15-12,7 34 0,-9-49-11,1-1 0,-1 1 0,1 0 0,0-1 0,0 1 0,0-1-1,1 0 1,-1 0 0,1 0 0,0 0 0,0 0 0,0 0 0,0-1 0,0 0-1,0 1 1,1-1 0,-1 0 0,1-1 0,-1 1 0,1-1 0,0 1 0,0-1 0,0 0-1,0 0 1,0-1 0,0 1 0,-1-1 0,1 0 0,0 0 0,0 0 0,0-1-1,0 1 1,0-1 0,0 0 0,0 0 0,7-3 0,9-5-19,-1 0 0,0-1 0,0 0 0,-1-2 0,0 0 0,-1-1 0,-1-1 0,0-1 0,19-22 0,-26 26-57,-1-1 0,8-13 1,-14 20-8,1 1 1,-1-1-1,0 0 1,0 0-1,-1 0 1,0 1-1,1-1 1,-1-10 0,0 14 37,-1 1 0,0-1 1,0 0-1,0 1 1,0-1-1,0 0 1,0 1-1,0-1 1,0 1-1,-1-1 1,1 0-1,0 1 1,0-1-1,0 0 1,-1 1-1,1-1 0,0 1 1,-1-1-1,1 1 1,0-1-1,-1 1 1,1-1-1,-1 1 1,1-1-1,-1 1 1,1-1-1,-1 1 1,1 0-1,-1-1 0,1 1 1,-1 0-1,0-1 1,1 1-1,-1 0 1,1 0-1,-1 0 1,0 0-1,1-1 1,-1 1-1,0 0 1,1 0-1,-1 0 1,0 0-1,1 1 0,-1-1 1,0 0-1,1 0 1,-1 0-1,1 0 1,-2 1-1,-2 1-27,-1-1 0,1 1 0,0 0 0,0 1-1,-6 3 1,-1 2 11,1 1 0,0 0 0,0 0 0,1 1-1,0 0 1,1 1 0,0 0 0,1 0 0,0 0-1,-10 23 1,16-30 41,0 0-1,0 0 0,0 0 1,1 0-1,-1 0 0,1 0 1,0 0-1,0 0 0,0 0 0,1 0 1,-1 1-1,1-1 0,0 0 1,0 0-1,1-1 0,-1 1 1,1 0-1,0 0 0,0-1 1,0 1-1,0-1 0,1 1 1,-1-1-1,1 0 0,0 0 1,0 0-1,0 0 0,0-1 1,1 1-1,-1-1 0,1 0 1,-1 0-1,1 0 0,4 1 1,6 2 16,1 0 0,-1-1 1,1 0-1,0-1 0,0-1 0,0 0 1,1-2-1,-1 1 0,0-2 1,0 0-1,1-1 0,-1 0 1,0-1-1,16-6 0,-11 2-5,0 0-1,-1-1 1,0-2 0,0 0-1,-1 0 1,-1-2-1,0 0 1,0-1-1,26-28 1,-28 25 38,-1 0 0,-1-1 0,0-1 0,-2 0 0,0 0 0,10-22 0,-18 32-211,-7 18 31,-7 19 0,11-27 116,-4 15 20,1 1 1,1 0-1,0 0 1,2 0-1,1 23 1,0-36-18,-1 1-5,1 1-1,0-1 1,0 0-1,1 1 1,4 9-1,-5-14 18,0-1-1,0 1 0,0-1 1,0 1-1,0-1 1,0 1-1,0-1 0,1 0 1,-1 0-1,1 0 1,-1 1-1,1-1 0,-1 0 1,1-1-1,-1 1 1,1 0-1,0 0 0,0-1 1,-1 1-1,1-1 1,0 0-1,0 1 0,0-1 1,-1 0-1,4 0 1,9-2 44,0 1 1,0-2 0,0 0-1,22-8 1,-36 11-60,30-11-37,-1-1 1,0-1-1,30-18 0,76-57-5,-124 81 29,1-2 16,20-13-44,-30 21 30,0 0-1,0 0 0,0 0 0,0 0 0,0 1 0,1-1 1,-1 0-1,0 1 0,0 0 0,0-1 0,1 1 1,-1 0-1,4 1 0,-5-1 18,0 0-1,-1 0 1,1 1 0,0-1-1,0 0 1,0 1 0,0-1-1,0 1 1,-1-1 0,1 1 0,0-1-1,0 1 1,-1 0 0,1-1-1,0 1 1,-1 0 0,1 0-1,-1 0 1,1-1 0,0 3 0,0-1 0,-1 0 0,1 0 1,-1 0-1,1 0 1,-1 1-1,0-1 1,0 0-1,0 4 0,-1 2 14,0 0 0,0 0-1,-5 13 1,-44 97 743,44-105-668,0 4 119,15-24-74,5-5-216,39-33-57,21-15-33,-72 59 159,1-1 0,0 1 0,0-1 0,0 1 0,0 0 0,0 0 0,1 0 0,3-1 0,-6 2 7,0 0-1,0 0 0,0 0 0,-1 0 0,1 0 0,0 0 0,0 0 0,-1 0 0,1 0 0,0 0 0,0 0 0,-1 0 0,1 1 0,0-1 0,0 0 0,-1 1 0,1-1 0,0 0 0,-1 1 0,1-1 0,0 1 0,-1-1 0,1 1 0,-1-1 0,1 1 0,-1 0 0,1-1 0,-1 1 0,1-1 0,-1 1 0,0 0 0,1 0 0,-1-1 0,0 1 0,0 0 0,1 0 0,-1-1 0,0 2 0,0 7 66,0-1 1,-1 0-1,0 0 0,-3 12 1,4-19-57,-7 23 110,5-18-65,0 0 1,1-1 0,-1 1 0,1 0 0,0 6 0,1-11-54,0-1 1,0 0-1,0 1 1,0-1-1,0 0 1,0 0-1,0 1 1,0-1-1,0 0 1,0 1-1,1-1 1,-1 0-1,0 0 1,0 1-1,0-1 1,0 0-1,0 0 1,1 0-1,-1 1 1,0-1-1,0 0 1,0 0-1,1 0 1,-1 1-1,0-1 1,0 0 0,1 0-1,-1 0 1,0 0-1,1 0 1,-1 0-1,0 1 1,0-1-1,1 0 1,-1 0-1,0 0 1,1 0-1,-1 0 1,0 0-1,0 0 1,1 0-1,-1 0 1,0-1-1,1 1 1,-1 0-1,0 0 1,0 0-1,1 0 1,-1 0-1,1-1 1,17-8 7,-12 6-10,3-1 0,33-17-137,80-27 0,-116 46 91,0 1 0,0 0 0,0 0 0,1 1 0,7 0 0,-13-1 50,0 1-1,0 0 1,0 0-1,0 0 1,1 0-1,-1 1 1,0-1-1,0 0 1,0 0-1,0 1 1,0-1-1,0 1 1,0-1-1,0 1 1,0-1-1,0 1 1,0-1-1,0 1 1,0 0-1,-1 0 1,1-1-1,0 1 0,0 0 1,-1 0-1,1 0 1,-1 0-1,1 0 1,0 0-1,-1 0 1,0 0-1,1 0 1,-1 0-1,0 0 1,1 0-1,-1 2 1,-2 16 101,1-15-103,1-1-1,-1 1 1,1 0-1,0-1 1,0 1 0,0-1-1,1 5 1,0-6 10,-1-1-1,1 0 1,-1 0 0,1 0 0,-1 0 0,1 0-1,0 0 1,0-1 0,-1 1 0,1 0-1,0 0 1,0 0 0,0-1 0,0 1-1,0 0 1,0-1 0,0 1 0,0-1-1,0 1 1,0-1 0,0 1 0,0-1 0,0 0-1,0 0 1,1 0 0,-1 1 0,0-1-1,1 0 1,13 0-40,0 0 0,0 0 0,0-2 0,0 0 0,0 0 0,18-6 1,0-3-132,50-23-1,-39 10 136,-32 16 56,24-10 1,-36 18-34,0 0 0,0 0 1,0 0-1,0 0 0,0 0 1,0 1-1,0-1 0,0 0 1,0 0-1,0 0 0,1 0 1,-1 0-1,0 0 0,0 0 1,0 0-1,0 0 0,0 0 1,0 0-1,0 0 0,0 0 1,0 0-1,0 0 0,0 0 1,0 1-1,0-1 0,0 0 1,0 0-1,0 0 0,0 0 1,1 0-1,-1 0 0,0 0 1,0 0-1,0 0 0,0 0 1,0 0-1,0 0 0,0 0 1,0 0-1,0 0 0,0 0 1,0 0-1,1 0 0,-7 5 86,-19 12-10,1 1 0,0 1-1,2 1 1,-27 30-1,42-36-30,7-14-42,0 0 1,-1 0-1,1 0 0,0 1 0,0-1 0,0 0 0,0 0 0,0 1 0,-1-1 0,1 0 1,0 0-1,0 1 0,0-1 0,0 0 0,0 0 0,0 1 0,0-1 0,0 0 0,0 1 0,0-1 1,0 0-1,0 0 0,0 1 0,0-1 0,0 0 0,0 1 0,0-1 0,1 0 0,-1 0 1,0 1-1,0-1 0,0 0 0,0 0 0,0 1 0,1-1 0,-1 0 0,0 0 0,0 0 0,0 1 1,1-1-1,-1 0 0,0 0 0,0 0 0,1 0 0,-1 0 0,0 0 0,1 1 0,2-2-26,1-1 0,0 1 0,-1 0-1,1-1 1,-1 0 0,5-3 0,3-1 9,24-15-56,-26 15-19,0 0 0,0 1-1,10-5 1,-19 10 92,1 0-1,-1 0 0,1-1 1,-1 1-1,1 0 1,-1 0-1,1 0 1,-1 0-1,1 0 1,-1 0-1,1 0 0,0 0 1,-1 0-1,1 0 1,-1 0-1,1 0 1,-1 0-1,1 0 0,-1 0 1,1 0-1,-1 0 1,1 1-1,-1-1 1,1 0-1,-1 0 0,0 1 1,1-1-1,-1 0 1,1 1-1,-1-1 1,0 1-1,1-1 1,-1 1-1,6 18-90,-2-3 32,1-4 178,-5-11-109,0 1 0,1-1 0,-1 1 0,1-1 0,-1 1 0,1-1 0,-1 0 0,1 1 0,0-1 0,0 0 0,-1 1 0,1-1 0,0 0 0,0 0 0,0 0 0,1 0 0,-1 0 0,0 0 0,0 0 0,0 0-1,1-1 1,-1 1 0,0 0 0,3 0 0,3-1-5,-1 1 0,0-1 0,0-1 0,0 1-1,0-1 1,12-4 0,0-1-5,19-8 0,120-63-86,-140 66 93,1-2 1,-2 0-1,1 0 0,-2-2 1,0 0-1,-1 0 0,0-2 1,19-30-1,3-13 58,35-82 1,-53 104-62,16-33 29,-3 0 0,23-83-1,-51 141-27,1 0-1,-2-1 0,0 0 1,0-14-1,-1 27-6,-1 1-1,0-1 1,0 0-1,0 1 1,0-1 0,0 0-1,0 1 1,-1-1-1,1 0 1,0 1 0,0-1-1,0 1 1,-1-1-1,1 0 1,0 1 0,0-1-1,-1 1 1,1-1-1,-1 1 1,0-2-1,1 2 0,0 0-1,-1 0 0,1 0 0,-1 0 0,1 0 1,-1 0-1,1 0 0,-1 0 0,1 0 0,0 0 0,-1 0 1,1 0-1,-1 1 0,1-1 0,0 0 0,-1 0 1,1 0-1,-1 1 0,1-1 0,0 0 0,-1 0 0,1 1 1,-1-1-1,-4 5-28,0 0 1,1 0 0,-7 9-1,-1 5 22,0 1-1,1 0 1,-10 27-1,-22 69 12,41-110-3,-23 69 40,4 1-1,-13 79 0,29-118-88,1 0 0,2 1 0,1-1 0,2 0 0,2 1 0,10 51 0,-8-64-765,12 47-2566,-15-66 2399,0-1 0,0 1 0,1-1 0,0 1 1,0-1-1,0 0 0,0 0 0,1 0 0,4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21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 5568,'-5'-11'4320,"15"14"-3712,3-3 960,8 0-896,5 0-64,14 0-384,9 0-128,3 5-64,0-2-256,1 1 128,-9 4-2976,-5 8 1664,1 0-3648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20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17 136 8224,'-17'-5'3712,"48"-6"-3200,8 3 1312,5 2-1088,39-19 703,6 3-863,50-11-352,2 7-192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24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1170 2240,'0'0'3668,"6"-3"-1112,1-4-1973,-1 0 1,0 0-1,0-1 0,0 0 1,-1 0-1,-1 0 0,5-10 1,4-5 50,11-17-134,2 1 1,1 1 0,3 2-1,0 0 1,3 2-1,37-30 1,-23 27-110,2 1 0,68-35 0,-112 68-335,1 0 0,-1 1 1,1-1-1,-1 1 0,1 1 0,0-1 0,0 1 0,0 0 0,7 0 1,-11 1-28,0 0 0,-1 0 0,1 0 0,0 0 1,-1 1-1,1-1 0,0 1 0,-1-1 1,1 1-1,-1-1 0,1 1 0,0 0 0,-1 0 1,0 0-1,1 0 0,-1 0 0,0 0 1,1 0-1,-1 1 0,0-1 0,0 0 0,0 1 1,0-1-1,0 1 0,0-1 0,-1 1 1,1-1-1,0 1 0,-1-1 0,1 1 0,-1 0 1,0-1-1,1 1 0,-1 0 0,0-1 0,0 3 1,0 3 40,0 0 1,0 0 0,-1-1-1,0 1 1,0 0 0,0 0-1,-3 7 1,-20 44 326,2-5-5,21-52-370,1 1-1,-1-1 0,1 1 1,-1-1-1,1 1 0,0-1 1,0 1-1,0 0 1,-1-1-1,2 1 0,-1 0 1,0-1-1,0 1 0,1 2 1,-1-4-15,1 1 0,-1-1 0,0 1 1,1-1-1,-1 1 0,0-1 0,1 0 1,-1 1-1,1-1 0,-1 0 0,1 1 1,-1-1-1,1 0 0,-1 0 1,1 1-1,-1-1 0,1 0 0,0 0 1,-1 0-1,1 0 0,-1 0 0,1 1 1,0-1-1,-1 0 0,1-1 0,0 1 1,5-1-32,-1 0 1,1 0-1,-1-1 1,1 0-1,-1 0 1,7-4-1,13-9-210,-1 0-1,0-2 1,-1 0-1,29-29 0,22-18-144,-69 61 355,0-1-1,-1 1 1,1 0-1,1 0 1,-1 1-1,0-1 0,10-2 1,-13 5 24,-1-1 0,0 1-1,1 0 1,-1 0 0,0 0 0,1 0 0,-1 0-1,0 0 1,1 1 0,-1-1 0,0 0 0,0 1-1,1-1 1,-1 1 0,0-1 0,1 2 0,0-1 14,-1 0 1,0 0-1,0 0 1,0 1-1,1-1 1,-2 0-1,1 1 1,0-1-1,0 1 0,0-1 1,-1 1-1,1-1 1,0 1-1,-1 0 1,1 2-1,1 9 525,1 24-1,-3-26-313,1 1 1,0-1 0,0 0-1,6 16 1,-6-24-184,0 0 1,0 0 0,0 0-1,1-1 1,-1 1-1,1 0 1,0-1-1,0 1 1,0-1 0,0 0-1,0 0 1,0 1-1,1-2 1,-1 1-1,1 0 1,0 0 0,-1-1-1,1 1 1,0-1-1,5 2 1,3 0-2,1-1 1,-1 0 0,0-1-1,1 0 1,-1-1-1,1 0 1,-1-1-1,1 0 1,20-5-1,-7 0-25,-1-2 1,0 0-1,31-16 0,-46 19-121,0 0 0,0-1 0,0 0 0,-1 0 0,0-1 1,9-8-1,-14 12 47,-1 1 1,1-1-1,-1 0 1,0 0 0,0 0-1,0-1 1,0 1-1,0 0 1,-1-1 0,1 0-1,-1 1 1,0-1-1,0 1 1,0-1-1,-1 0 1,1 0 0,-1 0-1,0 1 1,-1-7-1,1 9 38,0 0 0,0 0-1,0 1 1,-1-1 0,1 0-1,0 0 1,0 0 0,-1 0-1,1 1 1,-1-1-1,1 0 1,-1 0 0,1 1-1,-1-1 1,1 0 0,-1 1-1,0-1 1,1 1 0,-1-1-1,0 0 1,1 1 0,-1 0-1,0-1 1,0 1 0,0-1-1,0 1 1,1 0 0,-1 0-1,0-1 1,0 1 0,0 0-1,0 0 1,0 0-1,1 0 1,-1 0 0,0 0-1,0 0 1,0 0 0,0 1-1,-1-1 1,-2 1-16,-1 1 0,1-1-1,0 1 1,0 0 0,0 0 0,-8 5-1,5-1 156,0 0-1,0 0 0,0 1 1,1-1-1,0 1 1,0 1-1,1-1 0,0 1 1,0 0-1,1 0 0,0 0 1,0 1-1,-2 10 1,4-14-54,1 0 0,0 0 0,0 0 0,1 1 0,-1-1 0,1 0 0,0 0 1,0 0-1,1 1 0,-1-1 0,1 0 0,1 0 0,-1 0 0,1 0 0,0 0 1,0 0-1,0 0 0,0-1 0,1 1 0,0-1 0,0 0 0,0 0 0,0 0 0,8 7 1,-5-6-27,0-1 0,0 1 0,1-1 0,-1-1 0,1 1 0,0-1 0,0 0 0,0-1 1,0 1-1,0-2 0,0 1 0,1-1 0,-1 0 0,1 0 0,-1-1 0,1 0 0,-1 0 1,1-1-1,-1 0 0,1 0 0,-1-1 0,0 0 0,10-4 0,24-11 65,53-32 0,-46 23-104,7-4-125,-23 11 129,41-17 0,-33 18 108,-40 18-112,0 0 1,0 0-1,1 0 0,-1 0 1,0-1-1,0 1 0,0 0 1,0 0-1,0 0 0,0 0 1,0 0-1,1 0 0,-1 0 0,0 0 1,0 0-1,0 0 0,0 0 1,0 0-1,0 0 0,1 0 1,-1 0-1,0 0 0,0 0 1,0 0-1,0 0 0,0 0 1,1 0-1,-1 0 0,0 0 1,0 0-1,0 0 0,0 0 1,0 0-1,0 0 0,1 0 1,-1 0-1,0 0 0,0 1 1,0-1-1,0 0 0,0 0 1,0 0-1,0 0 0,0 0 1,0 0-1,1 0 0,-1 1 1,0-1-1,0 0 0,0 0 1,0 0-1,0 0 0,-3 7 36,-29 34 281,19-25-67,0 0 0,2 1 1,-16 28-1,18-25-78,-8 26 1,15-37-107,0-1 1,0 0-1,0 1 1,1-1-1,1 1 1,0 10-1,0-19-56,0 1 0,0 0 0,0 0 0,0 0 0,0 0 0,0 0 0,1-1 0,-1 1-1,0 0 1,0 0 0,1 0 0,-1-1 0,1 1 0,-1 0 0,1 0 0,-1-1 0,1 1 0,-1 0 0,1-1 0,-1 1-1,1-1 1,0 1 0,0-1 0,0 2 0,1-2 2,-1 0 0,0 0 0,1 1 0,-1-1-1,0 0 1,1 0 0,-1 0 0,1 0 0,-1 0 0,0-1 0,1 1-1,-1 0 1,3-2 0,4-1 13,0-1 0,0 0 0,13-9 0,-21 12-27,97-70-135,-23 16-147,-41 31 170,-19 13 62,1 0 0,0 1 0,0 0 0,1 2-1,20-9 1,-32 16 19,11-3-115,-14 4 150,-1 0 0,0 1 1,0-1-1,1 0 0,-1 0 0,0 0 1,1 0-1,-1 1 0,0-1 0,0 0 0,1 0 1,-1 1-1,0-1 0,0 0 0,0 0 1,1 1-1,-1-1 0,0 0 0,0 1 1,0-1-1,0 0 0,0 0 0,1 1 0,-1-1 1,0 0-1,0 1 0,0-1 0,0 0 1,0 1-1,0-1 0,0 0 0,0 1 1,0-1-1,0 0 0,-1 1 0,1-1 0,0 0 1,0 1-1,0-1 0,0 0 0,0 1 1,-1-1-1,-1 10 23,0 0 1,0-1 0,1 1-1,0 0 1,1 12-1,1-18-20,-1 0-1,1 0 1,-1 0-1,1 0 1,0 0-1,1 0 1,-1 0-1,1-1 1,-1 1-1,1-1 0,0 1 1,1-1-1,-1 0 1,0 0-1,1 0 1,3 3-1,-5-4 14,1-1 1,-1 0-1,1 0 0,-1 0 1,1 0-1,-1-1 0,1 1 0,0 0 1,0-1-1,-1 1 0,1-1 0,0 0 1,0 1-1,-1-1 0,1 0 0,0 0 1,0 0-1,0 0 0,-1 0 1,1-1-1,0 1 0,0-1 0,2 0 1,3-2 19,0 0 0,-1-1 0,1 0 0,8-6 0,-7 4-91,170-130 240,-146 106-191,-2-1 1,-2-2 0,-1 0-1,40-66 1,65-155-151,-108 196 142,18-60 0,-34 92 31,-2 12-29,-2-1 0,0 1 0,-1-1 1,0-1-1,0-17 0,-4 26-77,-2 7 45,-6 10 6,-4 9-1,1 1 1,-16 36-1,-12 45 51,34-86 2,-31 91 69,4 1 0,-34 198 1,60-256-84,2 0 1,2 0 0,4 62-1,-1-105-458,3 21-383,-3-27 737,0 1 1,0-1-1,0 1 1,0-1 0,1 1-1,-1-1 1,0 1-1,0-1 1,0 1-1,1-1 1,-1 1-1,0-1 1,1 1-1,-1-1 1,0 0-1,1 1 1,-1-1-1,0 1 1,1-1-1,-1 0 1,1 1-1,-1-1 1,1 0-1,-1 0 1,1 1-1,-1-1 1,1 0 0,-1 0-1,1 0 1,-1 0-1,1 0 1,-1 0-1,1 0 1,-1 1-1,1-2 1,-1 1-1,1 0 1,0 0-1,0 0-69,0-1 0,0 1 0,-1-1 0,1 1 0,0-1 0,0 0-1,-1 0 1,1 1 0,0-1 0,-1 0 0,1 0 0,-1 1 0,1-1 0,-1 0-1,1 0 1,-1 0 0,0 0 0,1 0 0,-1 0 0,0 0 0,0 0 0,0 0-1,0 0 1,0-1 0,2-4-708,-1 0 484,1 1 0,-1-1 0,0 0 0,0 1 0,-1-1 0,0 0 0,0 0 0,0 1 0,-1-1 0,0 0 0,0 1 0,0-1 0,0 0 0,-4-5 0,-1-2 148,-1 1 0,-1 0 0,0 1 1,0 0-1,-1 0 0,-16-13 0,8 10 647,0 1 0,-2 1 0,0 1 1,-25-11-1,20 9 2045,-40-24-1,61 35-2171,1 0-1,-1 0 0,1 0 0,-1-1 0,1 1 0,-4-6 0,6 7-169,-1 0 0,0 0 1,1 0-1,-1 0 0,1 0 0,0 0 1,-1 0-1,1 0 0,0 0 0,0-1 0,0 1 1,-1 0-1,1 0 0,0 0 0,1-2 1,0 1-18,0-1 0,0 1 0,0-1 1,1 1-1,-1 0 0,1 0 0,-1 0 0,1 0 1,0 0-1,0 0 0,0 0 0,0 1 1,0-1-1,0 1 0,1-1 0,-1 1 1,0 0-1,3-1 0,27-13 217,1 1 0,58-16 0,76-6-193,-140 31-136,0 2 0,0 2 1,51 2-1,-63 0-91,1 1 0,-1 1-1,0 0 1,0 1 0,0 1 0,0 0 0,27 15 0,-38-18 76,0 1 0,0 0 0,0-1 0,-1 1 0,1 1 0,-1-1 0,0 1 0,0-1 0,0 1 0,-1 0 0,1 0 0,-1 0 0,0 0 0,0 0 0,0 1 1,-1-1-1,1 0 0,-1 1 0,0 0 0,-1-1 0,1 9 0,-1-2 92,0-1 1,-1 1-1,0-1 1,-1 1-1,0-1 1,-1 1-1,0-1 1,-6 12-1,6-16 58,-7 22 469,10-27-526,-1 0 0,1 0 0,0 0 0,0 1 0,0-1 0,0 0 0,0 0 0,0 1 0,0-1 0,0 0 0,0 0 0,1 1 0,-1-1 0,0 0 0,1 0 0,-1 0 0,1 0 0,1 2 0,-1-2-10,0 0 0,0 0 0,0 0 0,0 0 1,0-1-1,0 1 0,1 0 0,-1-1 0,0 1 0,0-1 0,1 1 0,-1-1 0,0 0 0,1 0 1,-1 1-1,1-1 0,1 0 0,28-3 256,-31 3-298,57-13 135,-1-2 0,81-33 0,-90 28-47,65-39-1,-37 18 0,-72 39-82,1-1 1,0 1 0,0 1 0,-1-1 0,1 1 0,0 0 0,1-1 0,-1 2-1,7-2 1,-10 2 5,-1 1 0,1-1 0,-1 0-1,0 1 1,1-1 0,-1 0 0,0 1-1,0-1 1,1 1 0,-1-1 0,0 0-1,0 1 1,1-1 0,-1 1 0,0-1-1,0 1 1,0-1 0,0 1 0,0-1-1,0 1 1,0-1 0,0 1 0,0-1-1,0 1 1,0 0 0,-2 15 155,2-14-100,-4 28 66,-11 37 0,9-46 27,1 1 1,1-1-1,-1 36 1,5-55-144,0 0 0,0 0 1,0 0-1,0 0 1,1 0-1,-1 0 1,0 0-1,1-1 1,0 1-1,0 0 0,-1 0 1,1 0-1,1 1 1,-1-2-4,0-1-1,0 1 1,-1 0 0,1-1-1,0 1 1,0-1 0,0 1 0,0-1-1,0 1 1,0-1 0,-1 1 0,1-1-1,0 0 1,0 0 0,0 0-1,0 1 1,0-1 0,0 0 0,0 0-1,0 0 1,0 0 0,0-1 0,0 1-1,0 0 1,0 0 0,0-1-1,2 0 1,101-42-86,-34 12-30,-62 28 79,32-12 26,-1-2 0,-1-2 0,39-25 0,-74 40-135,-12 6 68,-16 8-57,10-3 90,0 0 0,0 1 0,1 1 0,0 1 0,-22 18 0,35-26 39,-1-1 0,1 1 0,-1-1-1,1 1 1,0-1 0,0 1 0,0 0 0,0 0 0,0 0-1,0 0 1,0 0 0,0-1 0,1 1 0,-1 0-1,1 1 1,0-1 0,-1 3 0,2-3 7,-1 0 0,0-1 0,1 1 0,0 0-1,-1-1 1,1 1 0,0-1 0,0 1 0,0-1 0,0 1 0,0-1 0,0 0 0,0 0 0,0 1 0,0-1-1,1 0 1,-1 0 0,1 0 0,-1 0 0,1 0 0,-1-1 0,3 2 0,1 0 14,1 0-1,0 0 1,1 0 0,-1-1 0,0 0-1,0 0 1,1 0 0,-1-1 0,0 0-1,0-1 1,7 0 0,2-1 28,-1-1 1,0-1 0,24-8 0,-33 10-48,0-1 0,0 1 1,0-1-1,-1 0 0,1 0 1,-1 0-1,1-1 0,-1 0 1,0 1-1,-1-1 0,1-1 1,3-4-1,-6 7-14,0 0 0,0 0 0,0 0 1,0 1-1,-1-1 0,1 0 0,-1 0 0,1 0 0,-1 0 1,0 0-1,1 0 0,-1 0 0,0 0 0,0 0 0,-1 0 1,1 0-1,0 0 0,-1 0 0,1 0 0,-1 0 0,0 0 1,1 0-1,-1 1 0,0-1 0,0 0 0,0 0 0,0 1 1,-1-1-1,1 1 0,0-1 0,-1 1 0,1-1 1,-1 1-1,-2-2 0,0 0-5,0 1 0,0-1-1,-1 1 1,1 0 0,0 0 0,-1 1 0,0-1 0,1 1-1,-1 0 1,-8-1 0,-4 1-43,-28 1 0,18 1 36,106-13-329,-24 4 286,61-1 0,-92 9 217,1 1 0,-1 1 0,0 1-1,0 1 1,25 7 0,-46-10-119,0 0 0,0 0 0,-1 0 0,1 1-1,0-1 1,4 4 0,-6-4-23,0-1-1,0 1 0,-1 0 0,1 0 1,0 0-1,-1-1 0,1 1 0,0 0 1,-1 0-1,1 0 0,-1 0 1,0 0-1,1 0 0,-1 0 0,0 0 1,1 0-1,-1 0 0,0 0 0,0 0 1,0 0-1,0 0 0,0 1 1,0 0-1,-1 2 14,-1 1 0,1-1 0,-1 0 0,0 1 0,0-1-1,0 0 1,-1 0 0,0 0 0,1 0 0,-1-1 0,-4 4 0,-3 3 26,-17 14-1,22-20 65,16-12-185,1 1 0,-1 1 0,1 0 0,1 0 0,-1 1-1,14-3 1,-14 4 57,8-3 25,1 1 0,1 1 0,-1 1 0,1 1 0,0 1 0,-1 0 0,1 2 0,0 1 0,0 0 0,42 9 0,-57-7 56,0-1 0,0 1 0,0 0 1,0 1-1,-1 0 0,0 0 0,0 0 0,0 1 0,0-1 0,-1 1 0,1 1 0,-1-1 1,0 1-1,-1 0 0,0 0 0,0 0 0,0 1 0,-1-1 0,1 1 0,1 9 0,-3-11-47,2 2-336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24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24 10304,'-7'-23'3317,"8"23"-3077,1 1 0,-1 0 0,0 0 0,0-1 0,0 1 0,0 0 0,0 0 0,0 0 0,0 0 0,0 0 0,0 0 0,0 1 0,0-1 0,0 2 0,4 11 869,-2 0 0,0 1 0,0-1 0,-2 1 0,1 0 1,-3 27-1,-2-7-554,-15 61 0,14-77-506,-10 50-3090,13-56-873,3-6 1141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24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 13216,'-3'24'5983,"-2"38"-5215,-3-35 1024,3 1-1152,-8 3 448,4-4-640,-8 1-128,8-1-192,-4 4-1088,5-3 544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35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246 509 3232,'0'4'8610,"-9"9"-5907,-19 21-3586,21-25 1743,-21 30-552,2 1-1,-41 81 1,51-90-173,2 0 1,1 1-1,1 1 1,-12 51-1,23-80-119,1 0 0,0 1 0,0-1-1,0 0 1,0 0 0,0 0 0,1 0 0,1 7 0,-1-9 5,0 0-1,-1 0 1,1 0 0,0 0 0,0 0 0,0 0 0,1-1-1,-1 1 1,0 0 0,1-1 0,-1 1 0,1-1 0,-1 1 0,1-1-1,0 0 1,0 1 0,-1-1 0,5 1 0,-1 0 13,0-1 0,0 1 0,0-1 0,0-1 0,1 1 0,-1-1 0,0 0-1,0 0 1,1 0 0,-1-1 0,0 0 0,0 0 0,0 0 0,0-1 0,0 1 0,0-1 0,0-1 0,0 1 0,5-4 0,2-1-51,-1-2 0,0 1-1,0-1 1,0-1 0,17-21 0,-2-3-117,-1-2 1,-2-1 0,25-53-1,-20 29-452,-17 48 164,-5 12 27,-2 11 97,-3 9 290,-1-1 0,-2 33 0,0-26 215,1 30 0,2-45-98,0 0 0,0 0 1,1 0-1,1 0 0,-1 0 1,5 10-1,-5-17-82,-1-1 1,0 1-1,0-1 0,1 1 1,0-1-1,-1 0 1,1 1-1,0-1 0,0 0 1,0 0-1,0-1 1,0 1-1,1 0 0,-1-1 1,1 1-1,-1-1 0,1 0 1,-1 0-1,1 0 1,0 0-1,-1 0 0,1 0 1,0-1-1,0 1 0,5-1 1,0-1 30,1 1 1,-1-2-1,1 1 0,-1-1 1,0 0-1,1-1 0,-1 0 1,0-1-1,9-4 0,-3-1 34,0 1-1,-1-2 1,24-22-1,-14 11-24,35-46-1,-50 55-28,0 1-1,-1-1 0,0 0 1,-1-1-1,0 0 0,7-23 1,-11 30-49,-1 0 0,0 1 1,0-1-1,0 0 0,-1 0 1,0 0-1,0 0 0,0 1 1,-1-1-1,0 0 0,0 0 1,0 1-1,-1-1 0,-2-7 1,-3-12-689,35 25 470,8 1 270,0-2 1,0-1-1,0-2 1,36-8 0,6-14-295,-43 13 564,-35 16-306,0 0-1,0 0 0,0 0 0,-1-1 0,1 1 0,-1 0 1,0 0-1,-1 4 0,-8 28 52,3-10-92,-6 31 0,8-23 36,-3 18 27,-3 74-1,11-118 38,1 0 0,-1 0-1,1-1 1,1 1 0,-1 0 0,3 7 0,-3-12-50,-1 0 1,1-1 0,0 1-1,0 0 1,0 0-1,0 0 1,0-1 0,0 1-1,1-1 1,-1 1-1,0-1 1,1 1 0,-1-1-1,1 0 1,0 1 0,-1-1-1,1 0 1,0 0-1,0 0 1,0-1 0,0 1-1,-1 0 1,1-1 0,0 1-1,3-1 1,0 0-10,0 0 0,0 0 0,0-1 0,0 1 0,0-1 0,0-1 0,-1 1 0,8-3 0,34-20 160,-40 20-130,23-14 46,-1-1 1,-1-1-1,31-30 1,66-79-102,-104 108 7,28-34 18,-1-2-1,-3-2 0,-3-2 0,-3-2 0,-2-1 0,-3-2 0,-3-1 1,26-86-1,-54 146-42,-2 6 12,1 0 0,-1 0 0,1 0 0,-1 0 0,1-1 1,-1 1-1,0 0 0,1-1 0,-1 1 0,0 0 1,0 0-1,0-1 0,0 1 0,0 0 0,0-1 0,-1 1 1,1 0-1,0 0 0,-2-3 0,2 4 19,0 0 0,0 0 0,0 0 0,-1 0 0,1 0 0,0 0 0,0 0 0,0 0 0,-1 0-1,1 0 1,0 0 0,0 0 0,-1 0 0,1 0 0,0 0 0,0 0 0,0 1 0,0-1 0,-1 0 0,1 0 0,0 0 0,0 0 0,0 0 0,0 0-1,-1 1 1,1-1 0,0 0 0,0 0 0,0 0 0,0 1 0,0-1 0,0 0 0,0 0 0,0 0 0,0 1 0,0-1 0,-1 0 0,1 0 0,0 1-1,-16 27-142,1 0-1,1 2 1,-19 60-1,5-14 129,-2 1 52,4 2 0,3 0 0,4 2 0,-11 102 0,27-164 74,2 0 1,0 1-1,1 0 1,5 34-1,-4-51-71,-1-1 0,1 1 0,0 0-1,0-1 1,0 1 0,2 3 0,-3-6-26,1 1-1,-1-1 1,0 1 0,1-1 0,-1 0 0,0 1 0,1-1-1,-1 0 1,1 1 0,-1-1 0,1 0 0,-1 1 0,1-1-1,-1 0 1,1 0 0,-1 0 0,1 0 0,-1 1-1,1-1 1,-1 0 0,1 0 0,-1 0 0,1 0 0,-1 0-1,1 0 1,-1 0 0,1 0 0,0 0 0,-1-1 0,1 1-1,-1 0 1,1 0 0,-1 0 0,1-1 0,-1 1 0,1 0-1,-1-1 1,0 1 0,1 0 0,-1-1 0,1 1-1,-1 0 1,0-1 0,1 1 0,-1-1 0,0 1 0,0-1-1,1 1 1,-1-1 0,10-15 123,0 0 0,14-36 0,-6 14-19,18-30-82,4 3-1,77-99 1,-67 91 11,73-139 1,-42 65-400,-47 93 18,-23 42 185,-7 13 66,-2 9 64,-3 12 125,-1 0 0,-7 36 0,-18 49 31,23-93-114,-57 193 146,-38 158 502,76-263-221,24-90-214,-1-12-225,0 0 0,1 0 0,-1 0 0,0 1 0,0-1 0,0 0 0,1 0 0,-1 0 0,0 0 0,0 1 0,0-1 0,1 0 0,-1 0 0,0 0-1,0 0 1,1 0 0,-1 0 0,0 0 0,0 0 0,1 0 0,-1 0 0,0 0 0,0 0 0,1 0 0,-1 0 0,2 0 7,-1-1 0,1 1 0,-1-1 0,0 0 0,1 1 0,-1-1 0,0 0 1,0 0-1,3-2 0,10-11-38,-2 3-36,0 0 1,1 0-1,15-9 1,-23 17 28,0 0-1,0 0 1,1 1 0,-1 0 0,1 0 0,-1 0 0,1 1 0,0 0 0,0 0 0,-1 1 0,1-1 0,9 2 0,-5 0 63,0 1 0,-1 1-1,0-1 1,1 2 0,-1-1 0,0 1 0,8 5 0,-10-4-506,1-1 1,-1-1-1,1 0 0,0 0 1,0 0-1,0-1 0,1 0 1,11 1-1,-9-6-2733,1-1 1034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36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7296,'3'0'3328,"20"0"-2912,-10-3 928,4 3-832,9-5 0,5 2-320,8-5 96,2 4-192,-3-4-608,-2 5 288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36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31 6048,'-26'-20'2752,"30"12"-2400,0 5-960,9 6 256,15-3-3296,6 0 2016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38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1190 3072,'0'0'67,"0"0"0,-1-1-1,1 1 1,0 0 0,0-1 0,0 1 0,0 0-1,0-1 1,-1 1 0,1 0 0,0-1 0,0 1 0,0-1-1,0 1 1,0 0 0,0-1 0,0 1 0,0-1-1,0 1 1,0 0 0,1-1 0,-1 1 0,0 0 0,0-1-1,0 1 1,0 0 0,0-1 0,1 1 0,-1 0-1,0-1 1,0 1 0,1 0 0,-1-1 0,0 1 0,1 0-1,-1 0 1,0-1 0,0 1 0,1 0 0,-1 0-1,1 0 1,-1 0 0,1-1 0,24-5 2292,-1-1-1365,-8-1-604,0-2-1,-1 1 1,0-2-1,17-16 0,53-61 347,61-102-396,-121 156-339,40-58 119,53-101 0,-114 186-108,50-90 150,57-138 0,-107 226-78,-1-1 0,0 1 0,0-1 0,-1 0 0,0 1 0,-1-1 0,0 0 0,-1 0 0,0 0 0,0 0 0,-3-11 0,3 19-73,0 1 1,-1-1-1,1 1 1,0-1-1,-1 0 0,0 1 1,1-1-1,-1 1 1,0 0-1,0-1 0,0 1 1,0-1-1,0 1 1,0 0-1,0 0 0,-1 0 1,1 0-1,0 0 1,0 0-1,-1 0 0,1 0 1,-1 0-1,1 1 1,-1-1-1,1 0 0,-1 1 1,0-1-1,-2 1 1,1 0-33,0 0 1,0 0-1,-1 0 1,1 1-1,0-1 1,0 1-1,0 0 1,0 0-1,0 0 0,0 0 1,0 1-1,-5 3 1,2-1 3,0 1 0,1 0 1,-1 1-1,1-1 0,0 1 1,1 0-1,-1 0 0,1 1 0,1-1 1,-1 1-1,-3 9 0,6-14 15,-14 35 114,-22 77 0,23-61 134,2 1 0,2 0 1,3 1-1,2 0 0,3 0 0,7 85 0,-4-123-171,2-1-1,0 1 1,1-1 0,0 0 0,11 23 0,-13-34-46,0 0 0,1-1-1,-1 1 1,1 0 0,0-1 0,1 0 0,-1 1 0,1-1 0,0 0 0,0-1 0,0 1 0,0-1 0,1 0-1,-1 0 1,1 0 0,0-1 0,0 1 0,0-1 0,0 0 0,8 1 0,-4-2 18,0 0 0,1-1 0,-1 0 0,0-1 0,0 1 0,1-2-1,-1 0 1,0 0 0,0 0 0,0-1 0,-1-1 0,1 1 0,-1-1 0,0-1 0,10-6 0,5-5 109,-1-1 0,0-1 1,33-38-1,-51 53-141,1-2 8,-1-1-1,1 1 1,5-9 0,-10 13-40,1 0 0,0 0 0,-1 0 0,1 0 0,-1 0 0,1 0 0,-1 0 0,0-1 0,0 1 0,1 0 0,-1 0 0,0 0 0,0 0 0,0 0 0,0-1 0,0 1 0,0 0 1,0 0-1,-1 0 0,1 0 0,0-1 0,-1 1 0,1 0 0,-1 0 0,1 0 0,-2-2 0,2 3 2,-1-1-1,0 1 1,1-1 0,-1 1-1,0-1 1,1 1 0,-1 0 0,0-1-1,1 1 1,-1 0 0,0 0 0,0-1-1,1 1 1,-1 0 0,0 0 0,0 0-1,0 0 1,1 0 0,-1 0 0,0 0-1,0 0 1,0 0 0,1 1 0,-1-1-1,0 0 1,0 0 0,1 1 0,-2 0-1,-22 13-197,17-8 189,-1 0 1,2 1-1,-1 0 1,1 0 0,0 0-1,0 1 1,1 0-1,-4 9 1,2-5 33,2-1 0,0 1 1,0 1-1,1-1 0,-3 20 0,6-26 16,0 0-1,1-1 1,0 1-1,0 0 0,1 0 1,0 0-1,0 0 1,0-1-1,0 1 0,1 0 1,0-1-1,0 1 0,1-1 1,-1 0-1,1 0 1,1 0-1,-1 0 0,0 0 1,9 7-1,-9-9 4,0 0 1,0-1-1,0 1 0,1-1 1,-1 0-1,1 0 0,-1 0 0,1 0 1,0-1-1,0 1 0,0-1 1,0 0-1,0 0 0,0 0 1,0-1-1,0 0 0,0 1 0,0-1 1,1-1-1,-1 1 0,0-1 1,0 1-1,0-1 0,0 0 1,0-1-1,0 1 0,5-4 0,-2 1 15,0 0 0,-1-1-1,0 0 1,0 0 0,0-1-1,-1 0 1,1 0-1,-2 0 1,1 0 0,-1-1-1,1 0 1,-2 0-1,1 0 1,2-8 0,-2 5-6,-1 0 0,0 0 0,0 0 0,-1-1 0,-1 1 0,1-1 0,-2 0 0,1 1 0,-4-22 0,2 27-71,0 1 1,0-1-1,-1 1 0,0-1 0,0 1 0,0-1 1,-1 1-1,0 0 0,1 0 0,-1 0 0,-1 0 1,1 1-1,0-1 0,-1 1 0,-6-5 1,5 5-29,0-1 0,0 1 0,0 0 0,-1 1 0,1-1 0,-1 1 0,0 0 0,1 1 0,-1-1 0,0 1 0,0 0 0,-7 0 0,13 1 52,0 1 0,0-1 0,0 0 0,0 0-1,0 0 1,0 1 0,0-1 0,0 0 0,0 0 0,0 0 0,0 1 0,0-1 0,0 0 0,0 0 0,0 0 0,0 0 0,0 1 0,0-1 0,0 0 0,0 0-1,1 0 1,-1 1 0,0-1 0,0 0 0,0 0 0,0 0 0,0 0 0,0 0 0,1 1 0,-1-1 0,0 0 0,0 0 0,0 0 0,0 0 0,1 0-1,-1 0 1,0 0 0,0 0 0,1 0 0,8 8-82,0-4 133,1 0 0,-1-1-1,1 0 1,-1 0-1,1-1 1,0 0-1,0-1 1,0 0 0,0-1-1,0 0 1,0 0-1,10-2 1,16-4 97,0-2 1,34-12-1,-5 1-79,-39 13-106,-13 2 38,1 0 0,0 1 0,0 1 1,14-1-1,-27 3 16,0 0 0,-1 0 0,1 0 0,-1 0 0,1 0 0,0 0 1,-1 0-1,1 0 0,0 1 0,-1-1 0,1 0 0,0 0 0,-1 1 0,1-1 1,-1 0-1,1 1 0,-1-1 0,1 0 0,0 1 0,-1-1 0,0 1 0,1-1 0,-1 1 1,1 0-1,0 0 1,-1 0 1,0 0 0,0 0-1,1 0 1,-1 0 0,0 0-1,0 0 1,0 1 0,0-1-1,0 0 1,-1 0 0,1 0-1,0 0 1,-1 1 0,-1 5 18,-2 1 1,1-1 0,-7 10 0,7-12-34,-13 23 67,2 2 0,-15 38 0,23-48 2,0 0 0,1 0 1,1 0-1,-3 36 0,7-47-24,0-1-1,2 16 1,-2-23-26,0 1-1,0 0 1,1-1 0,-1 1 0,0-1-1,1 1 1,-1-1 0,1 1-1,0-1 1,-1 0 0,1 1 0,0-1-1,0 0 1,0 0 0,0 1-1,0-1 1,0 0 0,0 0 0,1 0-1,-1 0 1,0 0 0,1 0-1,0 0 1,2-1 21,0 1-1,0-1 1,0 0 0,0-1-1,-1 1 1,1-1 0,0 1-1,0-1 1,0 0 0,-1-1-1,8-2 1,-4-1 14,1 0 1,-1 0-1,0-1 0,0 0 1,8-10-1,30-38 13,-34 40-68,138-162 38,-144 171-101,0-1-1,0 1 1,0 1 0,1-1-1,-1 1 1,9-5 0,-13 9 62,-1 0 1,1 0 0,-1 0-1,0 0 1,1 0 0,-1 0-1,1 1 1,-1-1 0,0 0-1,1 0 1,-1 0-1,0 1 1,1-1 0,-1 0-1,0 0 1,1 1 0,-1-1-1,0 0 1,0 1 0,1-1-1,-1 0 1,0 1 0,0-1-1,1 1 1,-1-1-1,0 0 1,0 1 0,0-1-1,0 1 1,0-1 0,0 0-1,0 1 1,5 17-24,4 40-148,-6-34 256,1 0 0,1-1-1,13 39 1,-17-60-55,-1-1 0,1 1-1,0-1 1,-1 1 0,1-1-1,0 1 1,0-1 0,0 0 0,0 0-1,0 1 1,1-1 0,-1 0 0,0 0-1,3 1 1,-4-1-11,1-1 1,0 0-1,0 0 1,0 1-1,-1-1 0,1 0 1,0 0-1,0 0 0,0 0 1,-1 0-1,1 0 0,0 0 1,0 0-1,-1-1 1,1 1-1,0 0 0,0 0 1,-1-1-1,1 1 0,1-1 1,2-2 20,-1 0-1,0 0 1,0 0 0,0 0 0,0 0 0,0-1-1,-1 1 1,3-5 0,11-22 83,16-39 1,-22 45-139,1 0-1,1 1 1,25-37 0,-33 55-3,0 0 0,0 0 1,1 0-1,0 1 0,0 0 0,0 0 0,1 0 1,-1 0-1,1 1 0,0 0 0,0 0 0,0 1 1,0-1-1,0 1 0,1 1 0,-1-1 0,1 1 1,-1 0-1,7 0 0,198 7 298,-129 0-903,-51-4 208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40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34 3392,'0'-6'531,"0"4"-195,0 1 0,-1-1-1,1 0 1,0 0 0,1 1 0,-1-1-1,0 0 1,0 0 0,1 1 0,-1-1 0,1 0-1,0 1 1,-1-1 0,2-2 0,-1 4-307,-1 0 1,0 0-1,0 0 1,0 0 0,0 0-1,0 0 1,0 0-1,1 0 1,-1 0 0,0 0-1,0 0 1,0 0-1,0 0 1,0 1 0,0-1-1,1 0 1,-1 0-1,0 0 1,0 0 0,0 0-1,0 0 1,0 0-1,0 0 1,0 0-1,0 1 1,0-1 0,0 0-1,0 0 1,1 0-1,-1 0 1,0 0 0,0 0-1,0 0 1,0 1-1,0-1 1,0 0 0,0 0-1,0 0 1,0 0-1,0 0 1,0 0 0,0 1-1,0-1 1,0 0-1,0 0 1,0 0-1,-1 0 1,1 0 0,0 0-1,0 1 1,0-1-1,0 0 1,0 0 0,0 13 340,-5 55 771,-31 167 192,-18 0-582,19-83-291,16-65-190,-54 223 1929,69-294-1774,4-14 15,4-13-116,23-52-196,51-91 0,-49 106-285,2 1-1,2 2 0,1 2 0,53-52 0,-77 86 96,0-1 0,1 1-1,0 1 1,15-9 0,-23 15 36,0 0 0,1 1-1,-1-1 1,0 1 0,0-1 0,1 1 0,-1 0 0,1 1 0,-1-1 0,1 1 0,-1-1 0,1 1 0,-1 0 0,1 0-1,0 1 1,-1-1 0,1 1 0,-1 0 0,0-1 0,1 2 0,4 1 0,-6-2 28,-1-1 1,1 1-1,-1 0 0,0 1 1,1-1-1,-1 0 1,0 0-1,0 1 1,1-1-1,-1 0 0,0 1 1,0-1-1,-1 1 1,1-1-1,0 1 0,0 0 1,-1-1-1,1 1 1,-1 0-1,1-1 1,-1 1-1,0 0 0,0 0 1,0 0-1,0-1 1,0 1-1,0 0 0,0 0 1,-1 1-1,-1 5 35,0 0 1,-1 0-1,0 0 0,-7 12 0,7-13-13,-8 12 90,0 0-1,-1 0 0,-1-1 0,-23 26 0,31-39-87,1-1 0,-1 0 1,0 0-1,0 0 0,0 0 0,0-1 1,-1 0-1,1 0 0,-1 0 1,0-1-1,0 1 0,0-1 0,0-1 1,0 1-1,-1-1 0,1-1 0,0 1 1,0-1-1,-1 0 0,1 0 0,0-1 1,-1 1-1,1-2 0,0 1 1,0-1-1,-11-3 0,10 3-547,7 6 183,7 9 109,12 5 171,1-2 1,31 21-1,-45-32 60,2 0 62,0 0-1,0 0 1,1 0-1,0-1 0,0-1 1,0 0-1,0 0 0,0 0 1,0-1-1,19 1 0,-20-2-7,0-2-1,0 1 0,0-1 1,0 0-1,0-1 1,0 0-1,0 0 0,0 0 1,-1-1-1,1 0 0,-1-1 1,0 0-1,10-7 0,32-28 113,89-91 0,-54 41-248,-83 88 80,1-1-8,0 0 0,0 0 0,-1 0 0,1 0 0,-1 0 0,1 0 0,-1 0 0,0-1 0,2-4 0,-3 7 4,0 0-1,0 0 0,0 0 1,0 0-1,0 0 0,0-1 0,0 1 1,0 0-1,0 0 0,0 0 0,0 0 1,0 0-1,-1 0 0,1 0 1,0-1-1,0 1 0,0 0 0,0 0 1,0 0-1,0 0 0,0 0 1,-1 0-1,1 0 0,0 0 0,0 0 1,0 0-1,0 0 0,0 0 1,-1 0-1,1 0 0,0 0 0,0 0 1,0 0-1,0 0 0,0 0 0,0 0 1,-1 0-1,1 0 0,0 0 1,0 0-1,-11 3-211,-8 8 44,15-7 174,0 0 1,1 1-1,0-1 0,0 1 0,0 0 0,0-1 1,-4 12-1,2-3-19,-6 27 0,7-19 46,1 0-1,1 0 0,0 24 1,2-33-1,1 0-1,0-1 1,0 1 0,2 0 0,-1-1 0,2 1-1,5 13 1,-7-21-4,0-1 0,0 1-1,0-1 1,0 0 0,1 0 0,0 0-1,-1 0 1,1 0 0,0 0 0,4 2-1,-5-3-1,0-1 0,0 0 0,1 0 0,-1 0 0,0 0 0,1 0 0,-1 0 0,0 0-1,1-1 1,-1 1 0,1-1 0,-1 0 0,1 1 0,-1-1 0,1 0 0,-1-1 0,1 1 0,2-1-1,0-1 23,0 0 0,0-1 0,0 0-1,0 0 1,0 0 0,-1 0-1,0-1 1,1 0 0,5-7-1,4-5 99,15-22-1,6-16-165,29-38-30,-55 81 38,0 0 0,1 1-1,0 0 1,1 1 0,20-15-1,-30 24 1,0-1-1,0 0 1,-1 1-1,1-1 1,0 1-1,0-1 0,0 1 1,0 0-1,0-1 1,0 1-1,0 0 1,0-1-1,1 1 0,-1 0 1,0 0-1,0 0 1,1 0-1,-1 1 17,0-1-1,-1 1 1,1 0-1,-1-1 1,1 1-1,-1 0 1,1-1-1,-1 1 1,1 0-1,-1 0 1,0-1 0,0 1-1,1 0 1,-1 0-1,0 0 1,0-1-1,0 1 1,0 0-1,0 0 1,0 0-1,0 0 1,0 0 0,0 1-1,-2 24 95,-1-1 1,-10 42-1,7-38 2,-1-1-2,4-20 0,1 1-1,0-1 0,1 1 0,-1 9 0,2-18-91,0 0 1,0 0-1,0 0 0,0 0 1,0 0-1,0 0 1,0 0-1,0 0 0,0 0 1,0 0-1,0 0 1,0 0-1,0 0 0,0 0 1,0 0-1,0 0 1,0 0-1,0 0 1,1 0-1,-1 0 0,0 0 1,0 0-1,0 0 1,0 0-1,0 0 0,0 0 1,0 0-1,0 0 1,0 0-1,0 0 0,0 0 1,0 0-1,0 0 1,0 0-1,0 0 1,0 0-1,0 0 0,0 0 1,0 0-1,0 0 1,0 0-1,0 0 0,0 0 1,1 0-1,-1 0 1,0 0-1,0 0 0,0 0 1,0 0-1,0 0 1,0 0-1,0 0 1,0 0-1,0 0 0,0 1 1,0-1-1,0 0 1,0 0-1,0 0 0,0 0 1,0 0-1,0 0 1,0 0-1,0 0 0,0 0 1,0 0-1,0 0 1,0 0-1,4-5 109,8-13 1,3-5-114,1 0 0,1 0 0,23-23-1,-28 34-8,1 1 0,0 0 1,1 0-1,0 2 0,0 0 0,24-12 0,-36 20-14,0 1 0,-1-1 0,1 0 1,0 1-1,-1-1 0,1 1 0,0-1 1,0 1-1,-1 0 0,1 0 0,0 0 1,0 0-1,0 0 0,3 0 0,-4 1 17,0 0-1,0-1 1,0 1-1,0 0 1,0 0-1,-1-1 1,1 1-1,0 0 1,0 0-1,-1 0 1,1 0-1,-1 0 1,1 0-1,-1 0 0,1 0 1,-1 1-1,1-1 1,-1 0-1,0 0 1,0 0-1,1 0 1,-1 0-1,0 2 1,0 12 9,0 0 0,0 0 0,-2 0 0,0 0 0,-6 22 1,4-18-12,1-1 1,-2 34-1,4-44 11,2 1-1,-1-1 1,1 0-1,1 1 0,-1-1 1,1 0-1,4 11 1,-4-15 11,0 0 0,0 0 0,1-1 0,-1 1 0,1-1 0,0 1 1,0-1-1,0 0 0,0 0 0,0 0 0,1 0 0,-1-1 0,1 0 0,0 1 1,6 2-1,-5-3 17,1 0 0,0 0 1,0 0-1,0-1 0,0 0 0,0 0 1,0 0-1,0-1 0,0 0 1,0 0-1,0 0 0,0-1 1,1 0-1,-1 0 0,-1-1 0,1 1 1,0-1-1,10-5 0,-8 2-24,0 0-1,0 0 0,0-1 0,-1 0 1,0 0-1,0-1 0,0 0 1,-1 0-1,0-1 0,0 1 0,4-10 1,1-1 23,-1-1 0,-1 0 0,-1 0 0,-1 0 1,0-1-1,4-27 0,-10 41-44,0-1 0,-1 1 0,0-1 1,-1 1-1,1-1 0,-4-11 0,4 16-4,0 1 0,-1 0 0,1 0 0,-1-1 0,1 1 0,-1 0 0,0 0 0,1 0 0,-1 0 0,0 0 0,0 0 0,0 0 0,0 0 0,1 0 0,-1 0 0,-1 0 0,0 0 0,1 0 9,0 1-1,0 0 1,-1 0-1,1 0 1,0 0-1,0 0 1,0 0-1,-1 0 1,1 0-1,0 0 1,0 1-1,0-1 0,0 0 1,-1 1-1,1-1 1,0 1-1,0-1 1,0 1-1,0-1 1,0 1-1,0 0 1,-1 1-1,-1 1-4,0 0 0,0 0 0,0 0 1,0 0-1,1 0 0,0 1 0,0-1 0,0 1 0,0 0 0,0 0 0,1-1 0,-1 1 1,1 0-1,0 0 0,0 0 0,1 0 0,-1 6 0,0 0-13,1 1 1,1 0-1,-1-1 0,2 1 0,3 14 0,-3-15 42,1-1 0,1 0-1,-1 1 1,1-1-1,1-1 1,0 1-1,0 0 1,13 14-1,-15-19 1,0-1 0,0 0-1,0 0 1,1 0-1,-1 0 1,1-1-1,0 1 1,0-1-1,0 0 1,0 0 0,0 0-1,0-1 1,0 0-1,1 1 1,-1-1-1,1-1 1,-1 1-1,0-1 1,1 1 0,-1-1-1,10-2 1,-4 0 16,0-1 0,0 0 0,-1-1 1,1 0-1,0 0 0,-1-1 0,9-6 1,61-49 179,-73 55-204,74-62 19,106-115 0,-168 162-27,-1-1 1,-1-1 0,-1-1 0,-1 0-1,-1-1 1,15-39 0,2-22 79,34-167 0,-62 244-63,-1 3-47,1 0 0,-1 0 1,0-1-1,-1 1 0,1 0 1,-1-1-1,0 1 0,0 0 1,-1-1-1,0 1 0,-1-8 1,1 12 23,1 1 0,0 0 0,0-1 0,0 1 0,0 0 0,-1-1 0,1 1 0,0 0 0,0-1 0,0 1 0,-1 0 0,1 0 0,0-1 0,0 1-1,-1 0 1,1 0 0,0 0 0,-1-1 0,1 1 0,0 0 0,-1 0 0,1 0 0,0 0 0,-1 0 0,1 0 0,-1-1 0,1 1 0,0 0 0,-1 0 0,-11 6-127,-6 15 36,8-4 56,0 0-1,-15 36 1,-9 42-67,13-35 8,9-28 56,-47 145 233,50-138-247,1 0 0,-5 61 0,12-82 83,1 0 1,1 0-1,0 0 0,1 0 0,1 0 0,1-1 0,0 1 0,8 18 0,-9-31 34,-1 1 0,1 0 0,0-1 1,1 0-1,-1 1 0,9 8 0,-11-13-33,0 0 1,1 0 0,-1 1-1,0-1 1,1 0-1,-1 0 1,1 0 0,-1-1-1,1 1 1,0 0-1,-1-1 1,1 1 0,0-1-1,-1 1 1,1-1 0,0 0-1,0 1 1,-1-1-1,1 0 1,0 0 0,0 0-1,0-1 1,-1 1-1,1 0 1,0-1 0,-1 1-1,1-1 1,3-1-1,2-2-11,-1 0-1,1-1 0,0 1 1,-1-2-1,10-10 0,28-36-18,-19 21 10,-5 7-55,0 2 0,2 0 0,0 1-1,46-31 1,-64 49 7,-3 2 29,1 0 0,-1 0 1,1 0-1,0 0 0,0 0 0,-1 1 0,1-1 1,0 0-1,0 1 0,0-1 0,2 1 0,-4 0 14,0 0 0,0 0 1,1 0-1,-1 0 0,0 1 0,0-1 0,0 0 0,0 0 0,0 0 0,0 0 0,0 0 0,0 1 0,1-1 0,-1 0 0,0 0 0,0 0 0,0 1 0,0-1 0,0 0 0,0 0 1,0 0-1,0 0 0,0 1 0,0-1 0,0 0 0,0 0 0,0 0 0,0 1 0,0-1 0,0 0 0,-1 0 0,1 0 0,0 0 0,0 1 0,0-1 0,0 0 0,0 0 0,-5 11-60,4-9 38,-6 17-16,-39 96 229,38-89-96,0 0-1,-6 42 1,13-60-34,0 0 0,1-1 0,0 1 1,0 0-1,2 15 0,-1-21-45,-1 1 0,1-1-1,0 0 1,-1 0 0,1 0 0,0-1 0,0 1 0,0 0-1,1 0 1,-1 0 0,0-1 0,1 1 0,-1 0 0,1-1-1,-1 0 1,1 1 0,0-1 0,-1 0 0,1 0 0,0 0 0,0 0-1,0 0 1,0 0 0,0 0 0,4 0 0,4 1-97,1-1 0,-1-1 1,1 1-1,15-3 0,-13 1-776,0 1-1,16 1 1,-19 1 297,8 1-894,-17-3 1366,0 0 0,-1 0 1,1 0-1,0 0 0,-1 0 0,1 0 1,-1-1-1,1 1 0,0 0 0,-1 0 1,1-1-1,-1 1 0,1 0 1,-1-1-1,1 1 0,-1 0 0,1-1 1,-1 1-1,1 0 0,-1-1 0,0 1 1,1-1-1,-1 1 0,1-2 1,1-11-2413,1 1 764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41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14 5888,'-30'-12'3029,"41"11"-3322,-1 1-1,18 2 1,185 37-4792,-73-5 6074,-130-31-745,37 11 1577,-43-12-1519,0 0-1,0-1 0,-1 1 0,1 1 0,0-1 1,-1 1-1,0-1 0,1 1 0,2 4 0,-5-5-168,1 0 0,-2-1 0,1 1 0,0 0 0,0 0 0,-1 0 0,1 0-1,-1 0 1,1 0 0,-1 0 0,0 0 0,0 0 0,0 1 0,0-1 0,0 0 0,0 0-1,-1 0 1,1 0 0,-1 0 0,1 0 0,-2 2 0,-2 7 436,-1 0 0,-10 16 0,9-17-256,-49 83 1468,29-52-605,-30 66 0,53-101-1105,0 0 0,1 1 0,0-1-1,0 1 1,1 0 0,0-1 0,0 1-1,1 13 1,0-17-41,0 0 1,1-1-1,-1 1 1,1 0-1,0 0 0,0-1 1,0 1-1,0 0 0,0-1 1,1 1-1,-1-1 0,1 0 1,0 1-1,-1-1 0,1 0 1,0 0-1,0 0 1,1 0-1,-1 0 0,0-1 1,1 1-1,-1-1 0,5 3 1,-1-2-292,0 0 0,0-1 1,0 1-1,0-1 0,1 0 0,-1-1 1,0 1-1,0-1 0,1-1 0,-1 1 1,0-1-1,0 0 0,1 0 0,-1-1 1,0 0-1,0 0 0,10-6 1,12-4-1324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8:2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265 752 3328,'-4'-11'5009,"3"11"-4852,1-1-1,0 1 1,-1 0-1,0 0 1,-18 6 1880,11-2-1864,1 0 1,0 0-1,0 0 0,1 1 0,-1 0 1,-7 9-1,-32 39 341,38-44-460,-17 22 89,-25 43 0,41-58-187,0 1-1,1-1 1,0 1 0,-9 36-1,16-49 78,0 0 0,1 0-1,0 0 1,-1 0-1,2 0 1,-1 0 0,0 0-1,1 0 1,0 0 0,0 0-1,2 6 1,-3-8-12,1-1 1,-1 0-1,1 0 1,0 1 0,-1-1-1,1 0 1,0 0-1,0 0 1,0 0-1,0 0 1,0 0-1,0 0 1,0-1-1,0 1 1,0 0 0,0 0-1,0-1 1,0 1-1,1-1 1,-1 1-1,0-1 1,0 1-1,1-1 1,-1 0 0,0 0-1,1 0 1,-1 1-1,0-1 1,1 0-1,-1-1 1,0 1-1,1 0 1,-1 0-1,0-1 1,0 1 0,1 0-1,-1-1 1,2 0-1,3-2 35,-1 0-1,1-1 1,-1 1-1,1-1 1,-1 0 0,0-1-1,-1 1 1,1-1-1,-1 0 1,0 0-1,0 0 1,0 0-1,3-8 1,4-9 20,-1-1 1,8-25-1,-13 34-32,0 1-34,24-77-495,-29 90 464,0 0-1,0 0 1,0 0-1,0 1 1,1-1-1,-1 0 1,0 0-1,0 0 1,0 0 0,0 0-1,0 0 1,0 0-1,0 0 1,0 0-1,0 0 1,0 0-1,1 0 1,-1 0-1,0 0 1,0 0-1,0 0 1,0 0-1,0 0 1,0 0-1,0 0 1,0 0 0,1 0-1,-1 0 1,0 0-1,0 0 1,0 0-1,0 0 1,0 0-1,0 0 1,0 0-1,0 0 1,0 0-1,0-1 1,0 1-1,1 0 1,-1 0 0,0 0-1,0 0 1,0 0-1,0 0 1,0 0-1,0 0 1,0 0-1,0-1 1,4 19-222,1 23 466,-3-21-36,0 0 1,1 0 0,1 0-1,1-1 1,15 38-1,-19-56-157,0 1-1,0 0 1,-1 0-1,1-1 1,0 1-1,1-1 1,-1 1-1,0-1 1,0 1-1,1-1 1,-1 0 0,1 0-1,-1 1 1,1-1-1,-1 0 1,1 0-1,0-1 1,-1 1-1,1 0 1,0-1-1,0 1 1,0-1-1,2 1 1,-2-1 18,1 0-1,-1 0 1,0 0 0,1-1 0,-1 1-1,1-1 1,-1 0 0,0 0-1,0 0 1,1 0 0,-1 0 0,0 0-1,0 0 1,0-1 0,0 1 0,0-1-1,2-3 1,11-12 171,-1 0 1,18-31-1,-1 3-114,-13 20-217,58-75 116,-62 84-79,0 1 1,1 0 0,33-24-1,-26 27-269,-22 12 349,1 0 0,-1-1 0,1 1-1,-1 0 1,1 0 0,-1 0 0,1 0-1,-1-1 1,1 1 0,-1 0 0,1 0-1,0 0 1,-1 0 0,1 0 0,-1 0-1,1 0 1,-1 1 0,1-1 0,-1 0-1,1 0 1,-1 0 0,1 0 0,-1 1-1,1-1 1,-1 0 0,1 0 0,-1 1-1,0-1 1,1 0 0,-1 1 0,1-1-1,-1 1 1,0-1 0,1 0 0,-1 1-1,0-1 1,0 1 0,1-1 0,-1 1-1,0 0 1,6 25 124,-1 1-1,-1-1 1,-2 1-1,-2 48 1,0-52-84,0-22-36,0 3 37,0 0 0,0 1 0,1-1 1,-1 0-1,1 0 0,0 0 1,2 6-1,-3-10-40,0 0 1,0 0 0,0 0-1,0 0 1,0 0 0,1 0-1,-1 0 1,0 0 0,0 0-1,0 0 1,0 0 0,0 0-1,1 0 1,-1 0 0,0 0-1,0 0 1,0 0 0,0 0-1,0 0 1,0 0 0,1 0-1,-1 0 1,0 0 0,0 0-1,0 0 1,0 0 0,0 0-1,0 0 1,0-1 0,0 1-1,1 0 1,-1 0 0,0 0-1,0 0 1,0 0 0,0 0-1,0 0 1,0-1 0,0 1-1,0 0 1,0 0 0,0 0-1,0 0 1,0 0 0,0-1-1,8-10 215,6-14-130,4-10-181,42-59-1,-54 85 16,0 0 1,1 0-1,0 1 0,1 0 1,0 1-1,16-13 0,-24 20 72,1-1-1,-1 1 0,1-1 0,-1 1 1,1-1-1,-1 1 0,1 0 0,0-1 1,-1 1-1,1 0 0,0 0 0,-1-1 1,1 1-1,0 0 0,-1 0 0,1 0 1,0 0-1,-1 0 0,1 0 0,0 0 1,-1 0-1,1 0 0,0 0 0,0 0 0,-1 1 1,1-1-1,-1 0 0,1 0 0,0 1 1,-1-1-1,1 0 0,-1 1 0,1-1 1,0 1-1,-1-1 0,1 1 0,-1-1 1,1 1-1,-1-1 0,0 1 0,1-1 1,-1 1-1,0-1 0,1 1 0,-1 0 1,0-1-1,0 1 0,1 0 0,-1-1 0,0 1 1,0 1-1,1 5 10,0 0 1,0 0-1,0 0 0,-2 8 0,1-8 9,0 142 769,0-148-747,18-16 113,-12 8-144,0 0 1,-1-1-1,1 0 0,-2 0 1,1-1-1,-1 1 1,-1-1-1,1 0 0,2-14 1,-5 21-42,1 0 1,-1 0 0,0 0 0,1 0-1,-1 0 1,4-2 0,0 3-158,1 77-73,1-1 375,-7-67-92,0 0 1,1 0-1,0 0 0,1 0 1,0 0-1,0-1 0,0 1 0,1-1 1,1 1-1,-1-1 0,1 0 1,0-1-1,6 9 0,-9-14-3,0 0 0,0-1 0,1 1 0,-1 0-1,0-1 1,0 1 0,0-1 0,0 1 0,1-1 0,-1 1 0,0-1-1,0 0 1,1 0 0,-1 0 0,0 1 0,0-1 0,1-1 0,-1 1-1,0 0 1,1 0 0,-1 0 0,0-1 0,0 1 0,1 0-1,-1-1 1,0 1 0,0-1 0,0 0 0,2 0 0,2-3 59,1 0 0,-1 0 0,0 0 0,6-6 0,10-14-71,30-43 1,-9 11 42,-3 0-93,-29 39 77,2 1 0,15-19 0,-8 12-286,-18 24 220,0 0-1,-1 0 1,1 0-1,0 0 1,-1 0-1,1 1 1,-1-1-1,1 0 0,-1 0 1,0 1-1,1-1 1,-1 2-1,1 14 10,0 0 0,-1 0 0,-3 20 0,-1 11 82,-2 48 14,-30 145 1,15-130 820,20-109-639,1-4-65,3-8 22,3-16-223,38-145-46,-1 5 58,-36 146-20,43-116-42,-44 124 0,0 0-1,0 0 1,1 1-1,1 0 0,-1 0 1,2 1-1,0 0 1,17-14-1,-25 22 50,0 1 0,0 0 0,0 1-1,1-1 1,-1 0 0,1 0-1,-1 1 1,0-1 0,1 0 0,-1 1-1,1 0 1,-1-1 0,1 1 0,-1 0-1,1 0 1,-1-1 0,1 1-1,0 0 1,1 1 0,-2-1 7,1 1 0,-1 0 0,0-1 0,1 1 1,-1 0-1,0 0 0,0-1 0,0 1 0,0 0 0,0 0 1,0 0-1,0 1 0,0-1 0,0 0 0,0 0 0,1 2 1,0 3 6,0 0 0,0-1 1,0 1-1,0 0 0,-1 0 1,0 0-1,0 0 0,-1 8 1,0 5 90,-1 1 0,-2-1-1,0 0 1,-1 0 0,0 0 0,-2 0 0,0-1 0,-16 31 0,21-46-76,0 0 0,-1 0-1,1-1 1,-1 1 0,0-1 0,0 1 0,1-1 0,-2 0 0,1 1 0,0-1 0,0 0-1,-1-1 1,1 1 0,-1 0 0,1-1 0,-1 1 0,0-1 0,0 0 0,1 0 0,-1 0-1,0 0 1,0 0 0,-4 0 0,7-1-25,-1 0 0,1 0-1,-1 0 1,0 0 0,1 0 0,-1 0-1,0 0 1,1-1 0,-1 1 0,0 0 0,1 0-1,-1 0 1,1-1 0,-1 1 0,1 0-1,-2-1 1,2 1 0,0-1 1,0 1-1,0 0 0,0 0 0,0-1 0,0 1 0,0 0 0,-1 0 0,1-1 1,0 1-1,0 0 0,0 0 0,0-1 0,0 1 0,0 0 0,1 0 1,-1-1-1,0 1 0,0 0 0,0 0 0,0-1 0,0 1 0,0 0 1,0 0-1,0-1 0,1 1 0,14-16-372,-12 13 443,38-33-23,-19 17 23,30-32 0,65-76 19,-25 30 106,-69 70-182,-1-1 1,34-57 0,20-69 197,-36 58-328,50-178 0,-90 272 100,1 1 0,-1-1 0,0 1 0,0-1 0,1 0 1,-1 1-1,0-1 0,0 1 0,0-1 0,-1 0 0,1 1 1,0-1-1,-1 1 0,1-1 0,-1 1 0,1-1 0,-2-1 0,-7 11-313,1 1 301,1 1 0,0 1 0,0-1 0,1 1 0,1 0 0,-9 23-1,3 0 134,-6 37-1,7-19-214,-1 57 1,9-87 97,-1 9 13,2 0 0,4 38-1,-2-55 9,1 0 0,1 0 0,0 0 0,1 0 0,1 0 0,0-1 0,7 14 0,-4-13 28,0 0 1,0 0 0,1-1-1,1 0 1,0-1-1,1 0 1,0 0 0,1-1-1,19 13 1,-23-19 12,0 0 0,0-1 1,0 0-1,0 0 1,1-1-1,10 3 0,-15-6-23,1 1 0,-1 0 1,1-1-1,-1 0 0,1 0 0,-1-1 0,1 1 0,-1-1 0,1 0 0,-1 0 0,0 0 1,1-1-1,7-3 0,2-3 48,0 0 0,0 0 0,-1-1 1,0-1-1,0-1 0,20-20 0,-32 29-51,1 0-1,0-1 0,-1 1 0,1 0 0,-1 0 1,0-1-1,0 1 0,0-1 0,1-3 0,-2 6-10,0-1-1,0 0 1,0 0-1,0 0 1,0 0-1,0 1 0,0-1 1,0 0-1,0 0 1,0 1-1,-1-1 1,1 0-1,0 0 1,-1 1-1,1-1 0,-1 0 1,1 0-1,0 1 1,-1-1-1,1 1 1,-1-1-1,0 0 1,1 1-1,-1-1 0,0 1 1,1-1-1,-1 1 1,0 0-1,1-1 1,-1 1-1,0 0 1,0-1-1,1 1 1,-1 0-1,-1 0 0,0-1-28,0 1-1,0-1 0,0 1 0,0 0 0,0 0 0,0 0 0,0 0 0,0 0 0,0 0 0,0 0 0,0 1 0,0-1 1,0 1-1,0-1 0,-3 2 0,2 0-1,0 0-1,-1 1 1,1-1 0,0 0 0,0 1-1,0 0 1,-4 4 0,2 1-4,-1 0 0,1 0-1,0 0 1,1 1 0,0-1 0,-3 10-1,6-14 48,-1 0-1,1 0 1,0 0-1,1 0 0,-1 1 1,1-1-1,-1 0 0,2 8 1,-1-10 22,1 0 0,-1-1-1,1 1 1,0 0 0,-1 0 0,1-1 0,0 1 0,0-1 0,0 1 0,0-1 0,0 1 0,0-1 0,1 1 0,-1-1-1,0 0 1,1 0 0,-1 0 0,1 0 0,-1 0 0,1 0 0,0 0 0,-1 0 0,3 0 0,1 1 19,0-1-1,1 1 1,-1-1 0,1 0 0,-1-1 0,1 0 0,-1 1 0,11-2-1,3-2 18,22-6 0,-32 7-84,47-13-733,-4 1-1447,0 5-3454,-17 7 2239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22.0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205 481 3072,'-1'0'123,"-1"1"1,1-1-1,-1 1 0,0-1 1,1 1-1,0 0 0,-1 0 1,1-1-1,-1 1 0,1 0 1,0 0-1,0 1 0,0-1 1,-2 1-1,-15 21 2405,-128 194 3174,143-213-5624,0 1 1,0 0-1,1-1 1,0 1-1,-2 6 1,4-10-62,-1 0 1,1 0-1,0-1 1,0 1-1,0 0 1,0 0 0,0-1-1,0 1 1,0 0-1,0 0 1,0 0-1,0-1 1,0 1 0,0 0-1,0 0 1,1-1-1,-1 1 1,0 0-1,1-1 1,-1 1 0,0 0-1,1-1 1,-1 1-1,1 0 1,-1-1-1,1 1 1,-1-1 0,1 1-1,0-1 1,-1 1-1,1-1 1,-1 0-1,1 1 1,0-1 0,-1 1-1,1-1 1,0 0-1,0 0 1,-1 0-1,1 1 1,0-1 0,1 0-1,1 0 39,0 0 0,1 0 0,-1-1 0,0 1 0,0-1 0,0 1 0,1-1 0,-1 0 1,0-1-1,0 1 0,0 0 0,-1-1 0,4-2 0,37-27 323,-40 29-359,41-40 135,-34 31-280,1 0-1,1 1 1,23-17 0,-26 40-300,-7-10 444,2 1 10,0-1 0,0 1 0,0-1 0,0 0-1,0 0 1,1 0 0,-1 0 0,1-1 0,0 0 0,-1 0-1,1 0 1,0 0 0,1-1 0,-1 0 0,0 0 0,0 0 0,0-1-1,1 0 1,7 0 0,5-2 46,-1 0-1,1-1 1,0 0-1,23-9 1,-20 5-3,-1-2 0,0 0 1,0-1-1,-1 0 1,0-2-1,-1 0 1,0-2-1,-1 0 1,0 0-1,-1-2 0,16-20 1,86-112 395,-91 109-317,-2-1 1,20-44-1,-34 62-125,23-54 169,-30 66-197,0-1 1,-1 0 0,0 0-1,2-23 1,-4 33-39,-1-1 0,0 0 0,0 1 0,0-1 0,0 1 0,0-1 1,-1 0-1,1 1 0,0-1 0,-1 1 0,1-1 0,-1 1 0,0-1 0,1 1 1,-3-3-1,3 4 12,0 0 0,-1-1 0,1 1 0,0 0 0,-1 0 1,1-1-1,-1 1 0,1 0 0,0 0 0,-1 0 0,1 0 0,-1 0 1,1 0-1,0-1 0,-1 1 0,1 0 0,-1 0 0,1 0 0,-1 0 1,1 0-1,-1 1 0,0-1-1,-1 1 1,1-1-1,0 1 1,0-1-1,-1 1 1,1 0-1,0 0 1,0 0-1,-2 1 1,-3 5-98,0 0 0,1 0 0,-9 14 1,5-6 89,-8 12 163,2 0 0,2 2 0,0-1-1,2 1 1,-14 53 0,16-39 233,1 1 1,3 0-1,0 65 1,5-87-194,1 0 1,2 0-1,8 37 1,-9-49-66,1 0 1,1 0 0,0 0-1,0 0 1,1 0-1,0-1 1,0 0 0,1 0-1,14 15 1,-17-21-68,-1-1 0,1 0 0,0 0 0,0 0 0,0-1 0,1 1 0,-1 0 0,0-1 0,1 0 0,-1 0 0,0 0 0,1 0 1,-1-1-1,1 0 0,0 1 0,-1-1 0,1 0 0,-1-1 0,4 1 0,2-2-10,-1 1 0,0-1-1,0-1 1,0 0 0,0 0 0,14-7-1,-4-2 7,1 0 0,-2-1 0,0-1 0,25-26 0,53-71-87,-80 93 96,-14 17-40,94-121-117,-152 209-121,-4 7-20,1-17 366,-22 31 130,81-106-224,0-1 0,0 1 0,0-1 0,0 1 0,1-1 0,-1 1 0,0 0 0,1-1-1,-1 1 1,1 1 0,0-2-6,0-1-1,0 1 1,0 0-1,0-1 1,1 1-1,-1-1 1,0 1-1,0-1 1,1 1-1,-1-1 1,0 1-1,0-1 1,1 1-1,-1-1 1,1 0-1,-1 1 1,1-1-1,-1 0 1,0 1-1,1-1 1,-1 0-1,1 1 0,-1-1 1,1 0-1,0 0 1,-1 0-1,1 1 1,-1-1-1,1 0 1,-1 0-1,1 0 1,0 0-1,11 1 93,0 0 0,0-1 0,0-1-1,0 0 1,0-1 0,21-5-1,14-1-39,119-11-1607,-101 14-4346,-41 0 768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41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95 7712,'-21'0'3520,"51"-8"-3072,4 5 832,7-2-800,29-7 64,4 4-320,14-6 160,-1 1-256,10-7-672,-4 9 288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42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31 7136,'-28'-11'3232,"74"-1"-2816,-17 4-2304,2 8 928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44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18 421 4224,'-2'0'160,"1"0"-11,0-1 0,0 1 0,0 0 0,-1 0 0,1-1 0,0 1 0,0-1 0,1 1 0,-1-1-1,0 1 1,0-1 0,0 0 0,-1-1 0,42-3 3211,-7-2-2727,0-2 0,-1-1 0,0-2 0,0-1-1,50-30 1,-57 28-460,0-1-1,-1 0 1,37-35-1,-47 37-73,-2 1 0,1-1-1,-2-1 1,0 0 0,-1-1 0,16-32 0,-25 46-79,1-2 0,0-1 0,-1 0 1,1 1-1,-1-1 1,2-6-1,-3 9-30,0 1-1,0-1 0,0 1 1,0 0-1,0-1 1,-1 1-1,1-1 0,0 1 1,-1 0-1,1-1 1,-1 1-1,1 0 0,-1-1 1,0 1-1,1 0 0,-1 0 1,0 0-1,0 0 1,0 0-1,0 0 0,0 0 1,0 0-1,0 0 0,-2-1 1,0 0-34,-1 0 1,1 0-1,-1 1 1,0 0-1,0 0 1,0 0-1,0 0 1,0 0-1,0 1 1,0-1-1,0 1 1,0 0-1,0 1 1,0-1-1,0 1 1,-5 1-1,-2 1-26,1 0-1,-1 0 1,1 2-1,0-1 1,-14 9-1,9-3 71,1 1-1,0 0 0,0 1 0,1 1 1,-13 16-1,6-5 107,2 1 1,-20 35-1,31-48-24,1 1 0,0 0 0,1 0 0,0 0 1,1 1-1,0-1 0,-1 18 0,4-27-35,0 0 0,1 1 0,0-1 1,0 1-1,0-1 0,1 1 0,0-1 0,-1 0 0,1 1 1,1-1-1,-1 0 0,1 0 0,0 0 0,-1 0 0,2 0 1,-1 0-1,0 0 0,1-1 0,0 1 0,0-1 0,0 0 1,0 0-1,0 0 0,1 0 0,-1 0 0,8 3 1,-2-1 23,0-2 1,0 1-1,1-1 1,-1-1-1,0 0 1,1 0-1,0-1 1,-1 0-1,1 0 1,0-1-1,0-1 1,-1 0-1,1 0 1,0-1-1,-1 0 1,17-6-1,-1 0-63,0-2 0,-1-1-1,0-1 1,-1-1 0,0-2-1,34-27 1,-24 14 118,1-2-138,55-38-1,-85 66 30,1-1 0,-1 1-1,0 0 1,1 0 0,-1 1-1,1-1 1,-1 1 0,7-1 0,-9 2-7,-1 0 0,0-1 0,0 1 0,0 1 1,0-1-1,1 0 0,-1 0 0,0 0 0,0 0 1,0 1-1,0-1 0,1 1 0,-1-1 0,0 1 1,0-1-1,0 1 0,0 0 0,0-1 0,0 1 1,-1 0-1,1 0 0,0-1 0,0 1 1,0 0-1,-1 0 0,1 0 0,0 0 0,-1 0 1,1 0-1,-1 1 0,0-1 0,1 0 0,-1 0 1,0 0-1,1 0 0,-1 2 0,1 3 46,-1-1 1,0 1-1,0-1 0,-1 1 1,0-1-1,-2 11 0,-11 31 73,-3-5 420,-45 77 0,57-112-457,4-4-22,2-4-15,9-13 11,0 4-73,-1 0 0,1 1 0,1 0 0,14-9 0,49-26-21,-52 32 43,-5 2-14,1 0 1,24-8-1,-36 16-40,-1 0 0,1 1 0,0 0 0,-1 0 1,1 0-1,0 0 0,0 1 0,-1 0 0,1 0 0,0 0 0,0 1 1,10 3-1,-11-3 27,-1 2 0,0-1 0,0 0 0,0 1 0,0 0 0,0 0 0,6 6 0,24 29 9,-25-27-32,0-1 78,0 0-1,0-1 1,17 13-1,-23-20-24,1 1 0,-1-1-1,0 0 1,1-1 0,0 1 0,-1-1-1,1 1 1,0-1 0,0 0-1,0 0 1,0-1 0,0 1 0,0-1-1,0 0 1,7-1 0,-2-1 25,-1 0 0,1-1 0,-1 0 0,0-1 0,0 1 1,0-2-1,0 1 0,13-11 0,-1-2 24,31-31 0,-39 35-41,-1 0 0,0-1-1,-1 0 1,0 0-1,-1-1 1,-1-1 0,0 1-1,-2-1 1,9-28-1,-13 38-54,-1 1 0,0-1-1,0 0 1,-1 0 0,0 0-1,0 1 1,0-1 0,0 0-1,-4-11 1,4 15 19,0 1-1,0 0 0,0 0 1,-1-1-1,1 1 1,0 0-1,-1 0 1,1-1-1,-1 1 1,0 0-1,1 0 1,-1 0-1,0 0 1,0 0-1,0 0 1,1 0-1,-1 0 1,0 0-1,0 0 1,-1 1-1,1-1 0,0 0 1,0 1-1,0-1 1,0 1-1,-1-1 1,1 1-1,0-1 1,0 1-1,-1 0 1,-1-1-1,1 2-8,-1-1 0,1 1 0,-1-1 0,1 1 0,-1 0 1,1 0-1,0 0 0,-1 0 0,1 0 0,0 1 0,0-1 0,0 1 0,0-1 0,0 1 0,-1 2 0,-5 4-26,1 1 0,1 0 0,0 1 0,0-1 0,1 1-1,-6 15 1,-18 64-76,25-76 125,-12 59-21,15-65 33,0 1-1,0-1 1,1 1-1,0-1 1,1 1 0,0-1-1,2 13 1,-2-17-6,0 0-1,1 0 1,-1 1 0,1-1 0,0 0 0,0 0 0,0-1-1,0 1 1,0 0 0,0-1 0,1 1 0,-1-1 0,1 0-1,0 0 1,0 0 0,0 0 0,0 0 0,0 0 0,4 1-1,2 0 41,0 0 0,1-1 0,0 0 0,-1 0 0,17 0 0,-2-1-5,1-1 0,0-1 1,-1-1-1,1-2 0,-1 0 1,0-1-1,0-2 0,0 0 1,-1-2-1,0 0 0,27-17 1,-19 7-25,53-43 1,23-33-179,-24 20 4,-83 75 151,0 0 1,0 0-1,0 0 1,1 0-1,-1 0 1,0 0-1,0 0 1,0 0-1,0-1 0,0 1 1,0 0-1,0 0 1,0 0-1,0 0 1,0 0-1,0 0 0,0 0 1,0 0-1,1 0 1,-1 0-1,0 0 1,0 0-1,0-1 1,0 1-1,0 0 0,0 0 1,0 0-1,0 0 1,1 0-1,-1 0 1,0 0-1,0 0 0,0 0 1,0 0-1,0 0 1,0 0-1,0 0 1,1 0-1,-1 0 0,0 0 1,0 0-1,0 1 1,0-1-1,0 0 1,0 0-1,0 0 1,0 0-1,0 0 0,1 0 1,-1 0-1,0 0 1,0 0-1,0 0 1,0 0-1,0 0 0,0 1 1,0-1-1,0 0 1,0 0-1,0 0 1,0 0-1,0 0 1,0 0-1,0 1 0,-2 11-29,-11 26 51,9-26-30,-27 93 57,28-92-41,1-1 1,0 0-1,1 1 0,1-1 0,0 1 1,2 20-1,-1-31 5,-1 1-1,1-1 1,0 1-1,0-1 1,0 1-1,0-1 1,0 0-1,0 1 1,1-1-1,-1 0 1,1 0-1,-1 0 1,1 0-1,0 0 1,0 0-1,0-1 1,0 1-1,0-1 1,0 1 0,0-1-1,1 0 1,-1 0-1,0 0 1,4 1-1,3 1 50,0-1 0,1-1 1,-1 0-1,0 0 0,13-1 0,7-1-40,0-1 0,0-1-1,-1-1 1,1-2 0,-1-1-1,0-1 1,-1-2 0,0 0 0,26-15-1,2-5 24,77-54 0,-94 55 26,0-2 0,53-58 1,-89 88-67,0-1-1,0 0 1,0 0 0,0 0 0,-1 0 0,1-1-1,-1 1 1,0 0 0,1-1 0,-1 1 0,0-1 0,0 1-1,-1-1 1,1 1 0,0-1 0,-1-2 0,0 4-5,0 1 0,1 0 0,-1 0 0,0-1 0,0 1 0,0 0 0,0 0 0,0-1 1,-1 1-1,1 0 0,0 0 0,0-1 0,0 1 0,0 0 0,0 0 0,0 0 0,0-1 0,0 1 0,0 0 0,-1 0 1,1 0-1,0-1 0,0 1 0,0 0 0,0 0 0,-1 0 0,1 0 0,0 0 0,0-1 0,0 1 0,-1 0 1,1 0-1,0 0 0,0 0 0,-1 0 0,1 0 0,0 0 0,-12 4-120,-13 15-78,7-2 116,0 1-1,-21 31 1,-29 47-34,52-73 78,-26 47-30,36-60 95,1 1-1,1 0 1,-1 0 0,-3 20 0,7-28-16,1 0-1,0 1 1,0-1 0,0 0 0,0 0 0,0 0 0,0 0 0,1 0-1,0 0 1,0 0 0,0-1 0,1 4 0,-1-4 7,-1-1 0,1 0 0,0 0 0,0 1 0,-1-1 0,1 0 0,0 0 1,0 0-1,0 0 0,0 0 0,0 0 0,1 0 0,-1-1 0,0 1 0,0 0 0,1-1 0,-1 1 0,0-1 0,1 1 0,-1-1 1,0 1-1,1-1 0,-1 0 0,1 0 0,-1 0 0,1 0 0,1 0 0,2-1 12,0 0 0,-1 0 0,1-1 0,-1 0-1,1 1 1,-1-2 0,0 1 0,0 0 0,0-1 0,0 0 0,0 0 0,-1 0-1,1 0 1,-1-1 0,4-4 0,4-6 5,0-1-1,12-23 1,-6 7-28,0 0 1,-3-1-1,0 0 0,-2-1 1,9-40-1,-8 18-240,-12 40-6,-2 14 117,-3 10 52,-68 339-273,25 5 462,44-332-102,-7 51 417,-27 102 0,34-165-347,0 0 0,0-1 1,-1 1-1,-1-1 0,-7 12 1,11-17-64,-1-1 0,1 1 0,-1-1 0,0 0 0,0 0 0,0 0 0,0 0 0,-1 0 0,1 0 0,0-1 1,-1 1-1,1-1 0,-1 1 0,0-1 0,1 0 0,-5 1 0,4-2-8,0 1 0,0-1 1,0 0-1,0-1 0,0 1 0,0 0 0,0-1 1,0 1-1,0-1 0,0 0 0,1 0 0,-1 0 1,0-1-1,0 1 0,-4-4 0,-7-4-117,1-1 0,1-1 0,0 0 0,0 0 0,1-2 0,0 1 0,1-1 0,-15-25-1,15 19-60,0-1-1,1 0 1,1 0-1,1 0 1,0-1-1,-3-28 0,8 42 139,1 0 0,0 0 0,1 0 0,0 0 0,0 0 0,1-1 0,-1 1-1,2 0 1,-1 0 0,1 0 0,0 0 0,0 1 0,1-1 0,0 0 0,0 1 0,0 0-1,1 0 1,0 0 0,0 0 0,1 0 0,0 1 0,0 0 0,0 0 0,0 0 0,1 1-1,0 0 1,0 0 0,8-5 0,65-24 44,147-42-1,25-10 348,-230 76-315,0-2 0,-1 0-1,0-1 1,-1-1 0,0-1 0,-1-1 0,25-26-1,-23 19-27,-1-2 0,-1 0-1,0-1 1,-2-1-1,15-34 1,4-18 106,-30 67-296,-4 17-150,-7 23 20,6-29 298,-8 44 8,-2 65 0,9-92 68,0 0 0,3 17 0,-2-28 7,1-1-1,0 0 0,0 0 0,0 0 1,1 0-1,0 0 0,0 0 1,0 0-1,1-1 0,-1 1 1,5 4-1,-6-8-56,0 0 1,0 0-1,0 0 0,0 0 0,0 0 1,0-1-1,0 1 0,0 0 1,0-1-1,0 1 0,1-1 1,-1 1-1,0-1 0,0 0 0,1 1 1,-1-1-1,0 0 0,1 0 1,-1 0-1,0 0 0,1 0 0,-1 0 1,0 0-1,1 0 0,-1-1 1,0 1-1,0-1 0,1 1 1,0-1-1,4-2 25,1 0 1,-1-1 0,0 0-1,6-5 1,-8 6-75,96-85 124,-52 44-122,-48 43 17,5-4-59,0 1 0,1 0 0,-1 0 0,7-3 0,-12 7 52,1-1 0,0 1 0,0-1-1,0 1 1,0-1 0,-1 1 0,1 0 0,0-1 0,0 1 0,0 0 0,0 0 0,0 0-1,0 0 1,0 0 0,0 0 0,0 0 0,0 0 0,0 0 0,0 0 0,0 0 0,0 1-1,0-1 1,-1 0 0,1 1 0,0-1 0,0 0 0,0 1 0,0-1 0,-1 1 0,1 0-1,0-1 1,0 1 0,-1 0 0,1-1 0,0 1 0,-1 0 0,1 1 0,1 1 17,-1 1 1,0-1 0,0 1-1,0-1 1,0 1 0,0-1-1,-1 1 1,0 0 0,1-1-1,-2 5 1,-5 38-17,6-43 5,-9 38 27,-27 76-1,18-61-16,-15 43-59,-89 256 311,113-331-206,-24 56 58,28-70-18,0 0 0,-1-1-1,0 0 1,-1 0-1,-10 12 1,15-20-74,0 1 0,0 0 0,0-1 0,0 1-1,0-1 1,-1 1 0,1-1 0,0 0 0,-1 0 0,1 0 0,-1 0 0,1-1-1,-1 1 1,0-1 0,1 1 0,-1-1 0,1 0 0,-1 0 0,0 0 0,1-1 0,-1 1-1,1 0 1,-4-2 0,2 1-18,0-1-1,0 1 1,0-1 0,0 0-1,1 0 1,-1-1-1,1 1 1,-1-1-1,1 0 1,0 0 0,0 0-1,0 0 1,0 0-1,-2-5 1,0-1-33,0-1 0,0 0 0,1 0 0,0 0 0,1 0 0,0 0 0,-2-21 0,2 4 32,1 0 1,2-31-1,1 37-14,1 0 1,0-1 0,2 1-1,0 0 1,2 0-1,13-34 1,-14 45 49,0 0-1,1 0 1,-1 0-1,2 1 0,0 0 1,0 0-1,0 0 1,1 1-1,0 0 1,1 1-1,0 0 1,0 0-1,1 1 1,17-9-1,-6 6 14,0 2 0,1 0 0,-1 1 1,33-5-1,-19 7-152,-1 1-1,41 2 1,-30 5-663,-6 3 224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47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22 247 4480,'-1'-1'273,"0"1"1,1 0-1,-1-1 1,0 1-1,1 0 1,-1 0-1,0 0 1,0 0-1,1-1 0,-1 1 1,0 0-1,0 0 1,1 0-1,-1 1 1,0-1-1,0 0 1,1 0-1,-1 0 1,0 0-1,1 1 1,-1-1-1,-3 2 1368,3 0-1368,2-4-109,-1 1 1,1-1-1,0 1 0,0 0 0,0-1 0,1 1 0,-1 0 1,0 0-1,0 0 0,2-1 0,2-3 148,86-80 850,-74 70-1103,3-3 7,1 1 0,1 1 0,0 1 0,41-21 1,-43 26-103,-17 8 34,1-1 0,0 1-1,0 1 1,0-1 0,0 0 0,0 1 0,1 0 0,-1 0 0,0 0 0,8 0 0,-10 1 14,-1 1-1,1-1 1,0 1 0,-1 0-1,1 0 1,-1 0 0,1 0-1,-1 0 1,1 0 0,-1 0-1,0 0 1,0 0 0,1 1-1,-1-1 1,0 1 0,1 2-1,1 0 32,0 1-1,-1 0 1,0 0-1,3 6 1,-4-7-42,2 8 101,1-1 0,0 0-1,1-1 1,10 19 0,-14-27-58,0 0-1,1 0 1,-1-1 0,0 1 0,1-1 0,-1 1 0,1-1 0,0 1-1,-1-1 1,1 0 0,0 0 0,0 1 0,0-1 0,0-1-1,0 1 1,0 0 0,0 0 0,0-1 0,0 1 0,0-1 0,0 0-1,0 0 1,1 0 0,-1 0 0,0 0 0,0 0 0,0 0 0,0-1-1,0 1 1,0-1 0,0 1 0,4-2 0,-1-1 4,1 0 1,-1 0-1,0 0 0,0-1 1,0 0-1,0 1 1,0-2-1,6-7 0,2-4-64,13-23 0,-17 25-41,-8 12-149,0 0 0,1 0 0,-1 0 0,-1-1-1,1 1 1,0 0 0,-1 0 0,1-4 0,0 2-408,3-5-804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47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74 5056,'-4'-1'2068,"11"-2"-871,17-1 812,-1 0-1119,-1-1 0,0 0 0,33-14 0,25-5 214,-69 21-976,1 1-1,-1 0 1,1 1-1,0 0 1,11 1 0,-19 1-101,0-1 1,0 1-1,0 0 1,-1 0 0,1 0-1,-1 1 1,1-1-1,-1 1 1,1 0 0,3 2-1,3 4 337,17 15 0,3 4 204,-24-23-398,0 0 0,1 0 0,-1 0 0,14 5 0,-16-8-317,-1 0 1,0 0-1,1 0 1,-1-1-1,1 1 0,0-1 1,-1 0-1,1 0 1,-1 0-1,1 0 1,-1-1-1,6-1 1,5-2-1118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48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 69 2720,'7'-37'891,"-8"37"-867,1-1 1,1 0 0,-1 0 0,0 0 0,0 0 0,0 0-1,0 0 1,1 1 0,-1-1 0,0 0 0,1 0-1,-1 0 1,1 1 0,-1-1 0,1 0 0,-1 0 0,1 1-1,-1-1 1,1 0 0,0 1 0,0-1 0,3-2 202,-4-8 3603,0 11-3794,-16 14 1778,8-3-1494,0 0 1,1 0 0,0 0 0,-8 21-1,0-1-51,5-10-103,-94 177 926,58-117-521,-54 133 0,66-133-174,5 2 1,-23 99-1,45-151-234,2 1-1,1 0 0,2 0 1,1 0-1,1 0 0,2 0 1,1 0-1,1 0 0,13 45 0,-5-42 13,2 0 0,1-1 0,2 0 0,1-1 0,2-1 0,1-1 0,1-1 0,1-1 0,32 29 0,-42-44-15,0-2 1,27 20-1,-37-29-322,1 0-1,0-1 1,0 0 0,0 0 0,0 0-1,1 0 1,-1-1 0,0 1 0,1-1-1,-1 0 1,1-1 0,-1 1 0,1-1-1,-1 0 1,1 0 0,7-1-1,6-2-1452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1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 3904,'-3'40'7395,"-1"-11"-5344,-16 54 1,10-48-1286,-9 48-1,19-82-766,-6 38 66,-14 48-1,12-70-2357,6-14 1169,0-1 1,-13 12-4497,5-6 2623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1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17 163 4736,'-16'0'3511,"16"0"-3465,92-3 4508,44-13-2895,168-40-502,68-11-484,-286 56-681,105 2 0,-178 9-487,1 1 1,17 2 0,-17 3-423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2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4 6048,'0'-1'146,"-1"1"0,0-1-1,1 1 1,-1 0 0,0 0 0,0-1 0,0 1 0,1 0 0,-1 0-1,0 0 1,0 0 0,0 0 0,1 0 0,-1 0 0,0 0-1,0 0 1,0 0 0,1 0 0,-1 0 0,0 1 0,0-1 0,1 0-1,-1 1 1,0-1 0,0 1 0,1-1 0,-1 0 0,0 1 0,0 1-1,-1 0 115,1 1-1,0-1 0,0 1 0,0 0 1,0-1-1,0 1 0,0 4 0,-2 5-36,-33 167 1974,-23 156-332,51-294-1880,1-12 40,4-20-181,1 1 1,0-1 0,-1 16-1,4-20-721,1-16-3056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2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1 6304,'-18'0'2032,"11"3"-1238,-86 71 3174,-36 51-2240,-4 3-554,121-117-1094,5-5 37,0 0 1,0 0-1,1 1 0,-9 12 0,14-19-96,1 1 0,-1 0 0,1 0 0,-1-1 0,1 1 0,0 0-1,-1 0 1,1 0 0,0-1 0,-1 1 0,1 0 0,0 0 0,0 0 0,0 0 0,0 0-1,0 0 1,0-1 0,0 1 0,1 2 0,-1-3 3,0 1 0,1 0 0,-1-1 0,1 1 0,-1-1 0,1 1 0,-1-1 0,1 1 0,-1-1 0,1 1 0,-1-1 0,1 1 0,0-1 0,-1 0 0,1 1 0,0-1 0,0 0 0,0 1 0,4 0 71,0-1-1,0 1 0,0-1 1,0 0-1,7 0 0,48-6 405,66-16-1,-55 8-316,-45 10-180,0 1 1,-1 2-1,1 0 1,37 4-1,9 9-2542,-54-8 1079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22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9 1728,'9'-9'2667,"-8"10"-2540,-1-1 0,1 0 0,0 0 1,-1 0-1,1 1 0,-1-1 0,1 0 1,-1 1-1,1-1 0,0 0 0,-1 1 1,1-1-1,-1 1 0,0-1 0,1 1 1,-1-1-1,1 1 0,-1-1 0,0 1 1,1 0-1,-1-1 0,0 1 0,0-1 1,1 1-1,-1 0 0,0-1 1,0 1-1,0 0 0,0-1 0,0 1 1,0 0-1,0-1 0,0 2 0,-1 27 780,1-25-690,-3 16 73,-1-1 0,-1 1 0,0-1 0,-2 0 0,-10 22 0,11-27-185,4-8-212,-1 0 0,1 1 0,1-1 0,-1 1 0,1-1 0,0 1-1,0 7 1,1-10-515,1 0 0,-1 0 0,1 0 0,0 0-1,0-1 1,0 1 0,2 6 0,-2-8 349,0-1 0,-1 1 0,1-1 0,0 0 0,0 1-1,0-1 1,0 0 0,0 1 0,2 1 0,18 5-1764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2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13 5056,'-13'-10'1642,"13"9"-1631,0 1 0,0 0-1,0 0 1,0 0 0,0 0-1,0 0 1,0 0 0,0 0-1,0 0 1,0 0 0,0-1-1,0 1 1,0 0 0,0 0-1,-1 0 1,1 0 0,0 0-1,0 0 1,0 0 0,0 0-1,0 0 1,0 0 0,0 0-1,0 0 1,-1 0 0,1 0-1,0 0 1,0 0 0,0 0-1,0 0 1,0 0 0,0 0-1,0 0 1,0 0 0,-1 0-1,1 0 1,0 0 0,0 0-1,0 0 1,0 0 0,0 0-1,0 0 1,0 1 0,0-1-1,0 0 1,-1 0 0,1 0-1,0 0 1,0 0 0,0 0-1,0 0 1,0 0 0,0 0-1,0 0 1,0 1 0,0-1-1,0 0 1,0 0 0,0 0-1,-54 77 3676,42-61-3164,-3 4-20,2 1 0,0 0 0,-13 30-1,23-45-400,1-1 0,0 1 0,1-1 0,-1 1 0,1 0 0,0 0 0,0 0 0,1 0 0,0 0 0,0-1 0,0 1 0,1 0 0,-1 0 0,2 0 0,-1 0 0,0-1 0,1 1 0,0 0 0,4 6 0,-3-7-7,1 0 1,-1-1-1,1 0 0,-1 1 1,1-1-1,1-1 0,-1 1 1,0-1-1,1 1 1,0-1-1,0-1 0,0 1 1,0-1-1,0 1 0,0-2 1,1 1-1,-1 0 0,0-1 1,1 0-1,0 0 1,-1-1-1,1 0 0,-1 0 1,1 0-1,0-1 0,6-1 1,-6 1-54,0 0 1,0 0 0,0-1-1,-1 0 1,1 0 0,-1 0-1,1-1 1,-1 0 0,0 0-1,0 0 1,0-1 0,-1 0-1,1 0 1,-1 0 0,0 0-1,0-1 1,0 1-1,-1-1 1,1 0 0,-1 0-1,0-1 1,-1 1 0,1 0-1,2-11 1,-2-2-27,0 0-1,-1 1 1,-1-1-1,-1 0 1,0 0-1,-2 0 1,0 1-1,-1-1 1,0 1 0,-8-23-1,9 35-51,0 0-1,-1 0 1,1 1-1,-1-1 0,0 1 1,0-1-1,0 1 1,0 0-1,-1 0 1,0 0-1,0 1 1,0-1-1,-5-2 1,6 4-23,0 1 1,0-1 0,0 1 0,0 0-1,0 0 1,0 0 0,0 1-1,-1-1 1,1 1 0,0 0-1,-1 0 1,1 0 0,0 0 0,0 0-1,-1 1 1,1-1 0,0 1-1,0 0 1,0 0 0,-6 3-1,1 0-539,1 1 0,-1-1-1,1 2 1,-11 9-1,-2 5-898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5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25 123 3328,'-5'4'7225,"5"-3"-7049,4 9 1972,10 7-1639,-9-14-342,0-1 0,1 0 0,-1 0 0,1 0 0,-1 0 0,1-1 0,0 0 0,-1 0-1,12 0 1,0-1 155,0-1 0,19-3 0,-23 2-119,-1 0 1,0-1-1,20-7 0,-29 9-169,0 0 0,-1 0 0,1 0-1,-1-1 1,0 1 0,1-1-1,-1 1 1,0-1 0,0 0 0,0 0-1,0 0 1,0 0 0,0 0 0,0 0-1,-1-1 1,1 1 0,-1-1-1,0 1 1,0-1 0,0 1 0,0-1-1,1-4 1,-2 4-23,0 0 0,0 1 0,0-1-1,0 0 1,-1 0 0,1 0 0,-1 0 0,0 1-1,0-1 1,0 0 0,0 0 0,0 1 0,-1-1-1,1 1 1,-1-1 0,0 1 0,1 0 0,-3-3-1,-1 1-55,1 0-1,-1 0 0,0 0 1,0 0-1,0 1 0,0 0 1,-9-4-1,9 4-17,-1 1 0,1 0 0,-1 0 1,0 0-1,0 1 0,0 0 0,0 0 0,0 1 0,0-1 0,1 1 0,-1 1 0,0-1 1,0 1-1,0 0 0,0 0 0,0 1 0,0 0 0,1 0 0,-1 0 0,1 0 0,-1 1 0,1 0 1,0 0-1,0 1 0,1-1 0,-1 1 0,0 0 0,-7 9 0,6-5 100,0 0 0,0 0 0,1 0 1,0 0-1,0 1 0,1 0 0,-4 10 0,7-15 39,0 0 0,-1 1 1,2-1-1,-1 0 0,0 1 0,1 0 1,0-1-1,0 1 0,0-1 0,1 1 1,-1-1-1,1 1 0,0-1 0,0 0 1,1 1-1,-1-1 0,4 7 0,-2-8-11,-1 0-1,1 1 1,-1-1-1,1 0 0,0-1 1,0 1-1,0-1 1,1 1-1,-1-1 0,0 0 1,1 0-1,-1 0 1,1-1-1,0 1 0,0-1 1,0 0-1,0 0 1,7 1-1,6 0 37,1-1 0,-1-1 0,19-2 0,-15 1-27,144-17-3839,-137 17 2485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6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4576,'5'-31'6357,"-4"36"-4528,5 18-1117,0 1 0,2 34-1,-4-26-339,8 63 357,8 57 3,19 68 550,-21-112-735,-14-74-332,-3-24-183,0 1-1,0-1 1,1 1 0,6 14 0,-6-19 244,-2-8 138,-2-9-150,3-16-201,2 0 0,0 0 0,2 0 0,0 0 1,11-29-1,57-128-134,-50 132 19,142-286-1142,-126 274-1218,-11 26-2680,-16 28 2959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7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19 2912,'-18'3'6666,"41"-3"-3258,186-13-1567,-123 6-3474,-80 6 691,14 0-200,-20 1 986,1 0 0,-1 0 0,0 0 0,1 0 0,-1 0 0,1 0 0,-1 0 0,1 0 0,-1 0 1,0 1-1,1-1 0,-1 0 0,0 0 0,1 0 0,-1 0 0,1 1 0,3 5-2495,-4 0 203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7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5984,'5'-4'2688,"26"8"-2336,-13 0 1152,-1 0-896,9-4 192,0 0-480,10-4-128,-2 4-128,7-4-2720,-3 4 1440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8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41 270 3968,'1'-7'1087,"0"0"-1,0 1 1,0-1 0,1 0 0,0 1-1,0-1 1,6-10 0,-2 5-639,1 0-1,14-19 1,-8 16-320,0 0 1,1 0-1,1 1 0,0 1 1,18-11-1,-22 16-149,1 1-1,0 1 0,0 0 1,0 0-1,1 1 1,0 1-1,0 0 0,18-3 1,-27 7 8,1-1 0,-1 1 0,1 0 0,-1 0 0,1 0 1,-1 1-1,1-1 0,-1 1 0,1 0 0,-1 1 0,0-1 0,1 1 0,-1-1 0,0 1 1,0 1-1,0-1 0,-1 0 0,1 1 0,3 3 0,-2-1 15,-1 0 0,0 0-1,0 0 1,0 1 0,-1-1 0,0 1 0,0 0-1,0 0 1,-1 0 0,0 0 0,0 0-1,2 11 1,-2-3 37,0-1-1,-1 1 0,-1-1 0,0 1 1,-1 0-1,0-1 0,-1 1 1,-1-1-1,0 0 0,-5 15 1,-3-3 70,0-1 0,-1-1 0,-2 0 0,0-1 0,-1-1 0,-1 0 0,-1-1 0,-22 20 0,-80 68 291,21-24-264,62-52 138,33-29-218,0-1 0,0 1 0,-1 0 0,1-1 0,-1 0 0,1 0 0,-1 0 0,0 0 0,-4 1 0,7-21 88,1 16-341,2 0 225,-1-1-1,1 1 1,0 0 0,1 1-1,-1-1 1,0 0-1,3-1 1,-1 0 2,14-9-16,1 1 1,0 0-1,0 2 1,1 0 0,0 2-1,1 0 1,0 1-1,0 1 1,0 1-1,37-3 1,-49 7-12,0 0 0,0 1 0,0 0 0,0 0 0,0 1 0,0 0 0,0 0 0,-1 1 0,1 0 0,-1 1 0,0 0 0,8 5 0,-11-6 11,-1 0 1,1 0-1,-1 1 1,0 0-1,-1 0 1,1 0-1,0 0 1,-1 0-1,0 1 0,0-1 1,-1 1-1,1 0 1,-1 0-1,0 0 1,0 0-1,0 0 1,-1 1-1,0-1 1,0 0-1,0 1 1,-1 7-1,-3 9-543,2-16-1562,5-21-4291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9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53 4640,'0'-1'-2,"2"-5"582,1 0-1,0 0 0,0 1 0,8-11 0,-11 15-463,1 1 0,0-1-1,-1 0 1,1 0 0,0 0-1,0 0 1,0 0 0,0 1 0,0-1-1,0 1 1,0-1 0,0 0-1,0 1 1,0-1 0,0 1-1,0 0 1,0-1 0,0 1-1,0 0 1,1 0 0,-1 0-1,0 0 1,0 0 0,0 0-1,0 0 1,1 0 0,-1 0-1,0 1 1,0-1 0,0 0 0,0 1-1,0-1 1,0 1 0,0-1-1,0 1 1,0-1 0,2 2-1,-1 1 2,1-1-1,-1 1 0,0-1 1,0 1-1,0 0 0,-1-1 1,1 1-1,-1 0 0,1 0 1,-1 0-1,0 0 0,0 1 1,0-1-1,-1 0 0,1 4 1,0 3 89,0-1-1,-1 1 1,0-1 0,-2 11 0,-7 20 574,7-31-648,0-1 1,0 1-1,1-1 1,0 1-1,0-1 0,1 12 1,1-17-101,-1 0 0,1 0 0,0 0 0,0-1 0,0 1 0,0 0 0,1-1 0,-1 1 0,1-1 0,-1 0 0,1 1 0,0-1 0,0 0 0,0 0 0,0 0 0,0 0 0,0 0 0,1-1 0,-1 1 0,1-1 0,-1 1-1,1-1 1,4 2 0,4 0-23,0 1-1,15 1 0,4 2-33,17 5 90,-30-8-8,0 0-1,-1 1 0,0 0 1,21 11-1,-32-13 34,0 0 0,0 0 0,0 0-1,-1 0 1,1 1 0,-1 0 0,5 5 0,-7-6-47,-1-1 1,1 0-1,-1 1 0,0-1 1,0 1-1,1-1 0,-2 1 1,1 0-1,0-1 0,-1 1 1,1 0-1,-1 0 1,0-1-1,0 1 0,0 0 1,0 5-1,-2 0 21,1-1 1,-1 1-1,-1-1 0,1 0 1,-1 0-1,-1 0 0,1 0 1,-7 9-1,0-2 86,0-1 0,-20 19 0,15-18-105,-1-1 0,0 0 0,-1-2 0,-1 0 0,0 0 0,0-2 0,-1 0-1,0-2 1,0 0 0,-1-1 0,-39 7 0,53-12-293,0 0 0,0 0 1,-1-1-1,1 0 0,0 0 0,-1-1 0,1 0 0,0 0 1,0 0-1,0-1 0,0 0 0,0 0 0,0 0 0,0-1 0,0 0 1,-6-5-1,-3-4-1229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2:59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12 167 6560,'-11'-19'2117,"11"18"-2001,0 0-1,0 0 1,-1 0-1,1 1 1,0-1-1,0 0 1,0 0-1,0 0 1,0 0 0,0 0-1,1 0 1,-1 1-1,0-1 1,0 0-1,1 0 1,-1 0-1,0 1 1,1-1 0,-1 0-1,1 0 1,-1 1-1,1-1 1,-1 0-1,1 1 1,0-1-1,0 0 1,27-15 2945,19-8-1525,-29 16-1500,132-48 1375,-131 50-2038,0 1 0,1 1 0,0 1 0,0 1 1,38 0-1,-32 6-2739,0 3 1068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00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 4800,'-8'-7'5797,"11"12"-5488,-1 0 1,0 0-1,0 1 0,0-1 1,-1 0-1,2 11 0,1 38 361,-3-30-380,0 20 390,-3-1 0,-8 53 0,8-86-640,3 23 1176,-1-33-1192,0 0-1,1 0 1,-1 0 0,0 0-1,0 1 1,0-1-1,0 0 1,0 0 0,1 0-1,-1 0 1,0 0-1,0 0 1,0 0-1,0 0 1,1 0 0,-1 0-1,0 0 1,0 0-1,0 0 1,0 0 0,1 0-1,-1 0 1,0 0-1,0 0 1,0 0 0,0 0-1,1 0 1,-1-1-1,0 1 1,0 0 0,0 0-1,0 0 1,0 0-1,0 0 1,1 0 0,-1 0-1,0 0 1,0-1-1,0 1 1,0 0 0,0 0-1,15-11 392,17-19-152,50-73-431,-50 60 44,45-47 0,-69 82-11,-4 4-4,0-1 0,1 1 0,0-1 0,0 1 0,0 1 0,0-1 0,10-5-1,-14 9 135,-1 0-1,1 0 1,-1 0-1,1 0 1,-1 0-1,1 0 1,-1 0-1,1 1 1,-1-1-1,1 0 1,-1 0-1,0 0 1,1 1-1,-1-1 1,1 0-1,-1 0 0,0 1 1,1-1-1,-1 0 1,0 1-1,1-1 1,-1 0-1,0 1 1,0-1-1,1 1 1,-1-1-1,0 1 1,0-1-1,0 0 1,1 1-1,-1-1 0,0 1 1,0-1-1,0 1 1,0-1-1,0 1 1,0-1-1,0 1 1,0-1-1,0 1 1,0 0-1,-1 23 94,1-23-93,-3 26 93,-12 80 709,15-97-223,5-15-283,12-21-187,-12 18-113,4-6-51,0 1-1,0 0 0,1 0 0,1 1 0,0 1 1,1-1-1,0 2 0,1 0 0,15-10 0,-26 19 47,1 0 0,-1-1-1,1 1 1,-1 0-1,1 1 1,0-1-1,0 0 1,-1 1 0,1-1-1,0 1 1,0 0-1,0 0 1,-1 0-1,6 1 1,-7-1 37,1 1 1,0 0-1,0-1 0,0 1 1,-1 0-1,1 0 0,0 0 1,-1 0-1,1 0 0,-1 1 1,0-1-1,1 0 0,-1 1 1,0-1-1,1 1 0,-1-1 0,0 1 1,0-1-1,-1 1 0,1 0 1,0 0-1,1 3 0,0 6 90,1 0-1,-1-1 1,-1 1-1,0 1 0,-1 16 1,-8 58 293,8-82-383,-17 101 516,17-101-659,-3 11 481,3-14-436,0-1 0,0 0 1,0 1-1,0-1 0,0 0 0,0 1 0,0-1 0,0 0 0,0 1 0,0-1 0,0 0 0,0 1 1,0-1-1,0 0 0,0 1 0,0-1 0,0 0 0,0 1 0,1-1 0,-1 0 0,0 0 0,0 1 0,0-1 1,1 0-1,-1 0 0,0 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00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104 132 5632,'3'-4'4051,"6"10"-748,-3-5-3095,1-1 0,-1 0 0,0 0 1,0-1-1,1 1 0,-1-1 0,0-1 0,0 1 0,0-1 0,0 0 0,-1-1 0,1 1 0,8-6 0,-8 4-148,0 0-1,0 0 1,0 0-1,0-1 1,-1 0-1,0 0 0,0 0 1,0-1-1,0 0 1,-1 0-1,4-8 1,-7 13-66,0 0 1,-1 0 0,1 0-1,-1 0 1,0 0-1,1 0 1,-1 0 0,0 0-1,0 0 1,1 0-1,-1-1 1,0 1-1,0 0 1,0 0 0,-1 0-1,1 0 1,0 0-1,0 0 1,0 0 0,-1 0-1,1 0 1,-1 0-1,1 0 1,-1 0-1,1 0 1,-2-2 0,1 2-53,-1 0 1,0-1-1,1 1 1,-1 0 0,0 0-1,0 0 1,0 0 0,0 0-1,0 1 1,0-1-1,0 1 1,-4-2 0,-1 2-99,0-1 0,-1 0 0,1 1 0,0 1 0,0-1 0,-14 4 0,11-1 266,0 1 1,1 1-1,-1 0 1,1 0-1,0 1 1,1 0-1,-1 0 1,1 1-1,1 0 1,-1 1-1,1-1 1,-11 17-1,10-12 122,0 0-1,1 1 1,1 0-1,0 0 1,0 0-1,2 1 1,0 0-1,-4 24 1,6-27-75,1-1-1,1 1 1,0 0 0,0 0 0,1 0 0,1 0-1,0 0 1,0-1 0,1 1 0,0-1 0,6 12-1,-6-16-94,-1-1-1,1 0 1,1 1-1,-1-1 1,1 0-1,0-1 1,0 1-1,0-1 1,1 0-1,-1 0 1,1 0-1,0-1 1,0 1-1,1-1 1,-1 0-1,1-1 1,-1 1-1,1-1 1,0 0 0,11 2-1,-12-4-182,0 1 1,0-1-1,0 0 0,-1 0 1,1 0-1,0-1 0,0 0 1,-1 0-1,10-3 0,-6 0-579,0 1-1,0-2 1,0 1-1,9-8 1,14-8-969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27.9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269 35 2816,'-17'-35'4465,"17"35"-4393,-3 10 1807,0 1-1778,-28 144 2004,4-16-1074,-2-30 20,-75 183-1,59-193-415,37-84-6,7-16-404,1-2-55,10-26 32,-2 15-255,0 1-1,1 1 0,1-1 0,0 1 1,0 1-1,1 0 0,0 1 0,26-18 1,-24 19-11,1 0-1,1 1 1,-1 1 0,1 0 0,1 1 0,-1 1 0,1 0-1,22-3 1,-32 7 37,0 0 0,0 1 0,0 0-1,1 0 1,-1 0 0,0 1 0,7 2-1,-11-3 20,1 1-1,-1 0 0,1 0 0,-1 0 1,1 0-1,-1 0 0,0 1 0,0-1 1,0 1-1,0-1 0,0 1 0,0 0 1,0 0-1,0 0 0,-1 0 0,1 0 1,-1 0-1,3 4 0,-2 1 29,0 0 1,0 0-1,0 0 0,-1 0 0,0 1 0,0-1 0,-1 0 0,0 0 1,0 1-1,-1-1 0,0 0 0,0 0 0,-1 0 0,0 0 0,-3 9 1,0-4 45,1-1 1,-2 0 0,1 0-1,-1-1 1,-1 0 0,0 0-1,-1 0 1,-11 11 0,15-17-34,0-1 1,0 0-1,0 0 1,-1 0-1,1-1 1,-1 1-1,1-1 1,-1 0-1,0-1 1,0 1-1,0-1 1,0 0-1,0 0 1,0 0-1,0-1 1,0 0-1,0 0 1,0 0-1,-1 0 1,1-1-1,0 0 1,0 0-1,0-1 1,-4-1-1,7 2-66,0 1 1,1-1-1,-1 1 0,0-1 0,1 1 1,-1 0-1,0-1 0,0 1 0,1 0 1,-1 0-1,0 0 0,1 0 0,-1 1 1,0-1-1,0 0 0,1 1 0,-1 0 1,-3 0-1,5 0 18,0-1-1,-1 0 1,1 1 0,-1-1 0,1 1 0,0-1-1,-1 0 1,1 1 0,0-1 0,0 1 0,-1-1-1,1 1 1,0-1 0,0 1 0,0-1 0,-1 1-1,1-1 1,0 1 0,0-1 0,0 1 0,0-1-1,0 1 1,0 0 0,1 0 4,-1 1 0,0-1 0,1 1 0,0-1 0,-1 0 0,1 1 0,0-1 0,-1 0 0,1 0 0,0 1 0,0-1 0,1 1 0,2 2 14,0 0 1,0-1 0,0 1 0,0-1 0,1 0 0,-1 0 0,1-1 0,0 1 0,0-1 0,0 0 0,0 0 0,0-1 0,0 1 0,0-1 0,1 0 0,-1-1 0,0 1 0,7-1 0,-5 0 21,-1-1 0,0 0-1,1-1 1,-1 1 0,0-1 0,0 0 0,0 0 0,0-1-1,0 0 1,-1 0 0,1 0 0,-1-1 0,0 0 0,8-7 0,9-12 145,28-39 1,-16 19-192,26-37 143,-56 74-157,-5 10-93,-5 11 163,-17 71 56,21-75-44,0 1 0,1 0 0,0 0 0,1 0 0,2 15 0,-2-26-34,0 0 0,0 0-1,0 1 1,1-1-1,-1 0 1,0 0 0,1 0-1,-1 0 1,0 0-1,1 0 1,-1 0-1,1 0 1,0 0 0,-1 0-1,1 0 1,0 0-1,0-1 1,1 3-1,-1-3-2,0 0 0,0 0 0,-1 1 0,1-1 0,0 0 1,0 0-1,0 0 0,0 0 0,0 0 0,-1 0 0,1 0 0,0 0 0,0 0 0,0 0 0,0 0 0,-1-1 0,1 1 0,0 0 0,1-1 0,4-3 27,0 1 1,-1-1 0,1 0 0,9-10-1,-10 9-46,25-21 91,105-88 28,-128 108-141,1 1 0,0-1 0,1 1 0,16-7 0,-24 12 30,-1 0-1,0 0 0,0-1 0,1 1 0,-1 0 0,0 0 0,0 0 0,1 0 0,-1 0 0,0 0 0,1 0 0,-1 0 0,0 0 0,0 0 0,1 0 0,-1 0 0,0 0 0,0 1 0,1-1 0,-1 0 1,0 0-1,1 0 0,-1 0 0,0 0 0,0 1 0,0-1 0,1 0 0,-1 0 0,0 0 0,0 0 0,0 1 0,1-1 0,-1 0 0,0 0 0,0 1 0,0-1 0,0 0 0,0 0 0,0 1 1,1-1-1,-1 0 0,0 1 0,0-1 0,0 0 0,0 0 0,0 1 0,0-1 0,0 0 0,0 0 0,0 1 0,0-1 0,-2 21-117,1-14 67,-4 29-102,3-27 162,1 0-1,0 0 1,0 0-1,1 0 0,0 0 1,1 0-1,0 0 1,0 0-1,6 17 0,-7-25 1,1 1-1,-1-1 1,1 1-1,0 0 1,0-1-1,0 0 1,0 1-1,0-1 1,0 0-1,0 1 0,1-1 1,-1 0-1,0 0 1,1 0-1,-1 0 1,1 0-1,-1-1 1,1 1-1,-1 0 1,1-1-1,0 1 0,-1-1 1,1 1-1,0-1 1,-1 0-1,1 1 1,0-1-1,0 0 1,-1 0-1,1-1 1,0 1-1,-1 0 0,1 0 1,0-1-1,-1 1 1,4-2-1,2-1 26,1 0 0,-1-1 0,0 1 0,0-1 0,0-1 0,9-7 0,113-114 298,-91 86-310,-4 0 48,36-56 0,-61 84-26,12-20 20,-2-1-1,-1 0 1,26-69-1,-23 40-24,17-89 0,-33 130-8,-2-1 1,0 1 0,-1-27-1,-5 32-407,3 15 359,0 1-1,-1-1 1,1 1-1,0 0 0,0-1 1,0 1-1,-1 0 0,1-1 1,0 1-1,-1 0 1,1-1-1,0 1 0,-1 0 1,1 0-1,0-1 0,-1 1 1,1 0-1,-1 0 1,1 0-1,0-1 0,-2 1 1,1 0 1,0 1 1,-1-1 0,1 1-1,0-1 1,-1 1 0,1-1-1,0 1 1,0 0-1,0 0 1,-1-1 0,1 1-1,0 0 1,0 0 0,0 0-1,1 0 1,-1 0 0,0 0-1,0 1 1,0-1 0,1 0-1,-2 2 1,-6 13-25,0 0 0,1 1 0,0 0 1,2 0-1,-5 23 0,-13 96 190,20-111-64,-22 248 571,23-226-491,1 76-207,1-115-631,1 0 0,-1 0 0,0 0 0,-1 0 0,-3 15 1,4-15-528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01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6144,'0'2'480,"1"48"4414,3 44-2850,7 14-629,17 149 1554,12 11-1678,-22-188-903,-4-18 13,-14-62-388,0 0 1,0 0-1,0 0 0,0 1 1,0-1-1,0 0 0,0 0 1,0 0-1,1 0 0,-1 1 1,0-1-1,0 0 0,0 0 1,0 0-1,0 0 0,0 1 1,0-1-1,1 0 0,-1 0 1,0 0-1,0 0 0,0 0 1,0 0-1,1 0 0,-1 0 1,0 1-1,0-1 0,0 0 1,0 0-1,1 0 0,-1 0 1,0 0-1,0 0 0,1 0 0,7-4 208,-6 2-200,0 1 1,-1-1-1,1 0 1,0 0-1,-1 0 0,1 0 1,-1 0-1,0-1 1,2-3-1,20-61 166,46-125 42,-50 150-210,2 0-1,30-46 1,-32 57-16,186-335-1902,-187 331-1482,-13 28 1787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01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11 3328,'-1'-4'232,"1"4"-203,0 0 0,0-1 0,0 1 0,0 0 1,0 0-1,0-1 0,0 1 0,0 0 0,0 0 1,0 0-1,0-1 0,0 1 0,0 0 0,0 0 1,0 0-1,-1-1 0,1 1 0,0 0 0,0 0 1,0 0-1,0-1 0,0 1 0,0 0 0,-1 0 0,1 0 1,0 0-1,0 0 0,0-1 0,-1 1 0,1 0 1,0 0-1,0 0 0,0 0 0,-1 0 0,1 0 1,0 0-1,0 0 0,0 0 0,-1 0 0,1 0 1,0 0-1,0 0 0,-1 0 0,1 0 0,0 0 1,0 0-1,0 0 0,-1 0 0,1 0 0,0 0 1,0 0-1,0 0 0,-1 0 0,1 0 0,0 1 1,1-1 309,1 1 0,-1 0 0,1-1 0,-1 1 0,1 0 0,-1 0 0,0 0 0,0 0 0,1 0 0,-1 0 0,0 1 0,0-1 0,1 2 0,22 27 4056,-18-20-4378,-1 1 1,0 0 0,0 0 0,5 22 0,7 53 47,-8-26-136,-3 1 0,-2 72 0,-23 168 551,9-233 321,-28 110 1,31-155-643,-2 0 0,0 0 0,-1-1 0,-1 0 0,-1-1 0,0-1 0,-2 1 0,-23 25 0,7-17 15,-1-2-1,-37 26 0,27-22-373,-10 13 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03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16 3968,'3'-15'2229,"-3"27"-335,-1 0 0,-3 14 0,-10 30-261,-25 53-852,28-82-419,-2 1 0,-25 39 1,29-53-311,0-1 0,-1-1 0,-1 0 0,0 0 0,-1-1 0,-19 14 0,11-11-527,-39 19 0,27-17-175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03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27 5216,'5'-27'6128,"-6"38"-5477,0 0 1,-1 0 0,-6 20-1,3-13-303,-108 429 3289,94-368-3440,-16 57 294,29-111-371,5-21-259,0 0 0,0-1 0,0 1 0,0 0 0,-4 7 0,2-6-952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04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32 128 6720,'-25'-23'2170,"19"14"-934,9 4-231,12 2 258,-13 2-1087,40-9 1593,29-5-327,243-23 1203,-185 23-2685,228 6 0,-348 9 55,14 1-2033,43 6 0,-27 4-243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04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0 213 4896,'0'-2'6843,"8"-3"-5095,13-5-1491,2 3 24,1 1 1,0 0-1,0 2 1,27-1-1,98 1 38,-139 4-264,272-8 533,-92 1-477,28 7-35,-96 1 375,-118-1-439,21-1 162,-24 1-166,0 0 0,-1 0 0,1 0 0,-1 0 0,1 0 0,0-1 0,-1 1 0,1 0 0,-1 0 0,1 0 0,0 0 0,-1-1 0,1 1 1,-1 0-1,1-1 0,-1 1 0,1 0 0,-1-1 0,1 1 0,-1-1 0,0 1 0,1-1 0,-1 1 0,1-1 0,-1 1 0,0-1 0,1 1 0,-1-1 0,0 0 0,0 0-4,-1 0-1,1 0 0,-1 0 1,0-1-1,1 1 1,-1 0-1,0 0 0,0 0 1,1 0-1,-1 1 1,0-1-1,0 0 0,0 0 1,0 0-1,0 1 1,-1-1-1,1 0 1,0 1-1,0-1 0,0 1 1,-1 0-1,1-1 1,-2 1-1,-3-3 11,-94-32-12,65 24 29,-57-26 0,86 34-51,-1 0 0,1-1 0,-7-5 0,13 9 14,0 0 1,0 0-1,0-1 0,-1 1 0,1 0 1,0 0-1,0 0 0,0 0 1,0 0-1,-1-1 0,1 1 0,0 0 1,0 0-1,0 0 0,0 0 0,0-1 1,0 1-1,0 0 0,-1 0 0,1-1 1,0 1-1,0 0 0,0 0 1,0 0-1,0-1 0,0 1 0,0 0 1,0 0-1,0-1 0,0 1 0,0 0 1,0 0-1,1-1 0,6-3-151,14 2-6,-20 2 161,23-1-67,0 1 0,0 1 0,0 2 0,0 0 0,-1 1 0,1 2 0,-1 0 0,0 2 1,-1 0-1,0 2 0,0 0 0,23 15 0,-41-22 57,-1-1 0,1 1 0,0 0 1,3 4-1,-6-6 18,0 0 1,0 0 0,0 1-1,0-1 1,0 0 0,-1 0 0,1 0-1,0 1 1,-1-1 0,1 0-1,-1 1 1,0-1 0,1 1-1,-1-1 1,0 0 0,0 1-1,0-1 1,0 1 0,0 1 0,-1 0 43,1 0 0,-1 0 0,0 0 1,-1 0-1,1 0 0,0-1 1,-1 1-1,0 0 0,1-1 1,-1 1-1,0-1 0,0 1 0,-1-1 1,1 0-1,0 0 0,-6 4 1,-2 0 22,0 0 0,-1-1-1,-12 5 1,17-8-14,-42 17-2,19-8-173,1 1 0,0 1 0,0 1 0,-26 19 0,35-17-390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05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97 7968,'-23'-19'2565,"23"19"-2540,0 0 0,0 0 0,0 0-1,-1-1 1,1 1 0,0 0 0,0 0 0,0 0 0,0 0-1,-1-1 1,1 1 0,0 0 0,0 0 0,0 0 0,-1 0 0,1 0-1,0 0 1,0 0 0,0 0 0,-1-1 0,1 1 0,0 0-1,0 0 1,0 0 0,-1 0 0,1 0 0,0 0 0,0 0 0,-1 0-1,1 0 1,0 1 0,0-1 0,-1 0 0,1 0 0,0 0-1,0 0 1,0 0 0,-1 0 0,1 0 0,0 1 0,-51 23 280,28-13 326,-41 26 1,57-33-567,0 2 0,0-1 0,1 1 0,0 0 0,0 0 0,1 1 0,0-1 0,0 1 0,-7 14 0,8-12 26,0-1 0,1 1-1,0 0 1,1 0 0,0 1 0,0-1-1,1 0 1,0 1 0,1-1 0,0 1-1,1-1 1,0 0 0,0 1-1,1-1 1,0 0 0,0 0 0,1 0-1,8 17 1,-6-17 20,0 0 0,1 0-1,-1 0 1,2-1 0,-1 0 0,1 0-1,1-1 1,-1 1 0,1-2 0,0 1-1,1-1 1,0 0 0,0-1 0,0 0-1,0-1 1,1 0 0,11 4-1,-1-4-58,1 0-1,-1 0 1,1-2-1,-1-1 1,1-1-1,-1 0 1,1-1-1,0-2 1,-1 0-1,0-1 1,0-1-1,20-8 1,-4 0 61,-1-2 0,-1-2 1,0-1-1,-2-2 0,46-35 1,-56 38 3,-1-1 1,-1-1 0,20-23-1,-32 32-139,0-1-1,-1 0 0,0 0 1,0-1-1,-1 0 0,-1 0 1,0 0-1,4-14 0,-8 21-5,0 1 0,-1 0-1,1-1 1,-1 1-1,0 0 1,0-1-1,0 1 1,-1-1-1,0 1 1,1 0-1,-2 0 1,1-1 0,0 1-1,-1 0 1,0 0-1,0 0 1,0 0-1,0 1 1,0-1-1,-1 1 1,0-1 0,0 1-1,-6-6 1,1 2 11,-1 0 0,0 1 1,0 1-1,0-1 1,-1 1-1,1 1 1,-1 0-1,-16-4 0,1 2-43,0 1 0,0 1 0,-1 1 0,1 2 0,-1 0 0,1 2 0,-31 4 0,31-2-729,1 1 0,0 1 0,0 1-1,0 1 1,-43 20 0,20 1-1483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10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2 923 4896,'-2'12'7404,"2"-13"-7358,0 1-1,0 0 1,1 0 0,-1 0 0,0 0 0,0 0 0,0 0 0,0-1 0,0 1 0,0 0 0,1 0 0,-1 0 0,0 0 0,0 0 0,0 0 0,0 0 0,0 0 0,1 0 0,-1 0 0,0 0 0,0 0 0,0 0 0,0 0 0,1 0 0,-1 0 0,0 0-1,0 0 1,0 0 0,0 0 0,1 0 0,-1 0 0,0 0 0,0 0 0,0 0 0,0 0 0,1 0 0,-1 0 0,0 0 0,0 1 0,0-1 0,0 0 0,0 0 0,0 0 0,1 0 0,-1 0 0,0 0 0,0 1 0,0-1 0,0 0 0,0 0-1,0 0 1,0 0 0,0 0 0,0 1 0,0-1 0,0 0 0,0 0 0,0 0 0,0 0 0,0 1 0,0-1 0,0 0 0,0 0 0,0 0 0,0 1 0,43-35 2317,-26 23-2285,-2-2 0,1 0-1,-1-1 1,21-25 0,51-84 188,93-169 1,-159 251-291,-1-1 0,-2-1 0,-2 0 0,-2-1 0,15-79 0,-27 110-45,0-1-1,-1-19 1,-1 33 63,0 0 0,0 1 1,0-1-1,0 0 0,0 0 0,1 0 0,-1 0 0,0 1 1,0-1-1,0 0 0,0 0 0,0 0 0,0 0 0,1 0 0,-1 0 1,0 1-1,0-1 0,0 0 0,0 0 0,1 0 0,-1 0 1,0 0-1,0 0 0,0 0 0,1 0 0,-1 0 0,0 0 1,0 0-1,0 0 0,1 0 0,-1 0 0,0 0 0,0 0 0,0 0 1,0 0-1,1 0 0,-1 0 0,0 0 0,0 0 0,0-1 1,0 1-1,1 0 0,-1 0 0,0 0 0,0 0 0,0 0 1,0 0-1,0-1 0,1 1 0,-1 0 0,0 0 0,0 0 1,0 0-1,0-1 0,0 1 0,0 0 0,0 0 0,0 0 0,0 0 1,0-1-1,0 1 0,0 0 0,0 0 0,0 0 0,0-1 1,0 1-1,0 0 0,13 14-104,-12-13 94,17 26-153,0 0 0,17 38 0,-19-35 180,13 28 66,-2 0 0,-3 2 0,-2 1 0,25 115-1,-33-71 82,-13-91-112,-1-1 1,0 1 0,-1-1-1,-1 1 1,-5 21 0,6-29-7,-1 0 0,-1-1 0,1 1 0,-1-1 0,0 1 0,0-1 0,0 0 0,-1 0 0,1-1 0,-7 7 0,7-9-1,0 1 1,0-1 0,0 0-1,0 0 1,0 0-1,-1 0 1,1 0-1,-1-1 1,0 1-1,1-1 1,-1 0-1,0 0 1,0-1 0,1 1-1,-1-1 1,0 0-1,-7 0 1,-2-2-6,1 0 0,-1-1 1,1-1-1,0 0 0,0 0 1,1-1-1,-18-10 0,-4-6-302,-33-25 0,62 43 148,1 0 0,-1 0 0,1-1 0,-1 1 0,1-1 0,0 0 0,-4-7 0,7 11 107,0 0 0,0 0-1,0-1 1,0 1-1,0 0 1,0 0-1,0 0 1,0 0-1,1 0 1,-1 0-1,0 0 1,0 0-1,0 0 1,0 0-1,0 0 1,0 0 0,1 0-1,-1 0 1,0 0-1,0 0 1,0 0-1,0 0 1,0 0-1,1 0 1,-1 0-1,0 0 1,0 0-1,0 0 1,0 0-1,0 0 1,0 0 0,1 0-1,-1 0 1,0 0-1,0 0 1,0 0-1,0 1 1,0-1-1,0 0 1,13 8-143,20 16-1,-22-15 158,0-1 0,22 13 0,-15-13 189,0 0-1,20 6 0,-31-12-132,0 0 1,0 0-1,1-1 1,-1 0-1,0-1 0,0 0 1,1 0-1,-1 0 0,8-2 1,11-5 71,0-1 0,0-1 1,30-15-1,-37 14-75,-1 0 1,0-1-1,-1-1 0,0-1 0,27-27 0,-20 15 0,-1-1-1,30-48 0,50-78-293,-95 146 141,-8 6 96,0 0 0,1 0 0,-1 0 0,0 0 0,0 0 0,0 0 1,1 0-1,-1 0 0,0 0 0,0 0 0,0 0 0,0 0 0,1 0 0,-1 0 0,0 0 0,0 0 0,0 0 0,1 0 0,-1 0 0,0 0 1,0 0-1,0 1 0,0-1 0,1 0 0,-1 0 0,0 0 0,0 0 0,0 0 0,0 0 0,0 1 0,1-1 0,-1 0 0,0 0 0,0 0 1,0 0-1,0 1 0,0-1 0,0 0 0,0 0 0,0 0 0,0 1 0,0-1 0,0 0 0,0 0 0,0 0 0,0 0 0,0 1 0,-5 62-125,3 22 237,-1-39-131,8 81-1,-4-121 45,0 0 0,0-1-1,1 1 1,-1 0 0,2-1-1,-1 0 1,4 7 0,-6-11-11,1 0 1,0 0 0,-1 1 0,1-1 0,0 0 0,0 0 0,0 0-1,-1 0 1,1-1 0,0 1 0,0 0 0,0 0 0,1 0 0,-1-1 0,0 1-1,0-1 1,0 1 0,0-1 0,1 1 0,-1-1 0,0 0 0,0 1-1,1-1 1,-1 0 0,0 0 0,1 0 0,-1 0 0,0 0 0,1 0 0,-1 0-1,0-1 1,0 1 0,1 0 0,-1-1 0,0 1 0,0-1 0,2-1-1,3-2 29,0 0 0,0 0-1,-1-1 1,0 0 0,8-10-1,20-30 22,-28 38-56,32-47 21,-12 15-37,3 0 1,40-43 0,-64 77-38,1 1 0,1-1 0,-1 1 0,11-8 0,-15 12 40,0-1-1,0 1 0,0-1 0,-1 1 0,1-1 0,0 1 1,0 0-1,0-1 0,0 1 0,0 0 0,0 0 1,0 0-1,0 0 0,0-1 0,0 1 0,0 1 0,0-1 1,0 0-1,0 0 0,0 0 0,0 0 0,0 1 1,0-1-1,0 0 0,0 1 0,-1-1 0,1 1 0,0-1 1,0 1-1,0 0 0,-1-1 0,1 1 0,0 0 1,0-1-1,-1 1 0,1 0 0,-1 0 0,1-1 0,-1 1 1,1 0-1,-1 0 0,1 0 0,-1 0 0,0 0 1,1 2-1,2 7 8,-1 0-1,0 0 1,-1 1 0,0 18 0,-4 46 24,3-65-24,-39 266 241,12-114 37,1 48 416,27-206-459,2-9-75,7-22 6,-1 4-104,82-158-72,-50 115-10,31-56-91,-37 49 37,-12 23-90,32-51 0,-52 96 123,-3 5 36,0 0-1,0-1 0,0 1 0,0-1 0,1 1 0,-1 0 0,0-1 1,0 1-1,1-1 0,-1 1 0,0 0 0,0-1 0,1 1 1,-1 0-1,0 0 0,1-1 0,-1 1 0,0 0 0,1 0 0,-1-1 1,1 1-1,-2 12-1,0-8 37,-3 16-44,-1-1 1,0 0-1,-10 22 0,8-32 22,4-6 53,5-2 71,-1-1-46,-1 0-79,-1 0 1,1 0-1,-1 0 1,1 0-1,0 0 0,-1 0 1,1 0-1,-1 0 1,1 0-1,0 0 0,-1 0 1,1 0-1,0 0 1,-1 0-1,1 0 0,-1 0 1,1 0-1,0-1 1,-1 1-1,1-3-45,0 0 0,1-1 0,-1 1 0,1 0 0,0 0 0,2-4 0,4-14 51,-2-1-2,2 1 0,1 0 0,17-32-1,-13 28-27,-9 19-30,-1 1 0,2 1 0,-1-1 0,6-7 0,-8 12 56,0 0-1,0 0 1,0 0-1,0-1 1,0 1-1,-1 0 1,1 0 0,0-1-1,0 1 1,0-1-1,-1 1 1,1-1-1,0 1 1,-1-1-1,1 1 1,0-1 0,-1 1-1,1-1 1,0 0-1,-1 1 1,1-1-1,0-1 1,0-1 7,1 0-1,-1 0 1,0 0 0,0-1 0,0 1-1,1-4 1,-1-8 100,1-29 0,-2 37-139,0 0 0,0 0 0,1 0 0,0 1 1,0-1-1,0 0 0,1 1 0,0-1 0,0 1 0,1-1 1,0 1-1,0 0 0,0 0 0,6-6 0,-7 9 50,-1 1-37,1 0 0,-1 0 1,1 0-1,-1 1 1,1-1-1,0 0 0,0 1 1,3-2-1,-5 3-1,1-1 0,0 1 0,0 0 0,0 0 0,0 0 0,0 0 0,0 0 0,0 0 0,0 0 0,0 0 0,0 0 0,0 0 0,0 0 0,0 1 0,0-1 0,-1 0 0,1 1 0,0-1 0,0 1 0,0-1 0,0 1 0,-1-1 0,1 1 0,0-1 0,-1 1 0,2 1 0,3 2 22,0 0 1,-1 0 0,0 1-1,0-1 1,0 1 0,0 0-1,-1 0 1,0 1 0,0-1-1,0 1 1,-1-1 0,0 1-1,0 0 1,0 0 0,-1 0-1,0 0 1,0 0 0,0 0-1,-1 0 1,0 0 0,0 0-1,0 0 1,-2 7 0,-6 34 159,-16 58 1,18-84-79,-2-1-1,0 0 1,0 0-1,-2-1 1,-14 22-1,21-38-63,1 0 0,0 0 0,-1 0 0,0 0 0,0-1 0,1 1 0,-2-1 0,1 0 0,0 0 0,-5 3 0,8-5-32,-1 0-1,0 1 1,0-1 0,0 0-1,0 0 1,0 1 0,0-1-1,0 0 1,0 0 0,0 0-1,-1 0 1,1 0 0,0-1-1,0 1 1,0 0 0,0 0-1,-1-1 1,1 0-6,0 0 0,0 1 1,0-1-1,0 0 0,0 0 0,0 0 1,0 0-1,0 0 0,0 0 1,0-1-1,1 1 0,-1 0 0,0 0 1,1-1-1,-1 1 0,0-2 0,0-1-3,0 0-1,1 0 0,-1 0 0,1 0 1,-1 0-1,1 0 0,0 0 0,1 0 1,-1 0-1,1 0 0,0 0 1,0 0-1,0 0 0,0 0 0,1 0 1,-1 0-1,1 1 0,0-1 0,0 1 1,4-5-1,6-7 13,0 1-1,1 0 1,18-15 0,-17 15-42,30-23 46,1 2 0,2 2-1,83-45 1,-109 67-20,0 2-1,0 0 1,24-6 0,-43 14 3,0 1 0,0-1-1,0 1 1,0 0 0,0 0 0,0-1 0,1 2 0,-1-1 0,2 0 0,-3 0 13,0 1 0,0-1 0,0 0 1,-1 1-1,1-1 0,0 0 0,0 1 1,0-1-1,-1 1 0,1-1 0,0 1 1,-1 0-1,1-1 0,0 1 0,-1 0 1,1-1-1,-1 1 0,1 0 0,-1 0 1,1 0-1,-1-1 0,0 1 0,1 0 0,-1 1 1,2 8-18,-1 0-1,0 0 1,0 0 0,-2 18 0,-3 21-6,-2 0 0,-17 67 0,-45 100 117,-21 31 313,-10-7 399,94-230-751,5-8-36,0-1 0,0 0 0,0 0 1,-1 0-1,1 0 0,0 0 0,-1 0 1,1 0-1,-1 0 0,1 0 0,-1 0 1,0 0-1,1 0 0,-1 0 0,0-1 1,0 1-1,0 0 0,0 0 0,1-1 1,-1 1-1,0-1 0,0 1 0,0 0 0,0-1 1,-2 1-1,3-1-11,0 0-1,0 0 1,-1-1 0,1 1 0,0 0-1,-1 0 1,1 0 0,0 0 0,0 0-1,-1-1 1,1 1 0,0 0 0,0 0-1,-1-1 1,1 1 0,0 0 0,0 0-1,0-1 1,0 1 0,-1 0-1,1 0 1,0-1 0,0 1 0,0 0-1,0-1 1,0 1 0,0 0 0,0-1-1,0 1 1,0 0 0,0 0 0,0-1-1,0 1 1,0 0 0,0-1-1,0 1 1,0-1 0,-1-15 40,1 1 0,1-1 1,0 0-1,6-27 0,2 7-74,14-40-1,76-146-10,-85 195-20,32-70-77,73-136 83,-97 195-136,2 2 0,1 1 0,58-63 1,-61 81-28,-22 17 210,1 0 0,-1-1 1,1 1-1,-1-1 0,1 1 1,-1 0-1,1 0 0,-1-1 1,1 1-1,0 0 0,-1 0 1,1 0-1,-1-1 0,1 1 1,0 0-1,-1 0 0,1 0 1,-1 0-1,1 0 0,0 0 1,-1 0-1,1 1 0,0-1 0,-1 0 1,1 0-1,-1 0 0,1 1 1,-1-1-1,1 0 0,-1 0 1,1 1-1,-1-1 0,1 1 1,0 0-1,0 2 4,0-1 0,0 1 0,0 0 0,0 0 0,-1 0 0,1-1 0,-1 1 0,0 0 0,0 0 0,0 0 0,0 3 0,-7 34 3,6-34-3,-35 134 129,28-117 11,-17 35-1,7-19-143,17-37 11,0 0-1,1 1 0,-1-1 1,1 1-1,-1-1 0,1 0 1,0 5-1,0-7-11,0 1 0,0-1 1,0 0-1,0 0 0,1 0 0,-1 0 0,0 0 0,0 0 1,0 1-1,1-1 0,-1 0 0,0 0 0,0 0 1,0 0-1,1 0 0,-1 0 0,0 0 0,0 0 0,0 0 1,1 0-1,-1 0 0,0 0 0,0 0 0,0 0 1,1 0-1,-1 0 0,0 0 0,0 0 0,0 0 0,1 0 1,-1 0-1,0-1 0,0 1 0,0 0 0,1 0 1,-1 0-1,0 0 0,0 0 0,0 0 0,0-1 0,0 1 1,1 0-1,-1 0 0,72-80-476,22-20 425,-80 87 38,0 1-1,0 1 1,1 0-1,1 1 1,21-11-1,-37 21 19,21-7-51,-21 6 49,1 1 0,-1 0-1,1 0 1,-1-1-1,1 1 1,-1 0 0,1 0-1,-1 0 1,1 0 0,-1 0-1,1 0 1,-1 0-1,1 0 1,-1 0 0,1 0-1,-1 0 1,1 0 0,-1 0-1,1 0 1,-1 0 0,1 1-1,-1-1 1,1 0-1,-1 0 1,1 1 0,-1-1-1,1 0 1,-1 1 0,0-1-1,1 0 1,-1 1 0,0-1-1,1 1 1,0 0-1,-1 3-1,0 1 0,-1 0 0,1-1-1,-1 1 1,0 0 0,0-1-1,0 1 1,-1-1 0,-3 8 0,2-4 47,-5 12-58,1 0 0,1 0 0,1 0 0,1 1 0,-3 33 0,8-50 36,-1 1 1,1 0 0,0-1-1,0 1 1,0-1 0,1 1-1,-1-1 1,1 0 0,3 6-1,-4-9-12,-1 0-1,1 1 0,0-1 0,-1 0 0,1 0 0,0 0 0,0 0 1,0 0-1,-1 0 0,1 0 0,0-1 0,0 1 0,1 0 0,-1 0 1,0-1-1,0 1 0,0-1 0,0 1 0,1-1 0,-1 1 0,0-1 1,0 0-1,1 0 0,-1 1 0,0-1 0,0 0 0,1 0 0,-1 0 1,0-1-1,1 1 0,-1 0 0,0 0 0,0-1 0,1 1 0,-1 0 1,0-1-1,0 0 0,2 0 0,1-2 20,-1 1 1,1-1-1,0-1 1,-1 1-1,1 0 0,-1-1 1,0 0-1,0 0 1,-1 0-1,1 0 0,-1 0 1,3-7-1,1-5 14,-1-1 0,5-17 0,-9 28-13,3-10-26,3-33 0,-6 44-44,-1 1 1,0-1-1,0 1 0,0-1 0,-1 1 0,0-1 1,0 1-1,0 0 0,0-1 0,0 1 1,-1 0-1,-3-6 0,5 9 36,0 1-1,-1-1 1,1 1-1,0-1 1,-1 1-1,1 0 1,0-1-1,-1 1 1,1-1-1,0 1 1,-1 0-1,1 0 1,-1-1-1,1 1 1,-1 0-1,1 0 1,-1-1-1,1 1 1,-1 0-1,1 0 1,-1 0-1,1 0 0,-1 0 1,1 0-1,-1 0 1,1 0-1,-1 0 1,1 0-1,-2 0 1,1 1-2,0-1-1,-1 1 1,1-1 0,0 1-1,0 0 1,0 0 0,0 0 0,0 0-1,0 0 1,0 0 0,-1 1-1,-1 3-14,-1-1 0,1 1 0,1 0 0,-5 10-1,6-12 22,0 0 1,1-1-1,-1 1 0,1 0 0,-1 0 0,1 0 0,0 0 0,0 0 0,0 0 0,1 0 0,-1 0 0,1-1 0,-1 1 1,1 0-1,0 0 0,0 0 0,0-1 0,1 1 0,-1-1 0,1 1 0,-1-1 0,1 1 0,0-1 0,0 0 0,0 0 0,0 0 1,0 0-1,4 3 0,-2-2 15,1 0 1,0 0-1,0-1 1,0 1-1,1-1 1,-1 0-1,1 0 1,-1-1-1,1 0 1,-1 0-1,1 0 1,0-1-1,8 0 1,-2-1 16,0-1 0,0 0 0,0-1 1,-1 0-1,1-1 0,-1 0 0,0-1 0,0-1 1,-1 1-1,0-2 0,0 1 0,15-13 0,4-8 46,-1-1 0,35-46 0,-25 28-83,-32 40-56,0 0 1,1 0-1,11-8 0,-18 14 63,0-1 0,0 1 0,1 0 0,-1 0 0,0 0 0,0-1 0,0 1 0,1 0 0,-1 0 0,0 0 0,0 0 0,1-1 0,-1 1 0,0 0 0,0 0 0,1 0 0,-1 0 0,0 0 0,0 0 0,1 0 0,-1 0-1,0 0 1,1 0 0,-1 0 0,0 0 0,0 0 0,1 0 0,-1 0 0,0 0 0,0 0 0,1 0 0,-1 0 0,0 0 0,1 0 0,-1 0 0,0 1 0,0-1 0,0 0 0,1 0 0,-1 0 0,0 0 0,0 1 0,1-1 0,-1 0 0,0 0-1,0 0 1,0 1 0,0-1 0,0 0 0,1 0 0,-1 1 0,0-1 0,0 1 0,-1 19-115,0-12 104,-5 49 55,-3 0 0,-2-2 0,-36 107 0,44-154 14,0 0-1,0 0 0,0 0 0,-1-1 0,-1 1 1,1-1-1,-1 0 0,0 0 0,-1-1 0,-6 7 1,11-12-65,0-1 1,1 1-1,-1-1 1,0 1 0,0-1-1,1 0 1,-1 1-1,0-1 1,0 0 0,0 1-1,0-1 1,0 0-1,1 0 1,-1 0 0,0 0-1,0 0 1,0 0-1,0 0 1,0 0 0,0 0-1,0-1 1,1 1-1,-1 0 1,0 0 0,0-1-1,0 1 1,1-1-1,-1 1 1,0 0 0,0-1-1,1 0 1,-1 1-1,0-1 1,1 1 0,-1-1-1,1 0 1,-1 1-1,0-1 1,1 0 0,0 0-1,-1 1 1,1-1-1,-1 0 1,1 0 0,0 0-1,0 0 1,0 0-1,-1 1 1,1-1 0,0 0-1,0 0 1,0 0-1,0 0 1,0 0 0,0 0-1,1 1 1,-1-1-1,0 0 1,0 0 0,1 0-1,-1 0 1,0 1-1,1-1 1,0-1 0,0 0-16,1-1 0,0 1 0,0 0 0,-1 0 0,1 0 0,1 0 1,-1 0-1,0 0 0,0 1 0,1-1 0,-1 1 0,1 0 0,-1-1 1,1 1-1,3-1 0,7-2-36,25-4 0,-23 5 22,35-10 150,-1-3 0,71-32 0,-84 32-53,-1-1 1,0-2 0,-2-1 0,0-2-1,-1-1 1,30-29 0,-54 44-32,0 0 0,-1-1 0,0 0 0,0 0 0,-1 0 0,-1-1 0,6-11 0,-10 19-34,0 0 0,-1 0 1,1 0-1,0 0 0,-1 0 1,0 0-1,1 0 0,-1-1 0,0-1 1,0 3-4,-1 0 0,1 0 0,0 0 1,0 1-1,-1-1 0,1 0 0,0 0 1,-1 1-1,1-1 0,-1 0 0,1 1 1,-1-1-1,1 0 0,-1 1 0,0-1 0,1 1 1,-1-1-1,1 1 0,-1-1 0,0 1 1,0-1-1,1 1 0,-1 0 0,0 0 1,0-1-1,0 1 0,1 0 0,-1 0 0,-1 0 1,-4-1 8,0 0 0,-1 1 0,1 0 1,0 1-1,0-1 0,0 1 0,0 0 0,0 1 1,0-1-1,0 1 0,0 0 0,0 1 1,1 0-1,-1 0 0,1 0 0,-7 4 0,1 2 114,-1 0-1,1 1 1,0 1-1,1-1 1,-15 21-1,15-17 101,1 0-1,1 0 0,0 1 0,-9 26 0,14-31-87,0 0-1,0-1 1,1 1 0,0 0-1,1 1 1,1-1-1,-1 0 1,3 19-1,-1-24-101,0 0-1,0 0 1,1-1-1,-1 1 1,1 0-1,0 0 1,1-1-1,-1 1 1,1-1-1,0 0 1,6 8-1,-4-7 31,1 0 1,-1 0-1,1-1 0,0 1 0,0-1 0,1-1 0,10 6 0,-4-4-127,-1-1-1,1 0 1,0-1-1,1-1 1,-1 0 0,0 0-1,1-1 1,22-2-1,-21-1-817,-1 0 0,1-1-1,-1-1 1,27-10-1,-13 1-3851,33-19-1,-12 5 433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24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39 1728,'1'-2'31,"22"-35"8245,-20 41-6978,-2-1-1013,-1 0 1,1 0-1,0 0 0,-1 0 0,0 0 1,0-1-1,0 1 0,0 0 1,0 0-1,-1 0 0,1 0 1,-2 4-1,0 8 171,-8 59 677,-67 447 2305,55-348-2925,-11 51 270,24-203-411,9-21-359,0 0-1,0 0 1,0 1 0,0-1 0,0 0 0,0 0 0,-1 0-1,1 1 1,0-1 0,0 0 0,0 0 0,0 0 0,-1 0 0,1 0-1,0 1 1,0-1 0,-1 0 0,1 0 0,0 0 0,0 0-1,0 0 1,-1 0 0,1 0 0,0 0 0,0 0 0,-1 0 0,1 0-1,0 0 1,-1 0 0,1 0 5,-1-1 0,1 1 1,-1-1-1,1 0 0,0 1 0,-1-1 0,1 1 1,0-1-1,-1 0 0,1 1 0,0-1 0,0 0 1,-1 1-1,1-1 0,0 0 0,0 0 0,-1-9 20,1-1 0,0 1 0,0 0 0,1 0 0,1 0 0,-1 0 0,6-17 0,0 3-66,0 0-1,20-42 0,-20 52-22,1 0 0,0 1 0,1 0 0,0 1 0,1 0 1,14-13-1,-11 13-65,2-1 0,0 2-1,0 0 1,27-14 0,-33 20 53,0 1-1,1 0 1,-1 1-1,1 0 0,0 1 1,0 0-1,0 0 1,0 1-1,0 0 0,15 1 1,-23 0 59,1 1 1,0-1-1,-1 1 1,1-1 0,-1 1-1,1 0 1,-1 0-1,1 0 1,-1 1-1,0-1 1,1 0 0,-1 1-1,0 0 1,0-1-1,0 1 1,0 0-1,0 0 1,1 3 0,0-2 16,-1 0 0,0 1 0,-1-1 0,1 1 1,-1 0-1,1-1 0,-1 1 0,0 0 1,0 0-1,-1 0 0,1 0 0,-1 5 0,-1 5 39,0-1-1,-1 1 1,0-1-1,-1 0 1,-1 0-1,0 0 1,-1 0-1,-8 16 1,-2-3 129,0 0 1,-33 42-1,38-55-143,-1-2 1,-1 1-1,1-1 0,-2-1 0,1 0 0,-28 15 0,16-12 26,-1-2 0,0 0 0,-35 9 0,59-19-64,0-1 1,0 0-1,0 0 1,-1 0 0,1 1-1,0-1 1,0 0-1,0 0 1,0 0-1,0-1 1,-1 1-1,1 0 1,0 0-1,0-1 1,-2 0-1,3 1 0,0 0 0,0 0 0,-1 0-1,1-1 1,0 1 0,0 0 0,0 0 0,0 0 0,-1-1-1,1 1 1,0 0 0,0 0 0,0-1 0,0 1-1,0 0 1,0 0 0,0-1 0,-1 1 0,1 0 0,0 0-1,0-1 1,0 1 0,0 0 0,0 0 0,0-1 0,1 0-1,6-11-23,3 3-30,0 1 1,0 0 0,13-7-1,108-62-196,-32 20 228,176-97-447,-274 154 473,0-1 1,1 0-1,-1 1 0,0-1 1,1 1-1,-1-1 0,1 1 1,-1 0-1,1-1 0,-1 1 1,1 0-1,-1 0 0,3 0 1,-4 1-6,0-1 1,1 0 0,-1 0 0,1 0 0,-1 1 0,0-1 0,1 0 0,-1 1 0,0-1 0,1 0 0,-1 0 0,0 1 0,1-1 0,-1 1 0,0-1 0,0 0 0,1 1 0,-1-1 0,0 1 0,0-1 0,0 1 0,0-1-1,0 0 1,0 1 0,1-1 0,-1 1 0,0-1 0,0 1 0,0-1 0,-1 1 0,1-1 0,0 0 0,0 1 0,0-1 0,0 1 0,0-1 0,0 1 0,-1-1 0,1 0 0,0 1 0,-27 78-8,-12 43 273,34-101-161,1 0-1,0 1 1,0 39 0,4-56-55,0-1 0,0 1 0,1 0 1,0-1-1,0 1 0,0-1 0,0 1 0,1-1 1,3 8-1,-4-11-36,-1 0 0,1 0 1,-1-1-1,1 1 0,0 0 0,0 0 0,-1-1 1,1 1-1,0 0 0,0-1 0,0 1 1,0-1-1,0 1 0,-1-1 0,1 1 0,0-1 1,0 0-1,0 1 0,2-1 0,-2 0 9,1 0 0,0 0 0,-1-1 0,1 1 0,-1 0 0,1-1 0,0 1 0,-1-1 0,1 0 0,-1 1 0,0-1 0,1 0 0,-1 0 0,0 0 0,1 0 0,0-2 0,7-5 20,-2-1-1,1-1 0,-1 1 1,-1-1-1,0-1 0,6-12 1,-9 17-12,8-16 23,-1 0 0,-1-1 0,-1 0 0,7-34 0,-12 44-78,-1 0 0,0 0 1,-1 0-1,-1 0 0,0 0 0,-1 0 0,0 0 0,-1 0 0,-7-23 0,9 34 14,-1 0-1,0 0 1,1 0-1,-1 1 0,0-1 1,0 0-1,0 1 1,-1-1-1,1 1 0,0-1 1,0 1-1,-1-1 1,1 1-1,-1 0 0,0 0 1,1 0-1,-1 0 1,0 0-1,1 0 0,-1 0 1,0 1-1,0-1 1,0 0-1,0 1 0,0 0 1,1-1-1,-1 1 1,0 0-1,0 0 0,0 0 1,0 0-1,0 1 1,0-1-1,0 0 1,0 1-1,0-1 0,0 1 1,1 0-1,-1-1 1,0 1-1,0 0 0,1 0 1,-1 0-1,1 1 1,-3 1-1,3-2 8,-14 14-138,15-14 134,-1 0 0,0 0 0,1-1 1,-1 1-1,1 0 0,-1 0 0,1 0 1,0 0-1,-1 0 0,1 0 1,0 0-1,0 0 0,0 0 0,-1-1 1,1 1-1,0 0 0,0 0 0,1 2 1,-1-2 11,1-1 0,0 1 1,-1-1-1,1 1 0,0-1 1,-1 1-1,1-1 0,0 0 1,0 1-1,-1-1 0,1 0 0,0 0 1,0 0-1,0 1 0,-1-1 1,1 0-1,0 0 0,0 0 1,0 0-1,0 0 0,-1-1 1,3 1-1,23-4 78,76-22-11,-31 7-99,109-31-47,-45 12 304,-120 34-44,-12 3-129,0 0 1,1 0 0,-1 0 0,1 0-1,0 0 1,-1 1 0,1 0 0,0 0 0,6 0-1,-1 2 118,-7-2-169,0 1 1,0-1-1,0 0 0,0 1 0,0 0 0,0-1 0,-1 1 0,1 0 0,0 0 1,0 0-1,-1 0 0,1 0 0,0 0 0,-1 1 0,3 2 0,0-1 2,-1 0 0,0 1 0,0-1 0,0 1 0,-1 0 0,1 0 0,-1 0 0,0 0 0,0 1 0,0-1 0,-1 1 0,1-1 0,-1 1 0,0-1 0,0 9 0,-9 123-1,4-92 58,1 1 0,5 63 0,-2-105-41,0 1 0,1-1 0,-1 0 0,1 0 0,0 0 0,0 0 0,0 0 0,0 0 0,4 6 0,-5-8-16,1 0 0,0 0 0,0-1 0,0 1 1,0 0-1,0 0 0,1-1 0,-1 1 0,0 0 0,0-1 0,0 1 0,1-1 0,-1 1 0,0-1 0,0 0 0,1 0 0,-1 0 0,0 1 0,1-1 0,-1 0 1,0-1-1,1 1 0,-1 0 0,0 0 0,1 0 0,1-1 0,6-2-6,-1 0 0,1-1 0,-1 1 0,1-2 0,-1 1 0,12-10 0,45-39-3,8-14-62,94-77-144,-166 144 203,0-1-1,0 1 1,-1-1-1,1 0 1,0 1-1,0-1 1,0 1-1,0 0 1,0-1-1,0 1 1,0 0-1,0-1 1,1 1 0,-2 0 0,1 0 0,-1 0 0,0 0 0,0 1 0,1-1 0,-1 0 0,0 0 0,0 0 0,0 0 0,1 0 0,-1 1 1,0-1-1,0 0 0,0 0 0,1 0 0,-1 1 0,0-1 0,0 0 0,0 0 0,0 1 0,0-1 0,0 0 0,0 0 1,1 1-1,-1-1 0,0 0 0,0 0 0,0 1 0,0-1 0,0 0 0,0 1 0,-1 4-26,1 0 0,-1-1 0,0 1 0,-2 7 0,1-6 61,-3 12-1,0 1 0,1-1 0,-1 24 0,5-37-32,0 1 0,0-1-1,0 0 1,0 0 0,1 0-1,0 1 1,0-1 0,1 0 0,0 0-1,-1-1 1,2 1 0,-1 0 0,0 0-1,1-1 1,0 0 0,6 8 0,-8-11 11,1 1 0,-1-1 0,0 0 0,1 1 1,-1-1-1,1 0 0,-1 0 0,1 0 0,0 0 1,-1-1-1,1 1 0,0 0 0,0-1 1,-1 1-1,1-1 0,0 1 0,0-1 0,0 0 1,0 0-1,3 0 0,-2-1 7,-1 1 1,1-1-1,0 0 0,-1 0 1,1 0-1,-1-1 0,1 1 1,-1-1-1,0 1 0,1-1 0,-1 0 1,3-3-1,0-1 8,0 0-1,0 0 1,-1 0-1,0 0 1,0-1 0,0 0-1,-1 0 1,0 0-1,3-12 1,-4 8-29,0 0-1,-1 0 1,-1 0 0,1 0-1,-2-1 1,0 1 0,0 0-1,-1 0 1,0 1 0,-8-21 0,9 27-13,-2 0 1,1 0-1,0 0 1,-1 1-1,1-1 1,-1 1-1,0 0 0,0-1 1,-1 2-1,1-1 1,-1 0-1,1 1 1,-7-4-1,5 3 14,0 1 0,-1 0 0,0-1 0,1 2 0,-1-1 0,0 1 0,0 0 0,1 0 0,-9 0 0,12 0-73,7-3 95,6-1 2,10-3-90,22-5 1,-6 3 93,-11 2-34,-1 2-1,1 1 0,0 1 0,50 0 1,-72 4 31,0 0 1,0 0 0,0 1-1,0-1 1,0 1 0,0 0-1,-1 0 1,5 2 0,-7-2-10,1-1 1,-1 1 0,0 0 0,1 0 0,-1 0 0,0 0 0,0 0-1,0 0 1,1 0 0,-1 0 0,0 1 0,-1-1 0,1 0 0,0 1-1,0-1 1,0 1 0,-1-1 0,1 1 0,-1-1 0,1 1 0,-1-1-1,0 2 1,1 6 36,-2-1 0,1 0 0,-1 0 0,0 1 0,-1-1 0,0 0 0,-4 11 0,3-10-6,0 0-1,1 0 1,0 0 0,-1 14-1,3-22-29,0-1-1,0 0 1,0 0-1,0 0 1,0 1-1,0-1 1,0 0-1,0 0 1,0 0-1,0 1 0,0-1 1,0 0-1,0 0 1,0 1-1,0-1 1,0 0-1,0 0 1,0 0-1,0 1 1,0-1-1,0 0 1,1 0-1,-1 0 1,0 1-1,0-1 1,0 0-1,0 0 1,0 0-1,1 0 1,-1 0-1,0 1 1,0-1-1,0 0 1,0 0-1,1 0 0,-1 0 1,0 0-1,0 0 1,0 0-1,1 0 1,-1 0-1,0 0 1,0 1-1,0-1 1,1 0-1,-1 0 1,0 0-1,0 0 1,1-1-1,-1 1 1,0 0-1,0 0 1,0 0-1,1 0 1,-1 0-1,0 0 1,0 0-1,0 0 1,1 0-1,-1 0 0,0-1 1,0 1-1,0 0 1,0 0-1,1 0 1,-1-1-1,16-13-4,-12 9 39,14-13-62,1 1 1,21-15-1,-32 26-4,0 1 1,0 1-1,0-1 0,0 1 0,1 1 0,0-1 0,-1 1 0,1 1 0,13-2 0,-18 4 10,0 0-1,0 0 1,0 0 0,0 1-1,0 0 1,0 0 0,0 0-1,0 0 1,0 0 0,0 1-1,0 0 1,0 0 0,-1 0-1,1 0 1,5 5-1,4 4 125,-1 1 0,17 20 0,-15-17 30,-6-6-42,0-1 1,1 0-1,0 0 0,12 8 1,-17-13-89,0-1 1,0 0 0,0-1-1,0 1 1,0-1 0,0 1 0,0-1-1,0 0 1,1-1 0,-1 1-1,0-1 1,1 0 0,-1 0-1,0 0 1,5-1 0,-2-1-649,1 0 1,-1-1 0,0 0-1,0 0 1,12-7 0,-3 1-2532,6 1 183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27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1212 3136,'-2'0'337,"1"0"-288,1 0 1,0 0-1,-1 0 1,1 0 0,0 0-1,-1 0 1,1 0-1,-1-1 1,1 1-1,0 1 1,-1-1 0,1 0-1,0 0 1,-1 0-1,1 0 1,0 0-1,-1 0 1,-3 4 1569,9-12 877,14-14-1206,-1-1 1,18-29 0,-22 32-859,15-22 98,99-161 769,-35 13-908,46-85-94,-117 236-275,56-106 377,-68 125-169,-1-2-1,-1 1 0,-1-1 1,8-43-1,-15 64-224,0-4 48,1 0 1,-1 0-1,0 0 1,0-9 0,0 14-48,-1-1 0,1 1 0,0-1 0,0 0 1,0 1-1,0-1 0,-1 1 0,1-1 0,0 0 1,0 1-1,-1-1 0,1 1 0,-1-1 1,1 1-1,0-1 0,-1 1 0,1 0 0,-1-1 1,0 0-1,0 1 2,0 0 0,1 0 1,-1 0-1,0 0 0,0 0 0,0 0 1,1 0-1,-1 0 0,0 0 0,0 0 1,1 0-1,-1 1 0,0-1 1,0 0-1,1 0 0,-1 1 0,0-1 1,1 1-1,-1-1 0,-1 1 0,-8 6 112,1 1 0,-1 0 0,1 0 0,1 1 0,0 0 0,-14 19 0,8-6 73,1-1 0,-13 33 0,-38 123 522,16 4-170,37-139-434,-17 90 158,25-109-203,0 0 0,2 0 0,2 41 0,0-58-27,-1 0 0,1 0 0,1 0 0,-1 0 0,1 0 0,0-1 0,1 1 0,-1-1 0,1 1 0,0-1 0,1 0 1,6 9-1,-7-11-22,0 0 1,0-1-1,0 1 1,0-1-1,1 0 1,-1 0-1,1 0 1,-1 0 0,1 0-1,0-1 1,0 0-1,0 0 1,-1 0-1,1 0 1,0 0-1,0-1 1,0 0 0,0 0-1,7 0 1,5-3 82,1 0 1,-1 0 0,24-10-1,46-22 131,-20 7-214,87-30 37,-150 56-63,0 1 1,0-1 0,-1 0-1,1 1 1,0-1 0,2-3 0,-1 2-25,2-19 326,-5 21-297,-1 1-1,0-1 1,1 0 0,-1 1-1,0-1 1,0 0-1,1 1 1,-1-1-1,0 0 1,0 1-1,0-1 1,0 0 0,0 0-1,0 1 1,0-1-1,0 0 1,0 1-1,-1-1 1,1 0-1,0 1 1,0-1 0,-1 0-1,1 1 1,0-1-1,-1 0 1,1 1-1,0-1 1,-1 1-1,0-2 1,0 2-7,-1-1 1,1 1-1,0 0 0,-1-1 0,1 1 1,0 0-1,0 0 0,-1 0 0,1 0 1,0 0-1,-1 0 0,1 1 0,0-1 1,-1 0-1,1 1 0,0-1 0,-2 1 1,-22 13-153,16-9 66,-4 3 75,0 1 1,1 0 0,0 1 0,1 0 0,0 1 0,1 0-1,0 0 1,1 1 0,0 1 0,-11 19 0,12-17 6,1 0 0,0 0 1,1 0-1,1 1 1,1 0-1,0 0 1,1 0-1,0 0 1,1 24-1,1-36 41,2 0 1,-1 0-1,0 0 1,1 0-1,0 0 0,0 0 1,0 0-1,2 4 0,-3-7-11,1 0 0,-1 0 0,1 0 0,-1 0 0,1 0 0,0 0 0,0-1 0,-1 1 0,1 0 0,0 0-1,0-1 1,0 1 0,0 0 0,0-1 0,0 1 0,0-1 0,0 1 0,0-1 0,0 0 0,0 1 0,0-1 0,0 0-1,0 0 1,0 0 0,1 0 0,-1 0 0,0 0 0,0 0 0,0 0 0,0 0 0,2-1 0,1 0 15,1-1 1,-1 1-1,1-1 0,-1 0 1,0-1-1,0 1 1,0-1-1,0 0 1,0 0-1,4-5 0,7-7 32,13-19 0,-11 14-46,19-24 38,-2-2-1,53-94 0,-58 76-223,-26 59-107,-4 9 38,-4 14 3,0-5 331,-5 25 0,5-20 93,3-6-104,-1 1 0,2-1 0,0 1 0,0 0-1,1 0 1,3 23 0,-2-30-43,1-1-1,0 1 1,0-1-1,2 6 1,-3-9-6,0 0 0,0 0 0,1 0 0,-1 0 0,0 0 0,0 0 0,1-1 0,-1 1 0,1 0 0,0-1 0,-1 0 0,1 1 0,4 1 0,-5-3-21,1 1 0,-1-1 0,1 0 0,-1 0 0,1 0 0,-1 0-1,0 0 1,1-1 0,-1 1 0,1 0 0,-1-1 0,1 1 0,-1-1 0,0 1 0,1-1-1,-1 0 1,0 0 0,0 1 0,0-1 0,1 0 0,-1 0 0,1-2 0,26-28 107,-22 24-92,102-105 229,-64 69-212,15-5-164,-59 47 112,0 1-1,0 0 1,0 0-1,0 0 1,0-1-1,1 1 1,-1 0-1,0 0 1,0 0-1,0 0 1,0-1-1,1 1 1,-1 0-1,0 0 0,0 0 1,0 0-1,1 0 1,-1 0-1,0 0 1,0 0-1,1-1 1,-1 1-1,0 0 1,0 0-1,0 0 1,1 0-1,-1 0 1,0 0-1,0 0 1,1 1-1,-1-1 1,0 0-1,0 0 1,0 0-1,1 0 1,-1 0-1,0 0 1,0 0-1,1 0 0,-1 0 1,0 1-1,0-1 1,4 13 4,-5 19 135,-4 14 55,1 65 1,4-96-150,1 0 0,1-1 1,0 1-1,1-1 0,1 0 1,0 0-1,1 0 0,11 23 1,-15-34-29,1 0 0,0-1 0,0 1 1,-1-1-1,1 1 0,1-1 1,-1 0-1,0 0 0,1 0 0,-1 0 1,1 0-1,-1 0 0,1-1 1,0 0-1,4 2 0,-3-1 10,0-2 0,0 1 0,1 0 0,-1-1 0,0 0 0,0 0 0,0 0 0,1 0 0,-1-1 0,5-1 0,4-1 46,-1-2-1,1 1 0,-1-2 0,-1 0 0,1 0 0,11-9 0,20-16 91,38-37-1,18-13-37,-50 45-167,54-52 0,-106 88-134,-7 4 82,-3 5 55,1 0 0,0 1 1,0 0-1,1 1 0,0 0 1,1 1-1,-14 19 0,-77 127-32,87-133 57,2 1 0,0 0 1,2 0-1,-12 47 0,21-67 20,0 0 0,0 0 0,0 0 0,1 0 0,0 0 0,1 0 0,-1 0 0,1 0 0,2 9 0,-2-13 10,-1 0-1,1-1 1,0 1 0,-1 0 0,1-1 0,0 1-1,0-1 1,0 1 0,0-1 0,0 0-1,0 1 1,1-1 0,-1 0 0,0 0-1,1 1 1,-1-1 0,1 0 0,-1-1-1,1 1 1,-1 0 0,1 0 0,0-1-1,-1 1 1,1-1 0,0 1 0,0-1-1,-1 0 1,1 1 0,0-1 0,0 0 0,-1 0-1,1 0 1,0-1 0,2 1 0,0-2 3,-1 1 1,1 0-1,-1-1 1,1 1 0,-1-1-1,0 0 1,0 0 0,0-1-1,0 1 1,0-1 0,0 1-1,-1-1 1,1 0-1,-1 0 1,0 0 0,4-6-1,4-8 109,14-37-1,-15 34-9,52-130-33,-52 124-64,-2 1 0,-1-2 0,6-51 0,-11 66-68,1-15-218,-2 24 58,-2 16-45,-48 497-344,20-202 1098,29-298-470,0 6 45,0 0-1,-2-1 0,0 1 0,-1-1 0,-8 24 1,11-38-48,0 1 0,1-1 0,-1 1 0,0-1 1,0 0-1,0 1 0,0-1 0,0 0 0,0 1 1,-1-1-1,-1 2 0,2-3-13,1 0 0,-1 0 1,0 0-1,0 1 0,1-1 0,-1 0 0,0 0 0,0 0 1,0 0-1,1 0 0,-1 0 0,0-1 0,0 1 0,1 0 0,-1 0 1,0 0-1,0-1 0,1 1 0,-1 0 0,0-1 0,1 1 1,-1-1-1,1 1 0,-1-1 0,0 1 0,1-1 0,-1 1 1,1-1-1,-1 1 0,1-1 0,-1 0 0,1 1 0,-1-2 1,-6-9-54,1 0 0,0-1 1,0 1-1,1-1 1,-7-25-1,-12-67-671,22 95 697,-9-44-206,5 30 85,1 0 1,1-1-1,-1-35 1,5 57 113,0 0 0,0-1 0,0 1 0,1-1 0,-1 1 0,0 0 0,1-1 0,0 1 0,-1 0 0,1-1 0,0 1 0,0 0 0,1 0 1,0-3-1,0 4 4,0-1 1,-1 1-1,1 0 0,0-1 1,0 1-1,0 0 1,0 0-1,0 0 1,0 0-1,0 1 0,0-1 1,0 1-1,0-1 1,1 1-1,2-1 1,48-1-199,-30 1 247,38-5 0,-9-5 187,85-30 0,-114 32-176,-1 0 0,0-2 0,-1 0 0,0-1 0,-1-2 0,0 0 0,20-19 0,-4-1 25,58-73 0,20-49 39,-83 107-163,-28 44 51,-1-1 0,1 0-1,-1 0 1,0 0 0,0-1-1,1-8 1,-4 5-143,-5 11 54,-7 15 57,2 1-5,1 1 0,1 0 0,0 0 0,2 1 0,0 0 0,-8 38 0,13-48 36,1 0 0,0 0 0,0 0 0,1 1 0,0-1 0,0 0 0,1 0 0,1 0 0,4 17 0,-6-24 21,1-1 0,0 1 1,0 0-1,0-1 1,0 1-1,0 0 0,0-1 1,0 1-1,0-1 0,0 0 1,1 1-1,-1-1 1,1 0-1,-1 0 0,1 0 1,-1 0-1,1 0 0,0 0 1,-1 0-1,1-1 1,0 1-1,0 0 0,-1-1 1,1 0-1,0 1 0,0-1 1,0 0-1,0 0 1,3 0-1,2-1 20,0 0 0,0-1 1,-1 0-1,1 0 0,-1-1 0,1 1 1,7-6-1,118-75 124,-78 47-35,-22 16-62,-1 1-71,-1-2 0,-1 0 0,50-48 0,-49 33 53,-2-1 1,-1-1-1,33-63 0,-22 26 55,-3-1 0,-3-2 0,21-82 0,-50 152-25,-1-1-1,-1 0 0,1 0 1,-1-15-1,-1 23-63,0 0-1,0 0 1,0 0-1,0-1 1,0 1-1,0 0 1,-1 0-1,1 0 1,0 0-1,-1 0 1,1 0-1,-1 0 1,1 0-1,-1 0 1,-1-1-1,2 1-10,0 1 0,0 0 0,-1 0 0,1 0 0,0-1 0,0 1 0,-1 0 0,1 0 0,0 0 0,-1 0 0,1 0 0,0 0 0,0 0 0,-1 0 1,1 0-1,0 0 0,-1 0 0,1 0 0,0 0 0,-1 0 0,1 0 0,0 0 0,-1 0 0,1 0 0,-11 10-118,5-2 72,1 1 0,0 0 1,0 0-1,1 1 0,-5 17 0,-7 27-56,-12 83-1,3 62 208,22-157-173,1 1-1,2-1 1,1 1-1,3-1 1,1 0-1,3 0 1,1-1-1,2 0 0,17 42 1,-27-81 18,-1 0-272,1 1 0,0 0-1,0-1 1,0 1 0,1-1-1,-1 0 1,1 1 0,-1-1-1,1 0 1,0 0 0,0 0 0,0 0-1,0 0 1,0-1 0,3 3-1,11 1-2265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28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43 5824,'0'-16'2624,"5"21"-2272,-1-10 1216,1 5-928,3-3 288,10-1-544,13-4 64,3 8-288,20-8 0,-3 8-96,16-3-1248,-1 3 640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2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34 9568,'-13'-11'4320,"44"11"-3776,-10-3 640,7-2-768,15-1 127,1 1-351,8 1-384,-3 4 96,-10 0-3071,-4 4 1727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2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21 168 5728,'-16'-31'2592,"11"19"-2240,5 4 1696,8 8-1184,5-11 1216,5 6-1216,23-6 544,2 8-833,40-17-223,9 4-224,27-12-480,-6 6 224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28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16 317 3072,'-1'0'51,"-10"1"878,11-1-891,0 1-1,0-1 0,-1 0 1,1 0-1,0 1 0,0-1 1,-1 0-1,1 1 1,0-1-1,0 0 0,0 1 1,-1-1-1,1 1 0,0-1 1,0 0-1,0 1 1,0-1-1,0 0 0,0 1 1,0-1-1,0 1 0,0-1 1,0 1-1,0 0 144,1-1-1,-1 1 0,0 0 1,0-1-1,1 1 0,-1-1 1,1 1-1,-1 0 0,0-1 1,1 1-1,-1-1 0,1 1 1,-1-1-1,1 1 0,0-1 1,-1 0-1,1 1 0,-1-1 1,1 0-1,0 1 1,-1-1-1,2 0 0,15 4 2579,-11-5-2345,1 0 1,0-1-1,0 0 1,0-1 0,-1 1-1,1-1 1,-1-1-1,0 1 1,0-1 0,8-6-1,5-6 332,26-28 1,-45 44-737,92-105 744,0 1-500,-82 92-199,6-6 43,-15 17-94,-1 0 1,1 1-1,0-1 1,0 1-1,-1-1 0,1 1 1,0-1-1,0 1 1,0-1-1,0 1 1,-1 0-1,1 0 0,0-1 1,0 1-1,0 0 1,0 0-1,0 0 0,0 0 1,0 0-1,1 0 1,-1 1-2,-1-1 1,0 0-1,1 0 1,-1 1-1,0-1 1,1 0-1,-1 1 1,0-1-1,0 0 1,1 1-1,-1-1 1,0 0-1,0 1 1,1-1-1,-1 1 1,0-1-1,0 1 1,0-1-1,0 0 1,0 1-1,0-1 0,0 1 1,0-1-1,0 1 1,0-1-1,0 1 1,0 0-1,-1 19 90,-1-8-43,1 34 387,8 74 0,-5-106-226,0 0 0,2 0-1,0-1 1,0 1 0,11 22-1,-14-34-159,1 0-1,-1 1 0,1-1 1,-1 0-1,1 0 0,0 0 1,2 3-1,-3-5-34,0 1-1,-1-1 1,1 1 0,0 0 0,-1-1-1,1 0 1,0 1 0,-1-1-1,1 1 1,0-1 0,0 0 0,0 0-1,-1 1 1,1-1 0,0 0 0,0 0-1,0 0 1,0 0 0,-1 0-1,1 0 1,0 0 0,0 0 0,0 0-1,0-1 1,-1 1 0,1 0 0,0 0-1,1-1 1,5-5 24,-1-1 0,0 1 0,0-1 1,0 0-1,-1-1 0,0 1 0,6-13 0,4-5-20,10-13-19,2 0 0,1 3 1,2 0-1,51-46 0,-78 79-18,0 0 1,-1 0-1,1 0 0,0 0 1,0 1-1,1-1 1,-1 1-1,0 0 1,0 0-1,1 0 1,6-1-1,-9 2 16,1 0-1,0 0 1,0 0 0,0 0-1,0 1 1,0-1 0,0 1-1,0-1 1,0 1 0,0-1-1,-1 1 1,1 0 0,0 0-1,-1 0 1,1 0 0,0 0-1,-1 1 1,1-1 0,-1 0-1,0 1 1,1-1 0,1 3-1,-1 0 14,1 0 1,-1 0-1,0 1 0,0-1 0,-1 0 0,1 1 0,-1-1 1,0 1-1,0 5 0,2 45 143,-3-48-149,-8 135 142,5-119-113,-1 0 1,-1 0-1,-1 0 1,-10 25-1,10-35 48,0 1 1,-9 14-1,12-25-37,1 1 0,-1 0 1,0-1-1,1 0 0,-2 0 1,1 0-1,0 0 0,0 0 1,-1 0-1,0-1 0,-4 3 1,7-5-39,0 1 0,1-1 0,-1 1 0,0-1 0,0 1 0,0-1 0,0 0 0,0 1 0,0-1 0,0 0 0,1 0 0,-1 0 0,0 0 0,0 0 0,0 0 0,0 0 0,0 0 0,0 0 0,0 0 0,0 0 0,0-1 0,0 1 0,0 0 0,0-1 0,1 1 0,-1-1 0,0 1 0,0-1 0,0 1 0,1-1 0,-1 0 0,0 1 0,1-1 0,-1 0 0,0 1 0,1-1 0,-1 0 0,1 0 0,-1 0 0,1 1 0,0-1 0,-1 0 0,1 0 0,0 0 0,-1 0 0,1 0 0,0-1 0,-1-3-18,1 0 1,0 0-1,0 0 1,0 0-1,1 1 1,-1-1-1,1 0 1,3-8-1,1 0 25,1 1-1,0 0 1,1 1-1,0-1 1,1 1-1,0 1 1,11-13 0,3 1-54,1 1 0,26-20 0,-32 29 82,1 0 0,0 1 0,37-16 0,-45 23-470,1 0 0,0 1 0,0 0 1,0 0-1,0 1 0,0 1 0,0 0 1,21 1-1,-28 0-212,0 0 0,0 1 0,0 0 1,0 0-1,-1 0 0,1 1 0,5 2 0,-8-4 258,1 1 0,-1 0-1,0 0 1,0 0 0,0-1 0,0 1-1,0 0 1,0 0 0,0 1 0,0-1-1,-1 0 1,1 0 0,0 0 0,-1 0-1,1 1 1,-1-1 0,1 0 0,-1 1-1,1-1 1,-1 0 0,0 1 0,0-1-1,0 2 1,0 13-2696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2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78 5312,'-39'-47'2400,"34"28"-2080,5 11-320,10 5-64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30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430 742 3488,'-6'-15'6959,"4"14"-6656,1 0-40,0 1-1,-1-1 1,1 1 0,-1-1-1,1 1 1,-1 0 0,1 0 0,-1 0-1,1 0 1,0 0 0,-4 0-1,-3 2 86,-1 0 0,0 0 0,-11 6 0,11-5 384,-9 4-375,0 1 1,1 1-1,0 0 0,0 1 0,1 1 0,0 1 1,1 0-1,-17 18 0,6-3-111,2 2-1,0 1 1,-23 39-1,35-49-90,-19 41 0,27-53-94,2-1 0,-1 1 0,1 0 0,0 0 0,0 0 0,1 0 0,0 0 0,1 16 0,0-23-45,0 1-1,0-1 1,1 1-1,-1-1 1,0 1-1,1-1 1,-1 1-1,1-1 1,-1 0-1,1 1 1,0-1-1,-1 0 1,1 1-1,0-1 1,0 0-1,0 0 1,0 0-1,0 0 1,0 0-1,0 0 1,1 0-1,-1 0 1,0 0-1,0-1 1,1 1-1,-1 0 1,1-1-1,-1 1 1,0-1-1,4 1 1,-1 0 30,1-1 0,0 0 0,-1 0 0,1-1 0,-1 1 1,1-1-1,0 0 0,7-3 0,8-3 6,0-1 0,-1-1-1,-1-1 1,1 0 0,-2-1 0,33-27 0,-31 20-37,0 0 0,-1-1 0,-1-1 0,0-1 0,14-26 0,-20 25-70,-10 19 22,1 0 0,-1-1-1,1 1 1,-1 0 0,1 1 0,4-5-1,-6 15-291,-5 8 265,0 1 0,2-1 0,0 1 0,-1 25-1,4-37 79,0 0-1,0-1 1,1 1-1,-1 0 1,1-1-1,0 1 1,0-1-1,1 1 1,-1-1-1,1 0 1,0 1-1,0-1 1,0 0-1,1 0 1,0-1-1,-1 1 0,1 0 1,1-1-1,-1 0 1,0 1-1,1-1 1,4 3-1,-6-5-1,1 0-1,0 0 0,-1 1 1,1-1-1,0-1 0,-1 1 1,1 0-1,0-1 0,0 1 1,-1-1-1,1 0 0,0 0 0,0 0 1,0-1-1,0 1 0,-1 0 1,1-1-1,0 0 0,0 0 1,-1 0-1,1 0 0,-1 0 1,1 0-1,-1-1 0,1 1 1,-1-1-1,4-3 0,6-5 13,-1-1-1,-1 0 0,1 0 0,8-15 1,42-60-1,21-29 47,78-105 135,-121 156-188,51-110 0,-52 79 477,29-113 1,-64 199-432,6-32 222,-8 39-281,-1 0 0,1 0 1,-1 0-1,0 1 1,0-1-1,0 0 0,0 0 1,-1 0-1,1 0 1,0 0-1,-1 0 0,1 0 1,-1 1-1,0-1 0,0 0 1,0 0-1,-1-1 1,2 3-10,0-1 1,0 1 0,-1 0 0,1 0 0,0-1 0,0 1 0,-1 0-1,1 0 1,0 0 0,-1-1 0,1 1 0,0 0 0,-1 0-1,1 0 1,0 0 0,-1 0 0,1 0 0,0 0 0,-1 0-1,1 0 1,-1 0 0,1 0 0,0 0 0,-1 0 0,1 0 0,0 0-1,-1 0 1,1 0 0,0 0 0,-1 0 0,1 1 0,0-1-1,-1 0 1,-3 3 6,-1 1 0,1-1 0,0 1 0,0-1-1,1 1 1,-1 0 0,1 1 0,0-1 0,0 1-1,-4 8 1,-7 16-31,-16 47-1,-7 41 101,25-76-3,-78 314 170,79-290-197,3 1 0,2 0 0,6 98 0,0-154-33,8 66 103,-7-70-313,0 0 0,1 0-1,0 0 1,0 0-1,0 0 1,1-1 0,-1 1-1,1-1 1,6 8 0,-9-12 40,1 0 1,-1-1-1,1 1 0,-1 0 1,1 0-1,-1-1 1,1 1-1,0-1 1,-1 1-1,1-1 0,0 1 1,-1-1-1,1 1 1,0-1-1,0 1 1,-1-1-1,1 0 1,0 0-1,0 1 0,0-1 1,-1 0-1,1 0 1,0 0-1,0 0 1,0 0-1,0 0 1,0 0-1,-1 0 0,1 0 1,0 0-1,0 0 1,0-1-1,0 1 1,-1 0-1,1-1 1,0 1-1,0 0 0,1-2 1,-1 0-208,1 0 1,0 0-1,-1 0 0,1 0 1,-1-1-1,0 1 0,1-1 1,-1 1-1,0-1 1,-1 1-1,1-1 0,1-5 1,0-38-3428,-2-4 1296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30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90 6976,'-21'-20'3168,"21"12"96,3 8-2048,7-3 1919,7-2-1823,27-2 608,3-1-1120,28-3-320,4 6-288,9-3 64,-9 5-160,-4-5-256,-9 8 96,-1-4-5056,-8 8 2785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31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1139 3136,'0'0'6,"-2"-2"149,0 1 0,1 0-1,-1 0 1,0 0-1,0 0 1,0 0-1,0 0 1,0 0-1,0 1 1,0-1 0,1-9 4197,2 9-4169,13-18 1471,-9 13-1241,47-62 1087,75-75 0,-97 113-1381,2 2 0,1 1 0,1 1 0,53-30 0,-82 53-132,1 0 1,-1 1-1,1-1 1,-1 1 0,13-3-1,-17 5 31,1 0-1,-1 0 0,0 0 0,0 0 0,1 0 0,-1 0 1,0 0-1,1 0 0,-1 1 0,0-1 0,0 0 0,0 1 1,1-1-1,-1 1 0,0-1 0,0 1 0,0 0 0,0 0 1,0-1-1,0 1 0,0 0 0,0 0 0,0 0 0,0 0 1,0 0-1,-1 0 0,1 0 0,0 0 0,-1 0 0,1 0 1,-1 1-1,1-1 0,-1 0 0,0 0 0,1 2 1,3 18 310,-1-1 1,-1 1-1,-1 0 1,-1-1 0,-3 26-1,1-13 262,4 42 0,-1-63-469,0 7 103,1 1 1,1-1-1,1 1 1,6 18-1,-9-36-192,0 1 0,0 0 0,0-1-1,0 1 1,1-1 0,-1 0 0,1 1 0,0-1 0,-1 0 0,1 0 0,0 0-1,0 0 1,1 0 0,-1-1 0,0 1 0,0-1 0,1 1 0,-1-1-1,1 0 1,-1 0 0,1 0 0,0 0 0,-1 0 0,1 0 0,0-1-1,0 0 1,-1 1 0,1-1 0,0 0 0,0 0 0,-1-1 0,1 1-1,0 0 1,0-1 0,-1 0 0,1 0 0,4-2 0,4-2 38,0-1 1,0 0 0,-1-1-1,16-14 1,34-37 45,-16 13-35,37-54-1,-61 72-95,-2-1 0,-1 0 0,22-52 0,-36 74-3,-1 0-1,0 0 0,-1 0 0,1 0 0,-1 0 1,0-1-1,0-8 0,-1 14-1,0-1 0,0 1 0,-1-1 0,1 1 0,0 0 0,0-1 0,-1 1 0,1 0 0,-1-1 0,1 1 0,-1 0 0,0 0 0,0-1 0,1 1 0,-1 0 0,0 0 0,0 0 0,0 0 0,0 0 0,0 0 0,0 0 0,0 0 0,-1 1 0,1-1 0,0 0 0,0 1 0,-1-1 0,1 1 0,0-1 0,-1 1 0,1-1 0,0 1 0,-1 0 0,1 0 0,-1 0 0,1 0 0,-1 0 0,1 0 0,0 0 0,-3 1 0,-1 0-4,0 0 0,-1 0 1,1 0-1,0 1 0,0 0 0,0 0 1,0 1-1,1-1 0,-1 1 1,1 0-1,-1 0 0,1 1 1,0-1-1,0 1 0,-6 8 0,1-1 5,1-1-1,1 1 1,0 1 0,1-1-1,-7 18 1,8-17 71,1 1 0,0 0 0,1 0 0,0 0-1,1 1 1,1-1 0,0 0 0,1 1 0,0-1 0,4 25 0,-3-31-12,1-1 0,0 1 0,0-1 0,0 1 1,0-1-1,1 0 0,0 0 0,1 0 0,-1 0 0,1 0 0,0-1 0,1 0 0,-1 0 0,1 0 0,0 0 0,0-1 1,1 1-1,-1-1 0,1-1 0,0 1 0,0-1 0,11 4 0,-6-3 11,-1-1-1,1-1 1,-1 0-1,1 0 1,0-1 0,-1-1-1,1 0 1,0 0-1,0-1 1,-1 0 0,1-1-1,0 0 1,11-5-1,-10 3-10,0-1-1,0 0 0,-1-1 0,0 0 0,0-1 1,-1-1-1,0 1 0,0-2 0,-1 1 0,0-1 0,9-11 1,19-32 29,42-73 0,-27 37-458,-43 77 288,-5 8 55,-2 6 17,-10 42 125,-6 37 66,-4 0 0,-45 127-1,62-206-156,-17 39 291,16-40-269,1 1-1,-1-1 1,1 1-1,-1-1 1,0 0-1,0 1 1,0-1-1,0 0 1,0 0-1,-1 0 1,1-1-1,-3 2 1,5-2-34,-1-1 0,1 0 0,0 0 0,-1 0 0,1 0 0,0 0 0,0 0 0,-1 0 0,1 0 0,0 0 0,-1 0 0,1 0 0,0 0 0,-1 0 0,1 0 0,0 0 0,-1 0 0,1 0 0,0 0 0,-1 0 0,1 0 0,0 0 0,-1 0 0,1-1 1,0 1-1,0 0 0,-1 0 0,1 0 0,0-1 0,0 1 0,-1 0 0,1 0 0,0-1 0,0 1 0,0 0 0,0 0 0,-1-1 0,1 1 0,0 0 0,0-1 0,0 1 0,0 0 0,0-1 0,0 1 0,0 0 0,0 0 0,0-1 0,0 1 0,-1-2-34,1 0-1,0 1 1,0-1-1,0 1 0,0-1 1,1 1-1,-1-1 1,0 1-1,1-4 0,2 2 2,-1-1 1,1 1-1,0-1 0,0 1 0,0 0 0,0 0 0,1 0 0,-1 0 0,1 1 1,0 0-1,0-1 0,0 1 0,5-2 0,6-3-26,7-4-14,36-13-1,17-7 216,-22 2 80,0-2 1,-3-3-1,0-2 0,64-62 1,-32 16-79,-66 64-122,-2-1 0,0-1 0,11-21 0,16-45-25,41-115-1,-57 131 32,5-11-74,21-92 0,-50 170 42,3-22-119,-6 20 87,-7 11 61,7-3-13,0 0-1,0 0 1,0 0-1,0 0 1,-2 6-1,-7 18 14,0 1-1,-7 37 1,-9 67 123,15-73-74,-16 91 437,-17 270 0,44-364-578,10 102-1,-4-135-1701,0-14 43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32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 9568,'0'-8'4320,"44"-3"-3776,-13 3 1919,0 3-1471,17-7 576,4 1-928,19-8-288,-6 7-224,15 1-256,-11 6 64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34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11 3808,'4'-10'4124,"-4"10"-4044,2 2 462,0 0 1,-1 0-1,1 0 1,-1 0-1,1 0 1,-1 0-1,1 3 1,1 3-71,-1-1 0,1 1 1,-2 0-1,1 0 0,-1 0 1,0-1-1,-1 1 0,-1 13 1,-1 4 418,-8 33 0,7-45-562,-6 31 125,-2 0 1,-2-1-1,-2 0 0,-1-1 0,-35 63 0,49-102-562,0 0-1,0 1 0,-1-1 0,1 0 0,-1 0 1,1-1-1,-1 1 0,0 0 0,0-1 0,0 0 1,0 1-1,-1-1 0,1-1 0,-6 3 0,9-3-27,-1-1-1,0 0 0,1 0 0,-1 1 1,0-1-1,0 0 0,1 0 1,-1 0-1,0 0 0,1 0 0,-1 0 1,0 0-1,0-1 0,1 1 0,-1 0 1,0 0-1,1 0 0,-1-1 0,0 1 1,1 0-1,-1-1 0,0 1 0,1 0 1,-1-1-1,1 1 0,-1-1 1,1 1-1,-1-1 0,1 1 0,-1-1 1,1 0-1,-1 0 0,1 1 132,-6-12-1909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35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565 31 3808,'0'-1'90,"0"1"1,0 0-1,-1-1 1,1 1-1,0-1 0,-1 1 1,1-1-1,0 1 1,0-1-1,0 1 1,0 0-1,0-1 0,-1 1 1,1-1-1,0 0 1,0 1-1,0-1 0,0 1 1,0-1-1,0 1 1,1-1-1,-1 1 1,0-1-1,0 1 0,0 0 1,0-1-1,1 1 1,-1-1-1,0 1 1,0-1-1,1 1 0,-1-1 1,0 1-1,1 0 1,-1-1-1,0 1 0,1 0 1,-1-1-1,1 1 1,-1 0-1,0 0 1,1-1-1,0 1 0,-1 0-8,0 0 0,-1 0 0,1 0 0,0 0 0,0 0 0,-1 0-1,1 0 1,0 0 0,-1 0 0,1 0 0,0 0 0,0 0 0,-1 0-1,1 0 1,0 0 0,0 0 0,-1 0 0,1 0 0,0 0-1,0-1 1,-1 1 0,1 0 0,0 0 0,0 0 0,0 0 0,-1-1-1,1 1 1,0 0 0,0 0 0,0 0 0,0-1 0,-1 1 0,1 0-1,0 0 1,0-1 0,0 1 0,0 0 0,0 0 0,0-1 0,0 1-1,0 0 1,0 0 0,0-1 0,0 1 0,0 0 0,0-1 0,0 1-1,0 0 1,0 0 0,0-1 0,0 1 0,0 0 0,0 0-1,0-1 1,0 1 0,1 0 0,-1 0 0,0 0 0,0-1 0,0 1-1,0 0 1,1 0 0,-1 0 0,0-1 0,0 1 0,0 0 0,1 0-1,-1 0 1,-4 1 233,0 0-1,0 0 0,0 1 1,1-1-1,-1 1 1,0 0-1,-4 4 0,-15 7 440,-18 10 20,2 1-1,0 2 1,-49 45-1,-93 108 37,179-177-803,-61 72 150,54-61-116,0-1 0,1 2 0,1-1-1,-8 19 1,14-29-27,0-1 0,0 1-1,0 0 1,1 0-1,-1 0 1,1 0-1,-1 0 1,1 0 0,0 0-1,0 0 1,0 0-1,1 0 1,0 4 0,0-5-3,-1-1 0,1 1 1,0 0-1,0-1 1,0 1-1,0-1 0,0 1 1,1-1-1,-1 1 1,0-1-1,1 0 0,-1 0 1,1 0-1,-1 0 1,1 0-1,0 0 0,-1 0 1,1 0-1,0-1 1,0 1-1,-1 0 1,1-1-1,3 1 0,4 0 37,2 1-1,-1-1 0,0-1 0,0 0 0,0-1 1,14-2-1,-4 0 19,0-2 0,24-9-1,-29 9-80,0-2-1,0 0 1,0-1-1,-1 0 1,0-1-1,-1-1 0,1 0 1,-2-1-1,0 0 1,0-1-1,10-13 1,1-6-88,-2-2-1,-1 0 1,-2-1 0,-1-1 0,21-62 0,-35 88 35,0 0 1,-1 1-1,0-1 1,-1 0-1,1-15 1,-4 16-202,-3 10 96,-5 11 33,4 3 173,-1-1 1,2 1-1,0 1 0,2-1 0,-1 1 0,2-1 0,0 1 0,1 0 0,1 0 0,0 0 0,1-1 0,1 1 0,1 0 0,5 19 0,-6-31-2,-1-1-1,0 0 0,1 0 1,0-1-1,0 1 0,0 0 0,0-1 1,1 1-1,0-1 0,-1 0 0,1 0 1,0 0-1,1 0 0,-1 0 1,0 0-1,1-1 0,-1 0 0,1 0 1,0 0-1,0 0 0,0-1 1,0 1-1,0-1 0,0 0 0,0 0 1,0 0-1,9 0 0,-4-2 8,1 0 0,-1-1 0,0 0 0,1 0 0,-1-1 0,0 0 0,-1-1-1,1 0 1,0 0 0,-1-1 0,12-8 0,2-4 54,0 0 0,31-35 0,82-109-73,-23 27 90,-90 107-274,-22 27 163,0 0 0,0-1 1,0 1-1,1 0 0,-1 0 1,0 0-1,0 0 0,0 0 1,0-1-1,1 1 0,-1 0 1,0 0-1,0 0 0,0 0 1,1 0-1,-1 0 0,0 0 1,0 0-1,0 0 0,1 0 1,-1 0-1,0 0 0,0 0 1,0 0-1,1 0 0,-1 0 1,0 0-1,0 0 0,1 0 1,-1 0-1,0 0 0,0 0 1,3 7-17,-3 17 43,-11 61 143,-25 98 0,26-145-42,-20 56 0,25-82-37,0 0 1,-1 0-1,-1-1 0,1 0 1,-2 0-1,1 0 0,-2-1 0,-13 14 1,20-22-51,-1 0 1,1 0 0,-1-1-1,1 1 1,-1 0 0,1-1-1,-1 0 1,0 1 0,0-1-1,0 0 1,1 0 0,-1-1 0,0 1-1,0-1 1,0 1 0,0-1-1,0 0 1,0 0 0,0 0-1,-6-2 1,6 1-48,-1 0 0,1-1-1,-1 1 1,1-1 0,0 0 0,-1 0-1,1 0 1,0-1 0,0 1 0,1-1-1,-1 1 1,0-1 0,1 0 0,0 0-1,0 0 1,-3-4 0,-5-12-161,1 0 0,-14-38 0,22 49 45,2 7 14,8 11-66,-5-5 122,2 4-145,10 10-3639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29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36 847 3552,'-7'0'558,"5"0"-450,0 0 1,0 0-1,0 0 0,0 0 1,0 0-1,0 0 1,0-1-1,-2 0 1,3 1 2,1-1 0,-1 1 1,1-1-1,-1 1 0,0-1 0,1 1 1,-1-1-1,1 0 0,0 1 0,-1-1 1,1 0-1,-1 1 0,1-1 0,0 0 1,-1 1-1,1-1 0,0 0 0,0 0 1,0 1-1,0-1 0,0 0 0,0 0 1,0 1-1,0-1 0,0-1 0,0-5 180,1 0 0,0 1 0,1-1 0,-1 0 0,1 1-1,1-1 1,-1 1 0,1 0 0,0 0 0,0 0 0,1 0-1,0 1 1,0-1 0,7-6 0,8-8 26,1 1 1,27-21 0,-32 29-87,203-151 1150,-217 161-1379,3-2 16,1-1 0,0 1 0,0 0 0,0 0 0,0 1 0,9-3 0,-14 5-17,1 0 0,0-1 0,-1 1 1,1 0-1,0 0 0,-1 0 0,1 0 0,0 0 0,-1 0 0,1 0 0,0 0 0,-1 1 0,1-1 1,0 0-1,-1 0 0,1 0 0,-1 1 0,1-1 0,0 0 0,-1 1 0,1-1 0,-1 0 0,1 1 1,-1-1-1,1 1 0,0 0 0,0 1 3,0-1 0,-1 1 0,1-1-1,-1 1 1,1-1 0,-1 1 0,1-1 0,-1 1 0,0 0 0,0 2 0,0 4 39,0-1 0,-1 1 0,-2 13 1,0-13-14,0 0 1,0 0-1,0 0 1,-1 0-1,0 0 1,-9 12 0,-36 40 158,30-39-86,-24 27 113,24-30-55,2 1-1,1 1 1,-19 28 0,33-42 61,7-6-56,12-11 62,-9 5-124,57-34-1,-3 2-115,84-66 1,-133 93-5,46-36-117,-50 41 81,0 0-1,0 1 1,1 0 0,17-7-1,-26 11 44,0 1 0,1-1 1,-1 1-1,0 0 0,1-1 0,-1 1 0,0 0 0,1 0 0,-1 0 0,1 0 1,-1 0-1,0 0 0,1 0 0,-1 0 0,0 1 0,1-1 0,0 1 1,-1 0 5,0-1 0,-1 1 0,1-1 0,0 1 0,-1-1 0,1 1 0,-1 0 0,1-1 0,-1 1 0,0 0 0,1 0 0,-1-1 0,0 1 0,1 0 0,-1 0 0,0-1 0,0 1 0,0 0 0,0 0 0,1 1 0,-2 5 8,1-1 1,-1 1 0,-1-1 0,1 1 0,-4 8-1,3-9 7,-18 52 68,12-39 65,1 0 0,2 1 1,-6 26-1,11-45-136,0 0 0,0 0-1,-1 0 1,1 0 0,0 0-1,0 0 1,0 0-1,1 0 1,-1 0 0,0 0-1,0 0 1,0 0 0,1 0-1,-1 0 1,0-1-1,1 1 1,0 1 0,0-1 1,-1-1 0,1 1 0,-1-1 0,1 0 1,-1 1-1,1-1 0,-1 0 0,1 0 0,0 1 0,-1-1 0,1 0 1,-1 0-1,1 0 0,0 0 0,-1 0 0,1 1 0,0-1 1,-1-1-1,2 1 0,3-1 40,1 0 1,-1-1 0,0 1-1,0-1 1,5-3-1,-5 3-40,33-15 171,64-26-26,63-23-144,-149 58-75,-13 7 25,0-1 0,-1 1-1,1 0 1,0 0 0,0 0-1,0 0 1,5 0-1,-17 10-445,-10 4 439,1 1 1,-21 21-1,34-30 34,0 0 0,0 1 0,1-1 0,0 1-1,0 0 1,0 0 0,1 1 0,0-1 0,0 1 0,0-1 0,-2 13-1,5-16 23,-1 0 0,1 0-1,0 0 1,0 0-1,1 0 1,-1-1-1,1 1 1,-1 0 0,1 0-1,0 0 1,0-1-1,0 1 1,0 0-1,1-1 1,-1 1-1,1-1 1,-1 0 0,1 1-1,0-1 1,0 0-1,0 0 1,0 0-1,0 0 1,1 0-1,-1-1 1,0 1 0,1-1-1,-1 1 1,5 1-1,-3-2 18,-1 0 0,0 0 0,0 0 0,0 0 0,1-1 0,-1 1 0,0-1 0,1 1 0,-1-1-1,0-1 1,1 1 0,-1 0 0,0-1 0,1 1 0,-1-1 0,0 0 0,0 0 0,0 0 0,0-1 0,0 1 0,0-1-1,0 0 1,0 0 0,0 0 0,3-3 0,-2 0 19,0 0 0,0 0-1,0 0 1,-1-1 0,0 1-1,0-1 1,0 0 0,-1 0 0,0 0-1,0 0 1,-1 0 0,1 0-1,-1 0 1,-1-1 0,1-9 0,-1 11-61,0 0 0,-1 0 1,0 1-1,1-1 1,-2 0-1,1 1 0,0-1 1,-1 0-1,0 1 1,0 0-1,0 0 1,-1-1-1,0 1 0,1 0 1,-1 1-1,-1-1 1,1 1-1,0-1 0,-1 1 1,0 0-1,-4-3 1,5 5-11,0 0 1,0 0-1,0 0 1,0 0 0,-1 0-1,1 1 1,0-1-1,0 1 1,-1 0-1,1 0 1,-4 1-1,-4-1-444,21 8 53,-5-4 411,0-2 1,1 1-1,-1 0 0,1-1 1,0 0-1,11 2 0,-2-1 104,25 1 0,-28-3-46,-1-2-1,1 1 0,-1-1 1,0-1-1,1 0 0,-1-1 1,0 0-1,0-1 0,-1 0 1,1 0-1,-1-2 0,0 1 1,0-1-1,0 0 0,11-10 1,13-15 6,-1-2 0,-1-1 1,-2-1-1,-2-2 0,-1 0 1,-1-2-1,30-64 0,-31 53 24,15-29 78,-34 65-153,0 0 1,-2 0-1,6-26 1,-9 35-8,0 1 0,-1 0 0,0-1 0,0 1 0,0 0 0,-1 0 0,0-6 0,1 9-2,-1 0 0,1 0 1,0 0-1,0 1 0,-1-1 1,1 0-1,-1 0 0,1 0 0,-1 1 1,1-1-1,-1 0 0,1 1 1,-1-1-1,0 0 0,1 1 1,-1-1-1,0 1 0,1-1 0,-1 1 1,0-1-1,0 1 0,1 0 1,-1-1-1,0 1 0,0 0 1,0 0-1,0 0 0,1-1 0,-1 1 1,0 0-1,0 0 0,0 0 1,0 0-1,0 0 0,0 1 1,1-1-1,-1 0 0,0 0 1,0 1-1,0-1 0,-1 1 0,-1 0 7,-1 1-1,1 0 1,0 0-1,0 0 1,-1 0-1,1 0 0,1 1 1,-1 0-1,0-1 1,1 1-1,-1 0 1,-2 4-1,-3 6 2,-12 24 1,8-9-27,0 0 1,2 1 0,-12 57 0,-4 97 32,22-126 125,3 0-1,2 1 1,2-1 0,18 88-1,-18-128-539,4 22-275,-4-27-2004,-8-36-5578,-2-3 3922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37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1 462 2240,'0'11'7368,"1"-11"-7163,4 0 190,-1 1 0,1-1 0,-1 0 0,1 0 0,-1 0 0,1-1 0,-1 0 0,0 0 0,8-2 0,39-18 1201,-40 16-1233,5-2-236,-1-2 0,0 0 0,0 0 0,-1-2 0,0 0-1,-1 0 1,0-1 0,-1-1 0,0 0 0,13-20 0,4-12 21,47-98-1,-68 127-105,-7 13-40,5-6 147,-2-1 0,1 0 0,-1 0 0,-1 0 1,0 0-1,0 0 0,1-16 0,-4 26-143,0 1 0,0-1 1,0 0-1,0 0 0,0 0 0,-1 0 0,1 0 0,0 0 0,0 0 1,0 0-1,0 0 0,0 0 0,0 0 0,0 0 0,0 0 0,-1 0 1,1 0-1,0 0 0,0 0 0,0 0 0,0 0 0,0 0 0,0 0 1,0 0-1,-1 0 0,1 0 0,0 0 0,0 0 0,0 0 0,0 0 1,0 0-1,0 0 0,0 0 0,0 0 0,-1 0 0,1 0 0,0 0 1,0 0-1,0 0 0,0 0 0,0 0 0,0-1 0,0 1 0,0 0 1,0 0-1,0 0 0,0 0 0,0 0 0,0 0 0,-1 0 0,1 0 1,0-1-1,0 1 0,0 0 0,0 0 0,0 0 0,0 0 0,0 0 1,0 0-1,0-1 0,-6 10 253,5-8-253,-5 11 156,0 1 0,1 0 0,0 0 0,1 0 0,1 0 0,-4 22 0,4-22-27,-3 19 227,-4 50-1,10-73-275,-1 0 0,2 1 0,-1-1 0,1 0 0,1 0 1,0 1-1,0-1 0,0 0 0,1-1 0,6 12 0,-9-19-61,1 1 0,0 0 0,0-1 0,1 1 0,-1-1 0,0 1 0,1-1-1,-1 1 1,0-1 0,1 0 0,0 0 0,-1 0 0,1 0 0,0 0 0,-1 0 0,1 0 0,0-1 0,0 1 0,0 0 0,3 0 0,0-1-5,-1 0 1,0 0-1,0-1 0,0 1 0,0-1 0,0 0 0,0 0 0,0 0 1,6-3-1,6-4 23,0 0 0,0-2 0,21-16 0,-34 23-19,166-139 178,-61 47-324,-96 85 107,-3 2-57,1 0-1,0 0 0,0 1 0,12-6 1,-21 13 71,0 0 0,-1-1 0,1 1 0,0-1 0,-1 1 0,1 0 0,0-1 0,-1 1 1,1 0-1,0 0 0,0 0 0,-1 0 0,1 0 0,0-1 0,0 1 0,-1 0 0,1 1 0,0-1 0,0 0 1,-1 0-1,1 0 0,0 0 0,-1 1 0,1-1 0,0 0 0,0 0 0,-1 1 0,1-1 0,0 1 1,-1-1-1,1 1 0,-1-1 0,1 1 0,-1-1 0,1 1 0,-1-1 0,1 1 0,-1 0 0,1-1 0,-1 1 1,0 0-1,1-1 0,-1 1 0,0 0 0,1 1 0,0 3 12,-1 1-1,1 0 1,-1-1-1,0 1 0,-1 8 1,-5 37 259,-3-1-1,-20 70 1,14-65 212,13-49-426,1-1-8,0-1 0,0 1 1,0 0-1,0 0 1,1-1-1,0 7 0,0-10-38,0-1 0,0 0 0,0 1 0,0-1 0,0 0 0,0 1 1,0-1-1,0 1 0,0-1 0,1 0 0,-1 0 0,0 1 0,0-1 0,0 0 0,1 1 0,-1-1 0,0 0 0,0 0 0,1 1 0,-1-1 0,0 0 0,1 0 0,-1 0 0,0 1 0,0-1 0,1 0 0,-1 0 0,0 0 0,1 0 0,-1 0 0,1 0 0,-1 0 1,0 0-1,1 0 0,-1 0 0,0 0 0,1 0 0,-1 0 0,0 0 0,1 0 0,-1 0 0,0 0 0,1 0 0,-1 0 0,0 0 0,1-1 0,-1 1 0,0 0 0,1 0 0,-1-1 0,7-4 15,0-1-1,-1 0 0,0 0 0,0 0 1,8-14-1,25-43-38,-29 45 10,-8 14-9,54-85-60,-46 76 27,0 0 1,1 0-1,0 1 0,19-15 1,-29 26 37,1 0 0,-1 0 0,0 0 0,0 0 0,0 1 0,0-1 0,1 0 0,-1 1 0,0-1 0,1 1 0,-1-1 0,0 1 0,1 0 0,-1 0 0,0-1 0,1 1 0,-1 0 1,3 1-1,-3-1 7,1 1 0,0-1 1,-1 1-1,1 0 1,-1 0-1,0 0 0,1 0 1,-1 0-1,1 0 1,-1 0-1,0 0 0,0 1 1,0-1-1,2 3 1,3 7 33,1 0 1,-2 1-1,0-1 1,0 1-1,4 20 0,3 5-4,38 77-593,-27-68-5341,-17-30 769,-2 0 1675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38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83 7136,'-54'-59'3232,"19"43"-2816,22 8-1120,10 8 288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40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1184 2560,'-2'2'191,"1"-2"-159,1 1 1,0-1-1,0 0 0,0 0 1,0 1-1,-1-1 1,1 0-1,0 0 0,0 0 1,0 1-1,-1-1 0,1 0 1,0 0-1,0 0 1,-1 0-1,1 0 0,0 0 1,0 1-1,-1-1 1,1 0-1,0 0 0,-1 0 1,1 0-1,0 0 1,0 0-1,-1 0 0,-4-5 2396,9 6-836,10-1-192,-5-2-1086,-1-1 0,1 0 0,-1-1 0,0 1 0,0-2 0,0 1 0,0-1 0,-1 0 0,9-9 0,7-6 346,25-32-1,-45 49-622,58-64 219,3 3 0,94-73 0,83-73-123,-206 173-82,-2-1 0,-1-2-1,-2 0 1,-2-3 0,42-82-1,-62 104 68,-35 98 466,-58 115 0,63-150-229,5-10 128,-20 57 0,33-80-391,1 1 0,1 1-1,0-1 1,0 0 0,1 0-1,0 1 1,1-1 0,0 1 0,1-1-1,2 15 1,-2-23-63,-1 0 1,1 1-1,-1-1 0,1 0 0,0 0 1,0 1-1,0-1 0,0 0 1,0 0-1,0 0 0,1 0 0,-1 0 1,1-1-1,-1 1 0,1 0 0,0-1 1,0 1-1,-1-1 0,1 1 1,0-1-1,0 0 0,0 0 0,1 0 1,-1 0-1,0 0 0,0 0 0,1-1 1,-1 1-1,0-1 0,1 0 1,-1 1-1,0-1 0,1 0 0,-1-1 1,0 1-1,1 0 0,-1 0 0,0-1 1,1 0-1,-1 1 0,0-1 0,4-2 1,12-7 94,0 0 0,-1-1 0,21-19 0,-21 18-124,38-32 32,-2-1 0,75-84 0,-32 15 18,149-234 1,-240 340-89,17-30-154,-20 35 190,-1 1 0,0-1 0,0 0 0,0 1 0,-1-1 0,1 0 0,0 0 0,-1 1 0,0-1 0,0 0 0,0 0 0,0-2 0,0 4 3,0 1 0,-1 0-1,1-1 1,0 1 0,0 0 0,-1 0-1,1 0 1,0-1 0,-1 1 0,1 0-1,0 0 1,-1 0 0,1 0 0,0-1-1,-1 1 1,1 0 0,-1 0 0,1 0-1,0 0 1,-1 0 0,1 0 0,0 0-1,-1 0 1,1 0 0,-1 0 0,1 0-1,0 0 1,-1 1 0,1-1 0,0 0-1,-1 0 1,1 0 0,0 0 0,-1 1-1,1-1 1,0 0 0,0 0 0,-1 1-1,-14 8 8,-2 6 134,1 2-1,1 0 0,0 0 0,-21 35 0,21-31-73,-123 197 609,91-135-378,-33 64 133,45-73-95,4 2 1,-32 117 0,60-180-151,3-13-182,0 0 1,0 0-1,0 0 1,0 0 0,0 0-1,0 0 1,0 0-1,0 0 1,0 0 0,0 0-1,0 0 1,0 0-1,0 0 1,0 0 0,0 0-1,0 0 1,0 0-1,0 0 1,0 0-1,0 0 1,1 0 0,-1 0-1,0 0 1,0 0-1,0 0 1,0 0 0,0 0-1,0 0 1,0 0-1,0 0 1,0 0 0,0 1-1,0-1 1,0 0-1,0 0 1,0 0 0,0 0-1,0 0 1,0 0-1,0 0 1,0 0 0,0 0-1,0 0 1,0 0-1,0 0 1,0 0 0,10-19 478,-1 0-442,7-7-134,1 0 0,39-45 1,-45 59 24,0 0 1,1 2 0,1-1 0,-1 2-1,2-1 1,-1 2 0,21-10 0,-33 17 43,1 0 1,0 0 0,0 0 0,0 1 0,0-1-1,0 1 1,0-1 0,0 1 0,0 0 0,0-1 0,0 1-1,0 0 1,0 1 0,0-1 0,3 1 0,-3 0 11,-1-1 1,1 1 0,-1 0 0,1 1 0,-1-1 0,1 0-1,-1 0 1,0 1 0,1-1 0,-1 1 0,0-1 0,0 1-1,0-1 1,0 1 0,0 0 0,0 2 0,6 12 79,5 23-1,-8-24 36,1 0-1,9 20 1,-9-26-30,0-1 0,1 1 0,0-1 1,0-1-1,0 1 0,1-1 0,0 0 1,1 0-1,15 10 0,-18-14-38,0 0-1,0 0 1,0 0 0,1-1-1,-1 0 1,1 0-1,-1-1 1,1 1-1,0-1 1,-1 0 0,1-1-1,0 1 1,0-1-1,-1-1 1,1 1 0,0-1-1,0 0 1,8-2-1,-5-1-6,1 0 0,-1-1 0,0 0 0,0 0 0,-1-1 0,0 0 1,0 0-1,0-1 0,-1 0 0,8-10 0,-3 2-6,0 0 1,-1-1-1,-1-1 1,14-29 0,-21 38-54,0 0 0,0 0-1,-1-1 1,2-15 0,-3 21 6,-1 0-1,0-1 0,1 1 0,-2-1 0,1 1 0,0-1 1,-1 1-1,1-1 0,-1 1 0,0 0 0,0-1 0,-1 1 1,1 0-1,-4-6 0,4 8 7,0 0 1,0 0-1,0 0 1,0 0-1,0 1 0,0-1 1,0 0-1,0 0 1,-1 1-1,1-1 0,0 1 1,0-1-1,-1 1 1,1-1-1,0 1 1,-1 0-1,1 0 0,0-1 1,-1 1-1,1 0 1,-1 0-1,1 0 0,0 1 1,-1-1-1,1 0 1,0 1-1,-1-1 1,1 0-1,0 1 0,-2 0 1,-2 1-1,0 1 0,1 0-1,-1-1 1,0 1 0,1 1 0,-6 5 0,1-1-43,1 1 0,0 0 0,-11 16 0,16-21 49,1 0 0,0 0 0,0 1 0,0-1 0,0 1 0,1-1 0,0 1 0,0-1 0,0 1 0,0 0 0,1 0 0,0 7 0,1-4 56,0 0-1,0 0 1,1 0 0,0 0-1,0 0 1,1 0-1,7 12 1,-8-15-17,1 0-1,0-1 1,0 1-1,1-1 1,-1 0-1,1 0 1,0 0-1,0-1 0,0 1 1,1-1-1,-1 0 1,1 0-1,5 3 1,4-1-115,0-1 0,1 0 1,0 0-1,-1-1 0,1-1 1,0-1-1,0 0 0,0-1 0,20-2 1,2-3-2046,-1-1 1,61-17-1,-72 15-789,1-2-1,32-15 1,-20 4-662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40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67 6656,'-49'-12'3008,"62"12"-2624,10-5 1472,3 5-1088,31-3 896,9-2-960,32-6-224,2 3-320,26-7 32,-2 7-128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44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342 172 3712,'11'-54'9343,"-10"67"-8366,-6 52 399,-3 1-1,-3-1 1,-24 82 0,-57 130 246,72-213-1409,-74 226 704,82-256-842,-42 109 688,51-135-646,2-7-88,1 1 0,-1-1 0,1 0 0,-1 0 1,1 1-1,-1-1 0,0 0 0,1 0 0,-1 0 1,0 0-1,0 0 0,0 0 0,0 0 0,0 0 1,0 0-1,-2 1 0,-2-2 169,6-6-119,8-16-52,27-39-162,54-69-1,-55 82 28,-17 21 34,2 1-1,1 1 0,1 1 1,49-42-1,-67 63 44,1 0 1,-1 0-1,1 0 0,-1 1 1,1 0-1,0-1 0,0 2 1,0-1-1,0 0 0,0 1 1,9-1-1,-12 2 29,1 0 0,0 0 0,-1 0-1,1 1 1,-1-1 0,1 1 0,-1-1 0,0 1 0,1 0-1,-1 0 1,0 0 0,1 0 0,-1 1 0,0-1-1,0 1 1,0-1 0,0 1 0,0 0 0,-1-1 0,1 1-1,0 0 1,-1 0 0,1 0 0,-1 0 0,0 1-1,2 2 1,2 7 13,-1 0-1,0 0 0,0 0 0,-1 1 0,0 0 1,-2-1-1,1 1 0,-1 19 0,-2-15 62,0 0 0,-1 0 0,0 0-1,-1 0 1,-12 32 0,11-40-17,0 1-1,-1-1 1,0 0 0,0-1 0,-1 1-1,0-1 1,-1 0 0,0-1 0,0 0-1,0 0 1,-1 0 0,0-1 0,-16 10-1,10-9-2,0 0-1,0-1 0,-1 0 0,0-1 0,0-1 0,0 0 0,0-1 0,-19 1 1,27-3-67,-8-2-269,28-7-271,43-8 99,-40 12 372,1-1-1,24-10 1,265-157 56,-101 52-99,-201 118 114,0 1 0,0-1 0,0 0 0,0 1-1,0 0 1,8-1 0,-11 2 12,-1 0 0,1 0 0,-1 0 1,1 0-1,-1 0 0,1 0 0,0 0 0,-1 0 0,1 0 0,-1 0 0,1 0 0,-1 0 1,1 1-1,-1-1 0,1 0 0,-1 1 0,1-1 0,-1 0 0,1 1 0,-1-1 0,1 0 1,0 1-1,-1 0 1,0 0 1,0 0-1,1 0 1,-1 0 0,0 0-1,0 0 1,0 0-1,0-1 1,0 1-1,0 0 1,0 0-1,0 0 1,-1 0 0,1 0-1,0 0 1,0 0-1,-1 0 1,1-1-1,-1 2 1,-10 20 68,-1 0 0,-1-1 0,-28 36 0,21-31 89,-23 40 0,41-64-151,1 1 1,0-1-1,-1 1 0,1-1 1,0 1-1,1-1 1,-1 1-1,0 0 0,1 0 1,-1-1-1,1 1 0,0 0 1,0 0-1,0 0 1,1 4-1,-1-6-2,1 0 1,-1 1-1,1-1 0,-1 0 1,1 0-1,0 0 0,-1 0 1,1-1-1,0 1 1,0 0-1,-1 0 0,1 0 1,0-1-1,0 1 0,2 1 1,-1-1 3,0 0 0,1 0 0,-1-1 0,0 1-1,1 0 1,-1-1 0,1 0 0,-1 1 0,5-1 0,7 0 55,1-1 0,0 0-1,0-1 1,-1-1 0,1 0-1,23-9 1,-31 9-44,0 0 0,-1 0 0,1-1 0,-1 1-1,0-2 1,0 1 0,0-1 0,-1 1 0,0-2 0,0 1 0,0-1 0,-1 1 0,1-1 0,-1 0-1,-1-1 1,4-6 0,-2 2-19,-1 0 1,-1-1-1,0 1 0,0-1 0,-1 1 0,-1-1 1,0 0-1,0 0 0,-3-23 0,-2 6-10,-2 0 0,-16-53-1,21 80 0,0 0 0,1-1 0,-1 1-1,1-1 1,0 1 0,0-1 0,0 1-1,0-1 1,0 1 0,0-1 0,1 1-1,-1-1 1,1 1 0,-1 0 0,1-1-1,0 1 1,0 0 0,0-1 0,1 1-1,-1 0 1,0 0 0,1 0 0,-1 0 0,1 0-1,2-1 1,4-4-67,0 0 0,1 1-1,0 1 1,16-9 0,-8 5 31,0 0 16,0 1 0,0 1 0,1 1 0,23-6 0,-29 9 28,-1 1 1,1 0 0,0 1 0,0 1-1,-1-1 1,1 2 0,23 3 0,-31-3-6,0 0 0,0 0 1,1 1-1,-1-1 0,0 1 1,0 0-1,-1 0 0,1 1 1,0-1-1,-1 1 0,1-1 1,-1 1-1,0 0 0,0 1 1,0-1-1,0 0 0,-1 1 1,1 0-1,2 5 0,-2-2 6,0 0-1,-1 1 0,0-1 0,0 1 0,-1-1 0,0 1 0,0 0 0,-1 0 0,0 0 0,-1 11 0,-3 16 38,-18 67 0,-21 34 185,37-118-216,-6 30 1,10-43-17,2 0 0,-1 1 1,1-1-1,0 0 0,0 1 1,0-1-1,0 0 1,1 1-1,0-1 0,3 9 1,-3-12 25,1 0 1,-1 0 0,1 0-1,-1 0 1,1 0-1,0 0 1,0 0 0,0 0-1,0-1 1,0 1 0,0-1-1,0 0 1,0 1-1,1-1 1,-1 0 0,1 0-1,-1 0 1,1-1 0,-1 1-1,6 0 1,2 0 36,0 0-1,0 0 1,0-1 0,10-2-1,0 1-22,-1-2 0,0 0 0,-1-2 0,1 0 0,-1 0 0,23-12 0,-9 1 1,-1-3 0,0 0 0,-2-2-1,38-33 1,-18 8-48,60-75-1,-73 75 222,-35 46-204,-1-1 0,1 1 0,-1-1 1,0 1-1,1-1 0,-1 1 0,1-1 1,-1 1-1,0-1 0,1 1 0,-1-1 1,0 0-1,0 1 0,0-1 1,1 0-1,-1 1 0,0-1 0,0 0 1,0 1-1,0-1 0,0-1 0,-1 2-2,1 0 0,-1 0 0,0 0 0,1 1 0,-1-1 0,1 0 0,-1 0 0,1 0 0,-1 0 0,1 0 0,-1 1 0,1-1 0,-1 0 0,1 1 0,-1-1 0,1 0 0,-1 1 0,1-1 0,-1 0 0,1 1 0,0-1 0,-1 1 0,-11 11 6,1 1 0,1 1 0,0-1 0,-15 31-1,10-20-42,14-21 42,-30 47 129,3 0-1,-25 63 1,52-111-120,0 0 1,1-1-1,-1 1 0,0 0 0,1-1 1,0 1-1,-1 0 0,1 0 0,0 0 0,0-1 1,0 1-1,0 0 0,0 0 0,1 0 1,-1-1-1,0 1 0,1 0 0,0 2 0,0-4-4,-1 1 0,0-1-1,1 0 1,-1 1-1,1-1 1,-1 1 0,1-1-1,-1 0 1,1 1-1,-1-1 1,1 0-1,-1 0 1,1 1 0,-1-1-1,1 0 1,-1 0-1,1 0 1,-1 0 0,1 0-1,0 0 1,0 0-1,1 0 9,-1 0-1,1 0 0,0-1 1,0 1-1,-1-1 0,1 1 1,0-1-1,-1 0 0,4-1 1,1-3-16,0 0 1,0 0 0,0-1-1,0 0 1,-1 0 0,0 0-1,-1-1 1,1 1 0,-1-1-1,4-9 1,-4 9-44,22-45-150,-3 0 1,22-71-1,-45 122 193,2-5-5,0 0 0,0 0 0,-1 0-1,0 0 1,0-8 0,-22 71-885,15-33 901,0 0-1,-3 28 0,8-44-11,0-1-1,1 1 1,0-1 0,0 1-1,0-1 1,1 1 0,1-1 0,-1 0-1,1 1 1,0-1 0,6 12-1,-6-17 10,-1 1-1,1-1 0,0 1 1,0-1-1,0 0 0,0 0 1,1 0-1,-1 0 0,0 0 1,1 0-1,-1-1 1,5 3-1,2-1 68,0 1 0,15 3 0,-19-6-37,4 1 18,0-1 0,1 0 0,0 0 1,-1-1-1,1 0 0,-1 0 0,18-4 0,-11 0 7,0 0 0,0 0-1,26-13 1,-30 10-60,0 0 1,-1 0-1,1-1 1,-1-1-1,-1 0 1,0 0-1,17-21 1,0-4-2,23-41 0,-44 66 14,110-181 124,-84 129-107,31-81 0,35-165 10,-74 226-74,13-71 12,-33 134-56,-3 12 18,1-1 1,-1 0-1,0 1 0,-1-1 0,0-11 1,0 18 52,0 0 0,0-1 0,0 1 1,0-1-1,0 1 0,0 0 1,0-1-1,0 1 0,0 0 1,-1-1-1,1 1 0,0-1 0,0 1 1,0 0-1,-1-1 0,1 1 1,0 0-1,0 0 0,-1-1 1,1 1-1,0 0 0,-1 0 0,1-1 1,0 1-1,-1 0 0,1 0 1,0 0-1,-1-1 0,1 1 1,0 0-1,-1 0 0,1 0 0,-1 0 1,1 0-1,0 0 0,-1 0 1,1 0-1,0 0 0,-1 0 1,1 0-1,-1 0 0,1 0 0,0 0 1,-1 0-1,1 0 0,-1 1 1,1-1-1,0 0 0,-1 0 1,1 0-1,0 0 0,-1 1 0,1-1 1,0 0-1,-1 1 0,-2 1-12,0 0-1,0 1 1,0-1 0,0 1-1,-4 5 1,-5 7-41,2 0 0,0 1 1,0 1-1,-12 30 0,-22 80 86,35-99-18,-15 47 114,3 1 1,-17 118-1,19 3 255,18-153-245,1 0-1,9 68 0,-7-99-75,0-1 0,1 0 0,0 0 0,1 0 0,9 19 0,-11-28-38,0 0 0,-1 0 0,1 0 0,0 0 0,0 0 1,1-1-1,-1 1 0,1 0 0,-1-1 0,1 0 0,0 0 0,0 0 0,0 0 0,0 0 0,0-1 0,0 1 0,0-1 0,1 0 0,-1 0 0,0 0 0,1 0 0,-1 0 0,1-1 0,-1 0 0,6 0 0,0-1 2,0-1-1,1 0 1,-1 0-1,0-1 0,0 0 1,0-1-1,0 0 1,-1 0-1,1-1 1,-1 0-1,0-1 1,11-10-1,3-3 7,-1-2 0,33-42 0,-34 37-99,0-1 0,-2-1 0,-1-1-1,-1-1 1,12-31 0,-26 56 53,0 1-1,-1-1 1,1 0 0,-1 0-1,-1 1 1,1-1-1,0 0 1,-1 0-1,0 0 1,-1-5 0,1 8 6,0 1 1,0 0-1,0 0 0,0 0 1,-1-1-1,1 1 1,0 0-1,-1 0 1,1 0-1,-1 0 1,1 0-1,-1 0 1,1 0-1,-1 0 1,0 0-1,0 0 1,1 0-1,-1 0 1,0 0-1,0 0 1,0 1-1,0-1 1,0 0-1,0 1 1,0-1-1,0 0 1,-1 1-1,1 0 0,0-1 1,0 1-1,0 0 1,0-1-1,-2 1 1,-2 0-26,0 0 0,0 1 0,0 0 0,0 0 0,1 0 0,-1 0 0,-5 2 0,1 1 26,1 0 1,-1 1 0,1 0 0,-1 0 0,1 1 0,1 0 0,-1 0 0,-9 11-1,2 0-35,0 1 0,-16 24 0,20-24 18,0 0-1,2 1 0,-10 24 1,15-31 53,0 0 1,0 1-1,1 0 1,1 0-1,0 0 1,1 15-1,1-23-20,0-1 0,1 1 0,0 0 1,0 0-1,0 0 0,0-1 0,1 1 0,-1-1 0,1 1 0,1-1 0,-1 0 0,0 0 0,1 1 0,0-2 0,0 1 1,0 0-1,1-1 0,-1 1 0,1-1 0,0 0 0,0 0 0,0-1 0,0 1 0,0-1 0,8 3 0,1 1 19,0-2-1,1 0 1,-1 0-1,1-1 1,0-1-1,0 0 1,23-1-1,-17-2 10,1-1 0,-1 0 0,0-2-1,-1-1 1,1 0 0,-1-1 0,30-14 0,126-76-14,-117 62 46,-26 15-164,8-3 121,-2-2 1,58-45-1,-95 68-12,8-9 60,-9 8-44,-8 3-15,-3 4-73,0 1 0,0-1-1,0 2 1,-14 11 0,-39 37-139,42-33 207,0 0-1,2 1 0,1 0 1,0 2-1,-18 34 0,35-55 8,0 0 0,0 0 0,0 0 0,1 1 0,0-1 0,0 0 0,-1 6 0,2-9-9,0 0-1,0 0 1,0 0-1,0 0 0,0 0 1,1 0-1,-1 0 1,0 0-1,0 0 1,1 0-1,-1 0 0,1-1 1,-1 1-1,1 0 1,-1 0-1,1 0 0,-1 0 1,1-1-1,0 1 1,-1 0-1,1-1 1,0 1-1,0 0 0,0-1 1,-1 1-1,1-1 1,0 1-1,0-1 1,0 0-1,0 1 0,0-1 1,0 0-1,0 1 1,1-1-1,2 0 11,-1 1-1,1-1 0,-1 0 0,1 0 1,-1 0-1,1-1 0,-1 1 1,1-1-1,-1 0 0,1 0 1,-1 0-1,5-3 0,2 0 17,-1-2 0,0 0 0,11-7 1,16-19-55,-1-1 1,55-67 0,14-43 141,-83 110-110,-2 0 1,-1-1 0,-1-1 0,-2-1 0,13-46 0,9-55-44,23-178 1,-59 310 32,1-4-48,0-1 1,-1 0-1,-1 0 1,0 1-1,-1-13 1,1 21 42,0 0 1,0 1 0,0-1-1,0 0 1,0 1-1,0-1 1,0 0 0,0 1-1,-1-1 1,1 0-1,0 1 1,0-1 0,-1 1-1,1-1 1,0 0-1,-1 1 1,1-1 0,-1 1-1,1-1 1,-1 1-1,1-1 1,-1 1 0,1 0-1,-1-1 1,1 1-1,-1-1 1,0 1-1,1 0 1,-1 0 0,1-1-1,-1 1 1,0 0-1,1 0 1,-1 0 0,-1 0-1,1 0 0,-1 1-1,0 0 1,1-1-1,-1 1 1,1 0 0,-1 0-1,1 0 1,0 0-1,-1 1 1,1-1-1,0 0 1,0 1-1,0-1 1,0 0-1,0 1 1,-1 2 0,-9 17 12,1 0 1,-9 30 0,-13 53 0,25-82-13,-41 177 97,43-164-24,1-1-1,2 1 0,4 65 1,17 34 361,-1-67-1667,-12-51-1148,16 30-1,-21-43 1914,1-1-1,0 1 0,0 0 0,-1-1 0,1 1 0,1-1 1,1 2-1,14 6-5317,3-2 1777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44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1 148 9568,'5'-51'4320,"95"40"-3776,-43 3 448,-4 3-672,61-10 831,4 4-639,31-10-160,-13 10-224,23-1-2015,-14 9 1023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4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10 780 4064,'0'0'80,"-1"0"0,1 1 0,-1-1 0,1 0 1,-1 0-1,1 0 0,-1 1 0,1-1 0,0 0 0,-1 1 0,1-1 0,-1 0 1,1 1-1,0-1 0,-1 1 0,1-1 0,0 1 0,-1-1 0,1 1 0,0-1 1,0 1-1,-1-1 0,1 1 0,0-1 0,0 1 0,0-1 0,0 1 0,0-1 1,0 1-1,0-1 0,0 1 0,0-1 0,0 1 0,0 0 0,0-1 0,0 1 1,0-1-1,1 1 0,5 32 2237,-3-23-1717,15 82 2015,-4 1-1,3 110 1,-25 193 133,-9-209-961,16-182-1677,1 0 1,-1 0-1,-1 0 1,1-1 0,-1 1-1,-2 5 1,4-10-104,0 0 1,0 0-1,0 0 1,0 1 0,0-1-1,0 0 1,0 0-1,0 0 1,0 0 0,-1 1-1,1-1 1,0 0-1,0 0 1,0 0-1,0 0 1,0 0 0,0 0-1,0 1 1,-1-1-1,1 0 1,0 0-1,0 0 1,0 0 0,0 0-1,-1 0 1,1 0-1,0 0 1,0 0-1,0 0 1,0 0 0,-1 0-1,1 0 1,0 0-1,0 0 1,0 0-1,0 0 1,-1 0 0,1 0-1,0 0 1,0 0-1,0 0 1,-1 0 0,1 0-1,0 0 1,0 0-1,0 0 1,0 0-1,0 0 1,-1-1 0,1 1-1,0 0 1,0 0-1,0 0 1,0 0-1,-1-3 39,0 0 0,0 1 0,0-1 0,0 0 0,1 0-1,-1 1 1,1-5 0,-3-32-43,2 1-1,2 0 1,2 0 0,1 0-1,15-64 1,77-207-387,-21 128 63,-56 144 220,1 1 0,41-53 0,-46 70 46,1 1 1,26-24-1,-34 35 24,0 0 0,1 1 1,0 1-1,0-1 0,0 1 0,0 1 0,19-7 0,-25 10 34,-1 0 0,1 1 0,0-1 0,0 1 0,0 0 0,0-1 0,0 1 0,0 1 0,5 0 0,-7-1 6,0 0-1,0 1 1,0-1-1,0 1 0,0-1 1,0 1-1,0-1 1,0 1-1,0 0 1,0-1-1,0 1 0,0 0 1,-1 0-1,1 0 1,0 0-1,-1 0 0,1 0 1,-1-1-1,1 1 1,-1 1-1,1-1 1,-1 0-1,1 0 0,-1 0 1,0 0-1,0 0 1,0 0-1,1 0 1,-1 2-1,-1 6 25,1 0 1,-1 0 0,-1 0-1,1 0 1,-1 0-1,-4 9 1,-21 51 270,0-9 162,-56 90 1,79-142-423,-1-1 0,0 0 0,0 0 0,0 0 0,-1-1 0,0 0 0,0 0 0,-1-1 0,0 1 0,0-1 0,-8 4 0,15-9-44,0 0 0,-1 0-1,1 0 1,0 1 0,0-1 0,0 0 0,0 0 0,0 0-1,-1 0 1,1 0 0,0 0 0,0 0 0,0 0 0,0 0 0,-1 0-1,1 0 1,0 0 0,0 0 0,0 0 0,0 0 0,-1 0-1,1 0 1,0 0 0,0 0 0,0 0 0,0 0 0,0-1-1,-1 1 1,1 0 0,0 0 0,0 0 0,0 0 0,0 0-1,0 0 1,0 0 0,0 0 0,-1-1 0,1 1 0,0 0 0,0 0-1,0 0 1,0 0 0,0 0 0,0-1 0,0 1 0,0 0-1,0 0 1,0 0 0,0-1 0,0 0-10,0 0 0,0 0 1,0 0-1,1 0 0,-1 0 0,0 1 0,1-1 1,-1 0-1,1 0 0,-1 0 0,1 0 1,-1 0-1,1 1 0,0-2 0,7-6-140,-1 1-1,1-1 0,14-8 1,23-14-277,92-43 1,-71 39 239,187-96-272,-235 120 438,-2 1-63,1 0 1,25-8-1,-42 17 81,1-1 0,-1 1 1,1 0-1,-1 0 0,1-1 0,-1 1 1,1 0-1,-1 0 0,1 0 0,0 0 1,-1-1-1,1 1 0,-1 0 0,1 0 1,0 0-1,-1 0 0,1 1 0,-1-1 1,1 0-1,0 0 0,-1 0 0,1 0 1,-1 1-1,1-1 0,-1 0 0,1 0 1,0 1-1,-1-1 0,1 0 0,-1 1 0,0-1 1,1 1-1,-1-1 0,1 1 0,-1-1 1,0 1-1,1-1 0,-1 1 0,0-1 1,1 1-1,-1-1 0,0 1 0,0-1 1,0 1-1,0 0 0,1-1 0,-1 1 1,0-1-1,0 1 0,0 0 0,0-1 1,0 1-1,0-1 0,0 1 0,-1 1 1,0 5 33,0 0 0,-1 0 0,-4 12 0,4-14-12,-32 88 136,15-45 322,-20 82 1,34-93-280,4-35-179,1 1 1,0 0-1,0-1 0,1 1 0,-1-1 1,0 1-1,1-1 0,0 1 1,-1-1-1,3 5 0,-2-7-8,-1 1 0,0 0 0,1-1 0,0 1 0,-1 0 0,1-1 0,-1 1 0,1-1 0,0 1 0,-1-1 0,1 1 0,0-1 0,-1 0 0,1 1 0,0-1 0,0 0 0,0 1 0,-1-1 0,1 0 0,0 0 0,0 0 0,0 0 0,-1 0 0,1 0 0,0 0 0,0 0 0,0 0 0,1-1 0,19-7 108,-16 5-102,-1 0 1,0 0 0,0 0 0,0 0 0,0-1 0,-1 1 0,1-1 0,-1 0 0,4-6-1,0-2 20,-1 1-1,7-17 1,-4 7-44,-2-1 0,0 0 0,0 0 0,-2-1 0,-1 1 0,-1-1 0,-1 0 0,-1 0 0,-3-36 0,2 59-6,0-1 0,0 0-1,0 1 1,0-1 0,0 0 0,0 1-1,0-1 1,0 0 0,0 1-1,-1-1 1,1 1 0,0-1 0,0 0-1,-1 1 1,1-1 0,0 1-1,-1-1 1,1 1 0,-1-1-1,1 1 1,-1-1 0,1 1 0,-1-1-1,1 1 1,-1 0 0,1-1-1,-1 1 1,1 0 0,-1-1 0,0 1-1,1 0 1,-1 0 0,0 0-1,1-1 1,-1 1 0,1 0 0,-2 0-1,0 0-6,1 1 0,0-1 0,0 0-1,0 1 1,0-1 0,0 1 0,0-1-1,-1 1 1,1 0 0,0-1 0,1 1-1,-1 0 1,0 0 0,0 0 0,0 0-1,0 0 1,0 1 0,0 0 19,0-1 1,0 1-1,1-1 1,-1 1-1,1 0 1,0-1-1,-1 1 1,1-1-1,0 1 1,0 0-1,0-1 1,0 1-1,0 0 0,0-1 1,1 1-1,-1-1 1,1 1-1,-1 0 1,1-1-1,-1 1 1,1-1-1,0 1 1,0-1-1,0 0 1,0 1-1,0-1 1,0 0-1,0 1 0,0-1 1,0 0-1,0 0 1,1 0-1,-1 0 1,0 0-1,1-1 1,-1 1-1,1 0 1,-1 0-1,3 0 1,4-1 29,0 0 0,1 0 1,-1-1-1,0 0 0,10-2 1,42-10-78,90-33 1,-96 28 94,10-5 70,101-52 0,-121 51-98,-1-2 1,-1-2-1,-1-1 0,-2-3 0,-1-1 0,-1-2 1,-2-1-1,-2-1 0,29-44 0,10-31-6,-60 87 6,0 1 0,15-46 0,-24 60-12,0-1 0,-1 0 0,-1 1 0,2-17 0,-3 22-26,0 0 0,-1 0 0,1 0-1,-1-1 1,0 1 0,0 0 0,-1 0-1,1 1 1,-1-1 0,-5-9 0,6 12-1,-1-1 0,0 1 1,0 0-1,0 0 1,0 0-1,-1 0 1,1 0-1,0 0 1,-1 1-1,0-1 0,1 1 1,-1 0-1,0-1 1,-3 0-1,2 1-2,0 0 0,0 0 1,0 1-1,0-1 0,0 1 0,0 0 0,-1 0 0,1 0 0,0 1 0,0-1 0,0 1 1,-5 2-1,-5 1-32,-26 14 0,29-13 52,-7 4 0,1 1-1,0 1 1,1 0 0,0 2 0,1-1 0,0 2 0,1 0 0,1 1 0,0 0 0,1 1-1,-14 24 1,-6 19 140,-50 123-1,78-173-98,-6 16 17,-19 44 89,3 1 0,-17 76-1,33-96-34,-9 83-1,18-118-61,1 1-1,0 0 1,1 0-1,0-1 0,2 1 1,0-1-1,0 1 1,2-1-1,10 26 1,-13-37-27,1 0 0,-1 0 1,1 0-1,-1 0 0,1 0 1,6 4-1,-8-7-15,0 0-1,0 0 1,1 0-1,-1 0 1,0 0-1,1 0 1,-1 0-1,0-1 1,1 1 0,-1-1-1,1 1 1,-1-1-1,1 0 1,0 1-1,-1-1 1,1 0 0,-1 0-1,1 0 1,-1 0-1,1 0 1,0 0-1,2-1 1,-1-1-2,0 0 0,0 1 0,0-1 1,0 0-1,0-1 0,0 1 0,0 0 0,-1-1 0,4-3 0,19-28 105,-24 33-104,43-67 160,-22 33-154,2 1-1,51-58 1,-74 91-23,0 0 0,0 0 0,0 0 0,0 0 0,0 0 0,0 1 0,0-1-1,1 0 1,-1 1 0,2-2 0,-2 2 8,-1 0-1,0 0 1,0 0 0,1 0-1,-1 0 1,0 0-1,0 0 1,1 0-1,-1 0 1,0 0 0,0 0-1,1 1 1,-1-1-1,0 0 1,0 0-1,1 0 1,-1 0-1,0 0 1,0 1 0,0-1-1,1 0 1,-1 0-1,0 0 1,0 0-1,0 1 1,0-1-1,1 0 1,-1 0 0,0 1-1,0-1 1,0 0-1,0 0 1,0 1-1,1 3-21,0 1-1,-1-1 1,0 1-1,0-1 1,-1 9-1,-2 21-31,0 4 54,1 0 0,4 58 1,-1-91 29,0-1 0,0 1 1,0-1-1,0 0 0,1 1 0,3 5 1,-4-9-4,0 1 0,0 0 0,0-1 0,0 1 0,0 0 0,0-1 0,1 0 0,-1 1-1,1-1 1,-1 0 0,1 1 0,0-1 0,-1 0 0,1 0 0,0-1 0,0 1 0,2 1 0,1-2 7,-1 1 0,1-1 0,-1 0 0,1 0 0,0-1 0,-1 1 0,1-1 0,-1 0 0,1 0 0,-1 0 0,1-1 0,-1 0 0,0 0 0,6-3 0,5-4 23,0-1-1,21-18 1,19-21 105,27-23-284,-81 71 110,1 0-1,-1 0 1,0 0 0,1 0-1,-1 0 1,0 0-1,1 0 1,0 1-1,-1-1 1,1 0 0,-1 1-1,1 0 1,0-1-1,-1 1 1,1 0-1,0 0 1,-1-1 0,1 1-1,0 1 1,-1-1-1,1 0 1,1 1-1,-1 0-5,-1 0 0,0 0-1,1 0 1,-1 1 0,0-1-1,0 0 1,0 1 0,0-1-1,0 1 1,0 0 0,-1-1-1,1 1 1,0-1 0,-1 1-1,0 0 1,1 0 0,-1-1-1,0 1 1,0 0 0,1 0-1,-2 2 1,2 20 30,-2-1 1,-1 1 0,0 0-1,-8 29 1,-30 95 76,31-118-69,-16 56 87,-4-2-1,-3-1 1,-72 131 0,93-197-20,0-1 1,-1 0 0,0 0 0,-2-1 0,1-1-1,-29 22 1,35-30-19,0-1-1,0-1 1,-15 8 0,19-10-61,0-1 0,0 0 1,0 0-1,-1 0 1,1-1-1,0 1 0,-1-1 1,1 0-1,0 0 1,-1 0-1,1 0 0,-1 0 1,-2-2-1,2 1-20,0 0-1,0-1 1,0 1 0,0-1-1,0 0 1,1 0-1,-1 0 1,1-1-1,0 1 1,-5-6 0,2 2-44,1 0 0,0 0 0,0-1 0,-7-13 0,2-1-53,1 0-1,-11-40 0,14 38 100,0-1 0,1 1 0,2-1 0,-2-45 1,5 58-15,1-1 1,0 1 0,0-1 0,1 1 0,1 0 0,0 0 0,5-13 0,-6 19 70,1-1 1,-1 1 0,1 0 0,1 0 0,-1 0 0,1 1-1,-1-1 1,1 1 0,1 0 0,-1 0 0,1 0-1,-1 1 1,1-1 0,0 1 0,0 0 0,9-3 0,10-3 155,0 2 1,1 1-1,0 0 1,28-1-1,104-2-287,-71 6-1477,-73 2-596,18 1-1991,1 18-9444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51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1252 3488,'-19'-7'1115,"18"7"-986,1 0 0,-1 0 1,0-1-1,0 1 1,0 0-1,1 0 1,-1 1-1,0-1 1,0 0-1,1 0 1,-1 0-1,0 0 1,1 1-1,-1-1 1,0 0-1,0 1 1,1-1-1,-1 0 1,0 1 1,13 11 4845,-7-8-4697,0-1 1,0 0-1,1 0 0,-1 0 0,1 0 0,0-1 1,-1 0-1,1 0 0,0 0 0,0-1 0,0 0 1,1 0-1,-1 0 0,0-1 0,0 0 0,0 0 1,0-1-1,1 0 0,-1 0 0,0 0 0,7-3 1,-3 0-195,-1 0 0,0-1 1,0 0-1,0 0 1,0-1-1,-1 0 1,0 0-1,0-1 1,-1 0-1,0 0 1,12-17-1,-8 9-74,-1 0-1,13-26 1,-20 35-26,0 0 1,-1-1-1,0 1 1,0-1-1,0 1 1,-1-1-1,0 0 1,-1 0-1,1 0 1,-1-8-1,-1 13 7,1-1-1,-1 0 0,0 0 1,0 1-1,0-1 1,0 0-1,0 1 1,-1-1-1,1 1 1,-3-4-1,3 5-26,-1-1-1,1 1 1,0-1-1,-1 1 1,1 0-1,-1 0 1,1 0-1,-1 0 1,1 0-1,-1 0 1,0 0-1,1 0 1,-1 1 0,0-1-1,0 1 1,0-1-1,0 1 1,-3 0-1,1 0 35,0 0 1,0 1-1,-1 0 0,1 0 1,0 0-1,0 1 0,1-1 1,-1 1-1,0 0 1,0 0-1,1 0 0,-1 1 1,1-1-1,0 1 0,0 0 1,0 0-1,0 0 0,0 0 1,0 0-1,-2 5 0,0 0 134,1 0-1,-1 0 1,2 0-1,-1 0 1,1 0-1,0 1 1,1-1-1,-3 17 1,4-15-29,1-1 1,0 1-1,0 0 0,1 0 1,0-1-1,0 1 1,2 0-1,-1-1 1,1 0-1,0 1 0,8 14 1,-8-19-65,0 0-1,0 0 1,0-1 0,0 1 0,1-1-1,0 0 1,0 0 0,0 0 0,0 0-1,1-1 1,0 1 0,-1-1 0,1 0 0,0-1-1,0 1 1,1-1 0,-1 0 0,0 0-1,1-1 1,0 0 0,5 1 0,1-2 9,0 0 1,0 0 0,-1-1-1,1-1 1,0 0 0,-1-1-1,1 0 1,19-8 0,6-6 59,41-24 0,-69 35-81,57-33 24,-1-2-1,-3-4 1,-1-2-1,-3-3 1,67-73-1,-99 94-67,-2-2 0,-1 0 0,-1-1 0,-2-2 0,18-39 0,-6 5-133,36-118 0,-66 180 35,0-1 1,-1 1-1,1-12 1,-2 18 97,0-1 0,0 0 0,0 1 0,0-1 0,0 0 0,0 0 0,-1 1 0,1-1 0,0 0 0,0 0 0,-1 1 0,1-1 0,0 0 0,-1 1 0,1-1 0,-1 0 0,1 1 6,-1 0 0,1-1 0,-1 1 0,1 0 0,0 0 0,-1 0-1,1 0 1,-1 0 0,1 0 0,-1 0 0,1 0 0,-1 0 0,1 0 0,-1 0 0,1 0 0,-1 0 0,1 0 0,-1 0-1,1 0 1,0 1 0,-1-1 0,1 0 0,-1 0 0,1 0 0,0 1 0,-1-1 0,0 1 0,-1 1-14,0 0 1,0 0 0,0 0-1,0 0 1,0 0 0,1 0-1,-3 4 1,-12 21-101,2-1 0,-20 51 0,-16 67 72,19-51 49,-18 71 282,44-136-41,0 1 1,2 0-1,0 51 0,3-73-176,0-1 0,1 1-1,0-1 1,0 1 0,0-1-1,4 10 1,-5-16-48,0 1-1,1 0 1,-1 0-1,1 0 1,-1 0-1,1-1 0,-1 1 1,1 0-1,0-1 1,-1 1-1,1 0 1,0-1-1,0 1 1,-1-1-1,1 1 1,0-1-1,0 1 1,0-1-1,0 0 1,0 1-1,1-1 1,0 0 8,-1 0 1,1 0-1,0 0 1,0-1 0,0 1-1,0-1 1,0 1-1,-1-1 1,1 0-1,0 1 1,0-1-1,-1 0 1,1 0-1,2-3 1,85-69 183,-36 27-241,-19 17-6,-1 0 1,-1-2-1,-2-2 0,42-59 1,96-205-477,-166 292 511,114-249-191,-115 250 198,24-61-223,22-93 0,-45 134 36,-3 19 71,-2 6 53,-2 11-28,-12 31 34,-56 151 576,-63 177 424,106-297-833,-165 447 1757,192-511-1778,-9 33 543,12-43-628,0 0 0,0 0 0,0 0 0,0 0 0,0 0 0,1-1 0,-1 1 0,0 0 0,0 0-1,0 0 1,0 0 0,0 0 0,0 0 0,0 0 0,0 0 0,0 0 0,1 0 0,-1 0 0,0 0 0,0 0 0,0 0 0,0 0 0,0 0 0,0 0 0,0 0 0,0 0 0,1 0 0,-1 0-1,0 0 1,0 0 0,0 0 0,0 0 0,0 0 0,0 0 0,0 0 0,0 1 0,0-1 0,0 0 0,1 0 0,-1 0 0,0 0 0,0 0 0,0 0 0,0 0 0,0 0 0,0 0 0,0 0-1,0 0 1,0 1 0,0-1 0,0 0 0,0 0 0,0 0 0,17-25 109,35-58-1112,82-99 1,-92 129 578,30-35-197,-69 84 570,1 1-1,-1 0 0,1-1 0,4-2 1,-8 6 42,1 0 0,-1 0 1,0-1-1,1 1 1,-1 0-1,1 0 1,-1 0-1,0 0 1,1-1-1,-1 1 1,1 0-1,-1 0 1,1 0-1,-1 0 1,1 0-1,-1 0 1,0 0-1,1 0 1,-1 0-1,2 1 1,-2-1 2,0 0 1,1 1-1,-1-1 1,1 1-1,-1-1 0,0 1 1,0-1-1,1 1 1,-1-1-1,0 1 1,0-1-1,1 1 0,-1 0 1,0-1-1,0 1 1,0-1-1,0 1 1,0-1-1,0 1 0,0 0 1,0 0-1,-1 7 55,0-1-1,0 1 1,-2 7-1,1-7 64,0-1 1,1 1-1,0 8 0,5 14 372,-3-26-474,0 0 1,0 0-1,0 1 1,-1-1-1,1 0 1,-1 0 0,-1 9-1,-5 23 84,-2 74 0,13-40 50,-2-31 176,2-15-261,-4-21-47,1-1-1,0 0 1,-1 0-1,1 0 1,0-1-1,0 1 1,0 0-1,0-1 1,0 1-1,5 1 1,-6-2-29,0-1 1,0 1-1,0 0 1,0-1-1,0 1 1,-1 0-1,1 0 1,0-1-1,-1 1 1,1 0-1,0 0 0,-1 0 1,1 1-1,6 6 19,-6-7 89,-1 38-91,9-42 241,-5 2-225,0-1 0,0 0 1,-1 0-1,1 0 0,-1-1 1,5-3-1,-2 0-42,0-1 1,0 1 0,0-1-1,-1-1 1,7-11-1,-9 14 16,24-27-11,6-21 211,38-56-22,-47 81-150,-12 14-15,0-1 1,11-18-1,-18 26 1,1 0 0,-1-1-1,1 2 1,9-9 0,-8 9-37,0-1 0,-1 0 0,0 0 0,5-8 0,2-1-201,-12 14 144,-6 4-44,0 0 48,-4 1 226,7-2-157,0-1 0,1 1 0,-1 0 0,0-1-1,0 1 1,1 0 0,-1 0 0,1 0 0,-1 1-1,1-1 1,-1 0 0,1 0 0,-1 1 0,1-1 0,0 1-1,-2 2 1,-9 9 225,8-9-275,0-1 0,0 0 0,1 1 1,-1 0-1,1 0 0,-3 5 1,4 2 93,2-1-1,-1 1 1,2 16 0,0 0-26,-1-23-7,0-1-1,0 1 1,1-1 0,-1 1 0,1-1-1,0 1 1,0-1 0,0 1 0,0-1-1,0 0 1,1 0 0,0 0-1,0 1 1,0-1 0,0-1 0,0 1-1,0 0 1,1-1 0,3 4 0,-3-4 7,0 0 0,1 0 1,-1 0-1,1 0 1,-1-1-1,1 0 1,0 1-1,0-1 1,-1-1-1,1 1 0,0 0 1,0-1-1,0 0 1,0 0-1,0 0 1,0 0-1,4-2 1,3 0 25,0-1-1,0 0 1,0-1 0,-1 0 0,0-1 0,0 0 0,0 0 0,12-10 0,5-5 66,34-36 0,-26 23-112,-25 23-13,0-1 1,-1-1-1,0 1 0,10-18 1,-31 57-174,-14 55 0,19-59 162,-24 90-18,-24 75 43,30-123 165,-3-1 0,-3-1 0,-58 88 0,82-141-91,-1 0 0,0-1-1,-1 0 1,0 0 0,0-1 0,-21 15 0,25-21-33,1 0 1,-1 0-1,0 0 1,0-1-1,0 0 1,-1 0-1,1 0 1,-1-1-1,1 1 1,-1-1-1,1-1 1,-1 1-1,1-1 1,-1 0-1,0 0 1,1-1-1,-12-2 1,7 0-258,0-1 0,0 0 0,0-1 0,1 0 0,0 0 0,0-1 0,0-1 0,0 1 0,-13-15 0,10 9-186,1-1 0,1 0 0,0-1 1,1 1-1,-13-27 0,21 38 405,0 0 1,0 0-1,0-1 0,0 1 1,0 0-1,1-1 1,-1 1-1,1-1 0,-1 1 1,1-1-1,0 1 0,0-1 1,0 1-1,1-1 0,-1 1 1,0-1-1,2-3 0,-1 4-12,1-1-1,-1 1 1,1 0-1,0 0 1,-1 0 0,1 0-1,0 0 1,0 0-1,0 0 1,0 1-1,1-1 1,-1 1-1,0 0 1,1-1-1,4-1 1,17-5 349,1 0 1,0 2 0,38-6 0,-40 9-157,176-49 1173,-150 35-1273,-1-3 0,61-34 0,-100 50-65,366-216 242,-331 193-245,17-11 2,-2-2 0,72-65 1,-100 75 0,-2-2-1,-2 0 1,29-44 0,-31 40-13,93-123-2,61-84 119,-172 232-84,14-18-127,30-58 0,-50 86 88,-1-1-1,1 1 1,0-1-1,-1 0 1,1 1 0,-1-1-1,0 0 1,1 1 0,-1-1-1,0 0 1,0 1-1,0-1 1,0 0 0,-1-2-1,1 3 7,0 1 1,0-1-1,-1 1 0,1 0 0,0-1 0,-1 1 0,1-1 1,0 1-1,0 0 0,-1 0 0,1-1 0,-1 1 0,1 0 1,0 0-1,-1-1 0,1 1 0,0 0 0,-1 0 0,1 0 1,-1-1-1,1 1 0,-1 0 0,-1 0-9,0 0-1,1 0 1,-1 0-1,0 0 1,1 1-1,-1-1 1,0 0-1,1 1 1,-3 0-1,-12 6-103,-22 14-1,29-16 112,0 0 5,-10 5 14,1 1 1,0 1-1,-21 19 0,12-5 24,2 1 1,1 1-1,2 1 1,0 1-1,-19 37 1,-77 176 755,114-233-797,-68 177 307,64-159-273,0 0 0,3 0-1,0 0 1,-1 57 0,6-66 13,1 0-1,1 0 1,5 22 0,-4-31 6,0 0 0,0 0 0,1 0 0,0 0 1,0-1-1,1 1 0,7 8 0,-11-16-26,1 0 0,0 0 0,-1 0 0,1-1 0,0 1 0,0 0 0,0-1 0,1 0 0,-1 1 0,0-1 0,0 0 0,1 0-1,-1 0 1,1 0 0,-1-1 0,1 1 0,-1-1 0,1 1 0,-1-1 0,1 0 0,-1 0 0,1 0 0,0-1 0,-1 1 0,1 0 0,-1-1 0,3 0 0,7-3 56,0 0 0,0-1 1,-1 0-1,13-9 0,-13 8-40,21-13-23,-1-1 1,0-2 0,-2-1-1,-1-1 1,0-2 0,-2-1-1,-2-1 1,26-36 0,-47 61-27,1-3-29,1 0-1,-1-1 1,0 1-1,0-1 1,0 0-1,-1 0 1,0 0-1,3-14 1,-6 20 24,0 0 0,0-1 0,0 1 0,0 0 0,0 0 0,0-1 0,0 1 0,0 0 0,0-1 0,-1 1 0,1 0 0,0-1 0,-1 1 0,1 0 0,-1 0-1,0 0 1,1 0 0,-1-1 0,0 1 0,0 0 0,-1-1 0,0 1 4,0-1 0,1 1 0,-1 0 0,0 1 0,0-1 0,0 0 0,0 0 0,0 1 0,0-1 0,0 1 1,0 0-1,-3 0 0,-2 0-15,-1 0 0,1 1 1,0-1-1,0 2 0,0-1 1,-11 5-1,6-1 1,1 1 0,0 0 0,0 0 0,1 1 0,-1 1 0,2-1 0,-1 2 0,1-1-1,0 1 1,1 1 0,0 0 0,1 0 0,0 0 0,-8 16 0,9-14 50,0 1-1,1 0 1,0 0 0,2 1 0,-1-1-1,1 1 1,1-1 0,1 1 0,0 0-1,0 0 1,1 0 0,4 21 0,-3-29 7,0 0 1,0 0-1,1 0 0,0 0 1,0-1-1,1 1 1,0-1-1,0 1 1,5 6-1,-6-9 15,1 0-1,0 0 0,0 0 0,0 0 1,0-1-1,1 1 0,-1-1 1,1 0-1,-1 0 0,1 0 0,0 0 1,0-1-1,0 1 0,6 0 1,0 0-2,-1-1 0,0-1 0,1 1 1,-1-2-1,1 1 0,-1-1 1,0-1-1,1 1 0,-1-2 1,17-5-1,-3-3-55,1 0 0,36-24 0,84-71 8,-2 1 69,-118 90-129,1 1-1,0 1 1,41-15 0,-45 24-57,-20 4 121,0 0 0,-1 0 0,1 0 0,-1 0 0,1 0 0,-1 0 0,1 0 0,-1 0 0,1 0 0,0 1 0,-1-1 0,1 0 0,-1 0 0,1 0 0,-1 1 0,1-1 0,-1 0 0,1 1 0,-1-1 0,0 0 0,1 1 0,-1-1 0,1 0 0,-1 1 0,0-1 0,1 1 0,-1-1 0,0 1 0,0-1 0,1 1 1,-1-1-1,0 1 0,0-1 0,0 1 0,1-1 0,-1 1 0,0-1 0,0 2 0,-1 4 27,1 0 1,-1 0 0,0 0-1,-1 0 1,0 0 0,0 0-1,-3 6 1,-23 43 159,18-37-137,-14 26 100,-33 63 603,55-103-708,0 1 100,6-10-50,2-2-78,19-24 24,2 2-1,34-30 0,-45 45-68,0 2 0,1 0 0,1 0 0,0 2 0,0 0 0,21-7 0,-36 15 0,0 1-1,0 0 1,1 0-1,-1 0 1,0 1-1,1-1 1,-1 1 0,0 0-1,6 0 1,-7 0 23,-1 1 0,0-1 0,0 0 0,0 1 0,1 0 0,-1-1 1,0 1-1,0 0 0,0-1 0,0 1 0,0 0 0,0 0 0,0 0 1,-1 0-1,1 0 0,0 0 0,0 0 0,-1 0 0,1 0 0,0 0 1,-1 0-1,1 0 0,-1 1 0,0-1 0,1 0 0,-1 0 0,0 3 1,2 9-39,-1 1 1,0-1 0,-2 17 0,1-18 84,-1 0 0,2 0 0,0 0 0,4 20 0,-4-28-26,0-1 0,0 1 0,1-1 0,-1 1 0,1-1 0,0 0 0,0 0-1,0 0 1,0 0 0,1 0 0,-1 0 0,1-1 0,0 1 0,0-1 0,0 0 0,0 1-1,0-1 1,0-1 0,6 3 0,-5-2-8,0-1 1,1 0-1,-1 0 0,1 0 0,-1-1 1,1 1-1,0-1 0,-1 0 0,1-1 1,-1 1-1,1-1 0,-1 0 0,1 0 1,-1 0-1,0-1 0,1 1 1,-1-1-1,6-3 0,5-4 4,0 0 0,-1-1 0,18-15 0,1-5 62,39-41 0,-55 51-76,-1 0-1,0-1 1,18-34 0,-32 51-29,0 0 1,0 1 0,-1-1-1,0 0 1,0 0 0,0 1-1,0-1 1,0 0-1,0-6 1,-1 8 18,0 1 0,-1 0-1,1-1 1,0 1 0,0 0-1,-1 0 1,1-1 0,-1 1 0,1 0-1,-1 0 1,1 0 0,-1 0-1,0-1 1,0 1 0,1 0 0,-1 0-1,0 1 1,0-1 0,0 0 0,0 0-1,0 0 1,0 0 0,0 1-1,0-1 1,-1 1 0,1-1 0,0 1-1,0-1 1,0 1 0,-2-1 0,-2 0-5,0 1 1,0-1-1,1 1 1,-1 0 0,0 0-1,0 0 1,0 1-1,1 0 1,-1 0 0,0 0-1,1 0 1,-1 1 0,1 0-1,-1 0 1,1 0-1,0 0 1,0 1 0,0-1-1,0 1 1,0 0 0,0 1-1,-3 4 1,-2 1 61,0 2 0,0-1 0,2 1 0,-1 1 1,1-1-1,-10 25 0,12-24 159,1 1 0,0 0 0,1 0 0,1 0 0,0 0 0,-1 26 0,3-32-135,1-1-1,-1 1 1,1-1 0,1 0 0,-1 0-1,1 1 1,4 7 0,-5-10-43,1-1 0,0 1 0,0-1 0,1 0 0,-1 0 1,1 0-1,-1 0 0,1 0 0,0 0 0,0-1 0,0 0 0,0 1 0,5 1 0,0 0 16,0-1-1,1 0 0,-1-1 0,1 0 1,0 0-1,0 0 0,0-1 0,11-1 1,7 0-150,38-6-1,-12-1-1888,71-19-1,-91 16-2045,46-20 0,-26 7 237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3:51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10400,'10'-24'4704,"41"28"-4096,-20 0 1439,5 1-1247,34-2 384,4 5-704,27 0 64,1-1-320,-2 1-1408,-7 3 640,7-3-7487,-12 3 4447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15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249 549 1728,'0'-6'7558,"-8"8"-6647,4 0-770,-1 0 1,1 0-1,-1 1 1,1-1-1,0 1 1,0 0-1,0 0 1,1 0-1,-1 0 0,1 1 1,0-1-1,0 1 1,-3 4-1,-3 6 259,0 1-1,-8 21 1,-11 33 713,-19 73 1,35-102-760,-5 11 63,3 0 0,3 1 1,-10 92-1,21-131-308,0-1 0,1 1 0,0-1 1,1 1-1,4 14 0,-4-21-51,0 0 0,0 0 0,0 0 0,1 0 0,0-1-1,0 1 1,0-1 0,1 1 0,-1-1 0,1 0 0,1-1 0,5 7 0,-8-10-27,-1 0 0,1 0-1,-1-1 1,1 1 0,0 0 0,-1 0 0,1-1 0,0 1-1,0-1 1,-1 1 0,1-1 0,0 0 0,0 0-1,-1 0 1,1 0 0,0 0 0,0 0 0,0 0-1,-1 0 1,1-1 0,0 1 0,0-1 0,-1 0-1,1 1 1,0-1 0,1-1 0,4-2 54,-1 0 1,1-1-1,-1 0 0,8-9 1,78-81 74,-57 58-219,59-71-86,-65 74 151,-28 33-26,15-16-353,-16 17 361,1 0 0,-1 0 0,0-1 0,0 1 1,1 0-1,-1 0 0,0 0 0,1 0 0,-1-1 0,0 1 1,1 0-1,-1 0 0,0 0 0,1 0 0,-1 0 0,1 0 1,-1 0-1,0 0 0,1 0 0,-1 0 0,0 0 1,1 0-1,-1 0 0,0 0 0,1 0 0,-1 1 0,0-1 1,1 0-1,-1 0 0,0 0 0,1 0 0,-1 1 0,0-1 1,1 0-1,-1 0 0,0 1 0,0-1 0,1 0 0,-1 0 1,0 1-1,0-1 0,0 0 0,0 1 0,1-1 0,-1 0 1,0 1-1,0-1 0,0 0 0,0 1 0,0-1 1,0 0-1,0 1 0,0-1 0,0 1 0,0 0 0,1 6-44,0 0 0,-1 0 0,0 10 0,0 14 142,2-19-39,1 0 0,0-1 0,0 1 0,1-1 1,1 0-1,0 0 0,0 0 0,9 12 0,-4-8 70,1-1 0,0 0-1,2-1 1,24 22 0,-30-29-61,0-1 0,0 0 0,0-1 0,1 1 0,-1-2 0,1 1 0,0-1 0,10 3 0,-13-5-19,-1 0 0,1 0 0,0 0-1,0-1 1,0 0 0,0 0 0,0 0 0,-1-1-1,1 0 1,0 0 0,0 0 0,-1 0 0,1-1-1,-1 0 1,9-4 0,-4 1-17,-1-1 1,0 0-1,0-1 0,-1 0 0,0 0 0,0-1 1,0 0-1,-1 0 0,0 0 0,-1-1 1,0 0-1,0 0 0,-1 0 0,0 0 1,4-17-1,-4 12-114,-1 0 0,-1 0 0,0 0 0,0-1 0,-2 1 0,0-1 0,0 1 0,-1-1 1,-1 1-1,-6-23 0,4 14-125,3 19 192,1 0 0,-1 0 1,1 0-1,-1 1 0,0-1 1,-1 0-1,1 1 1,-1-1-1,-2-4 0,-2-2-11,-2-8-68,8 17 91,0 0 0,0 1 0,1-1 0,-1 0 0,0 1 0,0-1 0,0 0 0,1 1 0,-1-1 0,0 0 0,0 1 0,1-1 0,-1 1 0,1-1 0,-1 0 0,0 1 0,1-1 0,-1 1 0,1 0 0,-1-1 0,1 1 0,0-1 0,-1 1 0,1 0 0,-1-1 0,1 1 0,0 0 0,0-1 0,33-15-50,-5 1 69,98-70 101,-78 52-44,178-140 403,-211 159-452,0-1 0,-1 0 0,0-1 0,-2-1 0,1 0 0,-2-1 0,-1 0 0,0-1 0,-1 0 0,-1-1 0,7-22 0,2-25-79,12-80 0,-28 130 18,-3 12-63,-1 7-63,-8 31 411,2 0-1,-6 43 1,1-1 71,-93 411 2061,15-138-1291,80-306-762,12-31-278,-1-11-38,1 1 1,-1-1 0,0 0-1,0 0 1,1 0-1,-1 0 1,0 0-1,0 0 1,1 1 0,-1-1-1,0 0 1,0 0-1,1 0 1,-1 0-1,0 0 1,0 0-1,1 0 1,-1 0 0,0 0-1,0 0 1,1 0-1,-1 0 1,0 0-1,1 0 1,-1-1-1,0 1 1,0 0 0,1 0-1,-1 0 1,0 0-1,0 0 1,0 0-1,1-1 1,-1 1-1,0 0 1,0 0 0,1-1-1,9-9-47,-8 7 33,28-31-103,31-48 1,19-22-91,-78 101 175,1 0 1,0 0-1,0 0 0,0 0 0,1 1 1,-1-1-1,1 1 0,5-3 0,-8 5 28,0-1 0,0 1 0,0 0 0,1 0 0,-1-1-1,0 1 1,0 0 0,0 0 0,0 0 0,1 0 0,-1 1 0,0-1 0,0 0-1,0 0 1,0 1 0,0-1 0,1 0 0,-1 1 0,0-1 0,0 1-1,0 0 1,0-1 0,0 1 0,0 0 0,-1 0 0,1-1 0,0 1 0,0 0-1,0 0 1,-1 0 0,1 0 0,0 0 0,-1 0 0,1 1 0,4 8 68,-1 0 0,0 1 0,0-1 0,-1 1 0,2 15 0,-2-10 137,9 25 0,-12-41-197,3 7 44,-1 0 1,1 0-1,1-1 0,-1 1 1,6 6-1,-8-11-34,1 0 0,0 0 0,0-1 1,0 1-1,0 0 0,0-1 0,0 0 0,0 1 0,0-1 0,0 0 0,1 0 1,-1 0-1,0-1 0,1 1 0,-1 0 0,1-1 0,-1 0 0,1 0 0,3 1 1,12-2-14,1 0 1,-1-1 0,0-1 0,-1 0 0,1-2 0,0 0-1,-1-1 1,0 0 0,-1-2 0,1 0 0,-1 0-1,15-12 1,-6 1-81,-2 0 0,0-1 0,-1-2 0,-1 0 0,-1-1 0,-1-1 0,-1-1 0,16-31 0,-22 33 19,-12 20-54,-6 13-39,-25 46 182,-31 50 72,45-82 38,6-8-6,1 1-1,-11 20 1,20-34-113,0-1 0,0 0 0,1 1 0,-1-1 0,1 1 1,-1-1-1,1 1 0,0-1 0,0 1 0,0-1 0,0 1 0,0-1 0,0 1 0,2 2 0,-2-4-14,0 0-1,1 0 1,-1 0-1,1 0 1,0 0-1,-1 0 1,1 0-1,0 0 1,0 0-1,-1 0 0,1-1 1,0 1-1,0 0 1,0-1-1,0 1 1,0 0-1,0-1 1,0 1-1,0-1 1,0 0-1,0 1 1,0-1-1,1 0 0,-1 0 1,0 1-1,0-1 1,0 0-1,0 0 1,0 0-1,1-1 1,-1 1-1,0 0 1,0 0-1,2-1 1,3-1 1,1 0 0,-1 0-1,0 0 1,1-1 0,-1 0 0,0 0 0,0-1 0,-1 0 0,1 0 0,-1 0 0,0-1 0,0 1 0,7-10 0,4-6-130,-1-1 0,15-30 0,-18 32-19,9-20-241,-21 39 378,1-1 1,-1 1 0,0 0-1,0-1 1,0 1 0,0 0-1,0-1 1,1 1 0,-1 0 0,0-1-1,0 1 1,1 0 0,-1-1-1,0 1 1,0 0 0,1 0-1,-1 0 1,0-1 0,1 1-1,-1 0 1,0 0 0,1 0 0,-1 0-1,0-1 1,1 1 0,-1 0-1,0 0 1,1 0 0,-1 0-1,1 0 1,-1 0 0,1 0 0,-1 1 0,1-1 1,0 1 0,-1 0 0,0-1 0,1 1 0,-1-1 0,1 1-1,-1 0 1,0 0 0,0-1 0,1 1 0,-1 0 0,0-1 0,0 2-1,3 28-115,-3 0 127,1 0 1,7 41-1,-8-68 7,1-1 1,0 1 0,0 0-1,0-1 1,0 1 0,0 0-1,1-1 1,-1 0 0,1 1-1,0-1 1,0 0 0,0 0-1,0 0 1,0 0 0,3 3-1,-3-4 6,0 0-1,-1 0 1,1 0-1,0 0 0,0-1 1,0 1-1,0 0 1,0-1-1,0 1 0,0-1 1,0 0-1,0 0 0,0 0 1,0 0-1,0 0 1,0 0-1,0 0 0,0-1 1,0 1-1,0-1 1,2 0-1,6-4 0,-1 0-1,1 0 1,-1-1 0,-1 0 0,1 0-1,-1-1 1,0-1 0,10-11-1,1-5-33,26-42 1,-15 20-8,75-136 97,-62 91-56,37-119-1,1-90-35,-62 219-51,-16 68 44,3-8-109,-1 0 1,-1-1-1,2-36 0,-17 122-208,-13 170 901,12 122 135,31-4-446,-16-320-523,1 0 0,12 45 1,-9-62-2322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30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31 103 5632,'-26'-28'2560,"21"20"-928,15 3-1120,3-1 1408,5-2-1088,8-3-256,22-2-352,17 1 32,19 9-160,-1-2-160,-4 5 0,-9 5-4320,2-5 2368,-3-8-2464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15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95 9376,'-26'-16'4256,"36"4"-3680,3 4 2207,4 3-1631,17-6 1216,10 8-1376,10-9-320,2 7-416,-4-3-320,7 5 0,-12-5-1312,1 5 768,-4 3-5535,0 8 3391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16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49 3136,'-11'-9'1029,"12"8"-969,-1 0 1,0 0-1,1 1 0,-1-1 0,1 0 0,-1 1 1,1-1-1,0 0 0,-1 1 0,1-1 0,0 1 0,-1-1 1,2 0-1,-2 1 60,0-1 1,1 1-1,-1-1 0,0 1 1,0-1-1,1 0 1,-1 1-1,0-1 1,0 1-1,0-1 0,0 1 1,0-1-1,0 0 1,0 1-1,0-1 0,0 1 1,0-1-1,0 1 1,-1-1-1,1 0 0,0 1 1,0-1-1,0 1 1,-1-1-1,1 1 0,0-1 1,-1 1-1,1-1 1,0 1-1,-1 0 0,1-1 1,-1 1-1,1-1 1,-1 1-1,1 0 1,0-1-1,-1 1 0,0 0 1,1 0-1,-1-1 1,0 1-1,-1-1 54,-1-1 0,1 1 0,0 0 0,-1 0 0,1 0 0,-1 0 0,0 1 1,-3-1-1,1 1 20,0 1 0,0-1 0,0 1 0,0 1 1,0-1-1,0 1 0,1-1 0,-1 1 0,-7 5 1,-6 4 429,-18 15 1,35-25-600,-117 99 2179,101-83-1935,1 0 1,0 2-1,2 0 1,-20 31-1,32-45-224,0-1 0,0 1-1,0-1 1,0 1 0,1 0-1,0 0 1,-1 8 0,1-11-21,1 0 0,0 0 0,0-1 0,0 1 0,1 0 0,-1 0 0,0-1 0,1 1 0,-1 0 0,1 0 0,-1-1 0,1 1 0,0 0 0,0-1 0,0 1 0,0-1 0,0 1 0,0-1 0,0 1 0,0-1 0,1 0 0,-1 0 0,3 2 0,0-1 17,0 0-1,0 0 1,1 0 0,-1-1 0,1 0-1,-1 0 1,1 0 0,0-1 0,-1 1-1,1-1 1,0 0 0,-1-1 0,1 1-1,5-2 1,2 0 32,0-1 0,0-1 0,0 0 0,14-6 0,-18 5-94,0 1 1,-1-1 0,1-1 0,-1 1-1,0-1 1,-1 0 0,1-1 0,-1 0-1,0 0 1,-1 0 0,6-10 0,3-8-136,-2 0 1,12-33-1,-20 49 28,-1-1-1,0 0 0,0 1 0,-1-1 1,-1-1-1,1-12 0,-4 75 209,0-29 103,1-1 1,2 1-1,3 32 0,-3-49-105,0-1 0,0 1 0,1-1 0,0 1 0,0-1-1,0 1 1,1-1 0,-1 0 0,1 0 0,0 0 0,1-1 0,-1 1 0,1-1 0,0 0 0,0 0 0,1 0 0,-1 0-1,8 4 1,-10-7-55,1 0 1,-1 0-1,1 0 0,-1 0 0,1 0 0,-1-1 0,1 1 0,0-1 0,-1 0 0,1 0 0,0 0 0,-1 0 0,1 0 0,-1 0 0,5-2 0,1 0 55,0-1-1,1 0 0,9-5 0,2-3-28,-1 0 1,0-1 0,20-17-1,47-48-211,21-16-402,-105 91 543,1 0 0,0 0 0,0 0 0,0 0 0,0 1 0,0-1 0,0 1-1,0 0 1,1 0 0,4-1 0,-6 2 13,0 0 0,0 0 0,0 0 0,0 1 0,-1-1 0,1 0 0,0 1 0,0 0 0,0-1 0,-1 1 0,1 0 0,0 0 0,-1 0 0,1 0 0,0 0 0,-1 0 0,0 0 0,1 1 0,-1-1 0,2 2 0,6 9 14,-1-1 1,0 1 0,10 20-1,-10-16 129,19 26 0,-23-38-73,0 1 0,0-1 1,0 0-1,0 0 0,1-1 0,-1 1 0,1-1 0,0 0 0,8 4 0,-6-4-6,0 0 1,-1-1-1,1 0 1,0 0-1,0-1 1,0 0-1,0 0 1,0-1-1,0 0 0,0 0 1,0 0-1,0-1 1,0 0-1,0-1 1,0 1-1,0-1 1,0-1-1,-1 1 0,1-1 1,-1 0-1,0-1 1,0 1-1,8-7 1,-3 1-31,-1-1 0,0 0 0,-1 0 0,0-1-1,0 0 1,-1 0 0,6-14 0,-10 17-55,0 1 0,-1-1 0,0 0 0,0-1 0,-1 1 0,0 0 0,-1-1 0,0 1-1,0-1 1,-1 0 0,0 1 0,-1-15 0,0 21 13,1 1 0,0-1-1,-1 1 1,1-1 0,-1 0 0,1 1-1,-1-1 1,0 1 0,1 0 0,-1-1-1,0 1 1,-2-3 0,3 4 7,-1 0 0,0-1 0,1 1 0,-1 0 0,0-1 0,1 1 0,-1 0-1,0 0 1,1 0 0,-1 0 0,0 0 0,1-1 0,-1 1 0,0 0 0,0 1 0,1-1 0,-1 0 0,0 0 0,1 0 0,-1 0 0,0 0 0,1 1 0,-1-1 0,0 0 0,1 1-1,-1-1 1,1 0 0,-1 1 0,0-1 0,1 1 0,-1-1 0,1 1 0,-1-1 0,0 1 0,-3 4-37,0-1 0,0 1 0,1 0 0,-1 0 0,-4 10 0,-15 34 65,19-41 19,-5 14 317,1 0 0,-7 29 0,12-38-106,1 1 0,0-1 1,1 1-1,0 0 0,2 15 0,-1-26-212,0 0-1,1 0 1,-1 0-1,1-1 1,0 1-1,0 0 1,0-1-1,0 1 1,1-1 0,-1 1-1,1-1 1,-1 1-1,1-1 1,0 0-1,0 0 1,0 0-1,0 0 1,0 0-1,0 0 1,1-1-1,-1 1 1,1-1-1,-1 0 1,1 1-1,-1-1 1,5 1-1,3 0 34,1 1-1,-1-1 1,1-1-1,0 0 0,15-1 1,16-1-358,58-9 0,-6-6-3632,-42 8 1685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18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1350 2720,'-2'0'132,"0"0"0,0 0 0,0 0 0,0 0 0,0 1 0,0-1 0,0 1 0,0-1 0,0 1 0,0 0 0,-2 1 0,30-20 5209,49-42-2720,-29 17-2031,-1-2-1,50-66 0,-54 62-474,192-214 451,-160 183-476,-35 37 43,-1-1 1,39-62-1,-71 97-101,1 0 0,11-12 0,-31 47 245,-26 49 347,3 14 80,3 1 0,-26 114 0,56-188-554,0 1 0,1 0 0,1 0 0,1 0 1,0 0-1,3 29 0,-1-42-112,-1-1 0,1 0 0,0 0 0,1 1 0,-1-1 1,0 0-1,1 0 0,0 0 0,0-1 0,-1 1 0,2 0 0,-1-1 1,0 1-1,1-1 0,-1 1 0,1-1 0,-1 0 0,1 0 0,0-1 1,0 1-1,0 0 0,0-1 0,0 0 0,0 0 0,1 0 0,-1 0 1,0 0-1,1 0 0,-1-1 0,0 0 0,1 0 0,3 0 0,-1-1-3,1 0 1,-1-1-1,0 0 0,-1 0 0,1 0 0,0-1 0,-1 0 0,1 0 0,-1-1 1,6-3-1,1-3 8,0-1 1,15-19 0,106-141-30,-32 36 126,-59 85-69,6-6-64,62-97 1,-70 86-46,-3-1 1,-3-1 0,40-119-1,-65 158 28,7-39-1,-17 59 16,1 9-4,0 1 0,0 0 0,0 0 0,0 0 0,0 0 0,0-1 0,0 1 0,0 0 0,0 0 0,0 0-1,-1 0 1,1 0 0,0-1 0,0 1 0,0 0 0,0 0 0,0 0 0,0 0 0,0 0 0,-1 0 0,1 0 0,0 0 0,0-1 0,0 1 0,0 0 0,-1 0 0,1 0 0,0 0 0,0 0 0,0 0 0,0 0-1,0 0 1,-1 0 0,1 0 0,0 0 0,0 0 0,0 0 0,0 0 0,-1 0 0,1 0 0,0 0 0,0 0 0,0 0 0,0 1 0,-1-1 0,1 0 0,0 0 0,0 0 0,0 0 0,0 0 0,0 0-1,0 0 1,-1 0 0,1 1 0,0-1 0,0 0 0,0 0 0,0 0 0,0 0 0,0 0 0,0 1 0,-5 6 46,0 0-1,1 1 1,0 0 0,0 0-1,-3 8 1,4-8-12,-27 66 314,-37 83 176,-63 124 350,-37 140 378,153-380-1131,-9 21 487,51-125-604,70-98-138,-85 143 68,17-20 1,-25 32 37,0 1 1,1 0-1,-1 0 1,1 1-1,0 0 1,0 0-1,8-4 1,-12 7 14,-1 0 0,1 1 0,0-1 0,-1 1 0,1-1 0,0 1 0,0 0 0,0 0 0,0-1 0,-1 1 1,1 0-1,0 1 0,0-1 0,0 0 0,-1 1 0,1-1 0,0 1 0,0-1 0,-1 1 0,1 0 0,0-1 0,-1 1 1,1 0-1,-1 0 0,1 0 0,-1 1 0,1-1 0,1 2 0,2 4-30,0-1 0,0 1 0,0 0 0,6 14 0,-10-19 43,25 59 147,-19-44-112,0 0 0,1 0 1,16 25-1,-15-30 15,0 0 0,1-1 0,15 15 0,-21-23-33,0 0 1,-1 0-1,1 0 1,0-1-1,0 1 1,1-1-1,-1 0 0,0 0 1,1 0-1,-1-1 1,1 0-1,0 0 0,-1 0 1,7 0-1,-7-1 6,-1 0 0,0-1 0,0 1 0,1-1 0,-1 0 0,0 0 0,0-1 0,0 1 0,0-1 0,0 1 0,0-1 0,0 0 0,-1 0 0,1 0 0,4-5-1,-1 1 23,0-1 1,-1 0-1,0 0 0,8-14 0,-7 8-21,0 0 0,-1 0 0,-1-1 0,0 0 0,-1 0 0,3-20 0,-4 10-265,-1 0 0,-3-46 1,2 70 238,-4-20-233,4 19 227,0 1-1,-1 0 0,1 0 0,0-1 1,0 1-1,0 0 0,0 0 0,0-1 1,-1 1-1,1 0 0,0 0 0,0 0 0,-1-1 1,1 1-1,0 0 0,0 0 0,0 0 1,-1 0-1,1 0 0,0 0 0,0-1 1,-1 1-1,1 0 0,0 0 0,-1 0 1,0 0-4,1 1 0,-1-1-1,1 0 1,-1 0 0,0 1 0,1-1 0,-1 0 0,1 1 0,-1-1 0,1 0 0,-1 1 0,1-1 0,-1 1 0,1-1 0,0 1 0,-1 0 0,-3 5-27,1 1 0,0 0 0,0-1 1,1 1-1,0 0 0,0 1 0,1-1 0,-1 12 1,-1-4 73,1 0 5,0 0 0,1 0 1,1 1-1,0-1 1,1 0-1,5 25 0,-5-33-16,1 0-1,0-1 1,0 0-1,1 1 1,-1-1-1,1 0 1,1 0-1,-1 0 1,1 0-1,0-1 1,0 0-1,1 1 1,-1-2-1,1 1 1,1 0-1,-1-1 1,7 4-1,-3-3-13,1-1 0,0 0 0,0 0 0,0-1 0,0-1 0,1 1 0,-1-2 0,13 1 1,87-2-2550,-90 0 1216,50-6-4683,-43 3 3627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18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17 281 7552,'-17'-34'3424,"30"15"-2976,0 6 1952,5 6-1408,21-17 1087,10 1-1215,38-12-128,9 7-416,22-6-160,-8 10-96,14 1-3775,-11 7 2015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22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1355 2304,'-1'-1'262,"-1"-1"-1,1 0 1,0 0-1,0 0 1,0 0 0,0-1-1,0 1 1,1 0 0,-1 0-1,1 0 1,-1-1 0,1 1-1,0 0 1,0-1-1,0 1 1,0 0 0,0-1-1,0 1 1,1 0 0,-1 0-1,2-5 1,2-4 1302,0-1 0,10-18 0,-11 23-1388,43-102 2661,10-20-1413,-45 108-1298,0 0 0,2 0 0,0 2 1,1-1-1,31-31 0,-44 50-114,0 0 1,0 0-1,0 0 0,0 1 1,-1-1-1,1 0 0,0 0 1,0 1-1,1-1 1,-1 1-1,0-1 0,0 1 1,0-1-1,0 1 0,0 0 1,1-1-1,-1 1 0,0 0 1,2 0-1,-2 0 2,-1 1-1,1-1 1,0 0 0,0 1-1,-1-1 1,1 1 0,-1-1-1,1 1 1,0-1 0,-1 1-1,1-1 1,-1 1 0,0 0-1,1-1 1,-1 1 0,1 0-1,-1-1 1,0 1 0,1 0 0,-1 0-1,0 1 1,2 5 55,-1 0-1,-1-1 1,1 1 0,-1 0-1,-1 8 1,-16 194 827,6-77-447,11-116-394,0 0 0,2-1-1,0 1 1,0 0 0,2-1-1,6 20 1,-8-31-6,-1 1 0,1-1 0,0 0 1,0 1-1,1-1 0,-1 0 0,1-1 0,0 1 0,0 0 0,0-1 1,1 1-1,-1-1 0,1 0 0,0-1 0,0 1 0,0 0 0,0-1 1,0 0-1,0 0 0,1 0 0,-1-1 0,1 1 0,-1-1 0,1 0 1,0-1-1,-1 1 0,9-1 0,-2-1 26,0 0 0,0-1 0,0-1 1,-1 0-1,1 0 0,-1-1 0,16-8 0,-11 4-83,-1-1 0,-1 0-1,1-1 1,16-16 0,-18 13 1,0 0 0,-1-1 0,0 0 0,-1-1 0,14-28 0,30-87 67,-39 91-41,22-77-43,-31 97-162,-1-1 0,-1 0 0,1-22 0,-5 53 163,1 0 0,0 0-1,1 0 1,0 0 0,0-1 0,1 1-1,1-1 1,0 1 0,0-1-1,1 0 1,0 0 0,1-1 0,11 14-1,-12-16 49,1 0-1,1-1 1,-1 0-1,1 0 1,0-1-1,1 1 1,-1-1-1,1-1 1,0 0-1,0 0 1,1 0-1,-1-1 1,1 0-1,-1-1 1,1 0-1,18 2 1,-8-4 20,1 0-1,0-1 1,0-1 0,-1-1-1,1 0 1,-1-2-1,0 0 1,32-14 0,-36 13-4,-2-1 1,1 0 0,-1-1-1,0-1 1,0 0-1,-1 0 1,0-1 0,-1-1-1,0 0 1,-1-1 0,17-24-1,-24 31-57,0-1-1,0 1 1,-1-1-1,0 0 0,0 0 1,0 0-1,-1 0 1,1-1-1,-1 1 1,-1 0-1,1-9 0,-1 13 5,-1 0-1,1-1 0,0 1 1,-1 0-1,1-1 0,-1 1 0,0 0 1,0-1-1,0 1 0,0 0 0,0 0 1,0 0-1,-1 0 0,1 0 1,-1 0-1,1 0 0,-1 1 0,0-1 1,0 0-1,1 1 0,-1 0 1,0-1-1,0 1 0,-1 0 0,1 0 1,0 0-1,0 0 0,0 0 1,-1 1-1,1-1 0,-1 1 0,-2-1 1,-2 0-11,1 1 0,-1 0 1,0 1-1,0 0 0,1 0 1,-1 0-1,0 0 0,-9 5 1,12-5 12,-11 4-22,1 1 0,-1 1 0,1 0 0,0 1 0,1 0 0,0 1 0,0 1 0,-22 21 0,10-4 41,0 1 0,-33 52 0,41-55 47,2 0 0,-21 48 0,31-62-3,1 1-1,0-1 1,1 1-1,0 0 1,1 0-1,0 0 1,1 1-1,1-1 1,0 18-1,1-27-27,0 0-1,0 0 0,0 0 1,0 1-1,0-1 0,1 0 1,-1 0-1,1-1 0,0 1 1,0 0-1,0-1 0,0 1 1,0-1-1,1 1 0,-1-1 1,1 0-1,0 0 0,-1 0 1,1 0-1,0-1 0,0 1 1,0-1-1,5 2 0,4 1 36,1 0-1,0-1 0,0 0 0,21 1 0,-6-3-15,-1-1 0,1-1 0,-1-1 0,0-2 0,0 0-1,0-2 1,0-1 0,39-16 0,-42 11-26,1 0 0,-2-2 0,0-1 0,41-33 1,23-23 87,87-90 1,-99 75-144,-43 49 24,-3-2 0,-1-1 0,-2-1 0,34-72 1,-38 64-76,26-93 0,-1-60-110,-45 192 125,-1 0-1,0 0 0,0 0 1,-2-20-1,1 29 57,0-1-1,0 1 0,-1 0 1,1 0-1,0 0 1,-1-1-1,1 1 1,-1 0-1,1 0 0,-1 0 1,1 0-1,-1 0 1,0 0-1,1 0 0,-1 0 1,-2-2-1,2 3 10,1 0 0,-1 0 0,0-1 0,0 1 0,0 0 0,1 0 0,-1 0 0,0 0 0,0 0-1,0 0 1,0 0 0,1 0 0,-1 0 0,0 0 0,0 1 0,0-1 0,1 0 0,-1 1 0,0-1 0,0 0 0,1 1 0,-1-1 0,0 1 0,1-1 0,-1 1-1,0-1 1,1 1 0,-1 0 0,1-1 0,-1 1 0,1 0 0,-1 0 0,-9 12-17,0 0 1,-12 26 0,3-7 22,-140 238 61,130-219-12,2 2-1,3 0 1,-31 100 0,46-122 6,1 1 0,1 1 1,2-1-1,1 1 0,2 0 1,2 39-1,1-62-20,0-1 0,0 1 0,1-1-1,1 1 1,0-1 0,0 0 0,0 0 0,1 0 0,1 0 0,-1-1-1,8 9 1,-8-11-10,0-1 0,1 0 0,0 0 0,0 0 0,0-1 0,0 0 0,1 0 0,-1 0 0,1-1-1,0 1 1,0-1 0,1-1 0,-1 1 0,0-1 0,1 0 0,11 1 0,-11-2-15,1-1 1,-1 0 0,1-1-1,0 1 1,-1-1-1,1-1 1,-1 0-1,0 0 1,0 0-1,1-1 1,-1 0-1,-1 0 1,1 0-1,0-1 1,-1 0 0,11-10-1,3-4-28,0-1 0,-1-1-1,19-27 1,-34 44-149,-4 6 74,-5 9-9,-5 6 55,-37 66-169,41-70 226,0 1 1,0 0 0,1 0-1,-3 17 1,8-29 1,-1 0 1,1 1 0,-1-1-1,1 0 1,0 0-1,0 0 1,1 0-1,-1 1 1,1-1-1,-1 0 1,1 0-1,0 0 1,2 4-1,-2-5 7,1 0 0,-1 0-1,1 0 1,-1 0 0,1-1-1,0 1 1,0 0 0,0-1 0,0 0-1,0 1 1,0-1 0,0 0-1,0 0 1,0 0 0,1 0 0,-1 0-1,5 0 1,-3 0 8,0 0 0,0 0-1,1-1 1,-1 1 0,0-1 0,0-1 0,0 1-1,0 0 1,0-1 0,0 0 0,1 0 0,-1 0-1,-1 0 1,1-1 0,0 0 0,0 1 0,0-1 0,-1-1-1,1 1 1,-1 0 0,0-1 0,0 0 0,0 0-1,0 0 1,0 0 0,-1 0 0,1 0 0,3-7-1,-3 4-13,0 1 0,-1-1 0,1 0 0,-1 0 0,0-1 0,-1 1 0,1 0 0,-1-1 0,-1 1 0,1 0 0,-1-1 0,0 1 0,0-1 0,-1 1 0,0-1 0,0 1 0,-4-12 0,1 9-47,0 0 0,0 0-1,-1 1 1,0 0 0,-1 0 0,-8-10-1,11 14 25,0 1-1,0 0 1,0 0-1,-1 0 1,1 1-1,-1-1 1,1 1-1,-1 0 0,0 0 1,0 0-1,0 1 1,0-1-1,0 1 1,0 0-1,0 0 0,0 0 1,-5 1-1,2 0-202,11 1 100,15 1 22,-11-1 20,19 1 116,0-1 0,0-1 0,53-8 0,77-22-71,-156 30 28,83-24 38,-1-2 0,82-40 0,-8 3-50,92-24-10,-244 85 9,0 0 1,0 1-1,0 0 0,10-1 0,-15 2 14,0 0 1,0 0-1,1 0 0,-1 0 0,0 0 1,0 0-1,0 0 0,0 0 0,0 0 0,0 0 1,0 0-1,0 0 0,1 0 0,-1 0 1,0 0-1,0 0 0,0 0 0,0 0 0,0 0 1,0 0-1,0 0 0,0 0 0,1 0 1,-1 0-1,0 0 0,0 1 0,0-1 1,0 0-1,0 0 0,0 0 0,0 0 0,0 0 1,0 0-1,0 0 0,0 0 0,0 1 1,0-1-1,0 0 0,0 0 0,0 0 0,0 0 1,0 0-1,0 0 0,0 0 0,0 0 1,0 1-1,0-1 0,0 0 0,0 0 0,0 0 1,0 0-1,0 0 0,0 0 0,0 0 1,0 1-1,-3 3 21,-13 9 23,-25 17 0,21-17-66,-25 22 0,9 0 79,-40 49-1,-28 48 54,89-112-108,10-13-1,-6 8 25,0 0-1,-11 22 1,20-34-20,0 1-1,0 0 0,0 0 0,1 0 0,0 0 1,0 0-1,0 1 0,0-1 0,0 0 0,1 1 1,0-1-1,0 0 0,0 1 0,1-1 0,1 8 1,-1-9 9,0-1-1,-1 0 1,1 0 0,1 0 0,-1 0 0,0-1 0,0 1 0,1 0 0,-1 0 0,1-1 0,-1 1 0,1-1 0,0 1-1,0-1 1,2 2 0,0-1-4,0-1-1,0 1 0,0-1 1,0 1-1,1-1 0,-1-1 1,7 2-1,6-2 3,0 0 1,0-1-1,20-4 1,-22 3 30,43-9 61,-1-2 1,89-33 0,-115 34-93,-1-1 0,-1-1 0,0-2 0,-1-1 0,0-1 0,-2-1 0,0-2 0,-2 0 0,0-2 0,22-27 0,-32 35-38,20-23-176,-34 38 199,0 0-1,1 0 1,-1 0-1,0 0 0,0 0 1,0 0-1,0 0 1,0 0-1,0 0 0,0 0 1,1 0-1,-1 0 1,0 0-1,0 0 1,0 0-1,0 0 0,0 0 1,0 0-1,1 0 1,-1 0-1,0 0 1,0 0-1,0 0 0,0 0 1,0 0-1,0 0 1,0 0-1,0 0 1,1 0-1,-1 0 0,0 0 1,0 0-1,0 0 1,0 1-1,0-1 0,0 0 1,0 0-1,0 0 1,0 0-1,0 0 1,0 0-1,0 0 0,0 0 1,0 1-1,1-1 1,-1 0-1,0 0 1,0 0-1,0 0 0,0 0 1,0 0-1,0 1 1,0-1-1,0 0 1,-1 0-1,1 0 0,0 0 1,0 0-1,0 0 1,0 0-1,0 1 1,0-1-1,0 17-61,-5 23-18,5-39 79,-10 50-97,6-31 130,0-1 0,-1 39 1,8 12 208,-3-69-223,0 1 0,-1 0 0,1-1 0,1 1 0,-1 0 0,0-1 0,0 1 0,1 0 0,-1-1 0,0 1 0,1-1 0,0 1 1,-1-1-1,1 1 0,0-1 0,0 1 0,0-1 0,0 0 0,0 1 0,0-1 0,0 0 0,0 0 0,1 0 0,-1 0 0,0 0 1,1 0-1,-1 0 0,1 0 0,-1 0 0,1-1 0,-1 1 0,1-1 0,-1 1 0,1-1 0,0 1 0,-1-1 0,1 0 0,0 0 1,-1 0-1,4 0 0,5-1 70,1-1 0,-1 0 1,1-1-1,-1 1 0,11-6 1,-13 5-107,21-8 57,0-1 1,0-2-1,-2 0 0,51-36 1,-58 35-34,0 0 1,-1-1-1,-1 0 0,-1-2 1,0 0-1,16-24 0,67-115-64,12-17-10,-50 81-83,68-137 0,-67 119 168,79-103 0,-76 113-213,-65 100 155,0 0 1,-1 0 0,1 0-1,0 0 1,-1 0 0,1-1-1,-1 1 1,0 0-1,1 0 1,-1-3 0,0 4 32,0 0 0,0 0 0,0 0-1,0 0 1,0 0 0,0-1 0,0 1 0,0 0 0,0 0 0,0 0 0,0 0 0,0 0 0,-1-1 0,1 1 0,0 0 0,0 0 0,0 0 0,0 0 0,0 0 0,0 0 0,-1 0 0,1 0 0,0 0 0,0-1 0,0 1 0,0 0 0,-1 0-1,1 0 1,0 0 0,0 0 0,0 0 0,0 0 0,-1 0 0,1 0 0,0 0 0,0 0 0,0 0 0,0 0 0,-1 0 0,1 1 0,0-1 0,0 0 0,-3 1-22,0 0 0,0 0 0,0 1 0,0-1 0,0 1 0,-4 3 0,-15 15 6,1 0 0,0 1 0,2 1 0,-30 44 0,-51 103-48,13 1 191,57-108-142,-38 114 0,11 28 12,49-159 53,1 1 0,-1 73 1,8-117-33,0 17 79,4 27 1,-4-42-72,1 0 0,-1-1 0,1 1 0,0 0 1,1-1-1,-1 1 0,0 0 0,1-1 0,0 0 0,0 1 1,0-1-1,0 0 0,4 4 0,-4-6 11,0 0 0,-1 0 0,1 0 0,0 0 0,0 0 0,0 0 0,0-1 0,0 1 0,0-1 0,0 1 0,1-1-1,-1 0 1,0 0 0,0 0 0,0 0 0,0 0 0,0 0 0,0-1 0,0 1 0,4-2 0,1 0-19,-1-1 0,1 1 0,-1-1-1,0 0 1,8-7 0,24-19 87,41-42 0,-13 2-134,25-22-62,-91 90 83,1 0 1,0 1 0,-1-1 0,1 0 0,0 0 0,0 1 0,-1-1 0,1 1 0,0-1 0,0 1 0,0-1-1,0 1 1,0 0 0,0-1 0,-1 1 0,1 0 0,0-1 0,0 1 0,0 0 0,0 0 0,0 0 0,2 0-1,-3 1 4,1-1 0,-1 1 0,1-1 0,-1 1 0,1 0 0,-1-1 0,1 1 0,-1 0 0,0-1 0,1 1 0,-1 0 0,0-1 0,0 1 0,0 0 0,1 0 0,-1-1 0,0 1 0,0 0 0,0 0 0,0-1 0,0 2 0,-1 7-19,0 1 0,0-1 0,-3 11 1,-6 18-52,-9 48 181,17-77-46,1 0 1,1 1 0,0-1 0,0 0 0,1 0-1,0 0 1,3 12 0,-3-17-27,1 0-1,0 0 1,0-1 0,0 1-1,0-1 1,0 1 0,1-1-1,0 0 1,0 0 0,0 0-1,0 0 1,0 0 0,0-1-1,1 1 1,-1-1 0,1 0-1,0 0 1,0 0 0,-1-1-1,1 1 1,6 0 0,0 1 0,1-1 1,-1 0 0,0-1 0,1 0-1,-1 0 1,1-1 0,15-2 0,-13-1-32,0 1 0,0-2 0,0 0 0,0 0 0,-1-2 0,0 1 0,0-1 0,0-1 0,-1 0 0,0-1 0,0 0 0,-1 0 0,12-14 0,-4 4-3,0-2 0,-1-1 0,16-24-1,-25 33-26,-1-1 0,-1 0 0,0 0-1,0-1 1,-2 0 0,1 0 0,2-20 0,-7 33 24,1-1 1,-1 0-1,0 0 1,0 0-1,0 1 1,0-1-1,0 0 1,0 0-1,-1 0 1,1 1-1,-1-1 1,1 0-1,-1 0 1,0 1-1,1-1 1,-1 0-1,-1-1 1,1 3 3,1-1 0,-1 1 0,0-1 0,1 1 0,-1-1 1,0 1-1,0 0 0,1-1 0,-1 1 0,0 0 0,0 0 0,1 0 0,-1-1 1,0 1-1,0 0 0,0 0 0,0 0 0,1 0 0,-1 0 0,0 0 1,0 1-1,0-1 0,1 0 0,-1 0 0,0 0 0,0 1 0,1-1 1,-1 1-1,0-1 0,0 0 0,1 1 0,-1-1 0,1 1 0,-1-1 1,0 1-1,0 1 0,-4 2-17,1 1-1,0 0 1,0 0 0,0 1-1,1-1 1,0 1 0,0 0-1,0 0 1,1 0 0,-3 8-1,-1 3 0,-1 1 5,-5 10 10,-9 39-1,19-58-1,0-1 0,0 1 0,1-1 0,1 1 0,0 0 0,0 0 0,0 0 0,1-1 0,3 12 1,-4-18 15,1 1 0,0 0 0,0-1 1,0 1-1,0-1 0,0 0 0,1 1 1,-1-1-1,1 0 0,0 0 0,-1 0 1,1 0-1,0 0 0,0 0 1,0 0-1,1-1 0,3 3 0,-2-2 23,0 0 0,0-1 0,1 1 0,-1-1 0,0 0 0,1 0 0,-1-1 0,1 0 0,7 1 0,3-3 60,1 0-1,-1 0 0,0-2 1,28-9-1,-27 7-53,-1-1 0,0 0 1,-1-1-1,19-14 0,-6 2-9,25-25 0,53-69-84,-79 83-110,-24 29 146,-1 1 0,1-1 0,-1 1 0,1-1 0,-1 1 0,1 0 0,0 0 0,0-1-1,-1 1 1,1 0 0,0 1 0,0-1 0,2 0 0,-3 1 16,0 0 1,0 0-1,0 0 0,0 0 0,0 0 1,-1 0-1,1 0 0,0 1 0,0-1 1,0 0-1,-1 0 0,1 1 0,0-1 1,0 1-1,-1-1 0,1 1 0,0-1 1,-1 1-1,1-1 0,0 1 1,-1 0-1,1-1 0,-1 1 0,1 0 1,-1 0-1,1-1 0,-1 1 0,0 0 1,1 0-1,-1 0 0,0-1 0,0 1 1,0 0-1,1 2 0,0 3-6,0 0 0,0 0 0,-1 1 1,0-1-1,0 0 0,-1 8 0,-7 39-47,6-47 59,-2 17 54,-1-2 0,-2 1-1,-14 33 1,15-42-3,-1 1 0,-1-1 0,-1-1 0,1 1 0,-2-1 0,-12 12 0,19-21-15,-1 1 1,0-1-1,1 0 1,-1 0-1,0-1 1,-1 1-1,1-1 1,0 0-1,-1 0 1,1 0-1,-1-1 1,1 0-1,-1 1 1,0-2-1,1 1 1,-8 0-1,11-1-26,0 0-1,1 0 0,-1 0 0,1 0 1,-1 0-1,0 0 0,1 0 1,-1 0-1,0 0 0,1-1 1,-1 1-1,1 0 0,-1 0 1,0-1-1,1 1 0,-1 0 1,1-1-1,-1 1 0,0-1 0,1 1-6,0-1 0,0 1 0,-1-1 1,1 1-1,0 0 0,0-1 0,0 1 0,0 0 0,0-1 0,0 1 0,0-1 0,0 1 0,0 0 0,0-1 0,1 1 0,-1 0 0,0-1 0,0 1 0,0 0 0,0-1 0,0 1 0,1 0 0,-1-1 0,2-1-15,-1 0-1,1 0 1,0 0 0,-1 0 0,1 0 0,0 1-1,0-1 1,4-1 0,14-7-795,0 1-1,37-11 1,12 1-6256,-44 15 4724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23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49 101 8736,'-49'-73'3936,"54"65"-3424,0 0-1184,-2 8 256,7-9-608,-2 6 576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23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563 347 11552,'8'-42'5215,"58"31"-4511,-17-2 320,-2 6-704,37-12 992,-1 6-736,9 1-192,-9 4-256,-4 5-1312,-12 3 640,-11 0-3423,-7 3 2175</inkml:trace>
  <inkml:trace contextRef="#ctx0" brushRef="#br0" timeOffset="1">36 78 9056,'-36'-73'4096,"46"68"-3552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24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363 623 4160,'-2'-6'549,"0"1"1,1-1-1,0 1 0,0-1 0,0-10 1,0 13-242,0 0 0,0-1 1,0 1-1,0 0 0,-1 0 1,1 0-1,-1 0 0,0 0 1,0 0-1,0 0 0,0 0 1,0 1-1,0-1 0,-1 1 1,-2-3-1,2 3-156,-1 0-1,1 0 1,0 1-1,0-1 1,-1 1-1,1-1 1,-1 1 0,1 0-1,-1 1 1,1-1-1,-1 1 1,0-1 0,-4 1-1,-1 1 193,0-1 0,0 1 0,-17 5 1,5 0 54,0 1 1,1 0 0,0 2 0,1 0 0,-1 2 0,2 0 0,-28 21 0,42-29-348,0 1 0,0 0 0,0 0 0,1 1-1,-5 6 1,7-10-44,0 0 0,1-1 0,-1 1 0,1 0 0,-1 0 0,1 0 0,-1 0 0,1 0 0,0 0 0,-1 0 0,1 0 1,0 0-1,0 0 0,0 0 0,0 0 0,0 0 0,0 0 0,0 0 0,0 0 0,0 0 0,0 0 0,1 0 0,-1 0 0,0 0 0,1 0 0,-1 0 0,1 0 0,-1 0 0,1 0 0,-1 0 0,1 0 0,-1-1 0,1 1 0,1 1 0,2 0 33,1 0 0,-1 0-1,0-1 1,1 1 0,-1-1-1,1 0 1,8 0 0,16 1 80,-1-2 1,1-1 0,50-8 0,-48 5-17,-30 4-99,-1 0 0,0 0 0,1 0 0,-1 0 1,1 0-1,-1 0 0,1 0 0,-1 0 0,0 0 0,1 0 1,-1 0-1,1-1 0,-1 1 0,1 0 0,-1 0 0,0 0 1,1-1-1,-1 1 0,0 0 0,1 0 0,-1 0 0,0-1 1,1 1-1,-1 0 0,0-1 0,1 1 0,-1 0 1,0-1-1,0 1 0,0-1 0,1 1 0,-1 0 0,0-1 1,0 1-1,0-1 0,0 1 0,0 0 0,1-1 0,-1 1 1,0-2-1,-1 0 7,0 0 1,0 0-1,0 0 0,-1 0 1,1 0-1,0 0 0,-1 1 1,-2-4-1,1 3-39,0 0 0,1-1 0,-1 1 0,0 0 0,0 1 0,-1-1 0,1 0 0,0 1 0,-5-1 0,-9-5-215,6-1 183,11 8 60,-1 0-1,1 0 0,0-1 0,0 1 0,0 0 0,0 0 1,0-1-1,-1 1 0,1 0 0,0 0 0,0-1 0,0 1 1,0 0-1,0 0 0,0-1 0,0 1 0,0 0 0,0-1 1,0 1-1,0 0 0,0 0 0,0-1 0,0 1 0,0-1 1,2 0 20,-1-1 0,0 1 1,1-1-1,-1 1 0,0-1 1,1 1-1,0 0 0,2-3 1,8-4 81,6-10 13,0 0 0,-2-2 0,0 0 0,18-29 0,-19 27-9,86-141 975,51-40-164,-147 197-889,4-6 33,-4 5-38,0 1 1,0-1-1,1 1 0,0 0 1,0 0-1,9-5 0,-15 10-26,1 1-1,-1 0 0,0 0 1,0-1-1,1 1 1,-1 0-1,0 0 0,1 0 1,-1 0-1,0-1 0,1 1 1,-1 0-1,0 0 1,1 0-1,-1 0 0,0 0 1,1 0-1,-1 0 0,0 0 1,1 0-1,-1 0 1,0 0-1,1 0 0,-1 0 1,0 0-1,1 0 0,-1 1 1,0-1-1,1 0 1,-1 0-1,0 0 0,1 0 1,-1 1-1,0-1 0,1 0 1,-1 0-1,0 0 1,0 1-1,0-1 0,1 0 1,-1 1-1,0-1 1,0 0-1,0 0 0,1 1 1,-1-1-1,0 0 0,0 1 1,0 0-1,1 2-5,-1 0 1,1 1-1,-1-1 0,0 0 1,0 1-1,-1 4 0,-20 118 189,-50 251 223,62-330-375,-82 351 324,70-331-113,-47 105 0,48-130-1,-2-1-1,-2-1 0,-41 53 1,59-84-164,-1-1 0,0 0-1,-1-1 1,0 0 0,0 0 0,0 0 0,-1-1 0,-17 9 0,23-13-56,-1-1 0,0 1 0,1-1 1,-1 0-1,0 0 0,1-1 0,-1 1 1,0-1-1,0 0 0,1 0 0,-1 0 1,0 0-1,0-1 0,1 0 1,-1 0-1,0 0 0,1 0 0,-1 0 1,-5-4-1,4 3-7,1 0-1,-1-1 1,1 1 0,0-1-1,0 0 1,0-1 0,1 1-1,-1-1 1,1 0 0,0 1-1,0-2 1,0 1 0,0 0-1,1 0 1,0-1 0,0 1-1,-3-10 1,1 0-15,0 0 0,1 0 0,1-1 0,-1-24 0,4 20-27,0-1 0,1 1-1,0-1 1,2 1 0,0 0-1,1 0 1,1 1 0,1 0 0,14-28-1,-10 27 14,0 0 0,1 1 0,1 0 0,1 1-1,0 1 1,1 0 0,1 1 0,0 0 0,1 2-1,1 0 1,0 0 0,22-10 0,5 0-197,1 3 0,1 1 0,0 3 0,60-13 1,-64 19-2281,49-4 0,-67 12-993,41 2 1,-7 6-595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26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1310 4384,'-14'-1'1013,"2"-2"2953,22 0-2076,6-2-1456,0 0 0,0-1 0,-1-1 0,0 0 1,0-1-1,0-1 0,-1 0 0,0-1 0,14-13 0,44-59 115,-24 25-330,209-211 277,-211 226-470,122-118-105,-148 137 232,-1-1 1,-1-1 0,16-28 0,-31 47-81,13-14 172,-9 13-139,-10 15 1,-33 45 272,-11 20-208,4 2-1,3 2 1,3 1 0,-37 118-1,70-184-85,-18 68 402,20-69-370,0 0 0,1 1 1,1-1-1,-1 0 0,3 14 0,-2-23-88,0 1-1,1-1 1,-1 0 0,1 1-1,-1-1 1,1 0 0,0 0-1,0 0 1,0 1 0,0-1-1,1 0 1,-1 0 0,0 0-1,1-1 1,-1 1 0,1 0 0,0 0-1,0-1 1,-1 1 0,1-1-1,0 0 1,0 1 0,1-1-1,-1 0 1,0 0 0,0 0-1,0-1 1,1 1 0,-1-1-1,4 1 1,1 0 38,1 0 0,0-1 0,0-1-1,0 1 1,-1-1 0,1 0 0,14-5 0,-11 2-41,0 0-1,0 0 1,0-1 0,-1-1-1,0 0 1,0 0 0,-1-1 0,0-1-1,0 1 1,9-10 0,34-37 16,64-85 0,-59 69-14,186-245 68,-196 246-84,-4-3 1,37-81-1,-53 97 18,62-140 420,-87 191-425,-1 5-28,-1-1-1,1 1 1,-1-1 0,1 0-1,-1 1 1,0-1-1,1 0 1,-1 0-1,0 1 1,0-1 0,0 0-1,0 0 1,1 1-1,-1-1 1,0 0-1,0 0 1,0 1-1,-1-1 1,1 0 0,0 0-1,0 0 1,0 1-1,0-1 1,-1 0-1,0-1 1,1 2 1,0 0 0,0 0 0,0 0-1,0 0 1,-1 0 0,1 0 0,0 0 0,0 0 0,0 0-1,0 0 1,-1 0 0,1 0 0,0 0 0,0 0 0,0 0-1,0 0 1,-1 0 0,1 0 0,0 0 0,0 0 0,0 0 0,0 0-1,-1 0 1,1 0 0,0 0 0,0 0 0,0 0 0,0 0-1,0 0 1,-1 0 0,1 1 0,0-1 0,0 0 0,0 0-1,0 0 1,0 0 0,0 0 0,0 0 0,0 1 0,-1-1-1,1 0 1,-7 8 12,0 0-1,1 1 0,-10 15 1,-107 182 603,56-106-328,-52 88-47,-35 145 210,29-13 565,121-311-913,3-5-36,-1-1 0,1 1 1,-1 0-1,1 0 0,-1 6 0,2-10-60,1 1-1,-1-1 1,0 0-1,0 0 0,0 0 1,0 0-1,0 0 1,0 0-1,0 1 1,0-1-1,0 0 1,0 0-1,0 0 1,0 0-1,0 0 0,0 0 1,1 0-1,-1 0 1,0 0-1,0 1 1,0-1-1,0 0 1,0 0-1,0 0 1,0 0-1,1 0 0,-1 0 1,0 0-1,0 0 1,0 0-1,0 0 1,0 0-1,0 0 1,1 0-1,-1 0 1,0 0-1,0 0 1,0 0-1,0 0 0,0 0 1,0 0-1,1 0 1,-1 0-1,0 0 1,0 0-1,0-1 1,0 1-1,0 0 1,0 0-1,0 0 0,0 0 1,1 0-1,-1 0 1,8-6 39,10-17-3,30-49 0,-6 6-115,-22 38-23,1 1 0,47-47 1,-63 70 63,0 0 1,0 0 0,0 1 0,8-5 0,-11 7 19,-1 0 0,0 1 0,0-1 0,0 1 0,0-1 0,1 1 0,-1 0 0,0 0 0,0-1 0,1 1 0,-1 0 0,0 0 0,0 0 0,1 0 0,-1 0 0,0 0 0,0 1 1,1-1-1,-1 0 0,0 1 0,0-1 0,0 1 0,1-1 0,-1 1 0,0 0 0,0-1 0,0 1 0,1 1 0,1 2 2,1 1-1,-1 0 1,0-1 0,0 1 0,-1 1 0,0-1-1,4 11 1,7 41 150,-12-50-130,2 6 28,-1-1 0,2 1 1,0-1-1,0 1 0,11 20 0,-12-28 9,0 0-1,1-1 0,-1 1 1,1-1-1,0 0 1,0 0-1,1 0 1,-1-1-1,1 0 0,-1 1 1,1-1-1,0-1 1,0 1-1,1-1 0,8 3 1,-6-3 17,-1 0 1,1-1 0,-1 0-1,1 0 1,-1-1-1,1 0 1,8-1 0,-12 0-39,1 1 1,-1-1-1,0 0 1,0 0 0,1 0-1,-1-1 1,0 0-1,0 0 1,0 0-1,-1 0 1,1 0-1,0-1 1,-1 0 0,4-3-1,-3 1-5,0 0-1,0-1 0,0 0 1,-1 1-1,0-1 1,4-13-1,9-38-45,-11 35-103,-1 0 0,-1 0 1,-1-1-1,-1 1 1,0-1-1,-5-25 1,4 44 99,0 1 0,-1-1 0,0 0 0,0 1 0,0-1 0,-2-4-1,2 8 22,1-1 0,0 1 0,-1-1 0,1 1-1,0-1 1,-1 0 0,1 1 0,-1 0 0,1-1-1,-1 1 1,1-1 0,-1 1 0,0 0-1,1-1 1,-1 1 0,1 0 0,-1-1 0,0 1-1,1 0 1,-1 0 0,0 0 0,1 0 0,-1 0-1,0 0 1,1 0 0,-1 0 0,0 0-1,1 0 1,-1 0 0,0 0 0,1 0 0,-1 0-1,0 1 1,1-1 0,-1 0 0,0 1 0,1-1-1,-1 0 1,1 1 0,-1-1 0,0 1 0,-5 3-25,1 1 0,0-1 0,1 1 0,-1 0 0,1 0 0,0 1 0,0-1 0,0 1 0,1 0 0,0 0 0,0 0 0,-3 11 0,1-2 43,0 0 1,2 0-1,0 1 1,-2 23-1,5-30 18,0 0 0,0-1 0,1 1 0,0 0 1,0-1-1,1 1 0,0-1 0,1 0 0,0 1 0,0-1 0,0 0 0,1-1 0,1 1 1,-1-1-1,1 1 0,0-2 0,1 1 0,0 0 0,0-1 0,0 0 0,1-1 1,0 1-1,0-1 0,0 0 0,0-1 0,1 0 0,0 0 0,0-1 0,0 0 1,0 0-1,1-1 0,-1 0 0,1 0 0,16 1 0,-7-3-429,-1-1 0,1 0 0,-1-1 0,0-1-1,0 0 1,19-7 0,-22 5-710,-1 0 0,1-1 0,-1-1 0,0 0 0,-1-1 0,1 0 0,15-14 0,-24 18 473,1 0 0,-1-1 1,0 1-1,0-1 1,0 0-1,-1 0 1,1 0-1,-1-1 1,0 1-1,3-10 1,7-17-2050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26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27 305 8320,'-26'-63'3744,"26"29"-3232,8 18 1952,5 5-1440,22-14 1343,4 6-1343,49-12-128,9 8-544,25-4-320,-2 7-32,11 1-1760,-13 3 960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34.1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18 269 2496,'-1'1'89,"0"-1"1,0 1-1,0-1 0,0 1 1,0-1-1,0 1 0,0-1 0,1 1 1,-1 0-1,0-1 0,0 1 1,1 0-1,-1 0 0,0 0 1,1 0-1,-1 0 0,0-1 1,1 1-1,0 0 0,-1 2 1,-1 7 3762,2-10-3802,1 0 0,-1 1 0,0-1 1,0 0-1,0 0 0,0 1 0,1-1 0,-1 0 1,0 0-1,0 0 0,1 1 0,-1-1 0,0 0 1,1 0-1,-1 0 0,0 0 0,0 1 1,1-1-1,-1 0 0,0 0 0,1 0 0,-1 0 1,0 0-1,1 0 0,-1 0 0,0 0 0,1 0 1,-1 0-1,11 0 446,-1-3-197,1 1 1,-1-2 0,0 1 0,-1-2-1,1 1 1,-1-1 0,10-7 0,-2 2-32,-5 3-147,-1-2 0,0 0 0,-1 0 0,0-1 0,0 0 0,-1 0-1,0-1 1,-1-1 0,0 0 0,-1 0 0,9-19 0,2-1 15,-14 27-79,0-1 1,-1 0-1,1 0 1,-1 0-1,-1-1 1,1 1-1,-1-1 1,0 1-1,-1-1 0,2-8 1,-9 38-507,2-12 306,-5 24 303,1 0 0,1 1 0,-3 68 0,10-82-57,-1-2-28,4 30 1,-3-44-23,1-1-1,0 1 1,1-1-1,-1 0 1,1 0-1,0 0 1,0 0-1,1 0 1,0 0-1,4 6 1,-6-10-22,0 0 0,0 0 1,0 0-1,1 0 0,-1 0 0,0-1 1,1 1-1,-1 0 0,1-1 0,-1 1 0,1-1 1,-1 1-1,1-1 0,-1 0 0,1 1 1,-1-1-1,1 0 0,-1 0 0,1 0 1,-1 0-1,1 0 0,0-1 0,-1 1 1,1 0-1,-1-1 0,1 1 0,-1-1 1,3-1-1,5-2 52,0-1 0,0 0 0,11-9 0,-18 13-68,57-43 213,35-24-227,-20 18 40,35-20 185,-108 69-244,1 1 1,-1-1-1,1 0 0,0 1 0,-1-1 0,1 1 1,0-1-1,-1 1 0,1 0 0,0 0 1,2 0-1,-4 12 39,-26 70 891,22-67-797,0-1 0,-1 1 0,-1-1 0,-1 0 0,0 0 0,-11 16 0,13-22-19,5-7-73,-1 0 0,1 0 0,-1 0 0,0 0-1,1 0 1,-1 0 0,0 0 0,1 0-1,-1-1 1,-2 3 373,4-8-33,17-17-343,0 0 1,1 1-1,24-20 1,-6 5 30,33-29-131,-68 63 66,1 0-1,0 0 0,0 0 0,0 1 0,-1-1 0,2 1 1,-1-1-1,0 1 0,4-1 0,-5 2 5,-1 0 0,0 0 1,1 0-1,-1 0 0,1 0 0,-1 0 0,1 0 1,-1 0-1,0 0 0,1 1 0,-1-1 0,1 1 0,-1-1 1,0 1-1,1 0 0,-1-1 0,0 1 0,0 0 0,0 0 1,1 0-1,-1 0 0,0 0 0,1 1 0,12 15 119,1-1 0,29 25 0,-37-35-471,0-1-1,0-1 1,16 8-1,-18-10-368,0 0-1,0 0 1,0-1-1,0 0 0,0 0 1,0 0-1,8 0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30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195 912 3136,'0'-30'1029,"0"29"-1002,0 1 0,0-1-1,0 0 1,0 1 0,0-1-1,0 0 1,0 1 0,0-1-1,1 0 1,-1 1 0,0-1-1,0 0 1,1 1 0,0-2-1,12-20 484,16-19 7049,-29 54-6289,-6 23 615,-16 53 1,6-27-1178,-58 234 978,58-234-1455,-41 137 658,15-55 433,39-137-1200,2-5-73,1-1 0,-1 1-1,1-1 1,-1 0 0,1 1 0,0-1-1,-1 1 1,1-1 0,0 1 0,0 0 0,0-1-1,0 1 1,0-1 0,1 3 0,-1-4-43,0 1 1,0-1-1,1 0 1,-1 0 0,0 0-1,0 0 1,0 0-1,0 0 1,0 1 0,0-1-1,0 0 1,0 0-1,1 0 1,-1 0 0,0 0-1,0 0 1,0 0-1,0 0 1,0 0-1,0 0 1,1 0 0,-1 0-1,0 0 1,0 0-1,0 0 1,0 0 0,0 0-1,1 0 1,-1 0-1,0 0 1,0 0 0,0 0-1,0 0 1,1 0-1,-1 0 1,0 0 0,0 0-1,0 0 1,0 0-1,0 0 1,0 0 0,1 0-1,-1 0 1,0 0-1,0-1 1,0 1 0,0 0-1,0 0 1,0 0-1,0 0 1,0 0-1,0 0 1,0-1 0,1 1-1,-1 0 1,0 0-1,0 0 1,0 0 0,0 0-1,0-1 1,0 1-1,7-12 46,-6 10-22,10-21 44,16-49-1,-7 13-60,3 1-33,2 2 0,3 1 0,39-59 0,-24 55-67,51-54 0,55-43-16,-91 97 188,-39 39-80,29-28 38,-42 43-61,0 0 0,1 1-1,-1 0 1,1 0 0,0 0 0,11-3-1,-16 6 16,-1 0 0,1 1-1,-1-1 1,1 1 0,-1 0 0,1-1-1,0 1 1,-1 0 0,1 0 0,-1 0-1,1 0 1,-1 0 0,1 0 0,0 0-1,-1 1 1,1-1 0,-1 1-1,1-1 1,-1 1 0,1 0 0,-1-1-1,0 1 1,1 0 0,-1 0 0,0 0-1,0 0 1,1 0 0,-1 0-1,0 0 1,1 2 0,0 0 16,0 1-1,-1-1 1,0 0 0,1 0 0,-1 1-1,-1-1 1,1 0 0,0 1-1,-1-1 1,0 1 0,1-1 0,-2 6-1,0 1 9,0 0 0,-1-1 0,0 1 0,0-1 0,-1 0 0,0 0 0,-1 0-1,0 0 1,-1 0 0,1-1 0,-2 0 0,1 0 0,-1 0 0,0-1 0,-10 10 0,2-5 14,-1 0 0,0-1 0,-1-1 1,0 0-1,0-2 0,-34 14 1,33-16-50,0 0 1,-1-2 0,0 0-1,1-1 1,-1-1 0,0 0-1,-22-1 1,77-7-350,79-3 359,0-5 0,-1-6 0,170-50 0,-264 63 43,0-1 1,0-1-1,0 0 0,-1-2 0,-1 0 0,0-1 1,26-22-1,-31 22 2,-2-1 0,1 0 0,-1-1 0,-1 0 1,-1-1-1,0 0 0,-1-1 0,0 0 0,11-30 1,-15 28-2,-1-1 0,0 1 0,-2-1 0,0 0 0,-1 0 0,-1-21 0,0 31-38,0 9-3,0 0-1,0 0 0,0 0 0,0 0 1,0 0-1,0 0 0,0-1 1,0 1-1,0 0 0,0 0 0,0 0 1,0 0-1,0 0 0,0 0 1,0-1-1,0 1 0,0 0 1,0 0-1,0 0 0,0 0 0,1 0 1,-1 0-1,0 0 0,0 0 1,0 0-1,0-1 0,0 1 1,0 0-1,0 0 0,1 0 0,-1 0 1,0 0-1,0 0 0,0 0 1,0 0-1,0 0 0,0 0 1,1 0-1,-1 0 0,0 0 0,0 0 1,0 0-1,0 0 0,0 0 1,1 0-1,8 4-146,8 8-10,-11-8 147,-1 1-1,-1 0 1,1 0-1,-1 0 1,0 1-1,0-1 0,0 1 1,-1 0-1,0 0 1,4 12-1,2 8 84,6 37 1,-9-37-32,4 20 30,-8-31-71,1 1 1,1 0-1,0-1 1,1 0-1,1 0 1,13 26 0,-16-37 31,0-1 1,0 1 0,1-1 0,-1 0 0,1 0-1,-1 0 1,1 0 0,0-1 0,0 1-1,0-1 1,0 0 0,0 0 0,1-1 0,-1 1-1,1-1 1,-1 0 0,1 0 0,-1 0 0,1-1-1,0 0 1,4 0 0,9-1 6,0 0 0,-1-1 1,1-1-1,16-6 0,6-1-68,-1-3 0,0-1 0,-2-2 1,71-40-1,-25 7-62,-72 46-39,-11 3 125,0 0 0,0 0 0,0 0 0,0 0-1,0 1 1,0-1 0,1 0 0,-1 0 0,0 0 0,0 1 0,0-1 0,0 0 0,0 0 0,0 0 0,0 1 0,0-1 0,0 0 0,0 0-1,0 0 1,0 1 0,0-1 0,0 0 0,0 0 0,0 1 0,0-1 0,0 0 0,0 0 0,-1 0 0,1 1 0,0-1 0,-13 22-205,11-17 217,-16 20 5,0-2 1,-1 0 0,-27 24 0,25-25 42,15-16-59,1 0 0,-1 1-1,1 0 1,0 0-1,-6 12 1,10-18 10,1 1 0,-1-1-1,1 1 1,-1-1 0,1 1 0,-1-1-1,1 1 1,0-1 0,0 1 0,0-1 0,0 1-1,0-1 1,0 1 0,0-1 0,1 1-1,-1 1 1,1-2 9,0 1 0,0-1 0,0 0 0,0 0-1,0 0 1,0 0 0,0 0 0,0 0 0,0 0 0,0 0 0,1 0-1,-1-1 1,0 1 0,1 0 0,-1-1 0,0 1 0,1-1 0,-1 1 0,1-1-1,1 0 1,6 1 13,0 0 0,-1 0 1,1-1-1,0-1 0,-1 0 0,1 0 0,0 0 0,-1-1 0,1 0 0,-1-1 1,0 0-1,0 0 0,0-1 0,0 0 0,-1 0 0,0-1 0,1 0 0,-2 0 1,1-1-1,0 0 0,8-10 0,-9 7-28,0 0-1,0-1 1,-1 0 0,-1 0 0,1-1 0,-1 1-1,-1-1 1,3-14 0,-4 11-18,0 0-1,0-1 1,-1 1 0,-1 0-1,-3-26 1,2 34-55,-1-1 1,1 1 0,-1 0-1,0-1 1,0 1 0,-5-8-1,6 12 61,0 0 0,0 1 0,-1-1-1,1 1 1,0-1 0,0 1 0,-1-1-1,1 1 1,-1 0 0,0 0 0,1-1-1,-1 1 1,0 0 0,1 1 0,-1-1-1,0 0 1,0 0 0,0 1 0,0-1-1,0 1 1,0 0 0,0-1 0,0 1-1,0 0 1,0 0 0,0 0 0,0 1-1,0-1 1,0 0 0,1 1 0,-1-1-1,-3 2 1,-2 1 32,0 0 0,0 0 0,0 0 0,0 1-1,1 0 1,0 1 0,-7 5 0,11-8-28,0-1 0,1 1 0,0-1-1,-1 1 1,1 0 0,0-1 0,0 1 0,0 0 0,0 0 0,0 0 0,-1 2 0,2-3 4,0 0 0,0 0 1,0-1-1,0 1 0,0 0 1,0 0-1,0 0 0,0 0 0,0-1 1,0 1-1,1 0 0,-1 0 1,0 0-1,0-1 0,1 1 1,-1 0-1,0 0 0,1-1 1,-1 1-1,1 0 0,-1-1 1,1 1-1,-1 0 0,1-1 1,0 1-1,-1-1 0,1 1 1,0-1-1,-1 1 0,1-1 1,0 0-1,1 1 0,3 1 7,-1 0 0,1-1-1,0 0 1,0 0 0,0 0 0,0-1-1,-1 1 1,11-1 0,45-8 5,-30 4-41,441-79 60,-329 55-155,-134 26 146,2 0-17,1 0-1,-1 0 1,1 1-1,0 1 1,11 0-1,-22 0 2,0 0-1,1 0 0,-1 1 0,0-1 1,1 0-1,-1 0 0,0 0 1,1 0-1,-1 0 0,0 1 1,1-1-1,-1 0 0,0 0 0,0 0 1,1 1-1,-1-1 0,0 0 1,0 1-1,1-1 0,-1 0 1,0 1-1,0-1 0,0 0 1,0 0-1,1 1 0,-1-1 0,0 1 1,0-1-1,0 0 0,0 1 1,0-1-1,0 0 0,0 1 1,0-1-1,0 0 0,0 1 0,0-1 1,0 0-1,0 1 0,0-1 1,-1 1-1,1-1 0,0 0 1,0 1-1,0-1 0,0 0 0,-1 0 1,1 1-1,-1-1 0,-11 20-35,10-18 25,-7 10-9,1 2 15,-1-2-1,0 1 1,-1-1 0,-1-1 0,-13 12-1,-15 6 4,-44 26 0,44-31 0,-57 35 118,87-54-110,1 1 1,0 0-1,0 0 1,-12 14-1,19-20-11,0 1 0,1 0 0,-1-1 1,0 1-1,1 0 0,-1 0 0,0 0 0,1 0 0,-1 0 0,1 0 0,-1 0 0,1 0 0,0 0 0,-1 0 0,1 0 1,0 0-1,0 0 0,0 0 0,0 2 0,0-3 0,0 1 0,1 0 0,-1-1 0,0 1 1,1-1-1,-1 1 0,1-1 0,-1 1 0,1-1 0,-1 1 1,1-1-1,-1 1 0,1-1 0,0 0 0,-1 1 0,1-1 1,-1 0-1,1 1 0,0-1 0,-1 0 0,2 0 0,5 2-5,0-2 0,-1 1 0,1-1 0,9 0-1,-15 0 11,14-1 14,0-1 0,1 0-1,-2-1 1,1 0 0,0-1-1,-1-1 1,0-1 0,0 0-1,0 0 1,-1-2 0,0 1-1,0-2 1,-1 0 0,0 0-1,13-13 1,26-34-218,50-69-1,-71 85-37,47-56-193,38-49-132,-86 101 471,-1 0 0,32-73 0,24-103-104,-82 213 176,0 2-21,0-1 1,0 0-1,-1-1 1,0 1-1,0 0 1,0 0-1,-1-7 1,0 13 37,0 0 0,0-1 0,0 1 0,0 0 0,0 0 0,0 0 1,0-1-1,0 1 0,0 0 0,0 0 0,0 0 0,0 0 0,0-1 1,0 1-1,0 0 0,0 0 0,0 0 0,0 0 0,0-1 0,-1 1 1,1 0-1,0 0 0,0 0 0,0 0 0,0 0 0,0-1 0,-1 1 1,1 0-1,0 0 0,0 0 0,0 0 0,0 0 0,-1 0 0,1 0 1,0 0-1,0 0 0,0 0 0,0 0 0,-1 0 0,1 0 0,0 0 1,0 0-1,0 0 0,-1 0 0,1 0 0,0 0 0,0 0 0,0 0 1,0 0-1,-1 0 0,1 0 0,-12 11-110,-55 78 189,33-42 65,15-21-85,-12 13 136,3 1 0,-40 77 0,39-56 0,4 2 0,2 1 0,3 1-1,-21 124 1,40-184-180,-2 13 84,1 0 0,1-1-1,2 30 1,-1-42-55,1 0 1,0-1-1,0 1 1,1 0-1,-1 0 1,1-1-1,4 8 1,-4-9-14,-1-1 0,1 1-1,0-1 1,0 0 0,0 0 0,0 0 0,0 0 0,0 0-1,1-1 1,-1 1 0,0-1 0,1 1 0,0-1-1,3 1 1,2 1 10,0-2-1,0 1 0,0-1 1,0 0-1,0-1 0,1 1 1,-1-2-1,0 1 1,0-1-1,0-1 0,0 1 1,16-6-1,-6 0-8,0-1-1,0 0 0,-1-2 1,21-14-1,-16 9 47,-1-2-1,-1-1 0,-1 0 1,27-32-1,-13 7-258,33-56 0,-62 92 121,-2 4 0,0-1 0,1 0 0,-1 1 0,5-6 0,-6 10 51,-1-1-1,0 1 1,0-1-1,1 1 1,-1 0-1,0-1 1,0 1-1,0-1 1,0 1-1,0-1 1,0 1 0,0-1-1,0 1 1,0 0-1,0-1 1,0 1-1,0-1 1,0 1-1,0-1 1,-1 2-1,-9 44-65,-18 53 0,11-50 179,-13 60 0,24-62 59,6-43-110,-1-1-1,1 1 1,1 0 0,-1 0-1,0 0 1,1-1-1,0 1 1,0 0 0,2 5-1,-2-8-18,0 0 0,-1 0 0,1 0 0,0 0 0,0 0 0,0 0 0,0 0 0,0 0 0,1 0 0,-1 0 0,0 0 0,0-1 0,1 1 0,-1-1 0,0 1 0,1-1 0,-1 1 0,0-1 0,1 0 0,-1 1 0,0-1 0,1 0 0,-1 0 0,1 0 0,-1 0 0,1 0 0,-1-1 0,3 1 0,1-2-16,0 1 1,0-1-1,0 0 0,0 0 0,0 0 0,6-4 1,4-5-6,-1 0 1,16-14 0,-1-1 2,64-62 99,-12 9-375,-116 150-631,34-68 884,-9 14-63,2 0-1,-8 19 1,14-31 93,1-1 0,-1 1 0,1 0 1,0-1-1,1 1 0,-1 0 0,1 0 0,0 0 0,0 0 1,0-1-1,1 1 0,-1 0 0,4 9 0,-3-12 15,0 0 0,0 0 0,0 0 0,1 0 0,-1 0 0,0-1 0,1 1 0,0 0 0,0-1 0,-1 1 0,1-1 0,0 1 0,0-1 0,0 0 0,0 0 0,0 0 0,1 0 0,-1 0 0,0 0 0,0-1 0,1 1 0,3 0 0,5 0 6,1 0 0,0-1 0,15-1 0,-12 0-4,36-3 32,0-2 1,61-14 0,98-36-117,-204 54 28,125-31-48,-40 6 5,-88 26-60,-6 0 83,-11 2-34,-21 10-37,0 1 0,-61 31 0,95-43 101,-59 33-40,54-29 63,-1 0 0,1 1-1,0 0 1,0 0 0,1 1 0,-10 11 0,15-17-18,-3 4-20,1-1 1,0 1-1,0-1 1,0 1-1,-3 7 1,5-10 36,0 1-1,0-1 1,0 0 0,0 0-1,0 0 1,0 0-1,0 0 1,0 0 0,0 0-1,0 0 1,1 0 0,-1 0-1,0 0 1,1 0-1,-1 0 1,1 0 0,-1 0-1,1 0 1,-1 0-1,1 0 1,0 0 0,-1 0-1,1-1 1,0 1 0,0 0-1,2 1 1,-1-1 6,0 0 1,0 1-1,0-1 1,0 0 0,0 0-1,1 0 1,-1-1-1,0 1 1,1 0-1,-1-1 1,1 1-1,-1-1 1,5 0-1,2-1 12,1 0 0,13-3 0,-14 2-9,148-35 183,-120 29-195,-1-1 1,-1-2 0,0-2 0,0-1 0,41-25 0,-61 30-31,0-1 0,0-1-1,24-24 1,27-42 13,-38 43 22,4-4 34,127-148 44,2 9-35,-126 135-80,-2-2 0,35-62 0,-63 97-2,0 0 1,-1-1-1,0 0 0,-1 0 0,5-18 1,-8 28 18,0 0 1,0 0-1,0 0 1,0-1-1,0 1 1,0 0-1,1 0 1,-1 0-1,0-1 1,0 1-1,0 0 1,0 0-1,0-1 1,0 1-1,0 0 1,0 0-1,0 0 1,0-1 0,0 1-1,0 0 1,0 0-1,0 0 1,0-1-1,-1 1 1,1 0-1,0 0 1,0 0-1,0-1 1,0 1-1,0 0 1,0 0-1,0 0 1,-1-1-1,1 1 1,0 0 0,0 0-1,0 0 1,0 0-1,-1 0 1,1 0-1,0-1 1,0 1-1,0 0 1,-1 0-1,1 0 1,0 0-1,0 0 1,0 0-1,-1 0 1,1 0-1,0 0 1,0 0-1,-1 0 1,1 0 0,0 0-1,0 0 1,0 0-1,-1 0 1,1 0-1,0 0 1,0 0-1,0 1 1,-1-1-1,1 0 1,0 0-1,0 0 1,-21 14-293,18-12 285,-9 7-24,-144 112-151,134-101 201,1 0 1,1 2-1,0 0 0,-26 41 1,28-31 25,1 1 1,1 0 0,2 1 0,-17 65 0,-14 147 535,43-228-544,1 1 0,0-1 0,2 1 0,0-1 1,5 26-1,-6-42-12,1 0-1,-1 1 1,1-1 0,0 0-1,0 0 1,-1 0 0,1 0 0,1 0-1,-1 0 1,0 0 0,0 0-1,1 0 1,-1-1 0,1 1 0,0-1-1,-1 1 1,1-1 0,0 1-1,0-1 1,0 0 0,0 0 0,3 1-1,-1 0 7,1-1-1,0 0 0,0 0 0,0 0 1,0 0-1,1-1 0,-1 0 0,0 0 1,6-2-1,29-3 58,-1-2 0,0-2-1,0-1 1,-1-2 0,66-31 0,-79 29-128,41-32 0,-47 32 2,0 1 1,1 0 0,29-13-1,-46 24 21,1 1 0,-1 0-1,1 0 1,0 0 0,-1 0 0,1 1-1,5-1 1,-8 1 16,0 0 1,0 0-1,0 0 0,-1 0 0,1 1 0,0-1 0,0 0 1,0 0-1,-1 0 0,1 1 0,0-1 0,0 0 1,-1 1-1,1-1 0,0 0 0,-1 1 0,1-1 1,0 1-1,-1 0 0,1-1 0,-1 1 0,1-1 1,-1 1-1,1 0 0,-1-1 0,1 1 0,-1 0 1,1-1-1,-1 1 0,0 0 0,0 0 0,1 0 1,-1-1-1,0 1 0,0 0 0,0 0 0,0 1 1,-1 5-34,0-1 1,-1 0-1,1 0 1,-2 0 0,1 0-1,-4 7 1,1-3 70,-1-1 0,0 1-1,0-1 1,-1-1 0,0 1 0,-1-1 0,0-1 0,-17 14 0,-2-1 25,-49 25 0,47-30 53,1-1 0,-47 16 1,65-27-61,0 0 1,0-1-1,0 0 1,0 0-1,0-1 0,0-1 1,-1 1-1,1-2 1,0 1-1,0-2 1,-19-3-1,28 4-46,0 1 0,1 0-1,-1 0 1,0 0 0,0-1 0,0 1 0,1 0-1,-1-1 1,0 1 0,1-1 0,-1 1-1,0-1 1,1 1 0,-1-1 0,0 1-1,1-1 1,-1 0 0,1 1 0,-1-1-1,1 0 1,-1 1 0,1-1 0,0 0 0,-1 0-1,1 1 1,0-1 0,0 0 0,-1-1-1,2 1 0,-1 0 0,0 0 0,1 0 0,-1 0 0,1 0 0,-1 0 0,1 0 1,-1 0-1,1 0 0,0 0 0,0 0 0,-1 1 0,1-1 0,0 0 0,0 0 0,0 1 0,0-1 0,0 1 0,0-1 0,0 1 0,0-1 0,1 0 0,14-4-53,1 0 0,-1 1 0,25-3 0,-20 4 94,146-13-313,-41 7-3900,-65 4-4378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4:30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16 137 13216,'-16'-58'5983,"24"50"-5215,-3 4 576,8 4-896,8-8 544,10 0-576,22-6-32,9 5-224,16-2-224,6 3 0,-1 0-5248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01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0 5056,'2'0'424,"1"1"-1,-1-1 1,1 1-1,-1 0 1,1-1 0,-1 1-1,0 0 1,1 1 0,-1-1-1,0 0 1,0 1 0,0-1-1,0 1 1,0-1 0,0 1-1,0 0 1,0 0 0,-1 0-1,3 4 1,1 1 323,-1 0 0,0 1 0,0 0 0,4 12-1,-3 0-54,0 1 0,-2 0 0,0 1 0,-2-1-1,0 0 1,-2 23 0,0-31-479,0 0 0,-1-1 0,0 1 0,-6 20 0,5-26-193,0 0 0,0 0-1,0-1 1,-1 1 0,0-1 0,0 1 0,0-1 0,-1 0 0,-8 7 0,1-3-376,0 0-1,0-2 1,-1 1 0,-1-2-1,-24 11 1,-77 22-6540,49-20 3568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03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1 1664,'23'2'2757,"18"3"8766,-34 5-10400,1 12-900,-6-2-51,-2-1 0,0 1-1,-1-1 1,-4 24 0,3-30-74,0-1 1,-2 0 0,1 0 0,-1-1-1,-1 1 1,0-1 0,-9 15-1,-54 69 240,54-76-303,-148 189 589,146-188-457,-1-1 1,-20 16-1,34-31-133,-2 0-22,1 0 1,-1 0 0,0-1 0,0 0 0,-7 5 0,10-8-19,1 1 1,-1 0-1,0-1 1,0 0-1,1 1 1,-1-1-1,0 0 1,0 0-1,1 0 1,-1 0-1,0 0 1,0 0-1,1 0 1,-1-1-1,0 1 1,0-1-1,1 1 1,-1-1-1,0 1 0,1-1 1,-1 0-1,1 0 1,-3-2-1,-1-1-4,0-1-1,0 0 0,0 0 1,1-1-1,0 1 0,-4-8 1,-19-39-124,22 40 71,0 0 0,1 0 0,1-1-1,0 1 1,0-1 0,2 0-1,-2-20 1,3 27 43,1 0 1,-1 1-1,1-1 0,0 0 1,0 0-1,0 1 0,1-1 1,0 1-1,0-1 0,0 1 1,1 0-1,0 0 0,0 0 1,0 0-1,1 0 0,-1 1 1,1-1-1,7-5 0,-8 8 25,-1 0 0,1 1 0,0-1-1,0 1 1,0 0 0,0 0 0,0 0-1,0 0 1,0 0 0,0 1 0,0-1-1,1 1 1,-1 0 0,0 0 0,4 0-1,2 1 53,-1 1-1,1-1 0,-1 1 0,12 5 1,-3 0 92,-1 1 1,0 1 0,-1 0-1,0 1 1,0 1 0,-1 0-1,0 1 1,14 15 0,9 15 179,42 61 0,36 64-337,-71-92-3435,-34-54 939,-6-4-3098,0-5 1837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07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441 451 3072,'0'0'976,"-1"-9"2000,-18 1 1253,0 2-2141,14 4-1721,-1 1 1,1-1-1,-1 1 1,-6-1-1,-2 1 46,-1 0 0,0 2-1,0 0 1,-23 4 0,-62 21 520,91-23-905,0 0 0,0 0 0,0 1 0,0 1 0,1-1 0,-1 1 0,1 1 0,0-1 0,1 1-1,-1 1 1,1 0 0,-10 11 0,10-6-13,0 0 0,1 0 0,0 1 0,0-1 0,2 1 0,-1 0 1,2 1-1,0-1 0,0 1 0,2-1 0,-1 1 0,2 0 0,0 0 0,0 0 0,1-1 0,4 20 0,-3-28 29,0 1 1,-1-1-1,2 0 0,-1 1 1,1-1-1,-1 0 0,1-1 0,6 8 1,-8-10-32,1 0 0,0-1-1,-1 1 1,1 0 0,0-1 0,0 1 0,0-1 0,0 0 0,0 1 0,0-1 0,1 0 0,-1 0 0,0-1-1,1 1 1,-1 0 0,0-1 0,1 1 0,-1-1 0,1 0 0,-1 0 0,5 0 0,-2-1-30,-1 0 0,0-1 1,0 0-1,0 1 0,0-1 1,0 0-1,0-1 0,-1 1 1,1-1-1,-1 0 0,0 1 1,1-2-1,-1 1 0,4-6 1,4-6-37,0-1 0,9-17 0,-17 27 40,15-26-55,-1-1 0,-2-1 0,-1-1-1,18-68 1,-29 92-12,0 17 375,5 12 39,3 4 137,14 38 0,-19-44-388,0 1 0,1-1 0,1-1 0,1 1 0,16 22 0,-24-37-55,0 1 0,0-1 0,1 1 0,-1-1 0,1 0-1,-1 1 1,1-1 0,-1 0 0,1 0 0,0 0 0,0 0-1,-1 0 1,1-1 0,0 1 0,0-1 0,0 1 0,0-1-1,0 1 1,0-1 0,0 0 0,0 0 0,0 0 0,0 0-1,0 0 1,0-1 0,-1 1 0,1-1 0,0 1 0,0-1-1,0 1 1,0-1 0,0 0 0,2-2 0,4-2 8,0-1 0,0 0 0,-1-1-1,0 0 1,8-9 0,-7 7 34,3-3-128,1 0 0,1 1 0,0 0 0,1 1 0,0 1 0,0 0-1,1 1 1,0 0 0,24-8 0,-38 16 67,0-1-1,0 1 1,0 0 0,0 0-1,0-1 1,-1 1 0,1 0 0,0 0-1,0 0 1,0 0 0,0 0-1,0 0 1,0 0 0,0 0-1,-1 1 1,1-1 0,0 0-1,0 0 1,0 1 0,0-1-1,-1 1 1,1-1 0,0 1 0,0-1-1,-1 1 1,1-1 0,0 1-1,-1-1 1,1 1 0,0 0-1,-1-1 1,1 1 0,-1 0-1,1 0 1,-1 0 0,0-1-1,1 1 1,-1 0 0,0 0 0,0 0-1,1 0 1,-1-1 0,0 1-1,0 0 1,0 1 0,0 5 62,1-1 1,-1 1-1,-1-1 1,-1 12-1,-7 25 355,-14 43-1,15-57-294,-5 6-3,13-36-123,1 1 0,-1 0 1,0 0-1,0 0 0,0 0 1,0-1-1,0 1 0,1 0 1,-1 0-1,0 0 0,0 0 1,0 0-1,0 0 0,1 0 1,-1-1-1,0 1 0,0 0 1,0 0-1,1 0 0,-1 0 1,0 0-1,0 0 0,0 0 1,1 0-1,-1 0 0,0 0 1,0 0-1,0 0 0,1 0 1,-1 0-1,0 0 0,0 0 1,0 1-1,1-1 0,-1 0 1,0 0-1,0 0 0,0 0 1,1 0-1,-1 0 0,0 0 1,0 1-1,0-1 0,0 0 1,0 0-1,1 0 0,-1 0 1,0 1-1,0-1 0,0 0 1,0 0-1,0 0 0,0 1 1,0-1-1,0 0 0,0 0 1,0 0-1,0 1 0,0-1 1,0 0-1,0 0 0,0 0 1,0 1-1,0-1 0,0 0 1,0 0-1,0 1 0,4-6-129,0 0-1,0 0 0,6-10 0,9-11-64,-11 17 130,2 1 0,-1 0 0,1 0 0,0 1 0,1 1 0,0-1 0,0 2 0,0-1 0,0 2 0,1 0 0,0 0 0,0 1 0,23-3 0,-30 5 37,-1 1 0,1 1 1,0-1-1,0 0 0,-1 1 1,1 0-1,0 0 0,-1 1 0,7 2 1,0 2 152,0 0 0,13 10 0,-13-8 29,-7-6-133,0 1 0,0-1 0,0 0 0,1-1 0,-1 1 1,0-1-1,1 0 0,-1 0 0,1 0 0,-1 0 0,1-1 0,-1 1 1,1-1-1,-1-1 0,1 1 0,0-1 0,-1 1 0,1-1 0,7-3 1,5-3 0,0-1 0,0 0 0,25-18 0,6-2-43,-13 8 8,-21 12-59,0 0 0,1 1 0,0 0 1,28-8-1,-43 15 62,0 0 1,1 0 0,-1-1-1,0 1 1,1 0 0,-1 0-1,1 0 1,-1 0 0,1 0-1,-1 0 1,1 0 0,-1 0-1,0 0 1,1 0 0,-1 0-1,1 0 1,-1 0 0,1 0-1,-1 0 1,0 0 0,1 0 0,-1 1-1,1-1 1,-1 0 0,0 0-1,1 0 1,-1 1 0,0-1-1,1 0 1,-1 1 0,0-1-1,1 0 1,-1 1 0,0-1-1,1 0 1,-1 1 0,0-1-1,0 0 1,0 1 0,1-1-1,-1 1 1,0-1 0,0 0-1,0 1 1,0-1 0,0 1-1,0-1 1,0 1 0,0-1-1,0 1 1,0 0 0,-1 3 19,0 1 1,0-1 0,-1 0-1,-2 7 1,1-3-18,-35 79-6,-13 39-77,40-96 84,-14 52 0,24-78 16,0 0 0,1 0-1,-1 0 1,1 0 0,0 0-1,0 0 1,0 0-1,0-1 1,1 1 0,-1 0-1,1 0 1,0 0 0,1 0-1,1 3 1,-3-6-6,0 0 0,1 0 0,-1-1-1,1 1 1,-1 0 0,1-1 0,-1 1 0,1 0 0,0-1 0,-1 1-1,1-1 1,0 1 0,-1-1 0,1 0 0,0 1 0,0-1 0,0 0 0,-1 1-1,1-1 1,0 0 0,0 0 0,0 0 0,0 0 0,-1 1 0,1-1-1,0 0 1,0-1 0,0 1 0,0 0 0,-1 0 0,1 0 0,0 0-1,0-1 1,0 1 0,-1 0 0,1-1 0,0 1 0,0-1 0,-1 1-1,1-1 1,0 0 0,5-2 19,-1-1 0,-1 1 1,1-1-1,5-6 0,1-2-16,-1-1 0,0 0 0,-1 0 0,-1-1-1,10-22 1,1 0-10,98-195-312,-77 147 122,36-113 0,-4-56 283,-53 164-69,-18 74-3,-1 15-25,0 0 0,0 0 0,0 0 0,0 0 0,0 0 0,0 0 0,0 0 0,0 0 1,0 0-1,0-1 0,0 1 0,0 0 0,0 0 0,0 0 0,0 0 0,0 0 0,0 0 0,0 0 0,0 0 1,0 0-1,0 0 0,0 0 0,0 0 0,0-1 0,0 1 0,0 0 0,0 0 0,0 0 0,0 0 0,0 0 1,0 0-1,0 0 0,0 0 0,0 0 0,0 0 0,0 0 0,0 0 0,0 0 0,0 0 0,-1 0 0,1 0 1,0 0-1,0 0 0,0 0 0,0 0 0,0 0 0,0-1 0,0 1 0,0 0 0,0 0 0,0 0 0,0 0 1,0 0-1,0 0 0,-1 0 0,1 0 0,0 1 0,0-1 0,0 0 0,0 0 0,0 0 0,0 0 0,0 0 1,0 0-1,0 0 0,0 0 0,0 0 0,-2 3-7,0 0 1,1 0-1,0 0 1,0 1-1,0-1 1,-1 5-1,-19 98 422,-8 121-1,26-185-441,2 0 0,2 0 1,2 0-1,12 61 0,-6-61-1348,2-2 0,19 50 0,-25-79 430,0 0-1,0 0 0,1-1 1,0 0-1,1 0 1,0-1-1,13 14 0,16 9-2471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09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79 1728,'-5'0'9984,"5"0"-9911,0 0 1,-1 0-1,1 0 1,0-1-1,-1 1 1,1 0-1,0 0 1,0 0-1,-1 0 1,1-1-1,0 1 1,0 0-1,0 0 1,-1-1 0,1 1-1,0 0 1,0-1-1,0 1 1,0 0-1,-1 0 1,1-1-1,0 1 1,0 0-1,0-1 1,0 1-1,0 0 1,0-1-1,0 1 1,0 0-1,0-1 1,0 1-1,0 0 1,0-1 0,0 1-1,0 0 1,0 0-1,1-1 1,-1 1-1,0 0 1,0-1-1,0 1 1,1-1-1,-1 0 147,0 0-187,-1-1 0,1 0 1,0 1-1,0-1 0,0 0 0,1 0 0,-1 1 1,0-1-1,1 0 0,-1 1 0,1-1 1,-1 1-1,1-1 0,0 0 0,-1 1 0,1-1 1,0 1-1,0 0 0,0-1 0,1 1 1,-1 0-1,0 0 0,0-1 0,1 1 0,1-1 1,5-5 14,-6 5-40,1 0 1,-1 0 0,1 0-1,0 1 1,0-1-1,0 1 1,0 0-1,0-1 1,0 1 0,0 1-1,6-2 1,-7 2-6,0-1 1,0 1-1,0 0 1,0 0 0,0 1-1,0-1 1,0 0-1,0 1 1,1-1-1,-1 1 1,0 0 0,-1 0-1,1-1 1,0 1-1,0 1 1,0-1-1,0 0 1,-1 0-1,1 1 1,-1-1 0,2 2-1,1 2 76,0-1-1,0 1 1,-1 0-1,0 0 0,0 0 1,0 1-1,-1-1 1,0 1-1,0-1 1,0 1-1,0 0 0,-1-1 1,0 1-1,-1 0 1,1 0-1,-1 0 1,0 0-1,0 0 1,-1 0-1,0 0 0,0 0 1,0-1-1,-3 8 1,-2 1 46,-1 1 0,0-1 0,-1 0 0,-1-1 0,0 0-1,-20 21 1,28-33-128,1-1 0,-1 0 1,1 1-1,-1-1 0,1 1 0,-1-1 0,1 1 0,-1-1 0,1 1 0,0-1 0,-1 1 0,1-1 0,0 1 0,-1 0 0,1-1 0,0 1 0,0 0 0,0-1 0,0 1 0,0 0 0,-1-1 0,1 1 0,0 0 0,0-1 0,0 1 0,1 0 0,-1-1 0,0 1 0,0 0 0,0-1 0,0 1 0,1-1 0,-1 2 0,2-1-21,0 1-1,0-1 0,0 0 1,0 1-1,0-1 0,0 0 0,0 0 1,3 0-1,9 6-105,40 17-26,-35-17 189,33 20-1,-49-25 55,0-1 0,0 1 0,-1 1 0,1-1 0,-1 0-1,1 1 1,-1-1 0,0 1 0,0-1 0,3 7 0,-4-8-52,-1 0 1,1 0 0,-1 0 0,0 1-1,1-1 1,-1 0 0,0 0-1,0 1 1,0-1 0,0 0 0,0 0-1,0 1 1,-1-1 0,1 0-1,0 0 1,-1 1 0,1-1 0,0 0-1,-1 0 1,0 0 0,1 0-1,-1 0 1,0 0 0,1 0-1,-1 0 1,0 0 0,0 0 0,0 0-1,-1 1 1,-2 1 48,0-1-1,0 1 1,0-1-1,0 1 1,0-1-1,-1-1 1,1 1-1,-1 0 1,1-1-1,-1 0 1,0 0-1,0-1 1,1 1-1,-1-1 1,0 0-1,0 0 1,1-1-1,-9-1 1,-8-2-134,0-2 1,-36-13 0,51 17 7,6 2 21,-51-18-1804,18 10-2371,27 8 2645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10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66 2912,'0'-4'690,"0"-1"-1,0 0 1,1 1-1,0-1 1,-1 1 0,1-1-1,1 1 1,-1-1-1,1 1 1,0 0 0,0-1-1,5-7 1,0 51 3619,-7-5-3525,1 12-196,-2 1 1,-13 79-1,-1-38-140,-13 54 320,18-104-681,2-7 88,-15 39 1,19-60-93,0 0 0,0 0 0,1 0 0,1 0 0,-1 1 0,0 16 0,3-27-78,0 0 0,0 0-1,0 1 1,0-1 0,0 0 0,0 1-1,0-1 1,0 0 0,0 0 0,0 1-1,1-1 1,-1 0 0,0 0 0,0 1-1,0-1 1,0 0 0,1 0 0,-1 0-1,0 1 1,0-1 0,1 0 0,-1 0-1,0 0 1,0 0 0,1 0 0,-1 1-1,0-1 1,0 0 0,1 0 0,-1 0-1,0 0 1,1 0 0,-1 0 0,0 0-1,0 0 1,1 0 0,0 0 0,14-2 356,-8 1-300,31-5-300,-24 3 203,-1 2 1,1-1 0,0 1-1,16 2 1,-6 0 103,0-1 0,0-1 0,25-4 0,-41 5-235,0-1-2177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11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6560,'17'-19'10749,"-16"31"-9584,-1 34-497,-1-1-1074,2 0 0,9 57 1,-10-101 250,0 3-308,1 0 0,0 0 0,0 0 1,0 0-1,0 0 0,0 0 1,1 0-1,0 0 0,0-1 0,0 1 1,0-1-1,3 4 0,5 2-1403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11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47 7872,'4'-35'3584,"-17"31"-3104,4 0-1536,5 0 0,4 8 864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11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5 4576,'-3'-1'794,"-1"0"1,0 0-1,0 1 0,0-1 0,0 1 1,0 0-1,-16 1 5501,57 2-2329,-17-1-3810,38 0 0,238-9-167,-295 6 8,0 1 0,-1 0 0,1 0 0,0 0 1,-1 0-1,1 0 0,0 0 0,-1 1 0,1-1 0,0 0 0,-1 0 0,1 0 0,0 1 0,-1-1 1,1 0-1,-1 0 0,1 1 0,0-1 0,-1 1 0,1-1 0,-1 0 0,1 1 0,-1-1 0,1 1 1,-1-1-1,0 1 0,1 0 0,-1-1 0,0 1 0,1-1 0,-1 1 0,0 0 0,1-1 0,-1 1 1,0 0-1,0-1 0,0 1 0,0 0 0,0-1 0,0 1 0,0 0 0,0-1 0,0 1 0,0 0 1,-1 1-1,0 2 78,0 1 1,0-1-1,-1 1 1,0-1-1,-2 5 1,-39 86 675,5-8-483,13-40-439,6-11-1725,-19 49 0,33-62 461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34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63 5728,'-65'-51'2112,"55"48"-1632,7-2-128,16 2-2176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12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68 174 5888,'-23'-9'2077,"18"8"-1236,0-1-1,1 0 1,-1 0-1,1 0 0,-6-3 1,10 4-705,-1 1 0,1-1 0,-1 0 0,0 0 1,1 0-1,0 0 0,-1 1 0,1-1 0,-1 0 1,1 0-1,0 0 0,0 0 0,0 0 0,-1 0 1,1 0-1,0 0 0,0 0 0,0 0 0,1 0 1,-1 0-1,0 0 0,0 0 0,0 0 0,1 0 1,-1 1-1,0-1 0,1 0 0,-1 0 0,1 0 1,-1 0-1,2-1 0,0-1 107,0-1 1,1 0-1,0 1 0,0-1 1,5-4-1,6-3-55,1 0-1,0 1 1,1 1-1,0 0 1,0 1-1,1 1 1,0 1 0,0 0-1,20-3 1,-24 6-153,0 1 0,1 0 0,0 1 0,-1 0 0,1 1 0,0 1 0,-1 0 0,1 1 0,-1 1 0,0 0 0,1 0 0,20 10 0,-32-12-32,0 0 0,0-1-1,0 1 1,0 0 0,0 0 0,-1 1 0,1-1 0,0 0 0,-1 1 0,1-1 0,-1 0 0,1 1 0,-1 0 0,0-1 0,0 1-1,0 0 1,1 0 0,-2 0 0,1 0 0,0 0 0,0-1 0,-1 2 0,1-1 0,-1 0 0,1 0 0,-1 0 0,0 0 0,0 0 0,0 0-1,0 2 1,-3 10 90,-1-1-1,0 1 0,-1-1 1,0 0-1,-12 20 0,2-8 58,-31 39 0,32-48-197,0 0-1,-2-1 1,0-1 0,0 0 0,-33 19 0,-41 17-146,59-36-30,-42 29-1,72-42 210,-1 0 1,0 1-1,0-1 0,1 0 0,-1 1 1,1 0-1,-1-1 0,1 1 1,0 0-1,-1-1 0,1 1 1,0 0-1,0 0 0,0 0 0,1 0 1,-1 0-1,0 0 0,1 1 1,-1-1-1,1 0 0,0 4 0,0-2 32,1-1-1,0 1 0,-1 0 0,2-1 0,-1 1 0,0-1 0,1 1 0,-1-1 1,1 0-1,0 0 0,5 6 0,52 57 683,-45-52-590,0 1 1,0 1 0,-2 0 0,21 33-1,-25-31-247,0 0 0,-1 0-1,5 22 1,-8-22-1639,3 29 0,-3-20 149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13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12224,'-13'8'5535,"13"-5"-4703,-10-3-3967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38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91 2560,'1'-1'99,"-1"0"-1,0-1 1,0 1 0,1 0 0,-1 0-1,0 0 1,1-1 0,-1 1 0,1 0 0,0 0-1,1-2 1,-1 2 123,-1 0-1,1 0 1,0 0 0,-1 0-1,1 0 1,-1 0 0,1 0-1,-1-1 1,1 1 0,-1 0-1,0-3 1,3-10 1011,-2 12-748,-1-1 1,1 0-1,-1 1 1,0-1-1,1 0 0,-2-4 1,1 6-432,0 1 0,0-1 0,0 1 0,0-1 0,-1 1 0,1-1 0,0 1 1,-1-1-1,1 1 0,0 0 0,-1-1 0,1 1 0,0-1 0,-1 1 0,1 0 0,-1 0 0,1-1 1,-1 1-1,1 0 0,-1-1 0,1 1 0,-1 0 0,1 0 0,-1 0 0,1 0 0,-1 0 0,1-1 0,-1 1 1,1 0-1,-1 0 0,1 0 0,-1 0 0,0 1 0,1-1 0,-1 0 0,1 0 0,-1 0 0,1 0 0,-1 1 1,-13 3 297,0 1 0,0 0 0,1 1 0,0 1 0,-24 16 0,11-8-102,6-2-141,-1 1 0,1 1-1,1 0 1,1 1 0,0 1-1,1 1 1,-16 23-1,29-35-123,0 0-1,0 0 0,1 1 1,0-1-1,0 1 0,1 0 1,-1 0-1,2 0 0,-1 0 0,1 0 1,0 1-1,0 11 0,1-14 33,0-1 0,1 1 0,-1-1-1,1 1 1,0-1 0,1 1 0,-1-1 0,1 0-1,0 0 1,0 0 0,0 0 0,0 0 0,1 0-1,-1 0 1,1 0 0,0-1 0,0 0 0,1 0-1,-1 0 1,1 0 0,5 4 0,5 1 30,1-1 1,-1 0-1,1-1 1,0-1-1,1 0 1,-1-1-1,27 3 1,-16-5 120,-1-1 0,1 0 0,0-2 1,25-4-1,-35 2-55,0 0 1,-1-1-1,1-1 0,-1 0 1,0-1-1,0 0 0,26-17 1,-37 20-80,-1 0-1,0 0 1,0 0 0,0 0-1,0 0 1,0 0 0,-1-1 0,1 1-1,-1-1 1,0 0 0,0 0 0,1-4-1,-1 2 20,0-1 0,0 0-1,-1 0 1,0 0 0,-1 0 0,1-13-1,-3 3-25,0 1-1,-1-1 0,0 0 0,-2 1 1,-9-24-1,7 21-122,-1-4 32,-2 0 1,-12-21-1,19 39 42,0 0-1,0 0 1,0 0-1,-1 1 1,0 0 0,0-1-1,0 1 1,0 0-1,-1 1 1,1-1-1,-1 1 1,0 0-1,0 0 1,-7-3-1,8 5-35,0 0 1,0 0-1,0 0 0,0 1 1,0-1-1,0 1 1,0 0-1,0 0 0,0 0 1,-1 1-1,1 0 0,0-1 1,0 1-1,0 1 0,1-1 1,-1 0-1,0 1 0,0 0 1,-4 3-1,4-2-285,-1 1 0,0 0 0,1 0 1,0 0-1,0 0 0,0 1 0,0 0 0,1 0 0,0 0 0,0 0 0,0 0 0,-2 8 1,4-10-135,0 0 1,0 0 0,1 0 0,-1 0 0,1-1 0,-1 6-1,5 17-1805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39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2 385 5408,'-1'-2'6657,"8"-4"-3688,22-12-2898,-5 4 461,24-20-219,-1-2 1,-2-1-1,44-49 0,30-51 338,-119 135-635,1 1 1,0 0 0,0 0-1,0 0 1,0 0 0,0 0-1,0 1 1,0-1-1,0 0 1,1 0 0,-1 1-1,0-1 1,0 1 0,1-1-1,-1 1 1,3-1 0,-3 1-7,-1 0 0,1 1 0,0-1 0,-1 0 0,1 0 0,0 1 0,0-1 0,-1 1 0,1-1 0,-1 0 0,1 1 0,0-1 0,-1 1 0,1 0 0,-1-1 0,1 1 0,-1-1 0,0 1 0,1 0 0,-1-1 0,1 1 0,-1 0 0,0 0 0,0-1 0,1 1 0,-1 0 0,0 0 0,0-1 0,0 1 0,0 0 0,0 0 0,0 1 0,1 11 137,-1 1 0,-1 0 0,-3 23-1,0-1 206,3-31-283,0 13 175,0 0 1,1 1-1,3 29 1,-2-43-203,0 0 0,0 0 0,1 0 0,-1 0 0,1-1 0,0 1 0,0-1 0,1 1 0,0-1 0,-1 0 0,1 0 0,0 0 0,1 0 0,-1 0 0,1-1 0,0 0 0,0 1 0,4 1 0,-5-3-29,0-1-1,0 1 1,0-1-1,0 0 1,0 0-1,0-1 1,0 1-1,0-1 1,0 1-1,0-1 1,0 0-1,1 0 1,-1 0-1,0 0 1,5-2-1,4-1-265,0-1 1,19-8-1,-21 8-106,15-6-144,6-2-1891,-1-1 0,38-23 0,-52 24-894,15-13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41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11 385 1728,'-10'9'5775,"17"-11"-3097,2-2-1913,-1 0 1,1-1-1,-1 0 1,1-1-1,-2 0 1,11-9-1,41-48 109,-19 18-642,-14 15-111,-2-1 0,26-41-1,-17 13 97,-15 23 206,-17 27-393,-2 8-82,0 4-54,-28 89 304,27-83-101,-2 6 8,0 1 1,1-1-1,1 0 1,0 17-1,2-28-94,0-1 0,1 1-1,-1 0 1,1 0-1,-1-1 1,1 1 0,0 0-1,1-1 1,-1 1 0,1-1-1,-1 1 1,1-1 0,0 0-1,0 0 1,1 1 0,-1-2-1,1 1 1,-1 0 0,1 0-1,0-1 1,6 5-1,-3-3 47,1 0 0,1-1 0,-1 0-1,0 0 1,1 0 0,-1-1-1,1 0 1,0-1 0,0 0 0,0 0-1,11 0 1,-8-2 26,1 0 0,-1-1 0,0 0 0,0 0 0,0-1 0,0-1 0,12-5 0,4-5-97,0-2 0,0 0 0,-2-2 0,42-37 0,-67 55-2,0 0 0,0 0 1,0 0-1,0 0 0,0-1 0,1 1 0,-1 0 0,0 0 0,0 0 1,0 0-1,0 0 0,0 0 0,1 0 0,-1 0 0,0 0 0,0 0 1,0 0-1,0 0 0,0 0 0,1 0 0,-1 0 0,0 0 0,0 0 1,0 0-1,0 0 0,1 0 0,-1 0 0,0 0 0,0 0 0,0 0 1,0 0-1,0 1 0,1-1 0,-1 0 0,0 0 0,0 0 1,0 0-1,0 0 0,0 0 0,0 0 0,0 1 0,1-1 0,3 10-161,-1 14 172,-8 33 640,3-44-436,0-7 84,8-12-3,4-8-381,1 2 0,0 0-1,1 0 1,0 1 0,19-14-1,-29 24 92,1 0 0,0-1 0,0 1 0,0 1-1,-1-1 1,1 0 0,0 1 0,0-1 0,0 1-1,0 0 1,0 0 0,0 0 0,0 0 0,0 1-1,0-1 1,0 1 0,0 0 0,0 0 0,0 0-1,4 2 1,6 4 247,1 0-1,22 17 1,-19-12-194,10 3-61,-17-10-272,-1 0 0,10 8 0,-16-11-599,-1 0-1,1 0 1,-1 1-1,0-1 1,0 1-1,3 3 1,-2 6-4300,-3-11 4884,-1 0-1,1-1 1,0 1 0,-2 3-1221,-3 5-1626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41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36 8128,'-89'-19'3680,"55"14"-3168,24 2-1216,7 3 288,3-8-1248,13 8 960,21 0-3552,19 8 2368,-1 3 192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42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1105 2080,'-7'1'625,"14"6"1577,1-3 640,-6-4-2600,1 1 0,0-1 0,0 1 0,-1-1-1,1 0 1,0 0 0,0 0 0,-1-1 0,1 1 0,0-1 0,-1 1-1,1-1 1,0 0 0,-1 0 0,1 0 0,-1 0 0,1 0-1,-1-1 1,0 1 0,1-1 0,-1 0 0,4-3 0,3-4 274,0 0 0,0-1 0,11-15 0,107-152 609,187-303-741,-266 390 250,-47 88-628,0 0-1,0 0 0,-1 0 1,1 0-1,-1 0 0,1 0 1,-1 0-1,0 0 0,0 0 1,0 0-1,0-3 0,0 5-9,0 1-1,0-1 1,0 0-1,0 0 0,0 0 1,0 0-1,0 0 0,0 0 1,0 0-1,0 0 0,0 0 1,0 0-1,0 1 0,0-1 1,0 0-1,0 0 0,0 0 1,0 0-1,0 0 0,0 0 1,0 0-1,-1 0 1,1 0-1,0 0 0,0 0 1,0 1-1,0-1 0,0 0 1,0 0-1,0 0 0,0 0 1,0 0-1,0 0 0,0 0 1,0 0-1,-1 0 0,1 0 1,0 0-1,0 0 1,0 0-1,0 0 0,0 0 1,0 0-1,0 0 0,0 0 1,0 0-1,0 0 0,-1 0 1,1 0-1,0 0 0,0 0 1,0 0-1,0 0 0,0 0 1,0 0-1,0 0 1,0 0-1,0 0 0,0 0 1,0-1-1,-1 1 0,1 0 1,0 0-1,0 0 0,0 0 1,0 0-1,0 0 0,0 0 1,0 0-1,-10 15-117,2 1 0,-1 1 0,-9 29 0,-12 56 62,13-42 21,5-20 53,-3 7 212,3 0 1,-14 92 0,26-134-212,-1 0-1,1-1 1,0 1 0,1 0 0,-1 0 0,1-1 0,0 1-1,0 0 1,1-1 0,2 8 0,-2-10 17,-1 0 1,0-1-1,0 1 1,1 0-1,-1 0 1,1-1-1,-1 1 1,1-1-1,0 0 1,-1 1 0,1-1-1,0 0 1,0 0-1,0 0 1,0 0-1,0 0 1,0-1-1,0 1 1,0 0-1,0-1 1,1 0-1,-1 1 1,0-1-1,3 0 1,3-1 18,0 1 1,0-1 0,0 0-1,0-1 1,0 0 0,0 0 0,0-1-1,-1 0 1,1 0 0,-1-1-1,0 0 1,0 0 0,10-8-1,-7 3-34,0 0-1,-1-1 0,0 0 0,0 0 0,-1-1 1,0 0-1,9-19 0,91-222-9,-58 126-94,14-50 276,-56 148-200,-2-1 0,-1 1 0,-1-1 0,0-39-1,-5 58-94,-3 13 34,-4 18-11,-76 371 1235,19-72-885,45-257-200,12-41 115,2 1 0,-6 29 0,11-44 119,4-13-283,2-6-129,11-19-339,-11 20 349,1 0 0,0 0 0,10-13 1,-8 13 52,-2 2-60,0 1 1,1 0-1,8-7 1,-14 12 85,0 1 1,0 0-1,1 0 0,-1 0 1,0 1-1,1-1 1,-1 0-1,1 0 0,-1 1 1,1-1-1,-1 1 0,1-1 1,0 1-1,-1 0 1,1-1-1,-1 1 0,1 0 1,0 0-1,-1 0 0,1 0 1,0 1-1,-1-1 1,1 0-1,-1 1 0,3 0 1,5 5 215,1 0 0,-1 1 0,15 13 0,8 7 182,-22-21-311,1 1 0,1-1 0,-1-1 0,1 0 0,0 0 0,0-1 1,0-1-1,1 0 0,-1-1 0,1 0 0,0-1 0,0 0 0,21-2 0,-25 0-45,0 0 1,0 0-1,-1-1 0,1 0 0,0-1 0,-1 0 0,0 0 0,1-1 0,-2 0 0,1 0 0,0-1 0,-1 0 0,0 0 0,0-1 1,0 0-1,0 0 0,-1-1 0,-1 1 0,1-1 0,5-10 0,-4 6-56,-1-1 1,0-1-1,-1 1 1,-1-1-1,0 0 1,0 0-1,-1 0 1,1-20-1,-4 32 17,0 0-1,0 0 1,0 0 0,0-1-1,0 1 1,0 0 0,0 0-1,-1 0 1,1-1 0,0 1-1,-1 0 1,1 0 0,-1 0-1,0-2 1,0 3 5,1 0 0,0 0 0,-1-1 0,1 1 0,-1 0-1,1 0 1,0 0 0,-1 0 0,1-1 0,-1 1 0,1 0 0,0 0 0,-1 0 0,1 0-1,-1 0 1,1 0 0,0 0 0,-1 0 0,1 0 0,-1 0 0,1 0 0,-1 0-1,1 0 1,0 1 0,-1-1 0,0 0 0,-2 2-17,0 0 0,-1 0 1,1 1-1,0-1 0,1 1 0,-1 0 0,-3 3 1,-3 5 108,1-1-1,0 2 1,1-1 0,0 1 0,1 0-1,0 0 1,-5 18 0,9-24-19,1 0-1,0 0 1,0 1 0,0-1-1,1 0 1,0 0-1,0 1 1,1 6 0,0-9-26,0 0 1,0 0 0,0 0-1,0 0 1,1 0 0,0 0-1,0 0 1,0-1 0,0 1-1,1 0 1,-1-1 0,1 0-1,3 3 1,2 2-7,0-1 0,0-1 1,0 1-1,1-2 0,0 1 0,0-1 1,1 0-1,-1-1 0,1 0 0,19 5 1,-19-8-442,1 1 1,-1-1 0,1 0 0,-1-1 0,1-1 0,19-2 0,-10-2-2688,36-13-1,-36 11 127,6-1 95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43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18 223 8320,'-18'-44'3072,"18"41"-2400,5 0-160,3-5 192,10-9-480,13-2 1024,17-4-672,17-4-288,5 2-160,1 6-288,-6 4 96,-7 4-2496,-1 3 1376,5 8-4992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45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33 545 6464,'-19'-9'2090,"18"9"-2003,1 0-1,-1 0 0,0-1 0,1 1 1,-1 0-1,1 0 0,-1 0 0,0 0 1,1 0-1,-1 0 0,0 1 0,1-1 1,-1 0-1,-4 4 1985,14-7-1078,140-74 1291,-116 56-2092,0 0-1,38-36 1,-30 18-79,68-87 1,-66 72 43,-38 48-117,0 0 0,0 1 0,11-9 0,-16 13-38,1 1 1,-1 0-1,0 0 0,0 0 1,1 0-1,-1-1 0,0 1 1,0 0-1,1 0 0,-1 0 1,0 0-1,1 0 0,-1 0 1,0 0-1,0 0 0,1 0 1,-1 0-1,0 0 0,1 0 1,-1 0-1,0 0 0,0 0 1,1 0-1,-1 0 0,0 0 1,1 1-1,-1-1 0,0 0 1,0 0-1,1 0 0,-1 0 1,0 1-1,0-1 0,0 0 1,1 0-1,-1 0 0,0 1 1,0-1-1,0 0 0,0 0 1,1 1-1,-1-1 0,0 0 1,0 0-1,0 1 1,0-1-1,0 0 0,0 1 1,0-1-1,0 0 0,0 0 1,0 1-1,0-1 0,0 0 1,0 1-1,2 24 90,-2-18-48,-3 88 6,1-74 39,1 1 0,1 0 0,0 0 0,6 31 0,-4-42-23,1 0-1,0-1 0,0 1 0,1-1 0,0 1 0,7 11 0,-9-19-29,0-1 1,0 1-1,0 0 0,0-1 0,1 0 0,-1 1 1,1-1-1,-1 0 0,1 0 0,0 0 1,0-1-1,0 1 0,0-1 0,0 0 0,0 1 1,0-1-1,0-1 0,1 1 0,-1 0 0,0-1 1,0 0-1,1 1 0,-1-1 0,0 0 1,4-1-1,4-1-21,0 0-1,0 0 1,-1-1 0,1 0 0,-1-1 0,0 0 0,0-1 0,0 0-1,0-1 1,-1 0 0,0 0 0,0-1 0,-1 0 0,0-1-1,0 1 1,-1-2 0,0 1 0,10-16 0,-11 15-65,0-1 1,-2 1 0,1-1 0,-1 0-1,0 0 1,-1-1 0,0 1-1,-1-1 1,0 0 0,-1 1-1,0-1 1,-1 0 0,0 0 0,0 0-1,-1 0 1,-1 1 0,0-1-1,0 0 1,-4-10 0,5 19 26,0 0 0,0-1 0,0 1 0,0 0 0,-1 0 0,1 0 0,-1 0 0,1 0 0,-1 0 0,0 0 0,0 1 0,0-1 0,0 1 0,0-1 0,0 1 0,0 0 0,0-1 0,-4 0 0,4 1 13,0 1 1,0-1 0,0 1-1,0 0 1,0 0 0,0 0-1,0 0 1,0 0 0,0 0-1,0 0 1,0 1 0,0-1-1,1 1 1,-1-1 0,0 1-1,0 0 1,0-1 0,0 1-1,1 0 1,-1 0 0,0 1-1,1-1 1,-3 3-1,-4 4 7,1 0 0,0 1 0,1 0 0,0 0 0,0 1 0,1 0-1,-4 10 1,1 0 150,1 0 0,-8 37 0,14-51-101,0 0-1,1 0 0,-1 0 0,1-1 0,0 1 0,1 0 0,-1 0 0,1 0 0,0 0 1,4 11-1,-3-13-11,0-1-1,0 1 1,0 0 0,0-1 0,1 1 0,-1-1 0,1 0 0,0 1-1,0-1 1,0-1 0,0 1 0,1 0 0,-1-1 0,1 0 0,-1 0 0,6 3-1,0-2 50,0 0 0,1 0 0,-1-1-1,1 0 1,0-1 0,0 0-1,13 0 1,-3-2 38,0 0 0,32-7-1,-37 4-74,-1 0 0,0-1-1,-1 0 1,1-1 0,-1-1-1,0 0 1,-1-1 0,1 0-1,-2-1 1,1 0 0,-1-1-1,-1-1 1,11-11 0,3-9 19,-1-1 1,-1-1-1,27-57 1,-6 7-600,-42 104-159,-7 81 588,-1 4 471,7-73-281,-1-5 163,6 54 1,-5-81-236,0 0 0,1 1-1,-1-1 1,0 0 0,0 0 0,1 0 0,-1 0 0,1 0 0,-1 0 0,1 0 0,-1 0 0,1 0 0,0 0 0,1 1-1,-2-2-4,0 1 0,1-1-1,-1 0 1,1 0-1,-1 1 1,1-1 0,-1 0-1,1 0 1,-1 0-1,1 0 1,-1 0 0,0 0-1,1 0 1,-1 0-1,1 0 1,-1 0-1,1 0 1,-1 0 0,1 0-1,-1 0 1,1 0-1,-1 0 1,1-1 0,2 0 8,0-1 0,-1 0 1,1 0-1,-1 1 0,0-2 0,1 1 1,-1 0-1,3-4 0,12-20-270,0 0-1,-2 0 0,20-50 0,-2 5 64,-32 69 184,103-193-541,-103 193 493,0-1 1,0 1-1,1 1 0,-1-1 1,0 0-1,1 0 0,-1 0 1,1 1-1,0-1 0,-1 1 1,4-3-1,-4 4 43,-1 0 0,0 0 0,1 0 1,-1 0-1,1 0 0,-1 0 0,1 0 0,-1 0 1,1 0-1,-1 0 0,0 0 0,1 0 0,-1 0 0,1 0 1,-1 0-1,1 0 0,-1 1 0,0-1 0,1 0 0,-1 0 1,1 1-1,10 13 240,12 28 430,-11-19-467,16 24 0,-9-20 48,24 25-1,-34-41-169,1-1 0,1-1 0,0 0 0,0 0 0,14 7 0,-22-14-48,0 0 0,1-1 1,0 1-1,-1-1 0,1 1 0,0-1 1,0 0-1,-1-1 0,1 1 1,0-1-1,0 1 0,0-1 0,0 0 1,0-1-1,7 0 0,-7 0-5,0-1 0,0 0-1,0 1 1,0-1 0,0-1-1,0 1 1,-1 0 0,1-1-1,-1 0 1,1 0 0,-1 0-1,0 0 1,4-6 0,1-3-5,0 0 0,-1-1 0,0 1 0,-1-1 0,-1-1 1,0 1-1,-1-1 0,0 0 0,-1 0 0,1-21 0,-3 31-36,-1 0 0,0 0 0,0 0 0,-1 0 0,1 0 0,-1 0 0,0 0 0,0 0 0,-2-5 0,2 8 5,1 0 0,-1 0 0,1 0 0,-1 0 0,1 0 0,-1 0 0,0 0 0,1 1 0,-1-1 0,0 0 0,0 0 0,0 1 0,1-1 0,-1 1 0,0-1 0,0 0 0,0 1 1,0 0-1,0-1 0,0 1 0,0-1 0,0 1 0,0 0 0,0 0 0,0 0 0,0 0 0,0 0 0,-1 0 0,1 0 0,0 0 0,0 0 0,0 0 0,0 0 0,0 1 0,0-1 0,0 0 0,0 1 0,-2 0 0,1 1-5,-1-1 0,1 1 1,-1 0-1,1 0 0,0 0 0,-1 0 0,1 0 0,0 1 1,0-1-1,1 0 0,-3 5 0,-16 33 40,14-27 12,-38 97 247,38-89-172,0-1 1,2 1-1,-4 35 0,8-49-72,0 0 0,0 0 0,1 0 0,0 0 0,0 0 0,0 0 1,1 0-1,0 0 0,1 0 0,0-1 0,0 1 0,4 6 0,-5-10-9,0 1-1,1-1 1,-1 0-1,1 0 1,0 0-1,0 0 1,0 0-1,0 0 1,1-1-1,-1 0 1,1 1-1,-1-2 1,1 1-1,0 0 1,0-1-1,0 1 1,0-1-1,0 0 1,0 0-1,0-1 1,7 1-1,1-1 0,0-2 0,0 1 0,-1-1 0,1-1-1,15-5 1,0-2-109,27-15 1,-22 7 51,0-1 0,-2-1 0,0-2 0,-2-1 0,0-1 1,-2-1-1,0-2 0,-2 0 0,-1-2 0,21-35 0,-33 46 30,-8 13-23,0 0 0,0 0 0,8-9-1,-10 28-97,-1-1 149,-1 10 42,2 1-1,0-1 1,6 24 0,1-10 204,16 44 0,-18-66-212,0 0 0,1 0 0,1-1 0,0-1 0,17 22 0,-20-29 9,0 0-1,0 0 1,0-1-1,1 1 1,8 5 0,-12-10-44,0 0 1,0 0-1,0 0 1,0 0-1,0 0 1,1-1-1,-1 1 1,0-1-1,0 1 1,0-1-1,1 0 1,-1 0-1,0 0 1,1 0-1,-1 0 1,0-1-1,0 1 1,1 0 0,-1-1-1,0 0 1,0 0-1,3-1 1,4-2 23,-1-1 1,1-1-1,-1 1 1,0-2 0,0 1-1,-1-1 1,1 0-1,-2 0 1,1-1 0,8-14-1,3-7-49,25-56 0,-26 49-139,0 0 44,19-38-73,-31 65 81,1 0-1,0 0 1,0 1 0,1 0-1,10-10 1,-16 17 86,-1 0 0,1 1 0,0-1 0,0 0 0,-1 1 0,1-1 0,0 0 0,0 1 0,0-1 0,0 1 0,-1 0 0,1-1 0,0 1 0,0 0 0,0-1 0,0 1 0,0 0 0,0 0 0,0 0 0,0 0 0,0 0 1,0 0-1,0 0 0,0 0 0,0 0 0,0 1 0,0-1 0,0 0 0,0 1 0,0-1 0,0 0 0,0 1 0,-1-1 0,1 1 0,0-1 0,0 1 0,0 0 0,-1-1 0,1 1 0,0 0 0,-1 0 0,1 0 0,0 1 0,3 3 10,-1 1 0,0 0 0,0 0-1,-1 1 1,3 7 0,1 8 19,-1 0 1,-1 0-1,-1 1 0,0-1 0,-2 1 1,-1-1-1,-1 1 0,0-1 0,-2 1 1,-10 41-1,10-56 31,1 0 1,-1-1-1,-1 1 1,0-1-1,0 0 1,0 0-1,-1-1 0,1 1 1,-2-1-1,1 0 1,-1 0-1,0 0 1,-7 4-1,8-6-57,0-1 0,0-1 0,0 1 0,0-1 0,0 0 1,-1 0-1,1 0 0,0-1 0,-1 1 0,0-2 0,1 1 0,-1 0 0,0-1 0,1 0 0,-1-1 1,0 1-1,1-1 0,-1 0 0,-6-2 0,5 0-149,-1 1 0,1-1 0,-9-6 0,14 8 94,0 0 0,0 0 0,0 0 0,0 0 0,1-1 0,-1 1 0,0-1 0,1 1 0,-1-1 0,1 0 0,0 1 0,0-1 0,0 0-1,-1 0 1,2 0 0,-3-3 0,3 4 21,0 0-1,0 0 0,1 1 1,-1-1-1,0 0 0,0 0 1,0 0-1,1 0 0,-1 1 1,0-1-1,1 0 0,-1 0 1,0 1-1,1-1 0,-1 0 1,1 0-1,-1 1 0,1-1 1,0 1-1,-1-1 0,1 1 1,0-1-1,-1 1 0,1-1 1,0 1-1,0-1 0,1 0 1,1 0-34,0 0 0,0-1 0,1 1 0,-1 1 0,0-1-1,5 0 1,13 0-38,0 1 1,42 7-1,-12-1 307,-4-2-22,-9 0 323,65-2 0,-84-3-381,-1 1 76,0-2-1,20-4 1,-32 5-139,-1-1-1,1 0 1,0 0 0,-1 0 0,0-1-1,1 0 1,-1 0 0,0 0 0,0 0-1,6-7 1,-4 4-18,0-1 1,-1 1-1,0-1 0,0-1 1,-1 1-1,0-1 0,0 0 1,0 0-1,-1 0 0,-1-1 1,1 1-1,-2-1 0,1 0 1,-1 0-1,2-13 0,-4 20-35,1-5-50,-1 0 0,1 0-1,-1 0 1,-1 0 0,1-1 0,-1 1 0,-3-10-1,4 17 39,0 0 0,0-1 0,0 1 0,0 0 0,0-1 0,0 1 0,0 0 0,0-1 0,-1 1 0,1 0 0,0-1 0,0 1 0,0 0 0,0-1 0,-1 1 0,1 0 0,0-1 0,0 1 0,-1 0 0,1 0 0,0-1 0,0 1 0,-1 0 0,1 0 0,0 0 0,-1-1 0,1 1 0,0 0 0,0 0 0,-1 0 0,1 0 0,-1 0 0,1 0 0,0 0 0,-1 0 0,1 0 0,0 0 0,-1 0 0,1 0 0,0 0 0,-1 0 0,1 0 0,0 0 0,-1 0 0,1 0 0,0 0 0,-1 0 0,1 1 0,0-1 0,-1 0 0,1 0 0,0 0 0,0 1 0,-1-1 0,1 0 0,0 0 0,0 1 0,-1-1 0,1 0 0,0 0 0,0 1 0,0-1 0,-1 0 0,1 1 0,0-1 0,0 0 0,0 1 0,-14 27 95,12-23-66,-4 9 243,0 1 0,1 1 0,1-1 0,-3 21 0,6-27-114,0 1 0,0-1 0,1 0 0,1 0 0,0 0 0,0 0 0,0 0 0,1 0 0,4 9 0,-5-14-106,1 0 0,0 0 0,1-1 0,-1 1 0,1-1 0,-1 0 0,1 1 0,0-1 0,0 0 0,1-1 0,-1 1 0,0-1 0,1 1 0,0-1 0,-1 0 0,1 0 0,0-1 0,0 1 0,7 1 0,6 1-51,0 0 1,0-2-1,26 2 0,0-3-915,58-5-1,44-17-4607,-130 19 4465,0-1 1,0-1-1,-1-1 0,1 0 1,-1-1-1,0 0 0,0-1 1,18-13-1,-7 0-1230,26-26 0,-51 46 2294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49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1096 5408,'-1'0'67,"1"-1"-1,0 1 1,0 0-1,-1 0 1,1 0 0,0-1-1,-1 1 1,1 0 0,0 0-1,-1 0 1,1 0 0,0 0-1,-1 0 1,1 0 0,0 0-1,-1 0 1,1 0 0,0 0-1,-1 0 1,1 0 0,0 0-1,-1 0 1,1 0 0,0 0-1,-1 0 1,1 0 0,0 0-1,-1 0 1,1 1 0,0-1-1,0 0 1,-1 0 0,1 0-1,0 1 1,-1-1 0,1 0-1,0 0 1,0 1 0,0-1-1,-1 0 1,1 0 0,0 1-1,0 0 1,18-1 3586,-7-1-3269,0 0-1,0 0 0,0-1 1,0-1-1,0 0 1,-1 0-1,1-1 0,-1-1 1,0 1-1,-1-2 0,1 1 1,-1-1-1,0-1 1,8-7-1,14-14-245,-2-1 1,36-47-1,-48 56-37,205-264 635,-209 264-701,-11 16-30,-1 0 0,1 1 0,1 0 0,-1-1 0,0 1 0,1 0 0,-1 0 0,1 0 0,0 1 1,0-1-1,6-4 0,-8 8 7,0 1 1,-1-1 0,1 0 0,-1 0-1,0 0 1,1 0 0,-1 0-1,0 0 1,0 0 0,1 0 0,-1 1-1,0 0 1,1 58 66,-1-36-31,5 35 1,-2-36-5,2-1 0,1 0 0,0 0 1,2 0-1,1-1 0,20 38 0,-22-47 0,1-1 1,0 1-1,0-2 0,2 1 1,-1-1-1,1-1 0,0 1 1,1-2-1,0 1 0,1-2 1,-1 1-1,22 8 0,-30-15-11,0 0 0,0 0 0,0 0 0,0 0 0,1 0 0,-1-1 0,0 0 0,1 1 0,-1-1 0,0-1 0,1 1 0,-1 0 0,0-1 0,0 0 0,1 1 0,-1-1 0,0-1 0,0 1 0,0 0 0,0-1 0,0 1-1,0-1 1,-1 0 0,1 0 0,0 0 0,-1-1 0,1 1 0,-1 0 0,4-6 0,1-2-8,-1 0-1,0 0 0,0 0 1,-1-1-1,0 0 1,-1 0-1,3-15 0,-3 12-45,-1-1-1,-1 0 0,-1 0 0,0 0 0,0 0 1,-2 0-1,0 0 0,-1 0 0,0 0 1,-1 1-1,-7-23 0,10 37 4,-1-1-1,1 0 1,0 1 0,0-1-1,0 1 1,0-1-1,-1 0 1,1 1 0,0-1-1,0 0 1,-1 1 0,1-1-1,-1 1 1,1-1-1,0 1 1,-1-1 0,1 1-1,-1-1 1,1 1 0,-1 0-1,0-1 1,1 1-1,-1 0 1,1-1 0,-1 1-1,0 0 1,1 0 0,-1-1-1,1 1 1,-2 0-1,1 0 0,0 1-1,0 0 1,1-1-1,-1 1 0,0 0 1,0-1-1,0 1 0,1 0 1,-1 0-1,0 0 1,1 0-1,-1 0 0,1 0 1,-1 0-1,0 1 0,-3 8-57,1-1 0,-4 17 0,4-10 71,2-1 0,0 0 0,1 1 0,1-1 0,0 0 0,6 29 0,-6-38 24,1 0-1,-1-1 1,1 1 0,0 0 0,1-1 0,0 1 0,0-1 0,0 0-1,0 0 1,1 0 0,-1 0 0,1-1 0,1 0 0,-1 1 0,1-1-1,-1-1 1,1 1 0,0-1 0,0 0 0,1 0 0,10 4 0,4 0 18,0-1 1,1-2-1,-1 0 1,43 3 0,-7-3 46,79-6 1,-101 0-30,1-2 0,-1-2 0,53-16 1,112-51 147,-182 65-92,20-12 0,-31 17-83,-1-1 0,0 1 1,0-1-1,0 0 0,0-1 0,-1 1 0,5-7 1,-9 11-28,0 0 1,1-1 0,-1 1 0,0 0 0,1-1 0,-1 1-1,0-1 1,1 1 0,-1 0 0,0-1 0,0 1 0,0-1-1,1 1 1,-1-1 0,0 1 0,0-1 0,0 1-1,0-1 1,0 1 0,0-1 0,0 1 0,0-1 0,0 1-1,0-1 1,0 1 0,0-1 0,-1 1 0,1-1-1,0 1 1,0-1 0,0 1 0,-1-1 0,1 1 0,0 0-1,-1-1 1,1 1 0,0-1 0,-1 1 0,1 0-1,0-1 1,-1 1 0,1 0 0,-1 0 0,1-1 0,0 1-1,-1 0 1,1 0 0,-1-1 0,1 1 0,-1 0 0,1 0-1,-1 0 1,1 0 0,-2 0 0,-1-1-27,1 1 0,-1 0 1,0 0-1,0 0 0,0 0 0,0 0 1,0 1-1,-5 0 0,-5 5 3,0 0-1,0 0 1,1 1-1,0 1 1,0 0-1,0 1 1,1 0-1,-13 15 1,-2 4 251,-42 58 0,65-82-223,1 0 0,0 0 1,0 0-1,0 0 0,1 0 0,-1 1 0,1-1 0,-1 5 0,2-6 5,-1-1 1,1 1-1,0 0 1,0-1-1,0 1 1,0 0-1,0-1 1,1 1-1,-1-1 1,1 1-1,0-1 0,-1 1 1,3 2-1,-3-4-3,1 0-1,-1 0 0,1-1 1,-1 1-1,1-1 1,-1 1-1,1 0 0,0-1 1,-1 1-1,1-1 0,0 0 1,0 1-1,-1-1 1,1 1-1,0-1 0,0 0 1,0 0-1,-1 1 0,1-1 1,0 0-1,0 0 0,0 0 1,0 0-1,0 0 1,-1 0-1,1 0 0,0 0 1,0-1-1,0 1 0,-1 0 1,1 0-1,0-1 1,0 1-1,0 0 0,-1-1 1,1 1-1,0-1 0,0 0 1,4-2-86,0-1 0,0 0 1,8-8-1,-13 12 71,89-97-541,-50 54 484,-18 17 124,-20 26-58,-1-1 1,0 1-1,0 0 1,0-1-1,0 1 1,0 0-1,1-1 1,-1 1-1,0 0 1,0 0-1,0-1 1,1 1-1,-1 0 1,0 0-1,0 0 0,1-1 1,-1 1-1,0 0 1,1 0-1,-1 0 1,0 0-1,0-1 1,1 1-1,-1 0 1,0 0-1,1 0 1,-1 0-1,0 0 0,1 0 1,-1 0-1,1 0 1,-1 0-1,0 0 1,1 0-1,-1 0 1,0 0-1,0 0 1,1 1-1,-1-1 1,2 5 24,2 2 31,-1 0-1,1 0 0,0 0 0,1 0 0,-1-1 0,1 0 0,0 0 1,1 0-1,0 0 0,0-1 0,0 0 0,0 0 0,1-1 1,0 0-1,0 0 0,11 4 0,-2-3-22,2-1 0,-1 0-1,0-1 1,1-1 0,0 0 0,-1-2-1,1 0 1,0-1 0,-1-1 0,1 0 0,-1-1-1,0-1 1,0-1 0,23-10 0,-21 8-181,24-9 32,-1-2 1,51-30-1,-90 46 129,-11 8-76,-54 69 702,59-71-630,0 0-1,0 1 1,1-1 0,0 1-1,0-1 1,0 1-1,1 0 1,0 0 0,-1 0-1,2 0 1,-1 0 0,1 0-1,-1 7 1,1-11 1,0 1-1,1 0 1,-1 0-1,0 0 1,0 0 0,1 0-1,-1 0 1,1-1 0,0 1-1,0 0 1,-1 0-1,1-1 1,0 1 0,0 0-1,0-1 1,1 1-1,-1-1 1,0 0 0,1 1-1,-1-1 1,1 0 0,-1 0-1,1 0 1,-1 0-1,1 0 1,0 0 0,0 0-1,-1 0 1,1-1 0,0 1-1,0-1 1,0 1-1,0-1 1,0 0 0,-1 0-1,5 0 1,13-2 67,1 0 0,-1-2 0,0 0 1,0-1-1,27-11 0,-7 3-3,7-3-100,70-32 0,-97 39-27,-2-1 1,0-1-1,0 0 1,-1-1-1,0-1 1,25-27-1,-10 0-46,-2-1-1,42-78 1,0-1 249,-17 40-96,85-144-30,-109 164-67,-1-1-1,21-70 0,-48 119 43,-2 12-1,0 0 1,0 0 0,0-1-1,0 1 1,0 0 0,0 0-1,0 0 1,0 0 0,0 0-1,0 0 1,0 0-1,0 0 1,0 0 0,0 0-1,0 0 1,0 0 0,0 0-1,0 0 1,0 0 0,0 0-1,0-1 1,-1 1-1,1 0 1,0 0 0,0 0-1,0 0 1,0 0 0,0 0-1,0 0 1,0 0-1,0 0 1,0 0 0,0 0-1,0 0 1,0 0 0,-1 0-1,1 0 1,0 0 0,0 0-1,0 0 1,0 1-1,0-1 1,0 0 0,0 0-1,0 0 1,0 0 0,0 0-1,0 0 1,0 0 0,0 0-1,0 0 1,-1 0-1,1 0 1,0 0 0,0 0-1,0 0 1,0 0 0,0 1-1,-13 17-62,-1 5 41,-22 39 11,-35 83 1,41-66 50,-27 118 0,3 90 307,50-256-267,2 0 0,1 47 0,1-74-57,0 0 0,0 0 0,1 0 0,0 0 0,0 0 0,0-1-1,2 5 1,-2-6-14,-1-1-1,1 0 1,0 0-1,0 1 1,0-1-1,0 0 1,0 0-1,0 0 1,0 0-1,0 0 1,0 0-1,0 0 1,1-1-1,-1 1 1,0 0-1,0-1 1,1 1-1,-1-1 1,1 1-1,-1-1 1,0 1-1,3-1 1,3 0-52,0 0 0,-1 0 1,1-1-1,0 0 1,0 0-1,0 0 1,-1-1-1,10-4 1,52-26-476,-58 27 475,35-17-149,-9 5-35,48-31 0,-76 42 260,-1 1-97,0 0 0,13-6 0,-19 10 66,-1 1 1,1-1-1,0 1 0,0-1 1,0 1-1,0 0 1,0-1-1,0 1 0,0 0 1,0 0-1,0 0 1,0 0-1,0 0 0,0 0 1,0 0-1,0 0 1,0 0-1,-1 0 0,1 0 1,0 1-1,0-1 0,0 0 1,0 1-1,0-1 1,0 0-1,0 1 0,0 0 1,-1-1-1,1 1 1,1 1-1,0 0 56,0 1 0,-1 0 0,1 0 0,-1-1 0,0 1 0,0 0 0,0 1 0,0-1 0,0 0 0,-1 0 0,1 0 0,-1 0 0,0 4 0,-1 4 115,0 0 1,-5 17-1,4-18-64,0 0 1,-1 21 0,3-28-95,0 0-1,0 0 1,1 0 0,-1 0 0,1 0 0,0 0-1,0 0 1,0 0 0,0 0 0,0 0-1,1 0 1,-1-1 0,1 1 0,2 2 0,-2-3-18,0 0 0,0 0 0,0 0 0,0-1 0,0 1 0,0-1 0,1 1 0,-1-1 0,1 0 1,-1 0-1,1 0 0,-1 0 0,1-1 0,-1 1 0,1-1 0,0 1 0,-1-1 0,1 0 0,0 0 0,-1 0 1,1 0-1,0-1 0,-1 1 0,5-2 0,6-2-218,0 0 1,0-1 0,19-11-1,-15 8 34,-9 5 110,126-65-366,-108 53 378,-2 0 1,0-2-1,25-23 1,-81 64-58,12-11 404,-35 30 0,48-36-210,1 0-1,0 1 1,0-1-1,-6 11 1,11-16-58,1-1 0,-1 0 0,0 0 1,1 1-1,-1-1 0,1 1 0,0-1 1,-1 0-1,1 1 0,0-1 0,0 1 1,0-1-1,0 1 0,0-1 0,0 3 1,1-3-3,0 0 1,-1 0-1,1 0 1,-1 0 0,1 0-1,0 0 1,0-1 0,0 1-1,-1 0 1,1-1 0,0 1-1,0 0 1,0-1 0,0 1-1,0-1 1,0 0-1,0 1 1,0-1 0,0 0-1,0 1 1,1-1 0,-1 0-1,0 0 1,2 0 0,4 0-2,-1 0 0,1 0 1,0-1-1,0 0 1,0 0-1,7-2 1,42-16-380,-50 16 320,0 1 11,9-3-146,19-11 1,-31 14 172,0 1 1,0-1-1,0 0 0,0 0 1,-1 0-1,1-1 0,-1 1 0,1 0 1,-1-1-1,0 0 0,0 0 0,3-5 1,-5 7 2,0 1 0,1-1 0,-1 0 0,0 0 0,0 0 0,0 0 0,0 0 0,0 0 0,-1 0 0,1 0 1,0 0-1,0 0 0,-1 0 0,1 0 0,0 0 0,-1 0 0,1 0 0,-1 0 0,1 0 0,-1 1 0,0-1 1,1 0-1,-1 0 0,0 1 0,1-1 0,-1 0 0,0 1 0,-1-2 0,-3-1-18,1 0 0,-1 1 0,1-1 0,-6-2 0,-65-19 29,38 13 88,34 10-88,0 1 1,0-1 0,0 0 0,0 0 0,1 0 0,-1 0 0,0 0 0,1-1 0,-1 1 0,1-1 0,-1 0 0,1 0 1,-3-2-1,5 4-6,0 0-1,0-1 1,0 1 0,0 0 0,0-1 0,0 1 0,0-1 0,0 1-1,0 0 1,0-1 0,0 1 0,0 0 0,0-1 0,0 1 0,0 0 0,0-1-1,0 1 1,0 0 0,0-1 0,1 1 0,-1 0 0,0-1 0,0 1 0,0 0-1,1 0 1,-1-1 0,0 1 0,0 0 0,1 0 0,-1-1 0,0 1-1,0 0 1,1 0 0,-1 0 0,1-1 0,12-4 15,-12 5-14,29-8 0,1 2-1,0 1 1,1 2 0,39 0 0,-53 3 33,1-1 99,1 0 0,0 2 0,-1 0 0,1 2 0,-1 0 0,0 1 0,24 8 0,-39-10-88,0 0-1,0 0 1,0 0 0,0 1-1,0-1 1,0 1 0,-1 0-1,0 0 1,1 0 0,-1 1 0,0-1-1,0 1 1,-1 0 0,1-1-1,-1 1 1,0 0 0,0 1-1,0-1 1,-1 0 0,1 0-1,-1 1 1,0-1 0,0 1-1,-1-1 1,1 6 0,-1-9-40,0-1-1,0 1 1,0 0 0,0-1-1,0 1 1,0 0 0,0-1-1,-1 1 1,1 0-1,0-1 1,0 1 0,-1 0-1,1-1 1,-1 2 0,0 0 5,7-12-71,1 1-1,0 1 1,0-1-1,1 1 1,0 0 0,16-12-1,-17 15 62,0 0 0,1 1 0,-1 0 0,1 0 0,0 0-1,0 1 1,0 0 0,1 1 0,16-3 0,-13 3 96,0 2 0,0 0 0,0 0 1,0 1-1,0 1 0,0 0 0,0 1 0,0 0 1,-1 0-1,1 1 0,-1 1 0,21 11 0,166 112 1111,-164-112-6257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36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25 853 1984,'-8'3'275,"-9"5"4303,26-9-4177,0-1-1,-1 0 0,1 0 1,-1-1-1,0 0 1,0 0-1,0-1 0,10-6 1,16-7 150,10-3 30,63-38 1,-86 45-520,-1-1 0,-1-1 0,0-1 1,-1-1-1,16-19 0,-9 4 8,-2 0 0,23-41 0,32-77 83,-44 82-63,67-147 747,-98 210-837,-1-1-1,1 1 0,-1-1 1,-1 0-1,1 1 0,-1-1 1,1-10-1,-2 16-4,0 0 0,0 0 1,0 0-1,0 0 0,0 0 1,0 0-1,0 0 0,0 0 0,0 0 1,0-1-1,0 1 0,0 0 1,0 0-1,0 0 0,0 0 0,0 0 1,0 0-1,0 0 0,0 0 1,0-1-1,0 1 0,0 0 0,0 0 1,-1 0-1,1 0 0,0 0 1,0 0-1,0 0 0,0 0 0,0 0 1,0 0-1,0 0 0,0-1 0,0 1 1,0 0-1,0 0 0,0 0 1,-1 0-1,1 0 0,0 0 0,0 0 1,0 0-1,0 0 0,0 0 1,0 0-1,0 0 0,0 0 0,-1 0 1,1 0-1,0 0 0,0 0 1,0 0-1,-6 5-119,-4 9 77,-4 9 152,1 1 0,1 1 0,1 0 0,1 0 0,2 1 0,-7 29 1,-2 42 228,3 0 0,1 103 0,12-183-281,1-4 64,2 22 0,-2-32-72,1 1 0,0-1 0,-1 0 0,1 0 0,0 0 0,1 0 0,-1 0 0,1 0 0,-1 0 0,1 0 0,3 4 0,-4-6-25,0-1 0,-1 1 1,1 0-1,0-1 0,0 1 1,-1-1-1,1 0 0,0 1 1,0-1-1,0 0 0,0 1 1,-1-1-1,1 0 0,0 0 1,0 0-1,0 1 0,0-1 1,0 0-1,0 0 0,0-1 0,0 1 1,-1 0-1,1 0 0,0 0 1,0-1-1,0 1 0,0 0 1,0-1-1,-1 1 0,1 0 1,0-1-1,0 1 0,-1-1 1,2 0-1,3-3 53,0 0-1,-1-1 1,8-7 0,-11 10-35,18-21 47,-1-1 0,-2 0 1,27-52-1,-39 66-174,1 1 0,8-11 0,-11 19-117,-2 7 47,-4 14-47,2-13 148,0 1 58,1 1 0,-1 0 1,2 0-1,-1 0 0,1 0 0,1 0 0,0 0 0,2 11 0,-2-16 12,0 0 0,0 0 0,1 0 0,0-1 0,-1 1 0,1 0-1,1-1 1,-1 0 0,0 1 0,1-1 0,0 0 0,0 0 0,0 0 0,0-1 0,0 1-1,0-1 1,1 1 0,-1-1 0,1 0 0,6 2 0,5 1 53,0 0-1,0-2 1,1 0 0,-1 0-1,1-1 1,0-1 0,0-1-1,19-2 1,2-2 22,1-1 0,46-14-1,-71 16-21,-1-1-1,1-1 0,-1 0 0,22-12 0,-28 13-17,0 0 0,0-1 0,0 0 0,0 0-1,-1 0 1,1-1 0,-2 0 0,1 0 0,6-11 0,-10 17-51,-1 0 0,0-1 0,0 1 1,1 0-1,-1 0 0,0-1 0,0 1 1,0 0-1,1-1 0,-1 1 0,0 0 1,0-1-1,0 1 0,0 0 0,0-1 1,1 1-1,-1 0 0,0-1 0,0 1 1,0 0-1,0-1 0,0 1 0,0-1 0,0 1 1,0 0-1,-1-1 0,1 1 0,0 0 1,0-1-1,0 1 0,0 0 0,0-1 1,0 1-1,-1 0 0,1-1 0,0 1 1,0 0-1,-1-1 0,1 1 0,0 0 0,0 0 1,-1-1-1,1 1 0,0 0 0,-1 0 1,1 0-1,-1-1 0,0 1-26,0 0 0,-1 0 0,1 0 0,0 0 1,-1 0-1,1 1 0,0-1 0,0 0 0,-1 1 0,1-1 0,0 1 0,0-1 0,0 1 0,-2 0 0,-12 10-162,0 1-1,-17 18 0,3-4 169,27-24 29,-28 27-24,27-26 13,1 0 1,0 0-1,0 0 1,0 0-1,0 0 1,1 0-1,-1 0 1,1 1-1,-2 4 0,3-7 15,0 0 0,0 0 0,0 0-1,0 0 1,0 0 0,0 0-1,0 0 1,0 0 0,1 0-1,-1 0 1,0 0 0,0 0-1,1 0 1,-1 0 0,1 0-1,-1 0 1,1 0 0,-1-1-1,1 1 1,0 0 0,-1 0 0,1-1-1,0 1 1,0 0 0,0-1-1,-1 1 1,1-1 0,0 1-1,0-1 1,0 1 0,0-1-1,0 0 1,2 1 0,-1 0 14,0 0 1,1-1-1,-1 1 1,1-1-1,-1 0 1,1 0-1,-1 0 1,0 0-1,1 0 1,-1 0-1,1-1 1,-1 1-1,4-2 0,-1-1 46,-1 1-1,1-1 0,-1-1 0,1 1 0,-1-1 0,0 0 0,4-4 0,-4 3-91,1 0 0,0 0 1,8-6-1,-7 7-32,-3 3-483,-5 10 245,-53 172 245,39-121-45,-30 72 0,31-97 136,-2 0-1,-1-1 1,-29 40-1,37-60 40,-1 0 0,-1-1 0,0 0 0,-1-1-1,-16 12 1,28-23-48,0 0 1,0 0-1,0 0 0,-1-1 0,1 1 0,0-1 1,0 1-1,-1-1 0,1 1 0,0-1 1,-1 1-1,1-1 0,-1 0 0,1 0 0,-2 0 1,2 0-20,1 0-1,-1-1 1,0 1 0,1 0 0,-1-1 0,1 1 0,-1 0 0,1-1 0,-1 1 0,1-1-1,0 1 1,-1 0 0,1-1 0,-1 1 0,1-1 0,0 1 0,0-1 0,-1 0 0,1 1 0,0-1-1,0 1 1,0-1 0,-1 0 0,1 1 0,0-1 0,0 1 0,0-1 0,0 0 0,0 1-1,0-1 1,0 1 0,0-1 0,1 0 0,-1 1 0,0-1 0,1 0 0,2-11-139,0 0 1,2 1-1,-1 0 0,2 0 1,-1 0-1,2 1 1,11-17-1,5-9-29,143-215 9,-96 164-183,-21 29 201,11-11 87,-39 47 69,-1-1 0,-1-1-1,28-47 1,32-87 76,17-32-95,-43 97-762,-61 114 493,1 2 0,-6 33 1,5-20 251,-27 97 61,-17 74 370,51-199-391,-1-1 1,1 0 1,0 0-1,0 1 1,1 8-1,0-15-20,0 0-1,0 0 0,0 0 1,0 0-1,0 0 0,0 0 1,1 0-1,-1 0 0,0-1 1,1 1-1,-1 0 1,0 0-1,1 0 0,-1 0 1,1-1-1,-1 1 0,1 0 1,0-1-1,-1 1 0,1 0 1,0-1-1,-1 1 0,1 0 1,0-1-1,0 1 1,-1-1-1,1 0 0,0 1 1,0-1-1,0 0 0,0 1 1,0-1-1,0 0 0,0 0 1,-1 0-1,1 0 0,0 0 1,0 0-1,0 0 0,1 0 1,9-2 90,0-1 0,0 0-1,-1 0 1,1-1 0,-1 0 0,0-1 0,12-8 0,17-7-336,-37 19 196,0 1 0,-1-1 1,1 0-1,0 1 0,0-1 1,0 1-1,0-1 0,0 1 1,0 0-1,0 0 0,3 0 1,-4 0 21,-1 1 0,1-1 0,0 0 0,-1 0 0,1 1 0,0-1 1,-1 0-1,1 1 0,0-1 0,-1 1 0,1-1 0,-1 1 0,1-1 1,-1 1-1,1-1 0,-1 1 0,0-1 0,1 1 0,-1 0 0,1-1 1,-1 1-1,0 0 0,0-1 0,1 1 0,-1 0 0,0 0 0,0-1 1,0 1-1,0 0 0,0-1 0,0 1 0,0 0 0,0 1 0,0 3 15,1 0 0,0 0 0,0 1 0,0-1 0,1 0 0,-1 0 0,1 0 0,1 0 0,-1-1-1,1 1 1,4 5 0,-5-6 43,1 0 0,-1-1 0,1 0 0,0 0 0,0 0 1,1 0-1,-1 0 0,1 0 0,-1-1 0,1 0 0,0 1 0,0-2 0,0 1 0,5 2 0,-5-4 30,-1 0 1,0 0-1,0 0 0,1 0 0,-1 0 0,0-1 1,0 0-1,1 1 0,-1-1 0,0 0 1,0-1-1,5-1 0,-2-1 16,1 1 1,-1-1-1,0-1 0,9-7 1,-5 2-17,0-1 1,-1 0 0,-1 0-1,0-1 1,8-16-1,29-67 74,-30 61-86,70-156 114,-75 171-168,77-172-12,-85 180-98,-5 7-22,1 4 109,1 1-1,0-1 1,0 0-1,0 0 1,0 1-1,0-1 1,-1 1-1,1-1 1,0 1-1,0 0 1,0-1-1,0 1 1,-1 1-1,-3 3-18,0-1 0,1 1 0,-1 1 0,1-1 0,0 1 0,0-1-1,-5 12 1,-17 48-90,24-59 122,-12 37 58,2 0 1,3 0 0,-7 57 0,5 137-241,11-223-369,1-10 91,-1 0 1,1-1 0,-1 1-1,0 0 1,-1 0 0,1 0-1,-1 0 1,1-1 0,-1 1-1,-2 5 1,-6-11-3360,-6-6-381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49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36 8480,'-36'-11'3840,"46"6"-3360,-2 2-1792,5-1 608,0-1 224,2 2 288,-2-2-1792,-1 5 1088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49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19 175 11296,'-18'-47'4192,"23"44"-3264,25-10-257,1 7-1279,21-3 193,15-2 2078,15-5-895,33 0-96,20 1-448,-12 2-1792,0 7 832,-9-7-4767,4 9 3039,-21 1-2848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55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25 2304,'-1'0'34,"1"0"-1,0 0 1,0-1-1,0 1 1,0 0 0,0 0-1,0-1 1,0 1 0,0 0-1,0 0 1,0-1 0,0 1-1,0 0 1,0-1 0,0 1-1,0 0 1,0 0-1,0-1 1,0 1 0,1 0-1,-1 0 1,0-1 0,0 1-1,0 0 1,0 0 0,1 0-1,-1-1 1,0 1-1,0 0 1,0 0 0,1 0-1,-1-1 1,13-8 1722,-10 8-1339,0 0 0,0 0 0,-1 0-1,1 0 1,0 0 0,0 0 0,0 1 0,0-1 0,5 1-1,-7 0-270,1 0-1,0 1 0,0-1 0,-1 1 0,1-1 0,0 1 0,-1-1 0,1 1 1,0 0-1,-1 0 0,1 0 0,-1 0 0,0 0 0,1 0 0,-1 0 0,0 1 1,0-1-1,1 0 0,-1 1 0,0-1 0,1 3 0,-1-1 12,0 0 0,0 0 0,0 0 0,-1 0 0,1 0 0,-1 0 0,0 0 0,0 0 0,0 0-1,0 0 1,-1 4 0,-1 4 44,0-1-1,-1-1 1,-1 1 0,1 0-1,-1-1 1,-8 14-1,1-7-21,-1 0 0,-1-1-1,0 0 1,-21 18 0,14-15-1381,-25 15 1,41-30 909,2-1-62,0-1 0,0 1-1,0-1 1,0 0 0,0 0-1,0 0 1,0 0 0,0 0-1,0-1 1,0 1-1,-4 0 1,-7-4-1603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58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38 783 3968,'-1'0'95,"1"-1"1,0 1-1,-1-1 1,1 1-1,0-1 0,-1 1 1,1-1-1,0 1 1,0-1-1,0 1 0,-1-1 1,1 1-1,0-1 1,0 1-1,0-1 0,0 0 1,0 1-1,0-1 1,0 1-1,0-1 0,0 1 1,0-1-1,0 1 1,0-1-1,1 1 0,-1-1 1,0 0-1,0 1 1,1-1-1,-1 1 0,0 0 1,0-1-1,1 1 1,0-2-1,3-3 1003,-10 20 5194,-4 20-5843,5-13 31,-2 5-34,-4 57-1,10-74-352,0 1 1,1-1-1,0 1 0,2 13 1,-1-21-54,-1-1 0,1 0-1,-1 0 1,1 0 0,0 0 0,0 0 0,0 0 0,0 0 0,0 0 0,0 0 0,4 3-1,-4-4-12,0 0 0,0 0-1,0-1 1,0 1-1,1 0 1,-1-1 0,0 1-1,1-1 1,-1 1-1,0-1 1,1 0 0,-1 1-1,0-1 1,1 0-1,-1 0 1,1 0-1,-1 0 1,0 0 0,1 0-1,-1-1 1,2 1-1,4-2-69,1-1 0,-1 0 0,0 1-1,0-2 1,-1 1 0,1-1 0,-1 0 0,9-8-1,48-46-475,-22 18 387,21-15-571,-62 67 377,-1-5 381,0 0-1,1 0 1,0 0-1,0 0 1,0 1-1,1-1 1,0 0-1,0-1 1,3 11-1,-2-14-7,-1 0 0,0 0-1,0-1 1,1 1 0,0 0-1,-1-1 1,1 1 0,0-1-1,0 0 1,1 1 0,-1-1-1,0 0 1,1-1 0,-1 1-1,1 0 1,0-1 0,-1 1-1,1-1 1,0 0 0,0 0-1,0 0 1,0 0 0,0 0-1,4 0 1,2-1-54,-1 0 1,1-1-1,-1 0 0,1 0 1,-1 0-1,0-2 0,0 1 1,0-1-1,0 0 0,0 0 1,11-7-1,-12 5-71,0 1-1,-1-1 0,1 0 1,-1-1-1,0 1 1,-1-1-1,9-12 1,-11 13 54,0 1 1,0-1 0,0-1 0,-1 1 0,0 0 0,0-1-1,0 1 1,-1-1 0,1 1 0,-1-1 0,0-10-1,-1 5-11,0 7 19,1 0-1,-1 1 0,0-1 0,0 0 1,-1 0-1,1 0 0,-1 0 0,0 1 1,0-1-1,0 0 0,0 0 0,-1 1 1,1-1-1,-1 1 0,0-1 0,-4-4 1,1 0-128,4 7 108,1 0 0,-1 0 0,1 0 0,-1 1-1,1-1 1,-1 0 0,0 0 0,1 0 0,-1 0-1,0 1 1,0-1 0,0 0 0,1 1 0,-1-1-1,0 1 1,0-1 0,-2 0 0,3 2 43,0 0 1,0 0 0,0 0-1,0 0 1,0 0-1,0 0 1,0 0-1,0 0 1,1 0 0,-1 0-1,0 0 1,1 0-1,-1 0 1,1 1 0,0-1 11,1 4 53,2 1 0,-1-1 0,0 0 0,1 0 1,0-1-1,0 1 0,1-1 0,-1 1 0,1-1 0,0-1 0,0 1 0,0-1 0,1 0 0,-1 0 0,8 3 0,-4-3 37,0 1 0,0-1-1,0-1 1,0 0 0,1 0-1,-1-1 1,1 0 0,-1-1-1,14-1 1,-16 0-55,0 0 1,0-1-1,0 0 0,-1 0 1,1-1-1,-1 0 0,0 0 1,1 0-1,-1-1 0,-1 0 0,1 0 1,5-5-1,7-9-39,-1 0-1,16-21 1,-26 30-24,11-13 41,214-251 235,-185 225-217,-24 27-52,-1-2-1,21-29 1,-34 37-35,0 1-1,-1-1 1,-1-1 0,0 1 0,6-26 0,-3 4 84,6-51 1,-15 62-100,-1 18-151,-1 12-289,-4 18 433,-1-1-1,0 0 0,-13 29 1,-35 58 256,-9 23 137,31-45-196,-15 37 167,-97 176 820,87-177-325,53-112-637,6-8-57,11-11-196,-6 3-142,81-56-588,-73 53 720,1 0 1,0 1 0,0 1-1,19-6 1,-32 12 79,-1 1 0,1-1 1,-1 1-1,1-1 0,-1 1 1,1 0-1,0 0 1,-1 0-1,1 0 0,-1 0 1,1 0-1,0 1 0,-1 0 1,3 0-1,-3 0 53,0 0-1,0 0 1,0 1 0,-1-1-1,1 0 1,-1 1 0,1-1-1,-1 1 1,1 0 0,-1 0-1,0-1 1,1 1 0,-1 0-1,0 0 1,0 0 0,-1 0-1,2 2 1,0 2 53,-1 0-1,0 0 1,1 13 0,-1-14-56,-1 0 0,1 0 0,0 1 0,3 8 0,-3-12-9,0 0 0,0 0 0,0 0 0,1 0 1,-1 0-1,1 0 0,-1 0 0,1 0 0,0-1 1,0 1-1,-1-1 0,1 1 0,0-1 1,4 2-1,0 0-1,0-1 1,1 0 0,-1 0-1,0 0 1,1-1 0,-1 0-1,1-1 1,0 1-1,-1-1 1,1 0 0,0-1-1,-1 1 1,1-2 0,-1 1-1,1-1 1,9-3-1,6-4-163,-1 0-1,0-2 0,27-17 1,-16 7 101,-1-1 1,-2-1 0,28-28-1,-54 48 61,0 1-15,-1-1 0,1 1 0,-1-1-1,0 1 1,1-1 0,-1 0 0,0 0-1,-1 0 1,1 0 0,-1 0 0,3-6-1,-4 9-1,0 0-1,0 0 0,0 0 0,0 0 0,0-1 0,0 1 0,0 0 0,0 0 1,0 0-1,0 0 0,0 0 0,0 0 0,0 0 0,0-1 0,0 1 1,0 0-1,0 0 0,0 0 0,-1 0 0,1 0 0,0 0 0,0 0 0,0 0 1,0 0-1,0 0 0,0-1 0,0 1 0,0 0 0,0 0 0,-1 0 0,1 0 1,0 0-1,0 0 0,0 0 0,0 0 0,0 0 0,0 0 0,0 0 1,-1 0-1,1 0 0,0 0 0,0 0 0,0 0 0,0 0 0,0 0 0,-1 0 1,-6 4-7,-7 6-81,-45 53 50,22-22 269,33-36-185,0-1 0,1 1-1,-1 0 1,1 0-1,0 0 1,1 1 0,-1-1-1,1 1 1,0-1-1,0 1 1,1 0-1,-1 6 1,1-11-43,1-1 0,0 1 0,0 0 0,0 0 1,0 0-1,0-1 0,0 1 0,0 0 0,0 0 0,0 0 0,0 0 0,0-1 0,0 1 1,1 0-1,-1 0 0,0-1 0,1 1 0,-1 0 0,1 0 0,-1-1 0,0 1 0,1 0 0,1 0 1,-1 0 12,0 0 1,0-1 0,0 1 0,0-1 0,1 1 0,-1-1 0,0 0-1,0 1 1,0-1 0,1 0 0,-1 0 0,0 0 0,3 0 0,1-1 24,0 0 0,0 0 0,0 0 0,0 0 0,0-1 0,8-3 0,129-76-1328,-141 80 1246,0 1 1,1-1-1,-1 0 0,0 0 1,1 0-1,-1 1 0,1-1 1,-1 1-1,1-1 1,0 1-1,-1 0 0,1 0 1,-1 0-1,1-1 1,0 1-1,-1 1 0,1-1 1,-1 0-1,1 0 1,2 1-1,-3 0 41,-1-1 0,0 1 0,1-1-1,-1 1 1,0-1 0,0 1 0,0 0 0,1-1 0,-1 1 0,0-1-1,0 1 1,0-1 0,0 1 0,0-1 0,0 1 0,0 0 0,0-1-1,-1 2 1,1-1 11,0 3 40,0 1 0,1-1 1,-1 1-1,1-1 0,0 1 0,0-1 0,1 0 0,-1 1 0,1-1 1,2 4-1,-3-6-24,1 1 0,-1-1-1,1 0 1,-1-1 0,1 1 0,0 0 0,0 0 0,0-1 0,0 1 0,0-1 0,0 1-1,0-1 1,1 0 0,-1 0 0,0 0 0,1 0 0,-1-1 0,1 1 0,4 0 0,5 0 28,0 0 1,0-1 0,0 0 0,0-1-1,0-1 1,0 0 0,-1 0 0,1-1-1,0-1 1,-1 0 0,0 0 0,19-12-1,-17 8-51,0 0 0,-1-1 0,-1-1 0,1 0 0,-1 0 0,-1-1 0,0-1 0,-1 1 0,16-26 0,-4-4-6,23-63 0,-3 7 0,-5 24 4,-1 1-62,37-110 0,-59 148 92,-9 25-37,0-1 1,-1 0-1,0 0 1,1-10 0,-4 13-42,-2 10-8,-4 13-7,-13 41 470,-23 116-1,2 128-52,28-126-1500,12-137-682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5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 9568,'5'-34'3520,"3"29"-2720,18 1-256,-3 0-544,8-3-128,21-6 736,27 2-288,14-1-352,2 4 0,-7 5-4096,-4 3 2240,4 8-3392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59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0 426 6464,'0'0'130,"0"-1"0,1 0 0,-1 1 0,0-1 0,1 1 0,-1-1 0,0 0 0,1 1 0,-1-1-1,0 1 1,1-1 0,-1 1 0,1-1 0,-1 1 0,1 0 0,0-1 0,-1 1 0,1 0 0,-1-1 0,1 1 0,0 0 0,-1-1 0,1 1 0,0 0 0,23-7 743,-15 5 269,30-9 1,0-1-1,-1-2 1,0-2 0,50-29 0,-64 30-986,-1-1 0,0 0 0,-1-2 0,-1 0 0,-1-2 0,0 0 0,21-30 0,43-79 910,-79 124-1246,-5 10 47,-4 17-20,3-18 135,-24 91 86,9-36 457,-11 75-1,26-122-391,0 0 0,1-1 0,0 1 0,3 18-1,-2-26-106,0 0-1,0 0 0,0 0 0,0 0 0,1 0 1,0-1-1,2 6 0,-3-8-4,1 1 0,-1 0 0,0-1 0,1 1 0,-1-1 0,1 0 0,-1 1 0,1-1 0,0 0 0,0 0 1,-1 0-1,1 0 0,0 0 0,0-1 0,3 2 0,-3-2-2,1 0 1,-1 0 0,1 1 0,0-2-1,-1 1 1,1 0 0,0 0-1,-1-1 1,1 1 0,-1-1 0,1 0-1,-1 0 1,4-2 0,32-20 305,-18 10-185,42-28-182,90-78 1,-118 91-92,-16 13-82,0 1 1,2 2 0,24-14-1,-42 25 182,-1 0 0,1 0 0,-1 1 1,1-1-1,0 0 0,-1 1 0,1-1 0,0 1 0,-1 0 0,1-1 0,0 1 0,0 0 0,-1 0 0,1 0 0,0 0 0,-1 0 0,1 0 0,3 2 0,-4-1 19,1 0 1,-1 0-1,1 0 0,-1 0 0,0 0 0,0 1 1,1-1-1,-1 1 0,0-1 0,0 1 1,-1-1-1,1 1 0,0-1 0,0 1 0,-1 0 1,1 0-1,0 1 0,0 3 20,0 0 0,-1 0 0,1 0 0,-1 0 0,0 0 0,-1 0 0,0 0 0,1 0 0,-2 0 0,1 0 0,-1 0 0,0-1 0,0 1 0,-6 9 0,2-2-6,-2 0 1,0 0-1,-1-1 1,-19 21-1,27-31 0,-11 10 98,-1 0 1,0 0-1,-24 16 1,33-26-42,0 1 1,0-1 0,-1 0 0,1 0 0,-1-1 0,1 0-1,-1 1 1,-5-1 0,8 0-8,-1-1 0,0 0 0,1 0 0,-1-1 0,0 1 0,1 0 0,-1-1 0,1 0 0,-1 1 0,1-1 0,-1 0 0,1 0 0,-1-1 0,1 1 0,-4-3 0,5 3-45,0 1-1,0-1 1,0 0 0,1 1 0,-1-1-1,0 0 1,0 0 0,0 0-1,1 0 1,-1 0 0,0 0 0,1 0-1,-1 0 1,1 0 0,-1 0-1,1 0 1,0 0 0,-1-2 0,1 2-16,0 0 0,0 1 0,0-1 0,1 0 1,-1 0-1,0 0 0,0 1 0,1-1 0,-1 0 1,1 0-1,-1 1 0,1-1 0,-1 0 1,1 1-1,-1-1 0,1 0 0,-1 1 0,1-1 1,1 0-1,3-2-48,0-1-1,0 2 1,1-1-1,0 0 1,7-1 0,8-3-88,0 2 1,41-6 0,45 3-956,-101 8 1011,14-1-1373,0 2 0,38 7 0,-11-2-4734,-34-3 3471,-4 6-1140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5:59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65 120 9312,'-39'-73'3424,"26"65"-2656,0-3-192,31-1-5632,3 4 4224,15 0-1184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00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1279 4064,'3'0'470,"-1"1"0,1-1 0,0 0 1,0 0-1,0 0 0,0-1 0,0 1 0,0-1 0,0 0 1,4-1-1,41-14 2032,-2-2-515,80-45-1,-105 50-1798,0-1-1,-1-1 1,-1-1 0,0-1-1,27-31 1,-5-6 133,49-84 0,-11 15-163,-70 109-135,35-47 283,65-126-1,-101 163-245,-8 14-232,0 10 163,0-1 0,0 1-1,0 0 1,-1 0 0,1 0 0,0 0 0,0 0 0,0-1 0,-1 1 0,1 0 0,0 0 0,0 0 0,-1 0 0,1 0 0,0 0 0,0 0 0,-1 0 0,1 0 0,0 0-1,0 0 1,-1 0 0,1 0 0,0 0 0,0 0 0,-1 0 0,1 0 0,0 0 0,0 0 0,-1 0 0,1 1 0,0-1 0,0 0 0,-1 0 0,1 0 0,0 0 0,0 1-1,-6 3-34,0 0 0,0 0 0,1 0-1,-1 1 1,1 0 0,1 0 0,-1 1-1,1 0 1,-1-1 0,-4 12-1,-3 5-100,-15 42-1,8-2 380,2 0 1,-15 112 0,28-145-42,2 0 0,0 0 1,4 32-1,-1-55-117,-1 0-1,1 0 1,0 0-1,3 8 1,-3-12-35,0 0 1,-1 0 0,1-1 0,0 1 0,0 0 0,0-1-1,1 1 1,-1 0 0,0-1 0,1 1 0,-1-1 0,1 0 0,-1 1-1,1-1 1,-1 0 0,1 0 0,3 1 0,-1 0 13,1-1 0,0 0 1,0-1-1,0 1 1,0-1-1,0 0 0,0 0 1,0 0-1,0-1 0,0 0 1,0 0-1,0 0 0,0-1 1,8-3-1,5-3-3,1-1 0,23-16 0,-14 6-71,-2-1-1,0-2 0,-1 0 1,35-41-1,76-116-4,-109 137 15,-1-1 1,38-89-1,-38 64 123,24-98 0,-28 85-51,13-59-51,-34 134-1,0 3-18,0-1 1,-1 1-1,1 0 1,0-1-1,-1 1 1,0-1-1,0 1 1,0-1-1,0 1 1,-1-1 0,1 1-1,-1-1 1,-2-5-1,3 9 5,0 0 0,0 0 0,0 0 0,0 0 0,0 0 0,0 0 0,0 0 0,0-1 0,0 1 0,0 0 0,0 0 0,0 0-1,-1 0 1,1 0 0,0 0 0,0 0 0,0 0 0,0 0 0,0 0 0,0 0 0,0 0 0,0 0 0,0 0 0,-1 0 0,1 0 0,0 0 0,0 0 0,0 0 0,0 0 0,0 0 0,0 0 0,0 0 0,-1 0 0,1 0-1,0 0 1,0 0 0,0 0 0,0 0 0,0 0 0,0 0 0,0 0 0,0 0 0,0 0 0,-1 0 0,1 0 0,0 0 0,0 1 0,0-1 0,0 0 0,0 0 0,0 0 0,0 0 0,0 0 0,0 0 0,0 0 0,0 0-1,0 0 1,0 1 0,0-1 0,-5 8 26,0 0 0,1 1 0,0-1 0,1 1 0,0 0 0,0 0 0,-3 19 0,4-18-18,-73 285 559,23-104-130,-36 106-54,11-110-134,53-132-41,22-51-166,-3 11 156,6-11-182,7-7-146,0-3-24,0 0 1,0-1 0,0 0 0,-1 0-1,9-11 1,31-47-475,-20 26 442,-10 17 73,0 1-1,28-27 1,-44 47 101,0 0 1,0 0 0,-1 0-1,1 1 1,0-1 0,0 0 0,0 1-1,0-1 1,0 0 0,0 1-1,0-1 1,0 1 0,1 0-1,-1-1 1,0 1 0,0 0 0,0 0-1,0 0 1,0 0 0,1 0-1,-1 0 1,1 0 0,0 1 4,-1-1 1,1 1 0,-1 0-1,0 0 1,0 0 0,1 0-1,-1 0 1,0 0 0,0 1-1,0-1 1,0 0-1,0 1 1,-1-1 0,1 0-1,0 1 1,0 1 0,7 16 310,10 38 0,-13-40-87,0-1-1,1 1 0,14 27 0,-17-41-183,0 1 0,0 0 0,0-1 0,0 1 1,1-1-1,-1 0 0,1 0 0,0 0 0,0-1 0,0 1 0,0-1 0,0 0 1,0 0-1,1-1 0,-1 1 0,1-1 0,0 0 0,-1 0 0,1 0 0,0-1 0,-1 0 1,8 0-1,-5 0 6,0-1 0,0 0-1,0 0 1,0 0 0,0-1 0,0 0 0,-1 0 0,1-1 0,-1 0 0,1 0 0,-1 0 0,0-1 0,0 0-1,7-7 1,-6 4-125,-2 0 1,1 0-1,-1 0 0,0-1 0,-1 0 0,1 0 1,-2 0-1,6-16 0,-6 13-16,0 1-1,0-1 1,-2 0 0,1 0 0,-1 0 0,-1-21-1,0 29 53,-1-1 0,1 1 0,-1-1-1,0 1 1,-2-6 0,3 9 42,0-1 0,0 1 0,-1-1 0,1 1 1,0 0-1,0-1 0,-1 1 0,1-1 0,0 1 0,-1-1 0,1 1 1,0 0-1,-1-1 0,1 1 0,-1 0 0,1-1 0,-1 1 0,1 0 0,-1 0 1,1-1-1,-1 1 0,1 0 0,-1 0 0,1 0 0,-1 0 0,1 0 1,-1 0-1,1 0 0,-1 0 0,1 0 0,-1 0 0,0 0 0,1 0 1,-1 0-1,1 0 0,-1 0 0,1 0 0,-1 1 0,1-1 0,-1 0 0,1 0 1,0 1-1,-1-1 0,0 1 0,-3 2 45,-1 1 0,1 0 0,0 0 0,1 0 0,-1 0 0,1 0 0,0 1 0,0 0 1,0 0-1,0-1 0,1 2 0,0-1 0,0 0 0,0 0 0,0 7 0,0-5 38,1 0 0,-1 1 0,2-1 0,-1 1 1,1-1-1,0 1 0,1 0 0,0-1 0,0 0 0,4 13 0,-3-14-50,1-1 0,0 1 0,0-1 0,1 0 0,-1 0 0,1 0 0,0-1 0,0 1 0,1-1 0,-1 0 0,1 0 0,0-1 0,0 1-1,1-1 1,6 3 0,7 3-113,0-1 0,41 10-1,-35-12-1092,38 6-1,-55-11 480,-1-1 0,1 0 0,-1 0 0,1 0 0,-1-1 0,0 0 0,1 0 0,-1-1 0,13-4 0,-1-6-4672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01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101 141 7712,'-52'-32'2880,"24"29"-2240,7-2 96,34 5-704,18-3 1600,18-5-896,8-1 288,17-2-640,31-3-288,40-6-96,-9 7-1984,-5 2 1088,1-1-5344,0 12 3456,-18 8 256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04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18 375 4224,'-1'0'57,"1"0"0,0 0 0,-1 0 0,1 0 1,-1 0-1,1 0 0,-1 0 0,1 0 0,-1 0 0,1 0 0,0 0 1,-1 0-1,1 0 0,-1 1 0,1-1 0,-1 0 0,1 0 0,0 0 1,-1 1-1,1-1 0,0 0 0,-1 0 0,1 1 0,0-1 0,-1 0 1,1 1-1,0-1 0,-1 0 0,1 1 0,0 0 0,-5 6 534,14-1 1324,-2-5-1453,1 0 1,-1-1-1,0 0 1,1 0-1,-1 0 1,11-2-1,-1 0-136,13-2-35,0-1 1,0-1-1,0-1 1,-1-2-1,-1-1 1,1-1-1,-2-1 1,32-20 0,-50 26-272,-1 0 0,0-1 0,0 0 1,-1 0-1,1-1 0,-2 0 1,1 0-1,-1-1 0,0 0 1,-1 0-1,0 0 0,6-17 1,-9 21-15,0 0 0,0-1 0,-1 1 0,0-1 0,0 0 0,0 0 0,-1 1 0,1-1 0,-2 0 0,1 0 0,0 1 1,-1-1-1,0 0 0,-1 0 0,1 1 0,-1-1 0,0 1 0,0 0 0,-1-1 0,0 1 0,1 0 0,-2 1 0,1-1 0,-6-6 1,6 8-5,-1-1 1,0 1 0,0 0 0,0 0 0,0 1 0,-1-1 0,1 1 0,-1 0-1,0 0 1,1 0 0,-1 1 0,0 0 0,0-1 0,0 2 0,0-1 0,0 1 0,0 0-1,0 0 1,0 0 0,0 0 0,0 1 0,0 0 0,0 0 0,-6 3 0,2-1 13,1 0 1,-1 1-1,1 0 1,0 1 0,0 0-1,0 0 1,1 0-1,-1 1 1,1 1 0,1-1-1,-1 1 1,-6 10 0,2-2 113,1 1 0,1 0 0,1 0 0,0 1 1,2 0-1,-1 1 0,2-1 0,0 1 0,2 0 1,0 1-1,-1 25 0,4-39-58,0 1 0,0-1 0,1 0-1,0 0 1,0 1 0,1-1 0,-1 0 0,1 0 0,0 0 0,0 0-1,1-1 1,-1 1 0,1 0 0,0-1 0,1 0 0,-1 0-1,7 6 1,-5-5 18,1-1 0,0 0 0,0 0 0,0-1 1,1 1-1,-1-1 0,1-1 0,-1 1 0,1-1 0,0 0 0,0-1 0,13 2 0,4-2 38,0 0 1,0-1-1,0-2 1,0 0-1,24-6 0,-30 4-110,0-1 0,-1-1 0,0-1-1,0 0 1,0-1 0,-1-1-1,18-12 1,90-75-162,1-1-91,-123 95 216,0 1 0,1-1-1,-1 1 1,1-1 0,-1 1-1,3-1 1,-4 2 19,-1 0-1,0 0 1,0 0 0,0 0 0,1 0-1,-1 0 1,0 0 0,0 0-1,1 0 1,-1 0 0,0 0-1,0 0 1,0 0 0,1 0 0,-1 0-1,0 0 1,0 0 0,0 0-1,1 1 1,-1-1 0,0 0 0,0 0-1,0 0 1,1 0 0,-1 0-1,0 1 1,0-1 0,0 0-1,0 0 1,1 13 107,-4-1-47,-1 0-1,0-1 1,0 0-1,-10 17 1,-29 44 142,30-50-153,2-5 27,0 0 134,-14 31 0,25-48-208,0 0 0,0 0 0,0 0 0,-1 0-1,1 1 1,0-1 0,0 0 0,0 0 0,0 0-1,0 0 1,0 0 0,0 0 0,0 0-1,0 0 1,0 0 0,0 0 0,0 1 0,0-1-1,0 0 1,0 0 0,0 0 0,0 0 0,0 0-1,0 0 1,0 0 0,0 0 0,0 1 0,0-1-1,0 0 1,0 0 0,0 0 0,0 0 0,0 0-1,0 0 1,0 0 0,0 0 0,0 0 0,0 1-1,0-1 1,0 0 0,1 0 0,-1 0-1,0 0 1,0 0 0,0 0 0,0 0 0,0 0-1,0 0 1,0 0 0,0 0 0,7-3-150,13-11-225,-17 12 386,46-33-350,1 4 0,1 1-1,67-27 1,-114 54 266,1 1 1,0 1-1,0-1 0,0 1 0,0 0 1,0 0-1,10-1 0,-13 2 82,0 1 0,0-1 0,0 0 0,0 1 0,0-1 0,0 1 0,0 0 0,0 0 0,0-1-1,0 1 1,-1 0 0,1 1 0,0-1 0,0 0 0,-1 0 0,1 1 0,-1-1 0,0 1 0,1 0 0,-1-1 0,1 3 0,1 1 72,0 1 0,-1 0 0,0 0 0,0 0 0,0 0 0,-1 0 0,0 0 0,0 0 0,-1 0 0,0 0 1,0 7-1,0-2 152,0 0-1,4 16 1,-3-23-192,0-1 1,0 1-1,0-1 0,0 0 0,1 1 0,-1-1 0,1 0 0,0 0 0,0 0 0,0 0 0,4 4 0,-3-5-29,0 0 0,1 1 0,-1-2 0,0 1-1,1 0 1,-1-1 0,1 1 0,-1-1-1,1 0 1,-1 0 0,1 0 0,0-1 0,5 1-1,-2-1-3,0 0 0,0 0 0,0 0-1,0-1 1,0 0 0,10-3 0,-3-1-54,0-2 1,0 1-1,0-2 1,-1 0 0,0 0-1,0-1 1,-1-1-1,-1 0 1,1-1-1,-2 0 1,1-1 0,-1 0-1,13-21 1,-19 25 49,0 1-1,-1-1 1,0 0 0,0 0 0,0-1 0,-1 1-1,-1 0 1,1-1 0,-1 1 0,-1-1 0,1 1 0,-2-11-1,-1 3-4,0 1 0,-1 0 0,0 0-1,-2 0 1,-10-26 0,10 25-240,5 14 221,-1 0 1,1 0-1,-1 0 0,1 0 0,-1 0 0,0 0 0,0 0 0,0 0 1,0 0-1,0 1 0,0-1 0,0 0 0,-1 1 0,1-1 1,-1 1-1,1-1 0,-1 1 0,0 0 0,1-1 0,-4 0 0,4 1 13,1 1-1,-1 0 0,1 0 0,-1 0 1,1 0-1,-1 0 0,1 1 0,-1-1 0,1 0 1,-1 0-1,1 0 0,-1 0 0,1 0 1,-1 1-1,1-1 0,-1 0 0,1 0 1,0 1-1,-1-1 0,1 0 0,0 1 1,-1-1-1,1 0 0,0 1 0,-1-1 0,1 1 1,0-1-1,-1 1 0,1 0 0,-8 16-49,7-15 43,-9 30 2,2 0 0,-8 53-1,7-28 96,4-34-31,2 0 0,-1 31-1,3-48-14,1 0 0,1 0 0,-1 1 0,1-1 0,0 0 0,1 0 0,-1 0 0,1 0 0,1 0 0,-1-1 0,1 1 0,0-1 0,0 1 0,5 5 0,-6-8-14,1-1-1,-1 0 1,1 1-1,0-1 1,0 0-1,0-1 1,0 1-1,0-1 1,0 1-1,0-1 0,1 0 1,-1 0-1,0 0 1,1-1-1,-1 1 1,5-1-1,6 1 40,0-2-1,24-2 1,-23 1-41,32-5-1,0-1 0,-1-3 1,0-2-1,81-33 1,-110 37-43,0 0 0,-1 0 0,0-2 1,-1 0-1,0-1 0,0 0 1,-1-1-1,-1-1 0,12-15 0,-22 24 10,0 0 0,0 0 0,0 0 0,0-1 0,2-8 0,-4 13-4,0-1 1,-1 0 0,1 0 0,-1 0 0,1 0 0,-1 0 0,0 0 0,0 0 0,0 0 0,0 0-1,0 0 1,0 0 0,0 0 0,-1 0 0,1 0 0,-1 1 0,1-1 0,-1 0 0,0 0-1,-1-1 1,2 2 10,0 1 0,0 0-1,0-1 1,0 1 0,-1 0-1,1 0 1,0-1 0,0 1-1,0 0 1,-1 0 0,1-1-1,0 1 1,0 0 0,-1 0-1,1 0 1,0-1 0,-1 1-1,1 0 1,0 0 0,-1 0-1,1 0 1,0 0 0,0 0-1,-1 0 1,1 0 0,0-1-1,-1 1 1,1 0 0,0 0-1,-1 1 1,1-1-1,0 0 1,-1 0 0,1 0-1,0 0 1,-1 0 0,1 0-1,0 0 1,-1 0 0,1 1-1,0-1 1,0 0 0,-1 0-1,1 0 1,0 1 0,0-1-1,-1 0 1,1 0 0,0 1-1,0-1 1,0 0 0,-1 1-1,1-1 1,0 0 0,0 0-1,0 1 1,0-1 0,0 0-1,0 1 1,-1 1 5,0 0 0,1 0 0,0 0 0,-1 0-1,1 0 1,0-1 0,0 1 0,0 0 0,0 3 0,9 54-18,-7-46 10,-1 0-1,0 0 1,-1 0 0,-1 0-1,-3 19 1,0 22 108,4-52-91,0 1 0,0-1 0,1 1 0,-1-1 0,0 1 0,1-1-1,-1 0 1,1 1 0,0-1 0,0 0 0,0 0 0,0 1 0,0-1 0,1 0 0,-1 0 0,1 0 0,-1 0 0,1-1 0,0 1-1,-1 0 1,1-1 0,0 1 0,0-1 0,0 1 0,0-1 0,1 0 0,-1 0 0,0 0 0,0 0 0,1-1 0,-1 1-1,1 0 1,-1-1 0,0 0 0,1 1 0,-1-1 0,1 0 0,-1 0 0,1-1 0,-1 1 0,4-1 0,218-53-38,-178 40-133,72-30 0,-90 31 220,0-2 0,-1-1 0,40-30 0,-54 33-137,-10 9-51,-10 10 29,-14 13 66,-1-1 0,-1-2 0,-1 0 0,-25 13 0,15-10 44,-45 34-1,71-47 5,4-3 5,-1 1-1,1-1 1,0 1-1,0 0 0,0 0 1,1 0-1,-6 7 1,9-10-19,0-1 0,0 0 0,0 0 0,0 0 1,0 0-1,-1 1 0,1-1 0,0 0 0,0 0 1,0 1-1,0-1 0,0 0 0,0 0 0,0 0 0,0 1 1,0-1-1,0 0 0,0 0 0,0 1 0,0-1 1,0 0-1,0 0 0,0 0 0,0 1 0,1-1 1,-1 0-1,0 0 0,0 1 0,0-1 0,0 0 0,0 0 1,0 0-1,1 0 0,-1 1 0,0-1 0,2 0 2,-1 1-1,0-1 0,1 0 0,-1 1 1,1-1-1,-1 0 0,1 0 0,-1 0 1,1 0-1,-1 0 0,1-1 0,-1 1 1,0 0-1,4-2 0,22-9-15,-19 8-2,7-4-39,1-1 1,-1-1 0,0-1-1,-1 0 1,0 0 0,24-24-1,-5 7-260,-32 27 275,-1 1 0,1-1 0,-1 1 0,0 0 0,1-1 0,-1 1 0,1-1 0,-1 1 0,0 0 0,1 0 0,-1-1 0,0 1 0,0 0 0,0 0 0,0 0 0,1 5 49,-1 1 0,0-1 0,0 0 0,-1 1 1,-2 8-1,-1 15 153,-21 161 129,15-138-147,-27 84-1,29-114 73,-1 0 0,-2-1 0,0 1 0,-1-2 0,-2 0 0,-24 30 0,27-38-141,-1 0 0,-1-1 0,1-1-1,-2 0 1,1-1 0,-2-1-1,1 0 1,-1 0 0,-1-2-1,-20 8 1,31-13-110,1-1-1,-1 0 1,0 0 0,0 0-1,0 0 1,0-1 0,0 0 0,1 0-1,-1 0 1,0 0 0,0-1-1,0 0 1,0 0 0,0 0-1,1-1 1,-1 0 0,1 0-1,-1 0 1,1 0 0,-1-1 0,1 1-1,0-1 1,0 0 0,1 0-1,-1-1 1,1 1 0,-1-1-1,1 0 1,0 0 0,0 0-1,1 0 1,-1 0 0,1-1 0,0 1-1,0-1 1,-1-6 0,1-1-45,0 0 1,1 0 0,0 0 0,1 0-1,1 0 1,0 1 0,1-1 0,0 0-1,0 0 1,1 1 0,1-1-1,0 1 1,1 0 0,0 0 0,0 1-1,1-1 1,11-13 0,-3 6 73,1 0 1,0 1-1,2 0 1,0 2-1,1 0 0,0 1 1,41-24-1,18-1 179,153-51 0,-152 61 172,-20 8 21,110-44 356,-133 49-638,-1-1-1,57-40 1,-64 37 41,26-25 0,-42 34-74,0 0 0,-1 0 0,-1-1 0,15-23 0,-3 7 1,-21 27-117,0 4 165,-12 36-92,6-18 100,-1 0 0,-11 23 0,-28 66 541,40-96-553,3-5 31,0 0 0,1 0 0,-1 0 0,-1 17 0,4-22-111,0 0-1,0 0 1,0 0 0,1 0-1,-1-1 1,1 1 0,0 0 0,0 0-1,0-1 1,0 1 0,1-1-1,-1 1 1,1-1 0,2 4 0,-2-5 5,-1-1 0,0 0 0,1 1 0,-1-1 1,1 0-1,-1 0 0,1 0 0,0 0 0,-1 0 1,1 0-1,0-1 0,0 1 0,0 0 0,-1-1 1,1 1-1,0-1 0,0 0 0,0 0 0,0 0 1,0 0-1,0 0 0,0 0 0,2-1 1,3 0 26,0-1 0,0 0 0,0 0 0,12-5 0,3-5-45,0-2 0,-1 0 0,0-1-1,36-34 1,-12 9 20,-22 21-11,-4 2-179,27-17-1,-45 33 153,0 1 0,0-1 0,0 0 0,0 1 1,0-1-1,0 1 0,1-1 0,-1 1 0,0-1 0,0 1 0,1 0 1,-1 0-1,0 0 0,0 0 0,1 0 0,-1 0 0,0 0 0,2 0 1,-3 0 8,1 1-1,0-1 1,0 1 0,-1-1 0,1 1 0,0-1 0,0 1 0,-1-1 0,1 1 0,-1 0 0,1 0 0,-1-1 0,1 1 0,-1 0 0,1 0 0,-1-1 0,1 1-1,-1 0 1,0 1 0,2 4-1,-1 0-1,0 0 0,-1 1 0,1-1 0,-2 11 1,-2 19-54,-2-1 1,-12 46-1,8-39 73,-46 164 36,41-164-9,-3 0 1,-38 70 0,46-97-10,-1-1 0,0 0 0,0-1 0,-2 0 0,1-1 0,-2 0 0,0-1 0,0 0 0,-1-1 0,-19 10 0,25-15-12,0-1 1,0 0-1,-1-1 1,1 0 0,-1 0-1,0-1 1,0 0-1,0-1 1,0 0 0,0 0-1,0-1 1,0 0-1,0 0 1,0-1-1,0 0 1,0-1 0,0 0-1,0-1 1,0 0-1,-12-5 1,17 6-37,-1-1 0,1 1-1,0-1 1,0 0 0,0 0 0,0 0 0,0-1 0,1 1 0,0-1 0,-1 0-1,1 0 1,1 0 0,-1-1 0,1 1 0,-1 0 0,1-1 0,0 0-1,1 1 1,-1-1 0,0-8 0,1 6 4,0 1 0,1-1 0,1 0 1,-1 1-1,1-1 0,0 1 0,0-1 0,1 1 0,0-1 1,0 1-1,1 0 0,-1 0 0,1 0 0,1 0 0,3-6 1,2 0 6,1 0 0,1 1 1,0-1-1,0 2 0,1 0 1,26-17-1,-9 9 7,1 2-1,36-14 1,-24 14-127,1 2 0,79-16 0,88 3-1816,-39 23-3322,-59 12-2410,-30-1 3146,-10-6 1147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37.3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9 172 6816,'-8'-52'2528,"11"33"-1984,12-4-128,-2 12 736,0-1-704,8-1 192,6-1-384,7 1-320,15 2 32,3 7 64,1 4 0,-4 8-3808,-10 4 2048,-21 2-2496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08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1195 2656,'-8'2'366,"-15"1"2031,45 4 584,-9-5-2607,0 0 1,0-1-1,0 0 0,0-1 1,0 0-1,0-1 0,0-1 1,0 0-1,16-4 1,-19 2-245,1 0 1,-1 0 0,0-1 0,0 0-1,-1 0 1,0-2 0,0 1 0,0-1-1,-1 0 1,8-9 0,7-9 88,36-54 0,-11 13-10,93-90 188,18-23-191,-121 126-118,30-60 1,24-64 110,-75 144-133,-3 6 221,-1-1 0,-1 0 0,-2 0 0,11-46 0,-19 55-161,-2 19-128,0 0 1,-1 0 0,1 1-1,0-1 1,0 0 0,0 0-1,0 0 1,0 0 0,-1 1 0,1-1-1,0 0 1,0 0 0,0 0-1,-1 0 1,1 0 0,0 0 0,0 0-1,0 0 1,-1 0 0,1 0-1,0 1 1,0-1 0,0 0-1,-1 0 1,1 0 0,0 0 0,0-1-1,0 1 1,-1 0 0,1 0-1,0 0 1,0 0 0,0 0-1,-1 0 1,1 0 0,0 0 0,0 0-1,0 0 1,-1-1 0,1 1-1,0 0 1,0 0 0,0 0-1,0 0 1,0 0 0,-1-1 0,1 1-1,0 0 1,0 0 0,0 0-1,0-1 1,0 1 0,0 0 0,0 0-1,0 0 1,0-1 0,0 1-1,0 0 1,0 0 0,0 0-1,0-1 1,0 1 0,0 0-1,-5 6-20,0 1 0,0 0-1,1 0 1,0 0-1,0 1 1,-2 8 0,2-8 8,-100 255-54,61-152 66,-31 112 223,63-178 6,2 1 0,-7 90 0,15-123-162,1-1 0,1 1-1,0-1 1,0 1 0,7 23 0,-8-34-33,1 1-1,0-1 1,-1 0 0,1 0-1,0 0 1,0 0 0,1 0-1,-1 0 1,0-1 0,1 1-1,-1 0 1,1-1 0,-1 1-1,1-1 1,0 1 0,3 1-1,-3-2-6,0 0 0,-1-1-1,1 1 1,0-1 0,0 0-1,0 0 1,0 1 0,-1-1-1,1 0 1,0-1 0,0 1-1,0 0 1,0 0 0,0-1-1,-1 1 1,3-2 0,4-1 27,0-2 0,0 1 1,-1-1-1,0 0 0,0 0 1,0-1-1,6-6 0,25-29 70,60-85-1,-89 115-97,32-49 113,35-69 0,25-69-24,-79 152-111,82-141 64,7-14 177,-106 185-308,-6 10-48,-6 9 35,0 4 107,1-1 0,0 1 0,1 0 0,0 1 0,0-1-1,0 1 1,-4 12 0,7-16-9,-67 165 229,39-89-173,-26 77 90,-68 308-1,107-369 342,29-120-838,27-67-35,-31 77 316,0 0 1,1 0 0,1 0-1,13-14 1,-9 14-70,1-1 0,1 2 0,0 0 0,1 1 0,0 0 1,22-10-1,-36 21 132,-1-1-1,0 1 1,1 0 0,-1 0 0,1 0 0,0 0 0,-1 1 0,1-1-1,0 1 1,-1-1 0,1 1 0,0 0 0,0 0 0,-1 0 0,1 1-1,0-1 1,-1 1 0,1-1 0,0 1 0,-1 0 0,1 0 0,-1 0-1,1 0 1,-1 0 0,0 1 0,1-1 0,-1 1 0,0 0 0,0 0-1,0-1 1,0 1 0,0 0 0,0 1 0,-1-1 0,1 0 0,-1 0-1,0 1 1,3 4 0,1 6 83,0 0 0,-1 1 0,2 13 0,-4-16-44,0-1 0,1 0 0,0 0 0,1 0 0,0 0 0,1-1 0,6 12 0,-10-20-41,-1 0 0,1-1 1,0 1-1,0 0 0,-1 0 0,1 0 1,0-1-1,0 1 0,0 0 0,0-1 0,0 1 1,0-1-1,0 1 0,0-1 0,0 1 1,0-1-1,0 0 0,0 0 0,0 1 1,0-1-1,0 0 0,0 0 0,0 0 0,0 0 1,0 0-1,1 0 0,-1-1 0,0 1 1,0 0-1,0 0 0,0-1 0,0 1 0,0-1 1,0 1-1,0-1 0,1 0 0,3-3 36,0 1-1,0-1 0,0-1 1,-1 1-1,5-6 0,91-112 78,-79 93-199,0-2 0,20-42 0,-33 50-5,-7 20 35,-1 0-1,1 1 1,0-1-1,0 0 0,0 0 1,0 1-1,1-1 1,-1 1-1,1-1 1,-1 1-1,1-1 1,2-1-1,-3 4 51,-1 0 0,0 0 1,0 0-1,1 1 0,-1-1 0,0 0 1,0 0-1,1 0 0,-1 1 0,0-1 1,0 0-1,0 0 0,1 1 0,-1-1 1,0 0-1,0 1 0,0-1 0,0 0 0,0 0 1,0 1-1,0-1 0,1 0 0,-1 1 1,0-1-1,0 0 0,0 1 0,0-1 1,1 12-11,0-12 7,12 54 82,-6-27 88,-3-11-132,1 0 1,1 0-1,0-1 0,1 0 0,0 0 0,1 0 1,1-1-1,0 0 0,1-1 0,17 17 1,-23-27-12,0 1-1,0-1 1,0-1 0,0 1 0,1 0 0,-1-1 0,1 0 0,-1 0 0,1-1-1,0 1 1,0-1 0,6 1 0,-3-1-32,0-1-1,1 0 1,-1 0-1,0-1 1,1 0-1,13-4 1,2-3-69,0 0 0,-1-2 0,39-23 1,-44 23 26,0-1 1,-2 0-1,29-26 1,-39 31 28,1-1 0,-1 0 0,0 0 0,-1 0 1,0-1-1,0 1 0,0-1 0,-1-1 0,0 1 0,4-16 1,-7 23 7,-1 0 0,1 0 0,-1 0 0,0-1 0,0 1 0,0 0 0,1 0 0,-1 0 0,0-1 0,0 1 0,0 0 0,-1 0 0,1 0 0,0 0 0,0-1 0,-1 1 0,1 0 0,-1 0 1,1 0-1,-1 0 0,1 0 0,-1 0 0,0 0 0,1 0 0,-1 0 0,0 0 0,0 0 0,0 1 0,1-1 0,-1 0 0,0 0 0,0 1 0,0-1 0,-2 0 0,1 0 0,0 1 1,1 0-1,-1-1 0,0 1 0,0 0 0,0 0 0,0 0 1,0 0-1,0 1 0,0-1 0,0 1 0,1-1 1,-1 1-1,0-1 0,0 1 0,0 0 0,1 0 0,-1 0 1,0 0-1,-2 2 0,-2 3 18,1-1 0,-1 1 0,1 0 0,1 0 0,-1 0 0,1 1 0,0-1 0,1 1 0,-1 0 0,1 0 0,1 1 0,-1-1 0,1 1 1,1-1-1,-1 1 0,1-1 0,1 1 0,-1 0 0,1 0 0,1 7 0,0 0 21,1-1 0,1-1 1,0 1-1,0 0 0,2-1 0,-1 1 1,2-1-1,0 0 0,0-1 0,10 14 1,-13-21-1,0-1 0,1 0-1,-1 0 1,1 0 0,0 0 0,0 0 0,0-1 0,7 4 0,-9-6-5,0 0 1,0 0-1,0 0 1,0 0-1,0-1 0,0 1 1,0-1-1,1 1 1,-1-1-1,0 0 0,0 0 1,0 0-1,0 0 0,1 0 1,-1 0-1,0-1 1,0 1-1,0-1 0,0 0 1,0 1-1,0-1 1,4-2-1,-1-1-26,0 1 1,-1-1-1,1 0 1,-1 0-1,0-1 0,0 1 1,0-1-1,4-6 1,23-46-121,-17 31 55,-10 20 14,51-85-227,-49 83 190,-1 0-1,1 1 0,1 0 0,-1 1 1,1-1-1,0 1 0,1 1 0,0-1 0,9-4 1,-17 10 81,1-1 0,0 1 1,0-1-1,0 1 0,0 0 1,0-1-1,0 1 0,0 0 1,0 0-1,0 0 0,0 0 1,0 0-1,0 0 0,0 0 1,0 0-1,0 0 1,0 0-1,0 0 0,0 1 1,0-1-1,0 0 0,0 1 1,0-1-1,0 1 0,0-1 1,0 1-1,-1-1 0,1 1 1,0 0-1,0-1 0,-1 1 1,1 0-1,0 0 0,-1-1 1,1 1-1,-1 0 0,1 0 1,-1 0-1,1 0 0,-1 0 1,0 0-1,1 1 0,1 6 28,0-1 0,0 1-1,-1-1 1,0 13-1,-1-18-23,0 31 64,-1 0 0,-2 0 0,-12 54 0,13-77-49,-1 5 29,-1 0-1,0 0 1,-9 19-1,9-26-6,0-1 0,0 1-1,0-1 1,-1 0 0,0 0 0,-1 0-1,-9 8 1,14-14-44,0 0 1,-1 0-1,1 0 0,0 0 1,-1 0-1,1-1 1,0 1-1,-1 0 0,1-1 1,-1 1-1,1-1 0,-1 0 1,0 1-1,1-1 0,-1 0 1,1 0-1,-1 0 0,1 0 1,-1 0-1,0-1 0,1 1 1,-1 0-1,1-1 1,-1 1-1,1-1 0,-1 1 1,1-1-1,0 0 0,-1 1 1,1-1-1,0 0 0,-1 0 1,1 0-1,0 0 0,0 0 1,0-1-1,0 1 1,0 0-1,0 0 0,0-1 1,1 1-1,-1 0 0,0-1 1,1 1-1,-1-1 0,0-2 1,1 3-20,0-1 1,0 1-1,0-1 1,0 1 0,0-1-1,0 1 1,0-1-1,1 1 1,-1-1-1,1 1 1,-1 0-1,1-1 1,-1 1 0,1 0-1,0-1 1,0 1-1,0 0 1,-1 0-1,1-1 1,0 1 0,1 0-1,-1 0 1,0 0-1,2-1 1,4-3-40,0 1-1,0 0 1,11-4 0,-11 5-4,18-7 68,49-12 1,-2 1 111,-31 5 19,-1-2 1,-1-1-1,-1-2 0,-1-2 1,-1-2-1,-1-1 0,62-59 1,-83 69-79,0 1 1,-1-2 0,0 0-1,-1 0 1,-1-1-1,17-39 1,-14 21 16,-2 0-1,15-72 1,-10 19-8,41-174-740,-52 251 658,-3 10 121,0 10 59,-2 0-72,-1 0-1,0 0 1,0 0-1,-3 11 1,1-1 53,-12 68 248,-3 0 1,-45 134 0,15-95-37,-10 29-53,55-144-333,1-5 39,-1 0-1,1-1 1,-1 1 0,0 0-1,0-1 1,0 1-1,0-1 1,-1 1-1,-3 3 1,16-19-633,-5 6 485,-1 0 0,1 0 0,1 1 0,-1-1 0,1 1 0,9-5 0,-13 7 132,1 1 0,-1 0 0,0 0 0,1 0 0,-1 1 0,0-1 1,1 1-1,-1-1 0,1 1 0,-1 0 0,1 0 0,-1 0 0,1 0 1,-1 0-1,1 1 0,-1-1 0,1 1 0,-1-1 0,0 1 0,1 0 0,-1 0 1,0 0-1,0 0 0,1 1 0,-1-1 0,0 1 0,0-1 0,-1 1 1,1-1-1,0 1 0,0 0 0,-1 0 0,1 0 0,1 3 0,2 4 54,0 0 0,0 1-1,-1-1 1,0 1 0,3 15-1,9 57 619,-6-25-407,-8-49-234,0 1 0,0-1 0,1 0 0,0 0 0,6 12 0,-8-18-10,0 0 0,1 0 0,-1-1 0,0 1 0,1-1 0,-1 1 0,1-1 0,0 1 0,0-1 0,-1 0 0,1 0 0,0 0 0,0 0 0,0 0-1,0 0 1,0 0 0,0-1 0,0 1 0,0-1 0,0 1 0,1-1 0,-1 0 0,0 0 0,0 0 0,0 0 0,0 0 0,0-1 0,3 0 0,7-1-51,0-2 0,1 0 0,-1 0 0,-1-1 0,1-1 0,-1 0 0,13-9 0,70-59-335,-68 53 273,117-107-177,-132 119 137,0 0 0,14-8 1,-25 20 142,-1 0-1,0 0 1,1 0 0,0 0 0,-1 0 0,1 0 0,1 4-1,-1-5 14,-1 12 22,-1-1 0,0 0 0,-6 22 1,5-24 4,0 0 0,1 0 0,0 1 0,1-1 0,0 20 1,2-7 95,0-10-108,0 1 0,4 14 0,-5-28-19,0 0 1,0-1 0,0 1 0,0-1-1,0 1 1,1-1 0,-1 1 0,0-1-1,0 0 1,1 1 0,-1-1 0,0 1-1,0-1 1,1 1 0,-1-1 0,1 0-1,-1 1 1,0-1 0,1 0 0,-1 1-1,1-1 1,-1 0 0,1 0 0,-1 1 0,1-1-1,-1 0 1,1 0 0,-1 0 0,1 0-1,-1 1 1,1-1 0,-1 0 0,1 0-1,-1 0 1,1 0 0,-1 0 0,1-1-1,-1 1 1,1 0 0,-1 0 0,1 0-1,-1 0 1,1-1 0,-1 1 0,1 0-1,-1 0 1,1-1 0,-1 1 0,1 0-1,-1-1 1,1 1 0,2-2-28,0-1 1,-1 1-1,1 0 1,0-1 0,-1 0-1,3-3 1,-2 2-12,-1-1 0,0 0 0,0 1 0,0-1 1,-1 0-1,0 0 0,0 0 0,0-1 0,0 1 0,-1 0 1,0-6-1,-1-8-79,-4-30 1,3 36 82,2 9-19,0 0 0,0 0-1,-1 0 1,0 0 0,0 1 0,0-1-1,0 0 1,0 1 0,-1-1-1,0 1 1,1-1 0,-1 1-1,0 0 1,-1 0 0,1 0-1,-6-6 1,-3 0-254,17 13 61,17 12 296,-18-13-10,0-1-1,1-1 1,-1 1 0,0 0 0,0-1 0,1 0 0,-1-1-1,1 1 1,-1-1 0,1 0 0,-1 0 0,1-1 0,-1 1 0,9-3-1,8-3 143,0-1-1,25-12 0,-26 11-108,-15 5-41,58-22 335,94-52 0,-134 62-337,1 0 0,31-28 1,-46 34-21,0 0 0,-1-1 1,0-1-1,-1 0 0,0 0 1,0 0-1,8-19 1,10-34-97,31-117 0,-45 132 55,-3-1 0,6-80 0,-15 94-6,0 34 16,0 1 1,0-1-1,-1 0 0,1 0 0,-1 1 1,0-1-1,1 0 0,-1 1 1,0-1-1,0 1 0,0-1 0,0 1 1,0-1-1,0 1 0,-2-2 0,2 2 6,0 1 0,1 0-1,-1-1 1,0 1 0,0 0-1,0-1 1,0 1 0,1 0 0,-1 0-1,0 0 1,0 0 0,0-1-1,0 1 1,0 1 0,1-1-1,-1 0 1,0 0 0,0 0-1,0 0 1,0 1 0,1-1-1,-1 0 1,0 0 0,0 1-1,0-1 1,1 1 0,-1-1 0,0 1-1,-2 2-5,0-1-1,0 0 1,0 1 0,1-1-1,-4 5 1,0 1 18,1 0 0,0 1 1,1 0-1,0 0 1,-6 17-1,4-7 25,-61 207 424,29-90-120,-14 70 330,45-170-573,3 0 0,0 0 0,3 64 0,2-87-49,0 0 0,1-1 0,0 1 0,1-1 0,1 1-1,4 12 1,-7-22-52,0-1-1,1 1 1,-1 0 0,0-1-1,1 1 1,0-1 0,0 0-1,-1 1 1,1-1-1,0 0 1,1 0 0,-1 0-1,0 0 1,1-1-1,-1 1 1,1-1 0,-1 1-1,1-1 1,0 0 0,-1 0-1,1 0 1,0 0-1,0-1 1,0 1 0,0-1-1,0 1 1,0-1 0,0 0-1,-1 0 1,1-1-1,4 0 1,4-2-136,0 0 1,-1-1-1,0-1 1,0 0-1,0 0 1,0-1-1,16-13 1,1 1 31,18-11 1,1 3 0,2 2-1,0 1 1,99-30 0,-141 52 82,0-1 0,0 1 0,0 0 0,-1 0-1,11 0 1,-15 1 31,-1 0 0,1 0-1,0 0 1,-1 0 0,1 1-1,0-1 1,0 0 0,-1 0-1,1 1 1,0-1 0,-1 0-1,1 1 1,-1-1 0,1 0-1,-1 1 1,1-1 0,0 1-1,-1-1 1,0 1 0,1-1-1,0 2 1,-1-1 6,1 0-1,-1 1 1,0-1 0,0 0 0,0 0-1,0 1 1,0-1 0,0 0-1,0 0 1,0 1 0,0-1 0,0 0-1,-1 0 1,1 1 0,-1-1 0,0 2-1,-4 9 72,-1 0 0,0 0 0,-1-1 0,0 0 0,-9 10 0,-48 50 345,19-22-308,32-35-101,-38 48 116,43-52-102,1 1 1,0-1 0,1 2 0,-6 12-1,11-20-10,0 0 0,-1 0-1,2 0 1,-1 0-1,0 0 1,1 0 0,0 5-1,0-7-7,0-1 0,0 0-1,0 0 1,0 0-1,0 0 1,0 1-1,1-1 1,-1 0 0,0 0-1,1 0 1,-1 0-1,1 0 1,-1 0 0,1 0-1,0 0 1,-1 0-1,1 0 1,0 0 0,0 0-1,0-1 1,0 1-1,-1 0 1,1 0-1,0-1 1,0 1 0,0-1-1,0 1 1,1-1-1,0 1 1,3 0 22,-1-1 0,0 0-1,0 0 1,0 0 0,0 0 0,1-1 0,-1 1-1,0-1 1,8-3 0,0 0 72,23-12 1,-22 8-78,1-1 1,-1 0-1,-1-1 1,1 0-1,-2-1 0,1 0 1,15-22-1,-1-2-81,32-60-1,-30 41-130,-2 0 1,37-116 0,10-119-129,-34 123 154,-26 116 133,-3 16 329,5-40-1,-14 56-72,-1 17-219,0 1 1,0-1-1,1 1 0,-1 0 1,0-1-1,0 1 0,0-1 0,0 1 1,0 0-1,0-1 0,-1 1 1,1-1-1,0 1 0,0 0 1,0-1-1,0 1 0,0 0 1,0-1-1,-1 1 0,1 0 1,0-1-1,0 1 0,-1 0 1,1-1-1,0 1 0,0 0 1,-1-1-1,1 1 0,0 0 1,-1 0-1,1 0 0,-1-1 1,0 2-4,1-1 0,-1 1 1,1-1-1,-1 1 0,1 0 1,-1-1-1,1 1 0,-1 0 1,1 0-1,-1-1 0,1 1 1,0 0-1,-1 0 0,1 0 1,0-1-1,0 1 0,0 1 1,-7 27 15,-3 40 0,5-33-21,-53 509-32,51-452-1066,-7 86-4166,13-167 3861,0 1-1,-1 0 1,-6 22 0,7-32 1082,1-1 0,-1 1-1,0-1 1,-1 1 0,1-1 0,0 1-1,-1-1 1,1 0 0,-1 0 0,0 1-1,0-1 1,0-1 0,0 1 0,0 0 0,0 0-1,0-1 1,-1 1 0,1-1 0,-1 0-1,1 0 1,-1 0 0,1 0 0,-4 1 0,0-1-111,0-1 1,0 0 0,0 0 0,0-1 0,-10-2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09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20 5408,'-28'-19'1984,"25"19"-1536,-2 5-128,5 3 1248,5 3-928,8 9 1984,13 2-1472,14 6 1024,12 3-1281,15-7-63,-2-1-480,1-4-160,-1-3-128,1-4-2367,4-1 1247,14-6-6976,-14-30 4480,-8-9 1088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14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1148 1664,'-7'12'6698,"7"-12"-6657,0 0-1,0 0 1,0 0 0,0 1 0,0-1-1,0 0 1,0 0 0,0 0 0,0 1-1,0-1 1,0 0 0,0 0 0,0 0-1,1 0 1,-1 1 0,0-1 0,0 0-1,0 0 1,0 0 0,0 0 0,0 0-1,1 1 1,-1-1 0,0 0 0,0 0-1,0 0 1,0 0 0,1 0 0,-1 0 0,0 0-1,0 0 1,0 0 0,1 0 0,-1 0-1,0 1 1,3-2 143,0 1 1,0 0-1,0-1 1,-1 0-1,1 1 0,0-1 1,-1 0-1,1 0 1,0-1-1,-1 1 1,1 0-1,-1-1 0,0 0 1,1 1-1,-1-1 1,0 0-1,0 0 0,3-4 1,2-4-1,0 0 0,-1 0 0,6-14 0,-8 15-8,63-126 483,32-62-81,-30 60-418,64-184 0,-64 146 27,-38 93 149,-30 79-321,0 0 1,0 1-1,-1-1 0,1 1 1,-1-1-1,0 0 0,0-2 0,0 4-17,0 1 0,1 0-1,-1 0 1,0 0-1,0 0 1,0 0-1,0 0 1,0 0-1,0 0 1,-1 0-1,1-1 1,0 1 0,0 0-1,0 0 1,0 0-1,0 0 1,0 0-1,0 0 1,0 0-1,0 0 1,0 0-1,0-1 1,0 1-1,0 0 1,0 0 0,0 0-1,0 0 1,0 0-1,-1 0 1,1 0-1,0 0 1,0 0-1,0 0 1,0 0-1,0 0 1,0 0 0,0 0-1,0 0 1,0 0-1,-1 0 1,1 0-1,0 0 1,0 0-1,0 0 1,0 0-1,0 0 1,0 0-1,-7 3-13,-5 9 81,0 2 4,2 1 0,0 0-1,-15 31 1,-18 55 11,38-89-78,-20 52 45,-48 114 349,12-36-70,-70 136-81,96-220-153,-3-2 1,-71 81-1,14-21 180,-39 42 208,108-128-267,20-23-92,6-12-33,10-17 87,-3 13-149,0 1 0,0 0 0,1 0 0,0 0 0,1 1 0,13-9 0,63-34-116,-62 37 73,-13 7 6,38-20-77,63-47 0,52-60 94,-111 88-62,2 3 0,2 1 0,119-63 0,-100 72-46,-75 31 103,0 1 0,1 0 0,-1 0 0,0 0 0,0 0 0,0 0 0,1 0 0,-1 0 0,0 0 0,0-1 0,1 1 0,-1 0 0,0 0 0,0 0 0,0 0 0,1 0 0,-1 0 0,0 0 0,0 1 0,1-1 0,-1 0 0,0 0 0,0 0 0,1 0 0,-1 0 0,0 0 0,0 0 0,0 0 0,1 0 0,-1 1 0,0-1 0,0 0 0,0 0-1,0 0 1,1 0 0,-1 1 0,0-1 0,0 0 0,0 0 0,0 0 0,0 1 0,0-1 0,0 0 0,1 0 0,-1 1 0,0-1 0,0 0 0,0 0 0,0 1 0,0-1 0,0 0 0,0 0 0,0 0 0,0 1 0,0-1 0,-1 0 0,-2 16 24,2-13-26,-20 82-251,-4 22 232,23-98 29,1 0 0,1 0-1,-1 0 1,2 0-1,-1 0 1,1 0 0,1 0-1,-1-1 1,2 1-1,3 12 1,-4-18 12,-1 1 0,0-1 0,1 0-1,0 0 1,0 0 0,0 0 0,0-1 0,0 1 0,0 0-1,1-1 1,-1 1 0,1-1 0,0 0 0,0 0-1,-1 0 1,1 0 0,1-1 0,-1 1 0,0-1 0,0 0-1,1 0 1,-1 0 0,0 0 0,1 0 0,-1-1 0,1 0-1,-1 1 1,7-2 0,-7 1 12,0 0 0,0-1-1,1 0 1,-1 0 0,0 1 0,0-2-1,-1 1 1,1 0 0,0-1 0,0 1-1,-1-1 1,1 0 0,0 0-1,-1 0 1,0 0 0,1 0 0,-1 0-1,0-1 1,0 1 0,-1-1 0,1 1-1,0-1 1,-1 0 0,0 0 0,1 0-1,-1 0 1,0 0 0,0-4 0,2-4 4,-2-1 0,1 1 1,-1-1-1,-1 0 0,0 0 0,-3-14 1,1 7-75,-2 0 1,0 0 0,-1 1-1,-1 0 1,-1 0 0,-1 0-1,0 1 1,-1 0-1,-1 1 1,-13-18 0,11 18 23,7 11-105,1 0 0,0-1 0,0 0 1,0 0-1,-2-7 0,6 13 116,-1 0 0,1 0-1,0-1 1,0 1 0,0 0 0,0-1 0,0 1 0,0 0 0,0-1 0,0 1 0,0 0-1,0 0 1,0-1 0,0 1 0,0 0 0,0-1 0,0 1 0,0 0 0,1-1 0,-1 1 0,0 0-1,0 0 1,0-1 0,0 1 0,1 0 0,-1 0 0,0-1 0,0 1 0,0 0 0,1 0-1,-1 0 1,0-1 0,0 1 0,1 0 0,-1 0 0,0 0 0,1 0 0,-1-1 0,0 1 0,0 0-1,1 0 1,-1 0 0,0 0 0,1 0 0,-1 0 0,19-1-37,-13 2 4,-3-1 37,24-1 137,0 2 0,52 9 1,-72-9-106,0 1 1,0-1 0,0 2-1,0-1 1,-1 1-1,1 0 1,-1 1 0,0-1-1,0 1 1,0 0-1,0 1 1,-1 0 0,0-1-1,0 2 1,0-1-1,6 9 1,2 10 162,-2 1-1,0 0 1,-1 1 0,6 31-1,-8-32 21,-3-9-161,-3-6-30,2 1 0,-1 0-1,1-1 1,8 13 0,-11-20-31,1 0 0,0-1 1,1 1-1,-1 0 0,0-1 1,1 0-1,-1 1 0,1-1 1,0 0-1,0 0 0,0 0 1,0-1-1,0 1 0,0-1 1,0 0-1,0 1 0,1-1 1,4 0-1,7 0-531,0 0-1,0-1 1,-1-1 0,1-1-1,17-4 1,-28 6 367,20-4-1455,-1-1-1,1-1 1,-1-1 0,40-17-1,7-16-1489,-52 29 2457,82-46-3145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15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1251 3328,'0'1'183,"1"1"1,-1-1-1,0 0 0,1 0 1,-1 0-1,1 0 0,-1 0 1,1 0-1,-1 0 0,1 0 1,0 0-1,-1 0 0,1 0 0,0 0 1,0 0-1,0-1 0,0 1 1,0 0-1,0-1 0,0 1 1,0-1-1,0 1 0,0-1 1,0 1-1,0-1 0,0 0 1,0 1-1,1-1 0,-1 0 1,0 0-1,2 0 0,4-2 235,-1-1-1,1 0 1,-1 0-1,0 0 1,0-1-1,-1 0 0,1 0 1,-1-1-1,0 1 1,7-9-1,91-108 1010,12-15-1078,-7 30-136,-55 55-56,69-81 1,-88 85-30,-2 0 0,34-68 0,-56 93-113,-8 16-50,1 1 0,-1 0 0,1-1 0,0 1 1,1 0-1,4-6 0,-7 11-84,-1 3-7,-7 19 73,0 0 0,-1 0 0,-1-1 0,-2 0 0,-18 28 0,0 3 77,1 1 44,-23 63-1,42-94 3,2 0 0,1 0 0,1 1-1,1-1 1,0 1 0,1 25 0,3-41-35,0 0-1,1 1 0,0-1 1,0 0-1,1 0 1,0 0-1,0 0 1,0 0-1,1-1 0,5 11 1,-6-15-14,-1 1 0,1-1 0,0 0 1,0 0-1,0 0 0,0 0 0,0 0 0,0 0 0,0-1 0,1 1 1,-1-1-1,1 1 0,-1-1 0,1 0 0,-1 0 0,1 0 0,0 0 1,0-1-1,-1 1 0,1-1 0,0 1 0,0-1 0,0 0 1,-1 0-1,1 0 0,0-1 0,0 1 0,0-1 0,3-1 0,1-1 42,0 0-1,0 0 0,-1-1 0,0 0 1,1 0-1,-2-1 0,1 1 0,0-1 0,-1-1 1,7-8-1,-10 12-48,47-48 287,104-84 1,-102 95-273,-4 6 18,-2-3 0,68-69 0,-83 69 43,-2-1-1,34-58 1,35-88 41,-85 159-173,-1 0-1,-1 0 0,-2-1 1,0 0-1,-2-1 0,-1 0 1,-1 0-1,2-33 0,-6 58 38,0 0-1,0 1 0,0-1 0,0 0 0,0 0 1,0 0-1,-1 0 0,1 0 0,0 0 0,0 1 0,0-1 1,-1 0-1,1 0 0,-1 0 0,1 1 0,0-1 1,-1 0-1,0 1 0,1-1 0,-1 0 0,0 0 5,0 1-1,1 0 1,-1 0-1,1-1 1,-1 1-1,0 0 1,1 0-1,-1 0 1,0 0-1,1 0 1,-1 0-1,1 0 1,-1 0-1,0 0 1,1 0-1,-1 1 1,0-1-1,1 0 1,-1 0-1,0 1 1,-3 1 19,0 0 0,1 0 0,-1 1 0,1-1 0,-1 1 1,-3 4-1,-1 3 92,0 0-1,1 0 1,0 0 0,-10 20 0,-16 49 22,16-37-45,-3 8 79,-3-1 1,-1-2 0,-44 63-1,-8-16-81,44-57-42,-39 60 0,-78 169 458,143-256-395,6-10-104,0 0 0,0 0-1,0 0 1,0 0 0,0 0 0,0 0-1,0 0 1,0 0 0,0 0 0,0 0-1,0 0 1,0 0 0,0 0 0,0 0-1,0 0 1,-1 0 0,1 0-1,0 0 1,0 0 0,0 0 0,0 0-1,0 0 1,0 0 0,0 0 0,0 0-1,0 0 1,0 0 0,0 0 0,0 0-1,0 0 1,0 0 0,0 0 0,-1 0-1,1 0 1,0 0 0,0 0 0,0 0-1,0 0 1,0 0 0,0 0 0,0-1-1,0 1 1,0 0 0,0 0 0,0 0-1,0 0 1,0 0 0,0 0 0,0 0-1,0 0 1,0 0 0,0 0 0,0 0-1,0 0 1,0 0 0,0 0 0,0 0-1,0-1 1,0 1 0,0 0-1,0 0 1,4-19 35,2 4-84,1 0 1,0 1-1,2 0 0,-1 0 0,2 0 1,0 1-1,0 1 0,1 0 0,1 0 1,0 1-1,1 1 0,0 0 0,0 1 1,1 0-1,0 1 0,17-7 0,-26 13 4,0 0 0,0 0-1,1 1 1,-1 0 0,0 0-1,10 0 1,-13 1 28,1 0-1,-1 0 1,0 1-1,1-1 1,-1 0-1,0 1 1,0 0 0,1-1-1,-1 1 1,0 0-1,0 0 1,0 0-1,0 1 1,0-1-1,0 0 1,0 1 0,3 2-1,2 7 4,0 1 1,-1-1-1,0 1 0,0 0 0,6 24 1,-4-14 6,1 3-10,-4-9 41,1 0 0,15 28-1,-19-40-1,1-1 0,-1 1-1,1-1 1,-1 1 0,1-1-1,0 0 1,1 0 0,-1 0-1,0-1 1,1 1-1,-1-1 1,1 1 0,0-1-1,0-1 1,0 1 0,5 1-1,-6-2 2,0-1-1,0 0 0,0 0 0,0 0 1,0-1-1,0 1 0,0-1 0,0 1 1,-1-1-1,1 0 0,0 0 0,0 0 1,-1 0-1,1-1 0,0 1 0,-1-1 0,1 0 1,3-3-1,2-2 25,0 0-1,-1-1 1,0 1 0,6-10-1,-4 3-41,0-1-1,-1 0 0,-1 0 0,6-17 0,16-66 102,-24 64-273,-5 33 154,1 0-1,-1 0 1,0 0 0,0 0-1,0 0 1,0 0-1,0 0 1,-1 0 0,1 0-1,0 1 1,0-1 0,0 0-1,-1 0 1,1 0 0,-1 0-1,1 0 1,0 1-1,-1-1 1,0 0 0,1 0-1,-1 1 1,1-1 0,-1 0-1,0 1 1,1-1 0,-1 1-1,0-1 1,0 1-1,0-1 1,-1 0 0,1 1 2,1 0 0,-1 0 1,0 0-1,0 0 0,1 0 1,-1 0-1,0 1 0,0-1 1,1 0-1,-1 0 0,0 1 1,1-1-1,-1 0 0,0 1 1,1-1-1,-1 0 0,1 1 1,-1-1-1,0 1 0,1-1 1,-1 1-1,1 0 0,0-1 1,-1 1-1,1-1 0,-1 1 1,1 0-1,-9 21-84,5 0 154,1-1 1,0 1-1,2 0 1,1 0 0,0 0-1,2 0 1,0 0-1,1-1 1,2 1-1,7 22 1,-9-34-72,0-1 1,0 0-1,1-1 0,1 1 0,-1 0 1,1-1-1,1 0 0,0-1 1,0 1-1,0-1 0,15 13 0,-15-16-334,0 1-1,0-1 0,1 0 0,0-1 1,0 0-1,11 4 0,-11-5-439,0 0 1,0-1-1,1 0 0,-1 0 1,0 0-1,1-1 0,8-1 0,-14 1 487,0 0-1,0-1 1,0 1-1,-1 0 0,1-1 1,0 0-1,0 1 1,0-1-1,3-1 0,10-16-4640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16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94 7232,'-13'-24'2656,"22"24"-2048,13 0-192,4-3 224,13-2-448,10 1 1056,3-4-704,14 0-320,26-6-160,22 2-416,4 4 192,-7 0-3808,-11 8 2176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17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591 6 3136,'2'-2'136,"-2"2"-95,1-1 1,-1 1-1,0-1 1,1 1-1,-1 0 1,0-1-1,1 1 0,-1 0 1,1-1-1,16 4 7382,-22 16-4751,-1-5-2038,0 0 0,-12 18 1,-4 7 0,-32 100 349,3-8-314,37-102-408,-1 0 0,-1-1 0,-29 39 0,38-58-221,-1 0 1,0-1 0,-1 0 0,1 0-1,-2 0 1,1-1 0,-1-1-1,0 0 1,0 0 0,0-1 0,-1 0-1,0-1 1,-11 3 0,10-4 8,0 0 0,0-2 1,0 1-1,0-1 0,0-1 1,0 0-1,0-1 0,-13-2 1,20 2-53,0 0-1,1 0 1,-1-1 0,1 1-1,-1-1 1,1 0 0,-1-1-1,1 1 1,0-1 0,0 1-1,0-1 1,1 0 0,-1-1 0,1 1-1,-1-1 1,1 1 0,0-1-1,1 0 1,-1 0 0,1 0-1,-1-1 1,-2-7 0,3 3-58,-1-1 0,1 0 0,1 0 0,0 0 0,1 0 0,-1 0 0,2 0 0,0 0 0,0 0 0,0 0 0,6-16 0,-3 12-61,1 1 0,0-1 1,1 1-1,0 1 0,1-1 1,1 1-1,15-20 0,-21 30 130,0-1 0,1 0-1,-1 1 1,1-1-1,0 1 1,-1 0-1,1 0 1,0 0-1,1 0 1,-1 1 0,0-1-1,0 1 1,1 0-1,-1-1 1,1 2-1,-1-1 1,1 0 0,-1 1-1,1-1 1,-1 1-1,1 0 1,-1 1-1,1-1 1,0 0-1,-1 1 1,1 0 0,-1 0-1,0 0 1,1 0-1,-1 0 1,0 1-1,0 0 1,0-1 0,1 1-1,-2 0 1,1 1-1,3 2 1,4 5 127,0 0 1,0 1-1,-1 0 0,12 20 1,27 57 769,-13-22-356,-24-47-467,31 51 220,-34-58-275,0-2-1,1 1 1,19 18-1,-25-26-481,1-1-1,0 1 0,0-1 0,0 0 0,1 0 0,-1 0 0,0 0 1,1-1-1,-1 0 0,1 0 0,-1 0 0,1 0 0,7-1 1,18 1-5722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19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1212 3648,'-13'0'985,"11"0"-472,8 0 42,-5 0-335,0 0 0,1 0 1,-1-1-1,0 1 0,0-1 0,1 1 0,-1-1 0,0 1 0,0-1 0,0 1 1,2-2-1,4-3 605,112-56 2672,-92 44-3317,0-1-1,-1-1 0,-1-1 1,28-29-1,52-74 119,28-30-238,-16 46-187,64-68 355,-134 123-105,-4-2-1,-1-2 1,63-115 0,-95 150 151,15-43 1,-24 62-260,0 0 0,-1 0 0,1 0 0,-1 0-1,0 0 1,0-1 0,0 1 0,0 0 0,0 0 0,0 0 0,0 0 0,0 0 0,-2-4 0,2 6-18,0-1 1,-1 1-1,1-1 0,0 1 1,-1-1-1,1 1 0,0 0 1,-1-1-1,1 1 0,-1-1 1,1 1-1,-1 0 1,1-1-1,-1 1 0,1 0 1,-1 0-1,1-1 0,-1 1 1,0 0-1,-1 0-2,1-1 0,0 1 0,-1 0 0,1 1 0,0-1 0,-1 0 0,1 0 0,0 0 0,-1 1 0,1-1 0,-2 1 0,-7 5-17,0 0-1,0 0 1,1 1 0,0 0 0,0 0-1,-11 13 1,10-10 18,-33 33 25,-42 56 0,-31 59 1,81-106 310,-41 86 1,-13 61 101,77-171-369,1 0 1,2 0 0,1 1 0,1 1-1,-4 34 1,11-58-29,0 0 1,0 0-1,0 0 0,0 0 1,1 1-1,0-1 0,1-1 0,-1 1 1,1 0-1,0 0 0,4 7 1,-4-11-11,-1 1 1,1-1 0,-1 0 0,1 0-1,0 0 1,0 0 0,0 0 0,0-1 0,0 1-1,0 0 1,0-1 0,1 0 0,-1 1 0,0-1-1,1 0 1,-1 0 0,1 0 0,0-1 0,-1 1-1,1-1 1,0 1 0,-1-1 0,1 0-1,0 0 1,-1 0 0,1 0 0,0-1 0,2 0-1,15-3 55,-1-1-1,1-1 0,-1-1 1,-1-1-1,0-1 0,21-13 1,99-72 154,-104 66-508,-51 43-439,-39 36 296,46-41 383,1 0 0,0 1 0,-13 19 0,20-26 67,0-1-1,0 0 0,1 1 0,-1 0 1,1-1-1,0 1 0,0 0 0,1 0 1,-1 0-1,0 5 0,1-7-3,0-1-1,1 1 0,-1-1 1,0 1-1,1-1 0,-1 1 1,0 0-1,1-1 0,0 1 1,-1-1-1,1 0 0,0 1 1,0-1-1,0 0 0,0 1 1,0-1-1,0 0 1,0 0-1,0 0 0,0 0 1,1 0-1,-1 0 0,0 0 1,1 0-1,-1-1 0,1 1 1,1 0-1,3 1 23,0 0 0,1-1 0,-1 0-1,1 0 1,0 0 0,-1-1 0,1 0 0,-1 0-1,1-1 1,-1 0 0,1 0 0,-1 0 0,1-1-1,-1 0 1,0 0 0,0-1 0,0 0-1,0 0 1,8-5 0,-13 6-19,1 1-1,0-1 1,0 0 0,-1 0-1,1 0 1,-1 1 0,0-1-1,1-1 1,-1 1 0,0 0-1,0 0 1,0 0 0,-1-1-1,1 1 1,0-3 0,0 1-6,-1-1 0,0 1 0,0 0 0,0-1 1,0 1-1,-1 0 0,0 0 0,-1-5 1,-1 1-79,0 0 0,0 0 1,0 1-1,-1-1 1,0 1-1,-1 0 1,0 0-1,-8-9 1,10 13-6,0 0 0,-1 0 0,0 0 0,1 0 0,-1 1 0,-8-5 1,10 6 27,0 1 1,0-1 0,0 0 0,0 1 0,0-1 0,0 1 0,0 0 0,0-1 0,0 1 0,0 0 0,0 0-1,0 1 1,-1-1 0,1 0 0,0 1 0,0-1 0,0 1 0,-2 0 0,4-1 23,0 0 1,-1 1 0,1-1-1,0 0 1,-1 0 0,1 0-1,0 1 1,0-1 0,-1 0-1,1 0 1,0 1 0,0-1-1,-1 0 1,1 0 0,0 1-1,0-1 1,0 0 0,-1 1-1,1-1 1,0 0 0,0 1 0,0-1-1,0 0 1,0 1 0,0-1-1,0 1 1,0-1 0,0 0-1,0 1 1,0-1 0,0 0-1,0 1 1,0-1 0,0 0-1,0 1 1,0-1 0,0 0-1,1 1 1,-1-1 0,0 0-1,0 1 1,0-1 0,1 0-1,-1 1 1,0-1 0,0 0-1,1 0 1,-1 1 0,0-1-1,0 0 1,1 0 0,-1 0-1,0 1 1,1-1 0,-1 0-1,1 0 1,20 12 135,-5-7-143,1-1 0,-1 0 0,0-1 0,33 1 1,68-5-2141,-108 1 1821,0-1-231,7 1-1119,25-4 0,-38 3 1259,0 1 0,0-1 0,0 0 0,0 0 0,0 0 0,0 0-1,0 0 1,0-1 0,0 0 0,-1 1 0,1-1 0,0 0 0,-1 0 0,4-4 0,1-12-2982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19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9 114 9568,'-8'-24'3520,"21"24"-2720,0-3-256,0 3-608,13-8-96,17-4 768,24-1-320,25-1-256,9 2-32,-1-1-736,-2 7 416,-3-2-3136,11 8 1920,-1 3-3616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22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251 548 6400,'-1'-3'334,"-3"-8"1290,0 12-1050,-1 7-248,-2 9-81,1 1-1,1 0 1,-4 22-1,-3 12 757,-41 104 1346,-25 53-355,29-72-374,41-119-1277,4-14 200,2-5-218,0-10 24,1-16-258,1 0-1,1 1 1,2-1 0,0 0 0,9-28-1,1 5-348,35-84-1,-32 99 147,1 0 0,2 1-1,1 1 1,27-35 0,-31 48 69,1 1-1,0 1 1,1 1 0,1 0-1,1 1 1,0 1 0,34-18-1,-47 29 3,0 1-1,0 0 0,0 0 0,12-3 0,-17 6 36,0 0 1,0-1-1,0 1 0,0 0 0,1 0 0,-1 0 0,0 0 0,0 0 0,0 1 0,0-1 0,0 0 0,0 1 0,0 0 0,0 0 0,0-1 0,0 1 0,0 0 0,0 0 0,0 1 0,-1-1 0,3 2 0,-1 1 27,1 0 1,-1 1-1,-1-1 1,1 1-1,0 0 1,-1 0-1,0 0 1,0 0-1,-1 0 1,1 1-1,-1-1 1,0 0-1,0 10 1,0-2 94,-1 0 0,0 0-1,-1 0 1,-5 22 0,3-22-33,-1 0-1,-1 0 0,0-1 0,-1 1 0,0-1 0,-1-1 0,0 1 1,-1-1-1,-1 0 0,1-1 0,-15 13 0,11-12-4,-1 0 1,0-1-1,-1 0 0,0-1 0,0-1 1,-1 0-1,0-1 0,-30 9 0,35-13-47,-36 8 127,42-10-148,1-1 1,-1 0-1,0 0 1,1 0-1,-1 0 0,1-1 1,-1 0-1,0 1 1,1-1-1,-6-2 1,9 3-14,-1-1 0,0 1 0,1 0 0,-1 0 0,0-1 0,1 1 0,-1 0 0,1-1 0,-1 1 0,0-1 0,1 1 1,-1-1-1,1 1 0,-1-1 0,1 1 0,-1-1 0,1 1 0,0-1 0,-1 1 0,1-1 0,0 0 0,-1 1 0,1-1 0,0 0 0,0 1 0,0-1 1,-1 0-1,1 0 0,1 0-12,-1-1 1,0 1-1,1 0 1,-1 0 0,1 0-1,0 0 1,-1 0 0,1 0-1,0 0 1,-1 0-1,1 0 1,0 0 0,0 1-1,0-1 1,1-1-1,3-1-45,1-1 0,-1 1 0,1 0 0,0 0-1,7-3 1,8 2 12,0 0-1,0 1 1,1 2-1,-1 0 1,23 2-1,-12-1 18,7 0 82,-1-1 0,1-2-1,-1-2 1,1-1 0,-2-2 0,58-21-1,-61 15 72,-1-1-1,0-2 0,45-32 0,-35 18 77,69-67 1,-104 91-163,-1 0 0,1-1 0,-1 0-1,-1-1 1,0 1 0,0-1 0,0 0 0,-1-1 0,-1 1 0,7-19 0,-10 24-36,-1 0 0,0 0-1,0 1 1,0-1 0,-1 0 0,1 1 0,-1-1 0,0 1-1,0-1 1,-2-6 0,2 9-18,1-1-1,-1 0 1,0 1 0,1-1-1,-1 1 1,0-1-1,0 1 1,0-1 0,0 1-1,0 0 1,0-1 0,-1 1-1,1 0 1,0 0-1,-1 0 1,1 0 0,-1 0-1,1 0 1,-1 1 0,1-1-1,-1 0 1,1 1-1,-1-1 1,-2 0 0,14 19-332,-10-17 355,11 16-22,-1 1 0,-1 0 1,-1 1-1,10 32 0,-10-13 31,-1 1 0,-2 0 0,1 52 0,-6-83 0,0 0-1,1 0 1,0 0-1,0 0 1,1 0-1,0-1 1,4 10-1,-6-15-8,1 1-1,0-1 1,1 0 0,-1 0-1,0 0 1,1 0-1,-1 0 1,1 0-1,0 0 1,-1 0-1,1-1 1,0 1-1,0-1 1,0 1-1,1-1 1,-1 0-1,0 1 1,0-1-1,1 0 1,-1-1-1,0 1 1,1 0-1,-1-1 1,1 1-1,-1-1 1,4 0-1,-1 0-27,0-1 1,-1 1-1,1-1 0,0 0 0,0-1 1,-1 1-1,1-1 0,7-4 1,35-23-217,-25 15 293,48-33 48,-28 18-195,67-35 0,-107 63 86,16-5-44,-12 8 44,-6 8 10,-3-1 7,0-1-1,-1 0 0,1-1 1,-2 1-1,1-1 0,-7 9 0,-3 5 60,-12 17-32,-15 27-137,36-56 129,1 0 0,1-1 0,-1 1 0,1 0 0,1 1 0,-2 8 0,4-16-11,0 0-1,0 0 0,0 0 0,0-1 1,0 1-1,1 0 0,-1 0 0,0 0 0,1-1 1,0 1-1,-1 0 0,1-1 0,0 1 1,0-1-1,0 1 0,0-1 0,0 1 0,0-1 1,0 1-1,1-1 0,-1 0 0,0 0 1,1 0-1,-1 0 0,1 0 0,0 0 0,-1 0 1,1 0-1,-1 0 0,1-1 0,0 1 1,0-1-1,-1 0 0,1 1 0,0-1 0,0 0 1,0 0-1,-1 0 0,1 0 0,0 0 1,0 0-1,0-1 0,-1 1 0,1-1 0,0 1 1,0-1-1,-1 1 0,1-1 0,-1 0 1,1 0-1,0 0 0,-1 0 0,0 0 1,2-2-1,1 0-16,-1 0 1,0 0-1,0-1 1,-1 1-1,1-1 1,-1 0-1,0 0 1,0 0 0,0 0-1,0 0 1,-1 0-1,0 0 1,1-1-1,-2 1 1,1 0-1,0-1 1,-1 1-1,0-1 1,0-4-1,-1-4-30,-1-1 0,-1 1-1,0 0 1,0 0 0,-6-13-1,6 20-15,1 1-1,-1 0 1,0 0-1,0 0 1,0 0-1,-1 0 1,0 1-1,0 0 1,0 0-1,0 0 1,-1 0-1,1 0 1,-1 1-1,0 0 1,0 0-1,0 0 1,0 1-1,-1 0 1,1 0-1,-1 0 1,-6-1-1,-2 5-223,13 0 119,9 1 106,13 0 18,0-2 0,0 0 1,0-2-1,32-4 0,-25 2 33,57-6 75,98-25 0,-48 6 254,214-17-1,-345 44-323,1 1-1,-1-1 1,1 1-1,-1 1 1,1-1 0,-1 1-1,0-1 1,1 1-1,7 3 1,-12-4-5,0 0 0,1 0 0,-1 1 0,0-1 1,1 0-1,-1 1 0,0-1 0,1 0 0,-1 0 0,0 1 0,1-1 0,-1 1 0,0-1 1,0 0-1,0 1 0,1-1 0,-1 1 0,0-1 0,0 0 0,0 1 0,0-1 0,0 1 0,0-1 1,0 1-1,0-1 0,0 1 0,0-1 0,0 0 0,0 1 0,0-1 0,0 1 0,0 0 0,-9 13 104,-2-2-61,0-1-1,0-1 1,-1 0-1,0-1 1,-19 11-1,6-3-28,-125 91 42,112-78-94,-61 64 0,95-90 39,1 0 0,0 0 1,0 0-1,-4 9 0,6-13-3,1 1 0,-1-1 0,1 1-1,0 0 1,-1-1 0,1 1 0,0 0 0,0-1-1,-1 1 1,1 0 0,0 0 0,0-1 0,0 1 0,0 0-1,0 0 1,0-1 0,0 1 0,0 0 0,0-1 0,0 1-1,1 0 1,-1 0 0,0-1 0,0 1 0,1 0 0,-1-1-1,0 1 1,1 0 0,-1-1 0,1 1 0,-1-1-1,0 1 1,1-1 0,0 1 0,-1-1 0,1 1 0,-1-1-1,1 1 1,1 0 0,-1-1 4,0 0-1,0 0 1,1 0-1,-1 0 1,0 0-1,0 0 1,0 0-1,1 0 1,-1 0-1,0 0 1,0-1-1,0 1 1,0 0-1,0-1 1,1 1-1,-1-1 1,1-1-1,21-14 51,-14 9-28,-1 1-19,26-17-93,-1-2-1,40-40 1,-10-4 77,68-99 1,-95 119 2,-3-2 0,-2-1 0,-2-2 0,-3 0 0,-2-2 0,22-77 0,-24 49-296,-21 82 281,0-1 0,-1 1 1,1-1-1,-1 1 0,0-1 0,0 1 1,0-5-1,0 7 17,0 0 1,0 0 0,0 0-1,0 0 1,0 0 0,0 0 0,0-1-1,-1 1 1,1 0 0,0 0-1,0 0 1,0 0 0,0 0-1,0 0 1,0 0 0,0 0-1,0 0 1,0 0 0,0-1 0,0 1-1,0 0 1,0 0 0,0 0-1,-1 0 1,1 0 0,0 0-1,0 0 1,0 0 0,0 0-1,0 0 1,0 0 0,0 0-1,0 0 1,0 0 0,-1 0 0,1 0-1,0 0 1,0 0 0,0 0-1,0 0 1,0 0 0,0 0-1,0 0 1,0 0 0,-1 0-1,1 0 1,0 0 0,0 0 0,0 0-1,0 0 1,-8 11-7,-6 17-18,-13 38 0,-1 1 117,-24 52 236,42-91-272,2-1 0,-8 41 0,11-37 8,1 1-1,1 47 0,3-63-31,1-1 1,1 1-1,0-1 0,1 0 1,1 0-1,0 0 0,9 18 0,-11-29-3,0 0 0,0-1 0,0 1 0,1 0-1,0-1 1,0 1 0,0-1 0,0 0-1,0 0 1,6 4 0,-7-6-14,0 0 1,0 0-1,0 0 1,0 0-1,0 0 1,0 0-1,0-1 1,0 1-1,1-1 1,-1 1-1,0-1 0,0 0 1,0 0-1,1 0 1,-1 0-1,0 0 1,0-1-1,1 1 1,-1-1-1,0 1 0,0-1 1,3-1-1,0-1-10,1 0-1,-1-1 1,0 0-1,0 0 0,0 0 1,0-1-1,-1 1 1,7-10-1,29-47-70,-21 30 135,-3 7-55,93-134-135,-104 151-97,-9 15 100,-25 71 474,3 0-1,-24 135 1,49-212-354,1 1 44,-1 1-1,0-1 1,0 0-1,1 1 1,0 0 0,0-1-1,0 1 1,0-1-1,0 1 1,1-1 0,1 6-1,-1-9-34,-1 0 0,1 1 0,-1-1 0,1 0 0,-1 0 0,1 1 0,-1-1 0,1 0-1,0 0 1,-1 0 0,1 0 0,-1 0 0,1 0 0,-1 0 0,1 0 0,0 0 0,-1 0 0,1 0 0,-1 0-1,1 0 1,-1-1 0,1 1 0,0 0 0,0-1 10,10-2-20,-1 0 0,0-1 0,0 0 0,-1-1 1,1 0-1,-1 0 0,0-1 0,9-8 0,63-62-25,-36 32-69,26-23-125,-71 79 26,-6 18 211,1-8-51,-3 44-1,8-60 36,0 1 0,0-1 1,1 0-1,-1 0 1,1 0-1,1 0 0,-1 0 1,1 0-1,0 0 1,0 0-1,7 10 0,-7-13 24,0-1 0,0 0 0,0 1-1,0-1 1,1 0 0,-1 0 0,1-1-1,-1 1 1,1 0 0,0-1 0,-1 1-1,1-1 1,0 0 0,0 0 0,0 0 0,0-1-1,0 1 1,1-1 0,-1 1 0,0-1-1,0 0 1,0 0 0,5-1 0,4-1 18,0 0 0,0 0 1,-1-2-1,22-7 1,-17 4-26,0-1 1,0-1 0,0-1-1,17-13 1,53-51-145,-25 20-47,146-102-97,-200 151 290,80-50 154,-82 52-263,0 0-1,-1 0 1,0 0-1,5-4 1,-8 6 34,-4 1 60,0 1 1,1-1 0,-1 1-1,0 0 1,1 0 0,-1 0 0,1 0-1,-1 1 1,1-1 0,0 0-1,-4 4 1,-11 5-15,1-2-19,0 0 0,1 2 0,0-1 0,0 2 0,1 0 1,1 1-1,0 0 0,0 1 0,1 1 0,1 0 0,0 0 0,1 1 0,-10 21 0,-24 70 56,40-93-29,0-1 0,1 1 0,1 0 0,0 0 0,1 0 1,0 24-1,1-34 16,1 0 0,-1 1 1,1-1-1,0 0 0,0 0 1,0 1-1,0-1 0,0 0 0,1 0 1,-1 0-1,1-1 0,0 1 1,0 0-1,0-1 0,0 1 1,1-1-1,-1 1 0,0-1 1,1 0-1,0 0 0,0 0 1,-1-1-1,1 1 0,0-1 1,0 1-1,7 1 0,1 0 6,0-1 0,1 0 0,-1 0 1,1-1-1,-1-1 0,17-1 0,10 0 22,0-2 0,0-2 0,64-16 0,-90 17-64,0 0 0,0-1 1,0 0-1,0-1 0,-1 0 0,0-1 1,0 0-1,-1 0 0,0-2 0,0 1 1,0-1-1,-2 0 0,1-1 0,13-21 1,-8 8-69,-1-1 0,-2 0 1,14-39-1,-23 57 34,-1 0 0,1 0 0,-1 0 1,1-9-1,-2 13 40,0 0 0,0 0 0,0 1 0,0-1 0,0 0 0,-1 0 0,1 1 0,-1-1 1,1 0-1,-1 0 0,0 1 0,1-1 0,-1 1 0,0-1 0,0 0 0,0 1 0,0 0 0,0-1 0,-2-1 0,2 3 10,0-1 0,0 1 0,0-1 0,0 1 0,0 0 0,0-1 0,0 1-1,0 0 1,0-1 0,0 1 0,0 0 0,0 0 0,-1 0 0,1 0 0,0 0 0,0 0 0,0 1-1,0-1 1,0 0 0,0 0 0,0 1 0,0-1 0,0 1 0,0-1 0,0 1 0,0-1-1,-1 2 1,-24 19 51,25-20-46,-10 10 84,0 1 0,0 1 0,2 0 0,-1 0 0,-8 17 0,14-22 12,0 1-1,0 0 1,0 0-1,1 0 1,1 0-1,0 1 1,0-1 0,1 1-1,0-1 1,0 12-1,2-16-44,-1-1-1,1 1 1,0-1-1,0 0 1,0 1-1,1-1 1,-1 0-1,1 0 1,0 0-1,0 0 1,1 0-1,-1-1 1,1 1-1,0 0 1,0-1-1,0 0 1,0 0-1,1 0 1,-1 0-1,5 2 1,0 0-36,0-1 1,0 0 0,0-1 0,0 0-1,0 0 1,1-1 0,-1 0 0,1 0 0,15 1-1,213-6-3285,-75-12-2135,-60-1 1824,7-15-3080,-109 30 6657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26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22 2656,'0'-21'12432,"0"24"-12215,0 0 0,-1 1 0,0-1 0,0 1 0,0-1 1,0 0-1,0 1 0,-4 4 0,-17 28 551,7-12-493,-37 65 519,41-64-643,10-21-72,0 0-1,-1 0 1,0-1 0,-3 7-1,17-9-120,38-4 214,-38 1-199,-1 2 0,1-1 0,-1 1 0,1 1 1,-1 0-1,19 4 0,-14 0 19,0 0 0,-1 1 0,0 1 0,-1 1 0,1 0 0,13 11 0,-18-12 57,0 1 0,0 0 0,-1 1-1,-1 0 1,0 1 0,0 0 0,0 0 0,8 16 0,-14-23-16,-1 0 1,0 0-1,0-1 1,0 1-1,0 0 1,0 0 0,-1 0-1,1 0 1,-1 0-1,0 0 1,1 0-1,-2 0 1,1 1-1,0-1 1,-1 0-1,1 0 1,-2 5-1,0-4 17,0 0 0,-1 0-1,1 0 1,-1 0-1,0 0 1,1 0-1,-2-1 1,1 0 0,0 1-1,-6 3 1,-6 3 51,0-1-1,0 0 1,-1-1 0,-32 11 0,17-8-116,0-2-1,0-2 1,-49 7-1,4-10-4583,76-4 4361,-1 0 0,1 0-1,-1 0 1,0 0 0,1 0 0,-1 0 0,0 0 0,1 0 0,-1 0-1,1 0 1,-1 0 0,0-1 0,1 1 0,-1 0 0,1 0 0,-1-1-1,-2-1-1189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8:25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1250 2240,'0'-1'213,"-1"0"1,1 0-1,0 0 0,0 0 1,-1 0-1,1-1 1,0 1-1,0 0 0,0 0 1,0 0-1,0 0 0,0-1 1,1 1-1,-1 0 1,0 0-1,1 0 0,-1 0 1,0 0-1,1 0 0,-1 0 1,1 0-1,1-2 1,4-9 120,46-95 1645,-50 101-1956,68-151 355,-55 127-298,2 0-1,40-54 1,-38 60 14,22-26 112,-36 45-260,1-1 1,-1 2-1,1-1 1,0 1-1,0 0 1,11-6-1,-16 9 58,0 1 0,0 0-1,0 0 1,0-1 0,1 1-1,-1 0 1,0 0 0,0 0-1,0 0 1,0 0 0,0 0-1,0 1 1,0-1 0,1 0-1,-1 1 1,0-1 0,0 0-1,0 1 1,0-1 0,0 1-1,0 0 1,-1-1 0,1 1-1,0 0 1,0-1 0,1 3-1,3 2 57,-1 0 0,1 1 0,4 7 0,-3-3-31,76 122 691,-71-114-538,23 31-1,-28-42-64,0 0-1,1 0 1,-1-1-1,1 0 1,1 0-1,12 8 1,-17-13-73,-1 0 1,1 0-1,-1 0 1,1 0-1,-1-1 0,1 1 1,0-1-1,-1 0 1,1 1-1,0-1 1,0 0-1,-1-1 0,1 1 1,0 0-1,-1-1 1,1 0-1,0 1 0,-1-1 1,1 0-1,-1-1 1,1 1-1,-1 0 1,0-1-1,1 1 0,-1-1 1,2-1-1,6-6 108,0-1-1,0 0 0,15-20 1,-24 28-154,27-43 426,-7 12-150,-15 25-149,-1-1-1,7-15 0,-11 22-119,0-1-1,0 1 0,0 0 0,-1 0 0,1-1 0,-1 1 0,1-1 1,-1 1-1,0 0 0,0-1 0,0 1 0,0-1 0,0 1 1,-1 0-1,1-1 0,-1 1 0,-1-4 0,2 6-20,-1-1 0,1 0-1,-1 0 1,1 1 0,-1-1-1,0 1 1,1-1 0,-1 1-1,0-1 1,1 1 0,-1-1-1,0 1 1,0-1 0,1 1-1,-1 0 1,0-1 0,0 1 0,0 0-1,1 0 1,-1 0 0,0-1-1,0 1 1,0 0 0,0 0-1,0 0 1,1 1 0,-1-1-1,0 0 1,0 0 0,0 0-1,1 1 1,-1-1 0,0 0 0,0 1-1,-1 0 1,-2 1-39,-1 0-1,1 1 1,0-1 0,-7 7-1,0 0-36,1 1 0,0 0 0,1 1 0,0 0 0,1 0 0,0 1 0,1 1 0,-10 19 0,14-25 100,0 0 0,1 0 0,0 1-1,0-1 1,0 0 0,1 1 0,0-1 0,1 1-1,-1-1 1,1 1 0,1 0 0,0-1-1,0 1 1,0-1 0,1 0 0,0 1-1,5 11 1,-5-15 31,1 1 0,-1-1 0,1 1 0,0-1 0,0 0 0,1 0-1,-1 0 1,1 0 0,0-1 0,0 0 0,0 1 0,0-2 0,0 1 0,1 0 0,-1-1-1,1 0 1,0 0 0,0 0 0,0 0 0,0-1 0,0 0 0,0 0 0,8 0 0,5 0-28,-1 0 0,1-2 0,-1 0 0,0-1 0,1 0 0,-1-2 0,23-7 0,-6-1 105,0-2 0,47-26 1,68-52-71,-126 77-39,28-19 36,-3 0 135,105-53 1,-90 56 77,-61 30-263,2-1-36,-5 2-16,-16 11-50,3 0 69,2 1 0,-1 1 0,2 0 0,0 0 0,0 1 0,1 0 0,1 1 0,-11 23 0,0 8 25,-24 80 0,41-119 74,1-1 0,0 1-1,1 0 1,-1 0 0,1 0-1,1 1 1,-1-1 0,1 0-1,2 14 1,-2-20-49,0 0 1,1-1 0,-1 1-1,0 0 1,0 0-1,1-1 1,-1 1 0,1 0-1,-1-1 1,0 1-1,1 0 1,-1-1 0,1 1-1,0-1 1,-1 1-1,1-1 1,-1 1-1,1-1 1,0 1 0,-1-1-1,1 0 1,0 1-1,0-1 1,-1 0 0,1 1-1,0-1 1,0 0-1,-1 0 1,1 0 0,0 0-1,0 0 1,0 0-1,-1 0 1,1 0 0,0 0-1,0 0 1,0 0-1,-1-1 1,1 1-1,0 0 1,0 0 0,-1-1-1,2 0 1,3-1 32,0-1 0,1 0 1,-2 0-1,9-7 0,3-5 64,-1 0-1,-1-1 0,25-35 1,-9 11-21,49-69-182,-66 97-189,-9 12 94,-4 10 49,-3 5 99,0 0-1,1 0 1,0 1 0,2 28 0,0-40 59,0 0 1,1 0 0,-1 0-1,1 0 1,0 0-1,1 0 1,-1 0-1,1 0 1,-1 0-1,1-1 1,0 1 0,1-1-1,-1 1 1,0-1-1,1 0 1,0 0-1,0 0 1,0 0-1,0-1 1,0 1 0,1-1-1,-1 0 1,7 4-1,-5-5 6,-1 1-1,1-1 1,0 0-1,0 0 1,0-1-1,0 1 0,0-1 1,-1 0-1,1 0 1,0-1-1,0 0 1,0 1-1,0-2 1,0 1-1,-1 0 1,7-4-1,1-1 0,0 1 0,0-2 0,-1 0 0,0 0 0,10-11 0,83-76 74,6-6-68,59-32 76,-93 74-19,-43 35-74,-23 17-75,0-1-1,17-15 0,-27 21 61,0 1-1,1-1 1,-1 1-1,1-1 1,-1 1-1,1-1 1,0 1-1,-1-1 1,1 1-1,-1-1 1,1 1-1,0 0 0,0-1 1,-1 1-1,1 0 1,0-1-1,0 1 1,0 1 5,-1-1 1,0 1-1,1 0 1,-1-1-1,0 1 1,0 0 0,1-1-1,-1 1 1,0 0-1,0 0 1,0-1-1,0 1 1,0 0-1,0 0 1,0-1-1,0 2 1,-1-1 7,1 1-1,0-1 1,-1 0 0,1 0 0,-1 0 0,1 0-1,-1 0 1,1 0 0,-1 0 0,0 0-1,1 0 1,-1-1 0,0 1 0,0 0 0,0 0-1,0 0 1,-1 0 0,-19 12 49,20-13-62,-42 22 19,-72 42-207,104-56 178,0 0 0,1 0 0,0 1 0,0 0 0,1 0 0,1 1 0,-14 19 0,19-24 20,0 1 1,0 0-1,0 0 0,1 0 1,0 1-1,0-1 0,0 1 1,1-1-1,0 1 0,0 10 1,1-15 0,0 0 0,0 0 0,0 1 0,1-1 0,-1 0 0,1 0 0,-1 1 1,1-1-1,0 0 0,0 0 0,0 0 0,0 0 0,0 0 0,0 0 0,1 0 1,-1 0-1,1-1 0,-1 1 0,1 0 0,0-1 0,0 0 0,-1 1 0,1-1 1,0 0-1,0 0 0,0 0 0,0 0 0,1 0 0,-1 0 0,0-1 0,0 1 1,0-1-1,5 1 0,0 0 16,1-1 0,0 0 0,0-1 0,-1 1 0,1-1 0,0-1 0,-1 0 0,8-2 0,62-27 134,-65 25-148,38-15-36,74-36 100,-98 44 41,-1-2 1,38-28-1,-50 32-80,0-1 0,-1-1 0,-1 0 0,1 0 0,-2-1 0,0-1 0,11-22 0,45-117 106,-53 121-40,22-64 37,-16 39-281,37-74-1,-35 88-7,12-19-339,-47 81 49,10-13 416,0 0 1,1 0-1,-1 0 0,1 0 1,-4 9-1,-7 22 16,1 1-1,2 1 0,-8 48 1,-5 121 14,22-173 22,2 0 0,7 62-1,-4-77 42,1-1 0,0 0-1,2 0 1,0 0 0,1 0-1,15 27 1,-16-34-26,0-1-6,0 0-1,0 0 1,9 9-1,-14-17-15,1 0 0,0 0-1,0 0 1,-1 0 0,1-1-1,0 1 1,1-1 0,-1 0-1,0 1 1,0-1 0,1 0-1,-1 0 1,0 0 0,1-1-1,-1 1 1,1-1 0,-1 1-1,1-1 1,4 0 0,-2 0-172,0-1 0,0-1 0,0 1 0,0-1 0,0 0 0,-1 0 0,1 0 0,-1 0 0,1-1 0,-1 0 0,0 0 0,0 0 0,0 0 0,6-8 0,-8 9-38,0 0 0,0 0 0,-1-1 1,1 1-1,-1 0 0,0-1 0,0 1 0,0-1 1,0 1-1,0-1 0,0 0 0,-1 1 0,1-1 1,-1 0-1,0 1 0,0-1 0,0 0 0,0 0 1,0 1-1,0-1 0,-1 0 0,1 1 0,-1-1 1,0 0-1,0 1 0,0-1 0,0 1 0,0-1 1,-1 1-1,-1-3 0,-12-11-397,0 0-1,-1 1 1,-34-23 0,24 19 550,-2 2 0,-51-24-1,26 16 1843,-1 2 0,-61-17-1,104 35-1480,11 5-313,0 0 0,0 0-1,0-1 1,0 1-1,0 0 1,0 0-1,0 0 1,0 0-1,0-1 1,1 1-1,-1 0 1,0 0-1,0 0 1,0 0-1,0 0 1,0-1-1,0 1 1,0 0 0,0 0-1,1 0 1,-1 0-1,0 0 1,0 0-1,0-1 1,0 1-1,1 0 1,-1 0-1,0 0 1,0 0-1,0 0 1,0 0-1,1 0 1,-1 0-1,0 0 1,28-6 436,-23 5-385,88-10 556,173 1 0,-226 11-574,47 6 1,-71-5-60,-1 0 0,0 2 1,0 0-1,0 1 0,0 0 0,16 10 1,-23-11 80,-1 0 1,0 1-1,0 1 1,-1-1-1,0 1 1,0 0 0,0 0-1,-1 1 1,0-1-1,0 1 1,0 0 0,-1 1-1,0-1 1,-1 1-1,1 0 1,-2 0 0,5 15-1,-5 2 186,-1 0 0,-2 37 0,-1-34-25,4 46 0,-1-64-165,-1-5 17,0-1-1,1 1 0,0-1 0,0 1 0,3 8 0,-4-13-69,0 0 0,0 1-1,0-1 1,1 0 0,-1 0-1,0 0 1,0 1 0,1-1-1,-1 0 1,0 0 0,0 0-1,1 0 1,-1 1 0,0-1-1,1 0 1,-1 0 0,0 0-1,1 0 1,-1 0-1,0 0 1,0 0 0,1 0-1,-1 0 1,0 0 0,1 0-1,-1 0 1,0 0 0,1 0-1,-1 0 1,0 0 0,1 0-1,-1-1 1,0 1 0,0 0-1,1 0 1,-1 0 0,0 0-1,0-1 1,1 1 0,-1 0-1,10-10 63,-8 8-48,72-88 128,-63 77-153,-5 6-33,0 0-1,0 1 1,1-1-1,9-6 0,-3 4-47,-11 7 52,0 0 0,0 0 0,1 0 0,-1 1 1,0-1-1,1 1 0,0 0 0,-1 0 0,1 0 0,0 0 0,4-1 0,-6 2 25,-1 0-1,1 1 1,-1-1-1,0 0 0,1 0 1,-1 1-1,0-1 0,1 1 1,-1-1-1,0 0 1,1 1-1,-1-1 0,0 1 1,0-1-1,0 0 0,1 1 1,-1-1-1,0 1 1,0-1-1,0 1 0,0-1 1,0 1-1,0-1 1,0 1-1,0-1 0,0 1 1,1 16 73,-1-15-79,0 1 24,1 1 1,0-1-1,0 0 0,1 0 0,-1 0 1,1 1-1,0-1 0,0 0 1,0-1-1,0 1 0,0 0 0,0-1 1,1 1-1,-1-1 0,4 3 0,-1-1-6,1 0 0,0 0 0,0-1 0,0 1 0,0-1 0,10 3 0,-7-3 41,0-1 0,0 0 0,0-1 0,1 0 0,-1 0 0,0-1 0,0 0-1,1-1 1,11-2 0,-15 2-12,0-1-1,-1 1 1,1-1 0,-1 0-1,1-1 1,-1 1-1,0-1 1,0 0 0,0-1-1,0 1 1,0-1-1,-1 0 1,0 0 0,0 0-1,6-8 1,-9 10-22,1 0 1,-1 0-1,0 0 0,0 0 1,0 0-1,0-1 1,0 1-1,0 0 1,-1-1-1,1 1 1,-1-1-1,1 1 0,-1-5 1,0 6-9,-1-1 0,1 0 0,-1 0 0,1 1 0,-1-1 0,0 1 0,1-1 0,-1 1 0,0-1 0,0 1 0,0-1 0,0 1 0,0 0 0,0-1 0,-1 1 0,1 0 0,0 0 0,-1 0 0,1 0 0,-1 0 0,1 0 0,-2 0 0,-5-3-58,1 2 1,-1-1-1,0 1 0,0 0 0,0 0 1,-16 0-1,0 1-34,-29 2 1,45 0 56,-1-1 40,-1 1 1,1-1-1,0 0 1,-11-2 0,20 2-13,0 0 1,0 0-1,0 0 1,1 0-1,-1 0 1,0 0-1,0 0 1,0 0-1,0 0 1,0 0 0,0-1-1,0 1 1,0 0-1,0 0 1,0 0-1,0 0 1,0 0-1,0 0 1,1 0-1,-1 0 1,0 0-1,0 0 1,0 0-1,0-1 1,0 1-1,0 0 1,0 0-1,0 0 1,0 0 0,0 0-1,0 0 1,0 0-1,0 0 1,0 0-1,0-1 1,0 1-1,0 0 1,0 0-1,0 0 1,0 0-1,0 0 1,0 0-1,-1 0 1,1 0-1,0 0 1,0 0-1,0-1 1,0 1 0,0 0-1,0 0 1,0 0-1,0 0 1,0 0-1,0 0 1,0 0-1,0 0 1,-1 0-1,11-3-77,250-49-57,-114 26 63,-124 22 213,35-2 1,-48 5-133,-1 1 0,1 1 0,-1-1 0,1 1 0,-1 1 0,0 0 0,13 4 0,-20-6 7,0 1-1,0-1 1,0 1-1,0-1 1,0 1-1,0-1 1,0 1-1,0 0 1,-1 0-1,1-1 1,0 1-1,0 0 1,0 0-1,-1 0 1,1 0-1,-1 0 1,1 0-1,-1 0 0,1 0 1,-1 0-1,1 0 1,-1 2-1,1-1 38,-1 0 0,0 0 0,0 0 0,-1 0 0,1 0-1,0 0 1,-1 0 0,1 0 0,-1 0 0,1 0 0,-3 3-1,-1 3 63,-2 1 0,1 0 0,-14 14 0,4-1 7,10-14 145,6-6-107,2-4 7,26-18-153,47-26 0,-61 38-77,-1 1-1,2 1 0,-1 1 0,0 0 1,31-5-1,-37 10 51,1-1-1,0 1 1,0 1 0,0 0 0,-1 0 0,1 1 0,0 0 0,15 6-1,7 5-28,34 19-1,-31-14 144,-10-6-605,-1 1 1,29 21-1,-51-32 199,0-1 1,-1 0-1,1 1 1,-1-1-1,0 1 0,1 0 1,-1-1-1,0 1 0,0 0 1,0 0-1,0 0 0,0 2 1,0-2-329,0 1 0,-1-1 1,0 0-1,1 1 1,-1-1-1,0 0 1,0 1-1,0-1 1,-1 0-1,1 1 0,-1 2 1,-4 11-2325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37.6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19 6816,'-8'-14'2528,"16"9"-1984,10 5-128,-5 0-448,10 5-64,3 3-2016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26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75 6144,'0'-1'100,"0"-1"-1,-1 1 1,1 0 0,-1 0 0,1-1 0,-1 1-1,0 0 1,1 0 0,-1 0 0,0 0-1,0 0 1,0 0 0,0 0 0,0 0 0,0 0-1,0 0 1,0 0 0,0 1 0,-1-1-1,1 1 1,0-1 0,0 0 0,-1 1 0,1 0-1,0-1 1,-1 1 0,1 0 0,0 0-1,-1 0 1,-1 0 0,-4-7 2788,8 6-2530,0 0 0,1 0 1,-1 0-1,1 0 0,0 1 0,-1-1 0,1 0 1,2 0-1,24-5 809,0 2-1,39-2 1,-8 2-849,155-12-2382,-204 17 352,1-1-1,20 5 1,1 4-4809,-23-7 3380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27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94 7136,'1'-5'2318,"0"9"-1316,1 13 270,-29 140 2911,-26 108-2393,-41-9-295,74-207-1401,11-26 10,-3 8 55,-1-1 0,-23 38 0,36-68-156,-12 16 332,12-16-325,-1 1 0,1-1 1,0 0-1,0 0 1,-1 0-1,1 1 1,0-1-1,-1 0 1,1 0-1,0 0 1,0 0-1,-1 0 0,1 1 1,0-1-1,-1 0 1,1 0-1,0 0 1,-1 0-1,1 0 1,0 0-1,-1 0 1,1 0-1,0 0 0,-1 0 1,1 0-1,0-1 1,-1 1-1,1 0 1,0 0-1,-1 0 1,1 0-1,0 0 1,0-1-1,-1 1 0,1 0 1,0 0-1,0 0 1,-1-1-1,1 1 1,0 0-1,0 0 1,0-1-1,-1 1 1,1 0-1,0-1 0,0 1 1,0 0-1,0-1 1,0 1-1,0 0 1,-1-1-1,1 1 1,0 0-1,0 0 1,0-1-1,-4-20-40,0 1 1,2 0-1,0-1 0,2-36 0,-1-5-8,-3-323-180,5 355 195,2 0 0,0 0 0,14-49 1,-14 67-21,1-1 1,1 1 0,0 0 0,1 0 0,0 1 0,1 0-1,0 0 1,1 0 0,0 1 0,1 0 0,10-9-1,-5 7 49,1 0 0,1 1-1,0 1 1,0 0 0,24-9-1,-28 13-10,1 2-1,-1 0 1,1 0-1,0 1 1,0 1-1,0 0 1,1 1-1,18 1 0,-26 0 17,0 1 0,-1 0 0,0 0 0,1 1 0,-1-1 0,0 1 0,0 0 0,1 1 1,-2-1-1,1 1 0,0 0 0,0 0 0,5 6 0,-7-6-3,1 0 1,-1 0 0,0 1 0,-1-1 0,1 1 0,-1 0 0,0 0 0,1 0 0,-2 0 0,1 0 0,0 0 0,-1 0-1,0 1 1,0-1 0,0 1 0,0-1 0,-1 6 0,0 2 53,-2 1 1,1-1-1,-2 1 0,-5 19 0,-22 49 142,23-62-180,-14 28 127,-2-1 0,-54 82 0,71-119-133,-3 4-50,1 0 0,0 1 0,-8 18 1,15-29 30,0 1 0,-1 0 0,1-1 0,1 1 0,-1 0 0,0-1 0,1 1 0,0 0 0,0 0 0,0 0 0,0-1 0,1 1 0,-1 0 0,1 0 0,0-1 0,0 1 0,1 0 0,2 6 0,10 10 27,1 0 0,1-1 0,1-1 1,0-1-1,26 21 0,17 17 100,-53-48-78,0 0 1,0 1 0,-1 0 0,0 1 0,8 13 0,-12-19-18,-1 0 0,0 0 0,0 0 0,0 0 0,0 0 0,0 0 0,-1 0 1,1 0-1,-1 0 0,0 0 0,0 0 0,0 1 0,0-1 0,-1 0 1,1 0-1,-1 0 0,0 0 0,0 0 0,0 0 0,0 0 0,0-1 0,-1 1 1,-1 3-1,0-2-4,-1 0 1,1 0-1,-1 0 1,0 0 0,0-1-1,-1 0 1,1 0-1,-1 0 1,1 0 0,-1 0-1,0-1 1,0 0-1,0 0 1,0-1 0,0 1-1,0-1 1,-1 0-1,-10 0 1,-4 0-38,-1-1 1,1-1-1,-32-6 0,-128-31-1675,65-1-2347,108 36 3131,0 0 1,0 0-1,1-1 1,0 0-1,0 0 1,-9-7-1,15 10 726,-1 1 1,1 0-1,-1-1 1,1 1-1,0-1 1,-1 1-1,1-1 1,-1 1-1,1-1 1,0 1-1,0-1 1,-1 0-1,1 1 1,0-1-1,0 1 1,-1-1-1,1 0 1,0 1-1,0-1 1,0 1-1,0-1 1,0 0-1,0 1 1,0-1-1,0 0 1,0 1-1,1-1 1,-1 1-1,0-2 1,1 1-59,0 0 0,0-1 0,0 1 0,0 0 0,1 0 0,-1 0 0,0 0 1,1 0-1,-1 0 0,2-1 0,29-13-1751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27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16 5728,'4'-12'1840,"-4"11"-1800,0 1 0,0 0 0,0 0 0,0 0 0,0 0 1,0 0-1,0 0 0,0-1 0,0 1 0,0 0 0,0 0 0,0 0 1,0 0-1,0 0 0,1-1 241,-1 1-241,0 0 0,0 0 0,0 0 0,0 0 1,1 0-1,-1 0 0,0 0 0,0 0 0,0 0 0,0 0 0,0-1 1,0 1-1,0 0 0,1 0 0,-1 0 0,0 0 0,0 0 0,0 0 1,0 0-1,0 1 0,0-1 0,1 0 0,-1 0 0,0 0 0,0 0 1,0 0-1,0 0 0,0 0 0,1 0 241,-1 1-241,0-1 0,0 0 1,0 0-1,0 0 0,0 0 0,0 0 0,4 7 1223,0 7-664,-2-1 0,0 1 0,0 0 1,-1 0-1,-1 0 0,-2 23 0,2-25-415,-2 13 59,-1-1-1,-1 1 1,-1-1-1,-1 0 0,-1 0 1,-1 0-1,-1-1 1,-1-1-1,-1 1 1,-1-2-1,-1 1 1,-23 28-1,24-37-283,0 1 0,-25 21 0,34-33-252,0 0 0,0 1-1,0-1 1,0 1-1,-2 3 1,2 3-2842,17-9-2903,7-3 3292,1-4-246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28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137 190 7808,'-1'0'154,"0"0"1,0 1-1,0-1 1,0 0-1,0 1 1,0-1-1,0 1 1,0-1 0,0 1-1,0-1 1,0 1-1,0-1 1,0 1-1,0 0 1,0 0-1,0-1 1,1 1-1,-1 0 1,0 0-1,0 1 1,0 1-34,0 0 1,0 0-1,0-1 1,1 1 0,-1 0-1,1 5 1,-2 10 657,1-7-404,0-1 0,1 1 1,0-1-1,0 1 0,3 12 1,-3-21-308,1 1 1,0-1 0,0 1-1,0 0 1,0-1-1,0 0 1,0 1 0,1-1-1,-1 0 1,1 1 0,0-1-1,0 0 1,-1 0 0,1-1-1,1 1 1,-1 0 0,0-1-1,0 1 1,0-1 0,1 1-1,-1-1 1,1 0 0,-1 0-1,1 0 1,3 0-1,0 0 106,0 0 0,-1 0 0,1-1 0,0 0 0,0 0 0,11-3 0,36-9 400,-41 9-492,-1-1 0,1-1-1,-1 0 1,0 0-1,0-1 1,0-1 0,-1 0-1,0 0 1,0-1-1,-1 0 1,10-11-1,-9 7 1,-1 0 0,0 0 1,-1-1-1,-1 0 0,0 0 0,0-1 0,-1 0 0,7-27 0,-11 35-59,-1-1 0,0 1-1,0-1 1,0 1 0,-1-1 0,0 1 0,-1-10 0,1 13-23,-1 0 0,1 0 0,-1 0 1,0 0-1,0 1 0,0-1 0,-1 0 0,1 1 0,-1-1 1,1 1-1,-1 0 0,0-1 0,0 1 0,0 0 0,0 0 1,0 0-1,-1 0 0,1 1 0,-3-3 0,-2 1-34,1 0 1,-1 0-1,0 1 0,1 0 0,-1 0 0,0 1 0,0 0 0,-1 0 0,1 0 0,0 1 0,-10 1 1,-1 0-35,-1 2 0,1 0 1,-23 8-1,16-2-125,1 0 1,0 2-1,1 0 0,0 2 0,0 0 1,-23 20-1,39-27-244,-1 0 0,1 1 0,1-1 0,-1 2 0,1-1 1,-6 10-1,9-12-34,1-1 0,-1 1 0,1 0 0,0 0 0,0 0 0,1 1 0,-1-1 0,1 0 0,0 0 1,1 1-1,-1 8 0,1-11 264,0-1 1,1 0 0,-1 0 0,1 1 0,-1-1-1,1 0 1,0 0 0,-1 0 0,1 0 0,0 0-1,1 0 1,-1 0 0,0 0 0,3 3-1,3 1-714,-1 0-1,1-1 0,11 7 0,-17-12 839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30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188 995 3968,'0'0'57,"0"-1"1,0 1 0,0-1-1,0 1 1,0-1 0,0 1-1,0 0 1,0-1-1,0 1 1,0-1 0,-1 1-1,1 0 1,0-1 0,0 1-1,-1 0 1,1-1-1,0 1 1,0 0 0,-1-1-1,1 1 1,0 0-1,-1-1 1,1 1 0,-1 0-1,-6 8 535,6-7-203,9-10 2556,-5 4-2119,9-10 414,8-11 121,27-27 0,367-396 154,-369 396-1466,65-84 351,-92 111-258,-1 0 1,-2 0-1,21-49 0,-30 61-106,-1 1-60,0 0 1,-1 1-1,4-19 1,-8 31 10,0-1 1,0 1 0,0-1-1,0 1 1,1-1-1,-1 0 1,0 1 0,-1-1-1,1 1 1,0-1-1,0 1 1,0-1 0,0 0-1,0 1 1,0-1 0,-1 0-1,1 1 8,0 0-1,-1-1 0,1 1 1,0 0-1,0 0 1,-1 0-1,1 0 0,0 0 1,0 0-1,0 0 1,-1 0-1,1 0 0,0 0 1,0 0-1,-1 0 1,1 0-1,0 0 0,0 0 1,0 0-1,-1 0 1,1 0-1,0 0 0,0 1 1,0-1-1,-1 0 1,1 0-1,0 0 0,0 0 1,-17 16-198,-112 177-121,115-170 307,-153 218 11,119-180 30,-91 127 395,-11 78 126,-25 36-72,139-249-364,-19 30 481,53-80-507,1 1 1,-1-1-1,1 0 0,0 0 1,-2 6-1,3-9-65,0 0-1,0 1 1,0-1 0,0 0-1,0 1 1,0-1-1,0 0 1,0 1 0,0-1-1,0 0 1,0 1 0,0-1-1,0 0 1,1 1 0,-1-1-1,0 0 1,0 1-1,0-1 1,0 0 0,0 0-1,1 1 1,-1-1 0,0 1-1,1-1-2,-1 0 1,1 0-1,0 0 0,-1 0 0,1 0 0,-1 0 0,1 0 1,-1 0-1,1 0 0,-1 0 0,1 0 0,0 0 1,-1 0-1,1 0 0,-1 0 0,1 0 0,-1-1 0,1 1 1,0-1-1,4-1-7,1-1 0,-1 0-1,0-1 1,0 1 0,0-1 0,0 0 0,7-8 0,29-40-11,-33 41 17,31-41-30,1 2 0,75-72 0,132-73 27,-155 127 42,-74 53-91,19-20 0,-12 11 18,-5 12-124,-20 20-101,-3 2 313,-1 0-1,0 0 1,-1-1-1,-9 16 1,-7 12-27,15-23 5,0 0-1,1 0 1,-5 24 0,8-33-29,2-1 1,-1 1 0,0 0-1,1-1 1,0 1-1,0 0 1,0-1-1,1 1 1,-1 0-1,1-1 1,0 1 0,1-1-1,-1 1 1,1-1-1,4 9 1,-5-12-11,0 0 0,0 0 0,0 1 0,1-1 0,-1 0 1,0 0-1,1 0 0,-1-1 0,0 1 0,1 0 0,-1 0 0,1-1 1,0 1-1,-1-1 0,1 1 0,-1-1 0,1 0 0,0 0 0,-1 0 1,1 1-1,0-2 0,-1 1 0,1 0 0,0 0 0,-1 0 0,1-1 1,-1 1-1,4-2 0,4-1-27,0-1 0,0 0 1,13-10-1,-20 13 9,55-32-118,2 2 0,1 3 0,1 2 0,67-18 0,-123 43 120,-1 0 4,0 0-1,0 0 1,-1-1-1,1 1 0,0-1 1,-1 0-1,5-3 0,-7 3-64,-5 2 47,-6 2 20,-7 4 47,-1 0 0,1 1 0,0 1 0,1 1-1,-1 0 1,2 1 0,0 1 0,0 1 0,1 0 0,0 0-1,1 2 1,0-1 0,-16 25 0,27-35-31,-1 0 0,1 1 1,0-1-1,0 1 0,0-1 1,0 1-1,1 0 0,0-1 1,0 1-1,0 0 0,0 0 1,0 0-1,1 0 0,-1 0 1,1 0-1,0 0 0,1 6 1,0-9-11,-1-1 1,0 1 0,0 0 0,1 0-1,-1-1 1,1 1 0,-1 0 0,1 0-1,-1-1 1,1 1 0,-1-1 0,1 1-1,0 0 1,-1-1 0,1 1 0,0-1-1,-1 1 1,1-1 0,0 0-1,0 1 1,-1-1 0,1 0 0,0 1-1,0-1 1,0 0 0,-1 0 0,1 0-1,0 0 1,0 0 0,0 0 0,0 0-1,-1 0 1,1 0 0,0 0 0,1-1-1,4 0 23,1-1-1,-1 1 1,10-6 0,-10 5 3,83-35 51,91-52 0,-164 80-56,-1-1-1,23-18 0,-33 24-20,-1 0 1,0 0 0,0-1-1,0 1 1,0-1-1,-1 0 1,0 0-1,0 0 1,0 0-1,0 0 1,3-12-1,-6 16-13,0-1 0,1 1 0,-1-1 0,0 0 0,0 1 0,0-1 0,0 0 0,0 1 0,0-1 0,-1 1 0,1-1 0,0 0 0,-1 1 0,0-1 0,1 1 0,-1-1-1,0 1 1,1 0 0,-1-1 0,0 1 0,0 0 0,0-1 0,0 1 0,-1 0 0,1 0 0,0 0 0,0 0 0,-1 0 0,1 0 0,0 0 0,-1 1 0,1-1 0,-1 0 0,-2 0 0,-5-2-59,0 1 1,0 0 0,1 0-1,-18 0 1,1 1 32,1 2 0,0 1 1,-1 0-1,1 2 0,1 1 0,-27 9 0,44-13 76,0 1-1,1 1 1,-1-1-1,-6 5 1,10-4 25,8-2-45,14-1 14,-17-1-9,121-11 413,-35 1-316,-12 3-96,42-4 292,-97 11-229,0 1-1,1 1 1,28 5-1,-44-4-20,0 0-1,0 0 0,0 1 1,0-1-1,-1 1 0,1 1 1,6 4-1,-12-8-44,0 1 1,1 0-1,-1 0 0,0-1 1,0 1-1,0 0 0,0 0 1,0 0-1,0 0 0,-1 0 1,1 0-1,0 0 0,0 0 0,-1 1 1,1-1-1,-1 0 0,1 0 1,-1 1-1,1-1 0,-1 0 1,0 0-1,0 1 0,0-1 1,1 0-1,-1 1 0,-1-1 1,1 0-1,0 1 0,0-1 1,0 0-1,-1 1 0,1-1 0,0 0 1,-2 2-1,-1 2 26,0 0 1,0 0-1,-1 0 0,1-1 1,-1 0-1,-6 5 0,6-5-21,-20 20 260,-47 37 0,62-58-203,5-5-26,4 1-59,0 0 0,0 0 0,0 0 0,0 0 0,0 0 0,1 0 0,-1 0 0,0 0 0,0 0 0,1 0 0,-1 0 0,0 0 0,2-2 0,2-3-32,1-1 0,-1 1 0,1 0 0,1 0 0,-1 1 0,1 0 0,0 0-1,0 0 1,1 0 0,-1 1 0,1 0 0,0 1 0,0-1 0,9-2 0,11-3-10,0 1-1,44-7 1,-54 12 42,0 1-1,0 0 0,1 2 1,-1 0-1,0 0 0,1 2 1,19 4-1,-35-6 4,0 0-1,0 1 1,0 0-1,0-1 1,0 1 0,0 0-1,0 0 1,0 0-1,0 0 1,0 0 0,-1 1-1,1-1 1,-1 0 0,1 1-1,-1-1 1,3 4-1,12 12 45,-14-16-26,0 1 1,0-1 0,0 0-1,0 0 1,0 0 0,0 0 0,0 0-1,0-1 1,1 1 0,-1-1-1,0 1 1,0-1 0,1 0 0,-1 0-1,4 0 1,34-6 89,-36 5-110,-1 1 0,1-1 0,0 1 0,0 0 0,-1 0 0,1 0 0,0 0 0,0 0 0,-1 1-1,7 2 1,-7-2-2,-1 0-1,0 0 0,0 0 1,0 0-1,0 1 0,0-1 1,0 1-1,-1-1 0,1 1 1,0 0-1,-1-1 1,1 1-1,-1 0 0,0 0 1,1 0-1,-1 1 0,0-1 1,1 3-1,2 9 107,-1 1 1,0 0 0,-1-1-1,-1 1 1,0 0-1,-2 24 1,1-11-29,-2 11 100,1-26-260,1-1 0,0 1 0,2 19 0,-2-32-45,0 0-1,0 1 1,0-1 0,0 0-1,0 1 1,0-1 0,0 0-1,0 1 1,0-1-1,0 0 1,0 1 0,0-1-1,0 0 1,1 1 0,-1-1-1,0 0 1,0 1-1,5 2-1796,9-17-4318,3 0 83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32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67 3552,'15'-18'1147,"6"-3"1903,10-7 5371,-32 31-7514,-8 25 250,3-11-584,-10 23 1,-45 92 268,-44 85-335,82-176-283,-1-2 0,-3 0 0,-34 40 0,-89 85 763,141-156-975,8-7-7,-1 0 0,1 0 0,0 1 0,-1-1-1,1 0 1,0 0 0,0 1 0,0-1 0,0 1 0,0-1 0,0 1-1,0-1 1,1 1 0,-2 3 0,5-4 187,285-20 261,-154 6-399,172 2-82,-174 10-4339,-123 0 3472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33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52 2912,'0'-2'171,"0"1"1,0-1-1,0 1 1,1-1 0,-1 1-1,1 0 1,-1-1-1,1 1 1,0-1-1,0 1 1,-1 0-1,3-3 1,-2 3 252,0 0 1,0-1 0,0 1 0,0 0-1,0-1 1,-1 1 0,1-1-1,-1 1 1,1-1 0,-1 1 0,1-1-1,-1 0 1,0-1 0,0 3-329,0-1 0,0 1 1,0 0-1,0-1 1,0 1-1,0 0 1,0-1-1,0 1 0,0 0 1,0-1-1,0 1 1,0 0-1,0-1 0,-1 1 1,1 0-1,0 0 1,0-1-1,0 1 1,-1 0-1,1-1 0,0 1 1,0 0-1,-1 0 1,1 0-1,0-1 0,0 1 1,-1 0-1,1 0 1,0 0-1,-1 0 1,1 0-1,0-1 0,-1 1 1,1 0-1,0 0 1,-1 0-1,1 0 0,0 0 1,-1 0-1,1 0 1,0 0-1,-1 0 0,-15 5 1351,14-5-1290,-22 10 194,1 0 1,1 1-1,0 1 1,0 1-1,1 1 1,1 1-1,1 1 1,0 0-1,1 2 1,-25 30-1,41-46-424,1-1-1,0 1 0,0 0 1,0 0-1,0 0 0,0 0 0,-1 3 1,2-5 2,0 0 1,0 1-1,0-1 1,0 1-1,0-1 1,0 1-1,0-1 1,0 0-1,0 1 1,0-1 0,0 1-1,0-1 1,0 1-1,1-1 1,-1 0-1,0 1 1,0-1-1,0 1 1,1-1-1,-1 0 1,0 1-1,0-1 1,1 0-1,-1 1 1,0-1-1,1 0 1,-1 0-1,0 1 1,1-1-1,-1 0 1,1 0 0,-1 1-1,0-1 1,1 0-1,-1 0 1,1 0-1,-1 0 1,0 0-1,1 0 1,-1 0-1,1 0 1,-1 0-1,1 0 1,7 1-1010,1-1 0,-1-1-1,0 1 1,0-2 0,13-2 0,1 0-1074,29-6-571,1-8-496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33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91 8384,'-16'-52'3104,"6"41"-2400,2-1-224,3 7-32,1 2-352,-5 0-32,1-2-32,-1 5-832,4 0 448,5 8-2592,0 4 1632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37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282 120 3552,'0'-2'963,"0"0"0,0-1 0,1 1 1,-1-1-1,1 1 0,0 0 0,1-5 0,19-26 2026,-4 7-1427,-15 23-1519,-1 0 0,1 1 0,0 0 0,0-1 0,1 1 0,-1 0 0,0 0 0,1 0 0,-1 0 0,1 0 0,0 1 0,-1-1 0,1 1 0,0 0 0,0 0 0,0 0 0,0 0 0,0 0 0,5 0 0,1 0 10,1 0-1,0 0 0,-1 1 0,1 1 0,10 1 0,-15-1-15,-1-1 1,0 1 0,0 1-1,0-1 1,1 1-1,-1 0 1,0 0-1,-1 0 1,1 0 0,0 0-1,3 4 1,-5-5-4,-1 1 0,0-1 1,0 0-1,1 1 0,-1-1 0,0 1 1,0-1-1,0 1 0,0 0 1,-1-1-1,1 1 0,0 0 0,-1 0 1,1-1-1,-1 1 0,0 0 1,1 0-1,-1 0 0,0 0 0,0-1 1,0 1-1,0 0 0,-1 0 1,1 0-1,0 0 0,-1-1 1,1 1-1,-2 2 0,-3 7 64,-1 0-1,0 0 1,-1 0 0,0-1-1,0 0 1,-1-1 0,0 0-1,-1 0 1,-15 12 0,-7 0-20,-59 34 0,-6 3 128,93-56-230,1 0-1,-1 0 1,0 0 0,1 0 0,-1 0 0,1 1-1,0 0 1,-3 3 0,5-5 22,0 0 0,-1-1 0,1 1 0,0 0 0,0 0 0,0 0-1,0 0 1,0-1 0,0 1 0,0 0 0,0 0 0,0 0 0,0-1 0,0 1 0,0 0 0,1 0 0,-1 0 0,0-1 0,0 1-1,1 0 1,-1 0 0,1-1 0,-1 1 0,1 0 0,-1-1 0,1 1 0,-1-1 0,1 1 0,0 0 0,-1-1 0,1 1 0,0-1 0,-1 0-1,1 1 1,0-1 0,0 0 0,-1 1 0,2-1 0,25 14 53,31 10 1,28 14-175,-78-33 130,1 0 0,-1 0 0,1 1 1,-1 1-1,-1-1 0,0 1 0,7 8 0,-12-13 47,-1-1 0,0 0 0,0 1 0,0-1 0,0 1 0,0-1 0,0 1 0,-1 0-1,1-1 1,-1 1 0,1 0 0,-1-1 0,1 1 0,-1 0 0,0 0 0,0 1 0,0-1-12,0-1 1,-1 0-1,1 0 1,-1 1-1,0-1 0,1 0 1,-1 0-1,0 0 1,0 0-1,1 0 1,-1 0-1,0 0 1,0 0-1,0 0 1,0 0-1,0 0 1,-1-1-1,1 1 1,0 0-1,0-1 1,-2 1-1,-9 4 46,0 0 1,-1-2-1,1 1 1,-20 1-1,-54 3 117,66-6-164,-9 0-64,-67 2-212,80-4-599,1 0 1,-1-2-1,1 0 0,-17-5 0,31 7 580,-1 0 0,1-1 0,0 1 0,-1-1 0,1 1 0,0-1 0,0 1 0,-1-1 0,1 0 0,0 1 0,0-1 0,0 0 0,0 0 0,0 0 0,0 0 0,-1-2 0,1 2 90,1 1 1,0-1-1,0 1 1,0-1 0,0 1-1,0-1 1,0 1-1,0-1 1,0 1 0,0-1-1,0 1 1,0-1-1,0 1 1,0-1 0,0 1-1,1-1 1,-1 1-1,0-2 1,12-11-1853,27-15-2544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38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64 2080,'-10'-10'605,"8"8"-94,1 1 0,0 0 0,0 0 0,0-1-1,-1 1 1,1 0 0,0 0 0,-1 0 0,1 1 0,-1-1-1,1 0 1,-1 0 0,0 1 0,1-1 0,-1 1 0,0-1 0,1 1-1,-1 0 1,0 0 0,-2 0 0,-5-3 1551,9-2-121,0 4-1849,1 0-1,0 0 0,-1 0 0,1 0 0,0 0 1,0 0-1,0 0 0,0 1 0,0-1 0,0 0 1,0 1-1,2-2 0,0 1-15,1 0-1,0 0 1,0 0-1,0 0 1,-1 1 0,6-1-1,13-1 47,-3-2 21,1 2 0,0 0 0,-1 1-1,38 3 1,-51-2-158,-1 1-1,1 1 1,-1-1-1,0 1 0,8 3 1,-11-5 14,-1 1 0,1 0 0,-1-1 0,1 1-1,-1 0 1,1 0 0,-1 0 0,0 0 0,1 1 0,-1-1 0,0 0 0,0 0 0,0 1 0,0-1 0,0 1 0,0-1-1,-1 1 1,1-1 0,0 1 0,-1-1 0,1 3 0,0 4 43,-1-1-1,-1 1 1,1 0 0,-1 0-1,0-1 1,-1 1-1,0-1 1,0 1 0,-1-1-1,-6 13 1,2-7-17,0-1 0,0 0 0,-1-1 0,-1 1 0,-11 10 0,5-9-15,-1 0 0,0-1 0,-1 0 0,-1-2 0,-26 13 0,19-11-2576,-42 30 0,67-42 2381,-1 0 0,1 0-1,-1 1 1,1-1 0,-1 0 0,1 1-1,-1-1 1,0 2-741,0-1 740,1-1 1,0 1 0,-1-1 0,1 1-1,0-1 1,0 1 0,0-1 0,0 1-1,-1 0 1,1-1 0,0 1-1,0-1 1,0 1 0,0 0 0,1 0-81,-1 0 0,1-1 0,-1 1 1,1 0-1,-1-1 0,1 1 0,0-1 1,-1 1-1,1-1 0,0 1 0,0-1 1,-1 1-1,1-1 0,0 1 0,1-1 0,15 6-3152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40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0 900 3136,'41'-63'4922,"-29"44"-4595,0 0-1,2 1 1,0 0-1,17-16 0,47-33 328,-42 37-742,-13 11 28,55-50-190,-61 53 340,-3 2 38,0 0 0,1 2 1,29-20-1,-41 30-123,-2 2 2,0-1 0,1 0 0,-1 1 0,0-1 0,0 1 0,0-1 0,1 1 0,-1-1 0,0 1 0,2 0-1,-3 0 8,1 0-1,0 0 0,-1 1 0,1-1 0,-1 0 0,1 1 0,-1-1 0,1 0 0,-1 1 0,1-1 0,-1 1 0,1-1 0,-1 1 0,0-1 0,1 1 0,-1-1 0,0 1 0,1-1 0,-1 1 0,0 0 1,0-1-1,1 1 0,-1 0 0,1 4 25,1 0 1,-1-1-1,0 1 1,-1 0-1,1-1 1,-1 1-1,0 0 1,0-1-1,-2 7 1,-10 46 254,6-31-49,-37 160 951,42-181-1114,0 1 0,0 0 0,0-1 1,0 9-1,1-13-66,0-1 0,0 1-1,0-1 1,0 0 0,0 1 0,0-1 0,1 1 0,-1-1-1,0 0 1,0 1 0,0-1 0,0 0 0,0 1 0,1-1 0,-1 0-1,0 1 1,0-1 0,1 0 0,-1 1 0,0-1 0,1 0 0,-1 1-1,0-1 1,1 0 0,-1 0 0,1 1 0,0-1 5,0 0 1,0 0-1,0-1 0,0 1 0,0 0 1,0 0-1,0-1 0,0 1 1,0 0-1,0-1 0,0 1 0,0-1 1,-1 1-1,1-1 0,0 0 1,1 0-1,3-3 45,0-1 1,-1 0 0,1 0-1,-1 0 1,4-6-1,12-15 75,41-48 11,-48 56-222,1 1-1,0 0 1,1 1 0,1 1-1,18-14 1,-34 29 68,0-1-1,0 1 1,0 0 0,0 0-1,1 0 1,-1 0 0,0 0 0,0-1-1,0 1 1,1 0 0,-1 0-1,0 0 1,0 0 0,0 0 0,1 0-1,-1 0 1,0 0 0,0 0 0,0 0-1,1 0 1,-1 0 0,0 0-1,0 0 1,1 0 0,-1 0 0,0 0-1,0 0 1,0 0 0,1 0-1,-1 1 1,0-1 0,0 0 0,1 0-1,1 9-146,-3 16-90,1-20 225,-12 86 310,-1-3 34,13-82-284,0-1 0,0 1 0,0 0 0,1 0 0,0 0 0,3 10 1,-4-15-31,0 0 0,0 1 1,1-1-1,-1 0 1,1 0-1,-1 0 0,1 0 1,0 0-1,-1 0 1,1 0-1,0 0 1,0 0-1,-1 0 0,1 0 1,0 0-1,0 0 1,0-1-1,0 1 0,0 0 1,0-1-1,1 1 1,-1-1-1,0 1 1,0-1-1,0 1 0,0-1 1,1 0-1,-1 0 1,0 0-1,0 1 1,1-1-1,-1 0 0,0-1 1,0 1-1,1 0 1,-1 0-1,0 0 0,2-1 1,8-4 39,-1 0 0,0 0 0,0-1 0,0 0-1,11-10 1,-6 5 37,64-43 89,61-47 124,-138 99-296,1 0 1,-1-1 0,0 1 0,0 0 0,1-1 0,-2 0 0,1 1 0,0-1 0,0 0 0,-1 0-1,0 0 1,1 0 0,0-6 0,-15 29-879,7-9 880,1 0 1,1 0-1,-1 0 1,2 0-1,0 1 1,0 0-1,-1 13 1,2-8-29,1 0 1,1 0 0,1 0 0,3 24 0,-3-36 65,0-1 0,0 1 1,0-1-1,1 0 0,3 8 1,-5-11-32,1 0 1,-1 0-1,0-1 1,1 1-1,0 0 0,-1 0 1,1-1-1,-1 1 1,1-1-1,0 1 1,-1 0-1,1-1 1,0 1-1,0-1 0,-1 1 1,1-1-1,0 0 1,0 1-1,0-1 1,0 0-1,0 0 0,-1 1 1,1-1-1,0 0 1,0 0-1,0 0 1,0 0-1,0 0 0,0 0 1,0 0-1,0 0 1,-1-1-1,1 1 1,0 0-1,1-1 0,4-3 24,0 1-1,0-1 1,-1-1-1,0 1 1,0-1-1,0 0 1,8-10-1,-7 7-5,81-111 176,-81 111-237,7-10-29,4-6-180,-21 35 223,1-1-1,1 1 0,0 0 1,0-1-1,1 1 1,1 0-1,0 0 0,0 0 1,1 0-1,1 0 0,-1-1 1,2 1-1,-1 0 1,2-1-1,-1 0 0,9 15 1,-12-24 16,0 0 1,1 0 0,-1 0-1,1 0 1,0-1 0,-1 1-1,1 0 1,-1 0 0,1-1-1,0 1 1,0-1 0,-1 1-1,1 0 1,0-1 0,0 0-1,0 1 1,0-1-1,0 1 1,-1-1 0,1 0-1,0 0 1,0 1 0,0-1-1,0 0 1,0 0 0,0 0-1,0 0 1,0 0 0,0 0-1,1-1 1,2 0 13,0-1 0,0 1 1,0-1-1,-1 0 0,8-5 1,-4 2 3,41-23 171,97-42 0,59-6-139,-199 74-54,5 0 17,-2-2-1,1 1 1,0-1 0,-1 0-1,14-9 1,-22 13-19,0 0 0,0 0 0,1 0 0,-1 0 0,0 0-1,0 0 1,0-1 0,0 1 0,1 0 0,-1 0 0,0 0 0,0 0 0,0 0 0,0 0 0,0 0 0,0-1 0,0 1 0,1 0 0,-1 0 0,0 0 0,0 0 0,0 0 0,0-1-1,0 1 1,0 0 0,0 0 0,0 0 0,0 0 0,0-1 0,0 1 0,0 0 0,0 0 0,0 0 0,0 0 0,0-1 0,0 1 0,0 0 0,0 0 0,0 0 0,0 0 0,0-1 0,-1 1-1,-7-1-58,-14 5 27,0 2 30,0 1-1,0 1 0,0 1 1,1 2-1,-29 17 1,44-23-22,0 0 0,0 0 1,0 0-1,1 1 0,0 0 1,0 0-1,0 0 0,1 0 1,-6 12-1,8-15 21,1 0 0,0 0 0,0 0 0,0 0 0,0 0 0,0 1 0,1-1 0,-1 0 0,1 0-1,0 1 1,0-1 0,0 0 0,1 0 0,-1 1 0,1-1 0,0 0 0,0 0 0,0 0 0,0 0 0,0 0 0,1 0 0,-1 0 0,1 0 0,0-1 0,2 4 0,0-1 10,0-1 0,0 0 0,0-1-1,1 1 1,-1-1 0,1 1 0,-1-1 0,1-1 0,0 1 0,1-1 0,-1 0 0,7 2 0,-4-2 21,-1-1 1,1 0 0,0 0 0,-1-1 0,1 0 0,0 0-1,0-1 1,8-2 0,2-1 21,1-2 0,-1 0 1,0-1-1,0-1 0,-1-1 1,24-14-1,6-11 101,65-58 0,-100 82-98,22-22 1,-2-1 0,-1-2 1,-1-1-1,-2-1 0,39-70 1,-13 17 13,24-43 26,-61 100-116,-1-1 0,12-38-1,-26 67-19,0 0 0,-1-1-1,1 1 1,-1-1 0,0 1-1,-1-1 1,1-10 0,-2 15 27,1 0 0,0 1 1,0-1-1,0 0 0,0 0 0,-1 1 1,1-1-1,0 0 0,-1 1 1,1-1-1,0 0 0,-1 1 0,1-1 1,-1 1-1,1-1 0,-1 1 1,1-1-1,-1 1 0,0-1 0,1 1 1,-1-1-1,1 1 0,-1 0 1,0-1-1,0 1 0,1 0 0,-1-1 1,0 1-1,1 0 0,-1 0 1,0 0-1,0 0 0,1 0 0,-1 0 1,0 0-1,0 0 0,-4 1-35,1-1-1,0 1 1,0 0-1,0 0 1,-5 2-1,-2 2 5,1 0 1,-1 1-1,1 0 0,1 1 0,-1 0 0,1 0 0,0 1 1,1 0-1,-12 15 0,-3 5 36,-33 57-1,10-1 18,-61 154-1,95-205 23,1 0 0,2 1 0,1 0 0,2 1-1,1-1 1,2 1 0,1 0 0,5 59 0,-2-84-11,0-1 1,1 1 0,1-1-1,-1 0 1,1 1 0,1-1-1,0-1 1,0 1-1,8 11 1,-8-15 20,-1 0-1,1 0 1,0 0 0,0-1-1,1 0 1,-1 0-1,1 0 1,0-1 0,0 1-1,0-1 1,1 0 0,-1-1-1,1 1 1,0-1 0,-1 0-1,9 1 1,-3-1 54,1-1 0,-1 0 0,0-1 0,1-1 0,-1 1 0,0-2 0,18-3 0,0-4 76,43-17 0,-32 3-126,-30 14-13,-9 8-23,0 0 1,-1 0 0,1 0-1,1 0 1,-1 0 0,0 0-1,0 0 1,0 1-1,0-1 1,2-1 0,0 1-12,0 0 0,-1-1 0,0 1 0,1-1 0,-1 0 0,0 0 0,1 0 0,-1 0 0,0 0 0,1-3 0,10-9 65,0 2-22,0 0 1,-1-1-1,19-28 1,-27 36-10,-1-1 1,1 0-1,-1-1 1,0 1 0,0 0-1,-1-1 1,0 0 0,0 1-1,-1-1 1,1 0-1,-1 0 1,-1-12 0,0 17-28,0-1 1,0 0 0,-1 0-1,1 0 1,-1 0-1,0 0 1,0 1-1,0-1 1,0 0 0,-1 1-1,1-1 1,-1 1-1,1 0 1,-1-1 0,0 1-1,0 0 1,-3-3-1,2 3-26,0 0-1,-1 0 1,1 0-1,0 1 0,-1-1 1,1 1-1,-1 0 1,1 0-1,-1 0 1,1 1-1,-1-1 0,-4 1 1,-1 0-28,1 0 0,0 1 0,0 0 0,0 0 0,0 1 0,0 0 0,1 1 0,-1-1 1,0 2-1,1-1 0,-12 8 0,15-8 30,0 0 1,0 0-1,0 1 0,0 0 1,0-1-1,1 1 0,0 1 1,-1-1-1,2 0 1,-5 8-1,6-8 19,-1-1 1,1 1-1,0 0 0,0 0 1,1 0-1,-1 0 0,1 0 1,0 0-1,0 0 1,0 0-1,0 0 0,1 0 1,0 0-1,1 5 0,2 4 5,1 0 0,1 0 0,0 0 0,0-1 0,1 0 0,1 0 0,0-1 0,1 0 0,0-1 0,0 1 0,1-2 0,1 1 0,-1-2 0,1 1 0,20 10 0,-28-17 28,1 0-1,0-1 0,0 1 0,-1-1 1,1 0-1,0 0 0,0-1 0,0 1 0,0-1 1,0 0-1,0 0 0,8-1 0,-6 0 9,0 0 0,-1-1 0,1 0 0,0 0 0,-1-1 0,1 1 0,8-7 0,3-4 23,-1 0 0,0-2 0,25-28 1,-36 37-68,191-191 347,-190 192-289,-3 3-51,-1 0 1,1 0 0,-1 0-1,0 0 1,0 0 0,0-1-1,0 1 1,0-1-1,0 1 1,2-6 0,-4 8 5,-1 0 0,1 0 0,-1 0 0,1 0 0,0 0 0,-1 0 0,1 0 0,-1 0 0,1 1-1,0-1 1,-1 0 0,1 0 0,0 0 0,-1 0 0,1 0 0,0 1 0,-1-1 0,1 0 0,0 0 0,-1 1 0,1-1 0,0 0 0,0 0 0,-1 1 0,1-1 0,-4 6-4,0-1 0,0 1 1,1 0-1,0 0 0,0 0 0,0 0 0,1 0 1,0 1-1,0-1 0,0 1 0,1-1 1,0 1-1,1 0 0,-1-1 0,1 1 0,1 0 1,0 9-1,1-4 21,0-1 1,1 1 0,0-1-1,1 0 1,0 0 0,1 0-1,0 0 1,0-1-1,9 12 1,-9-15 60,0 0-1,0-1 1,1 0 0,0 0 0,0 0-1,1 0 1,0-1 0,0 0-1,12 6 1,-13-8-349,-1-1 0,1 0 0,0 0 0,0-1-1,0 0 1,0 0 0,0 0 0,0-1 0,0 1 0,0-2 0,0 1 0,0-1 0,0 1 0,8-4-1,-9 2-287,0 1-1,-1-2 0,0 1 0,1-1 1,-1 1-1,0-1 0,0 0 0,0-1 0,-1 1 1,1-1-1,-1 1 0,0-1 0,0 0 1,0 0-1,0-1 0,-1 1 0,1 0 0,-1-1 1,3-9-1,1-17-2839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40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64 215 2400,'-4'-1'557,"0"-1"0,0 0-1,0 0 1,0-1 0,1 1 0,-1-1 0,1 0 0,-1 1 0,1-2-1,0 1 1,0 0 0,1-1 0,-1 1 0,0-1 0,1 0-1,-3-6 1,4 5-342,-1 0-1,1-1 0,0 1 0,1 0 0,-1-1 1,1 1-1,0-1 0,1 1 0,-1 0 0,1-1 1,0 1-1,0-1 0,1 1 0,-1 0 1,1 0-1,1 0 0,4-9 0,-3 9-167,0 0 0,0 1 0,0 0 0,1 0 0,-1 0-1,1 0 1,0 1 0,0 0 0,0 0 0,1 0 0,-1 1 0,1 0 0,-1 0-1,1 0 1,0 0 0,0 1 0,-1 0 0,11 0 0,-3 0-20,-1 2 0,0 0 1,0 0-1,0 1 0,0 0 1,0 1-1,-1 0 0,1 1 1,-1 1-1,17 8 0,-23-10-16,0 0-1,-1 0 0,1 1 1,-1 0-1,1-1 1,-1 2-1,0-1 0,0 0 1,-1 1-1,6 8 1,-7-9-11,-1-1 0,1 1 1,-1 0-1,0 0 1,0 0-1,0 1 0,0-1 1,-1 0-1,0 0 0,0 0 1,0 0-1,0 1 1,-1-1-1,1 0 0,-1 0 1,-2 5-1,0 0 17,-1 0 0,0 0 0,-1 0-1,0-1 1,0 0 0,-1 0 0,0 0-1,0-1 1,-13 12 0,-3 0 139,-47 32 0,48-37-99,4-4 3,1 0 0,1 1 0,0 1 0,0 1-1,-13 14 1,24-20 19,0-1 1,0 1-1,1 0 1,0 0-1,0 0 0,0 0 1,1 0-1,0 1 0,0-1 1,1 1-1,-1 10 0,1 10 419,5 48-1,-3-60-380,35 232 251,-29-218-3058,3 20-6198,-10-28 4008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40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5 9056,'-13'-4'3360,"3"15"-2624,-3 13-192,8-12-512,5-4-128,-3-5-320,-2-3 256,-26-23-9824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6:41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61 2496,'-81'-1'13279,"87"-1"-11833,275 2 2175,-250-1-3526,0-1-1,0-1 1,43-11 0,-60 10-78,22-11 0,5-1 45,-29 14-219,-16 9 174,-5 7 101,-61 105 122,57-99-199,-1-1 1,-1-1-1,-31 31 1,20-28 2,-1 0-1,-44 25 1,-60 24 201,-27 16-4557,151-82 3544,1 0 0,0 1 0,-6 5 0,-7 14-5893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12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86 1248,'17'-17'3296,"-16"17"-3259,-1 0 0,0 0 0,0 0 0,0 0 0,0-1 0,0 1 0,1 0 0,-1 0 0,0 0 0,0-1 0,0 1 0,0 0 0,0 0 0,0 0 0,0-1 0,0 1 0,0 0 0,0 0 0,0-1 0,0 1 0,0 0 0,0 0 0,0 0 0,0-1 0,0 1 0,0 0 0,0 0 0,0-1 0,0 1 0,0 0-1,-1 0 1,1 0 0,0-1 0,0 1 0,0 0 0,0 0 0,0 0 0,-1 0 0,1-1 0,0 1 0,0 0 0,-1 0 0,-7-3 1007,-27 14-252,11-4-576,0 1 0,-31 15 0,31-9-97,1 1-1,-31 26 1,34-25-80,-3 4-30,1 0 0,1 1 0,1 1 0,1 1 0,-31 49-1,18-16 3,-42 102 0,66-138-4,1-1 0,0 1 0,2 1-1,-4 23 1,8-30 4,0-1-1,1 0 0,0 0 1,1 0-1,0 0 0,1 0 1,7 24-1,-7-32 37,0 0 0,0 0 0,0 0-1,0 0 1,1-1 0,0 1 0,0 0 0,0-1 0,1 0-1,6 6 1,-7-7-13,-1-1-1,1 0 1,0-1-1,0 1 0,-1 0 1,1-1-1,0 0 1,1 0-1,-1 0 1,0 0-1,0 0 0,0 0 1,1-1-1,-1 0 1,0 1-1,0-1 1,1-1-1,-1 1 1,4-1-1,7-3 71,0-1 1,-1 0-1,0-1 0,0-1 1,20-12-1,-22 12-21,1 0-17,89-58 379,-88 55-436,-1-1 0,0 1 0,0-2 0,-1 0 0,13-19 1,-6 0 18,-1-1 1,24-64-1,-31 69-65,-1 0-1,-2-1 1,0-1 0,-2 1-1,2-50 1,-3-63-806,-4 141 837,0 0 1,0 0-1,0-1 0,0 1 0,0 0 0,0 0 0,0 0 1,0 0-1,0 0 0,0 0 0,0 0 0,0 0 0,0 0 1,0-1-1,0 1 0,0 0 0,0 0 0,0 0 0,0 0 0,0 0 1,0 0-1,0 0 0,0 0 0,0 0 0,0-1 0,0 1 1,0 0-1,0 0 0,0 0 0,0 0 0,0 0 0,0 0 1,-1 0-1,1 0 0,0 0 0,0 0 0,0 0 0,0 0 0,0 0 1,0 0-1,0-1 0,0 1 0,0 0 0,0 0 0,-1 0 1,1 0-1,0 0 0,0 0 0,0 0 0,0 0 0,0 0 1,0 0-1,0 0 0,-1 0 0,-4 6-107,-6 11 126,2 8 44,1 1 1,0-1-1,-3 28 0,7-32-72,-24 148 149,21-113 9,0 62 1,8-110-93,-1 0 1,1 1-1,1-1 0,-1 0 1,2 0-1,-1 0 1,1-1-1,0 1 1,0 0-1,1-1 0,0 0 1,1 0-1,7 10 1,-10-14-6,1-1 1,-1 1 0,1 0-1,0-1 1,0 0 0,0 1-1,0-1 1,0-1-1,0 1 1,1 0 0,-1-1-1,1 1 1,-1-1 0,1 0-1,0 0 1,-1-1 0,1 1-1,0-1 1,-1 0 0,1 0-1,0 0 1,-1 0 0,1 0-1,0-1 1,-1 0 0,6-1-1,7-4 124,0 0 0,-1-1 0,0-1 0,21-14 0,-19 12-66,23-13 52,-8 5 33,50-38-1,-52 30-198,-1 0-1,-1-2 0,45-59 1,-49 53-82,-1-1 1,-1-1-1,-3 0 1,-1-2-1,-1 0 1,14-51 0,-24 64 11,-2 10-55,-1-1 1,0 1-1,1-18 0,-5 33 128,0-3-57,0 1-1,0-1 1,0 1 0,0-1-1,0 0 1,-2-4-1,2 7 38,0-1 0,-1 0 0,1 1 0,0-1 0,-1 0-1,1 1 1,-1-1 0,1 1 0,-1-1 0,1 1-1,-1-1 1,1 1 0,-1-1 0,1 1 0,-1-1-1,0 1 1,1 0 0,-1-1 0,0 1 0,1 0 0,-1 0-1,0-1 1,1 1 0,-1 0 0,0 0 0,0 0-1,1 0 1,-1 0 0,0 0 0,0 0 0,1 0-1,-2 0 1,-1 1-23,0 0-1,-1-1 1,1 1-1,0 0 1,0 1-1,0-1 1,0 0-1,0 1 1,0 0-1,0-1 1,1 1-1,-1 0 1,1 1-1,-5 4 1,-9 11-115,1 0 1,1 1-1,-23 41 1,-28 73 294,45-85 25,-20 66 0,34-93-105,1 0 1,1 1 0,1-1-1,1 1 1,1 43-1,2-56 19,0 1-1,1-1 1,0 1 0,1-1-1,-1 0 1,2 0-1,-1 0 1,2-1 0,-1 1-1,9 11 1,-11-16 2,1-1 0,0 1 1,0-1-1,1 0 0,-1 1 1,1-2-1,-1 1 0,1 0 1,0-1-1,0 1 0,0-1 1,1 0-1,-1-1 0,0 1 0,1-1 1,-1 1-1,1-1 0,-1-1 1,1 1-1,0-1 0,-1 0 1,9 0-1,-3-1 2,0-1 0,-1 0 0,1 0-1,0-1 1,-1 0 0,0-1 0,0 0 0,0 0 0,0-1 0,-1 0 0,12-10 0,-4 1-2,0-1 1,-2 0-1,0-1 1,-1-1 0,0 0-1,15-29 1,107-247-181,-99 207-75,-20 49 85,4-8-81,22-76 0,-40 114 138,-1 0 0,0 0 1,1-9-1,-2 14-2,0 1 1,0-1-1,0 1 1,0 0-1,0-1 1,0 1-1,0-1 1,-1 1-1,1 0 1,-1-1-1,1 1 1,-1 0-1,1-1 1,-1 1-1,0 0 1,1 0-1,-1 0 1,0 0-1,0 0 0,0 0 1,0 0-1,-2-2 1,3 3 21,-1 0 0,1 0 0,0-1 0,-1 1 0,1 0 0,-1 0 0,1 0 0,-1 0 0,1 0 0,-1 0 0,1 0 0,0 0 0,-1 0 0,1 0 0,-1 0 0,1 0 0,-1 0 0,1 0 0,-1 0 0,1 1 1,0-1-1,-1 0 0,1 0 0,-1 1 0,-5 3-38,0 0 0,1 0 1,0 0-1,0 1 0,0 0 1,0 0-1,1 0 0,0 0 1,0 1-1,-4 8 1,-2 4 169,1 1 0,-11 30 0,5 1 219,1 1 0,3 1 0,2 0 0,2 0 0,2 1 0,3 0-1,2-1 1,8 56 0,-7-97-250,1-1-1,0 1 0,0-1 1,2 0-1,-1 0 0,1 0 1,0 0-1,7 11 0,-8-18-179,-1 1-1,1-1 0,-1 0 1,1 0-1,0 0 1,0 0-1,1 0 0,-1-1 1,0 1-1,1-1 1,0 0-1,-1 0 1,1 0-1,0-1 0,0 1 1,0-1-1,0 0 1,0 0-1,0 0 0,0-1 1,1 1-1,-1-1 1,5 0-1,25-3-1391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14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207 680 2144,'-1'0'154,"0"-1"0,1 1 0,-1-1-1,0 1 1,0-1 0,0 1 0,0-1 0,0 1 0,0 0 0,1-1 0,-1 1 0,0 0-1,0 0 1,0 0 0,0 0 0,0 0 0,0 0 0,0 0 0,0 0 0,0 0-1,0 0 1,0 0 0,0 1 0,0-1 0,0 0 0,0 1 0,0-1 0,-1 2-1,-33 15 1668,28-13-1678,-8 5 161,1 1-1,0 0 0,1 1 0,0 1 1,1 0-1,-14 17 0,23-25-292,-1 0 0,1 0 0,0 1 0,1 0 0,-1-1-1,1 1 1,0 0 0,0 0 0,-1 6 0,2-8-2,1 0 0,-1 0 0,1 0 0,0 0 0,0 0 0,0 0 0,0 0 0,1 0 1,-1 0-1,1 0 0,0-1 0,0 1 0,0 0 0,0 0 0,0-1 0,1 1 0,2 4 0,-1-3 53,0-1 0,0 1 1,0-1-1,0 0 0,0 0 0,0 0 0,1 0 0,-1-1 1,9 5-1,-10-6-22,0 0 0,1-1 0,-1 1 0,0-1 0,1 1 0,-1-1 0,0 0 0,1 0 0,-1 0 0,1 0 0,-1 0 0,0-1-1,1 1 1,-1-1 0,0 1 0,1-1 0,-1 0 0,0 0 0,0 0 0,3-2 0,7-4 239,22-16-1,-32 21-241,1 0 1,-1 1-1,0-1 1,0 0-1,0 0 1,0-1 0,-1 1-1,1 0 1,0 0-1,-1-1 1,0 1-1,0-1 1,0 0-1,0 1 1,0-1-1,0 0 1,0-3-1,-1 4-31,0 1 0,0-1 0,-1 0 0,1 1 0,-1-1 0,1 0 0,-1 1 0,0-1 0,1 1 0,-1-1 0,0 1 0,0-1 0,0 1 0,0 0 0,-1-1 0,1 1-1,0 0 1,0 0 0,-1 0 0,-1-2 0,-5-1-74,1 0-1,-1 0 1,-7-3-1,-1 1-16,0-1-84,4 1 59,12 6 98,0 0 0,0 0 0,0 0 0,0 0 0,0 0-1,0 0 1,0 0 0,0 0 0,0 0 0,0 0 0,0 0 0,0 0 0,0 0 0,0 0 0,0 0-1,0 0 1,0 0 0,0-1 0,0 1 0,0 0 0,0 0 0,0 0 0,0 0 0,0 0 0,0 0-1,0 0 1,0 0 0,0 0 0,0 0 0,0 0 0,0 0 0,0 0 0,0 0 0,0 0-1,0-1 1,0 1 0,0 0 0,0 0 0,0 0 0,36-7-388,-19 4 468,-2-1 0,1-1 0,0 0 0,-1-1 0,0-1 0,0 0 0,13-10 0,-14 8-8,0-1 0,0 0 0,-1-1 0,-1 0 0,0-1 0,0 0 0,-1-1-1,-1-1 1,13-21 0,6-16 82,30-76 0,-43 91-140,130-286-636,-142 315 484,-1-1 1,1 1 0,6-9 0,-9 15 108,-1 0 0,1 0 1,0 0-1,0 1 1,0-1-1,-1 0 0,1 0 1,0 1-1,0-1 1,0 0-1,0 1 1,0-1-1,0 1 0,2-1 1,-2 1 19,0 0 0,-1 0 0,1 0 0,0 0 0,-1 1 0,1-1 0,-1 0 0,1 0 0,0 0 0,-1 1 1,1-1-1,0 1 0,-1-1 0,1 0 0,-1 1 0,1-1 0,-1 1 0,1-1 0,-1 1 0,0-1 0,1 1 0,-1-1 0,1 1 0,-1 0 0,0-1 1,0 1-1,1 1 0,1 4-11,0 0 1,0 0-1,-1 0 1,0 0 0,0 0-1,-1 1 1,1-1-1,-2 8 1,-9 257 527,-28 91-208,-21-11 600,44-284-666,-4 0 0,-2 0 0,-35 72 0,44-114 55,-26 41 0,32-58-131,0 0 0,0 0 0,-1-1-1,0 0 1,0 0 0,-1 0 0,1-1 0,-10 5 0,14-9-82,0 0 0,-1-1 0,1 1 0,0-1 0,-1 0 0,1 0 0,-1 0 0,0 0 0,1-1 0,-1 1 0,1-1 1,-1 0-1,0 0 0,1-1 0,-1 1 0,0-1 0,1 1 0,-6-3 0,4 1-41,1 0 1,0 0-1,0-1 1,0 1-1,0-1 0,0 0 1,1 0-1,-1 0 0,1-1 1,0 1-1,0-1 0,0 0 1,0 0-1,-2-5 0,3 5-39,0-1-1,0 1 0,0-1 0,1 0 0,0 1 0,0-1 0,0 0 0,1 0 1,-1 0-1,1 1 0,0-1 0,1 0 0,-1 0 0,1 0 0,0 1 0,0-1 1,0 0-1,3-6 0,2-1 44,-1 1-1,1-1 1,1 1 0,0 0 0,15-17-1,6-2 4,1 0 0,2 2 0,52-38 0,111-58-304,-189 121 91,9-6-892,0 2 0,0-1 0,1 2 1,17-6-1,-6 7-1133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16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1216 1728,'-1'0'83,"1"1"0,-1 0 0,1 0 1,-1 0-1,1 0 0,-1-1 0,1 1 0,0 0 0,0 0 0,-1 0 1,1 0-1,0 0 0,0 0 0,0 0 0,0 0 0,0 0 0,0 0 1,0 0-1,1 1 0,-1-2-31,1 1 1,-1-1-1,0 0 1,1 1-1,-1-1 1,1 1-1,-1-1 1,1 0-1,-1 1 1,1-1-1,-1 0 1,1 0-1,0 1 1,-1-1-1,1 0 1,-1 0-1,1 0 1,-1 0-1,1 0 1,0 1-1,-1-1 1,1 0-1,0-1 1,-1 1-1,1 0 1,-1 0 0,1 0-1,-1 0 1,1 0-1,0-1 1,7-1 304,-1 1-163,0 0-1,0-1 0,-1 0 0,1-1 0,-1 0 0,1 0 0,-1 0 0,8-6 0,7-6-68,-2-1-1,0-1 1,0-1-1,-2-1 1,20-27-1,72-102 1,62-82 289,-36 59-350,-124 157-102,0 0 1,0-1 0,-2 0-1,0 0 1,0-1 0,11-33-1,-20 49 29,0 0-1,0-1 0,1 1 0,-1 0 1,0 0-1,0-1 0,0 1 0,0 0 0,0-1 1,0 1-1,0 0 0,0-1 0,0 1 1,0 0-1,0-1 0,0 1 0,0 0 1,0-1-1,0 1 0,0 0 0,0-1 1,0 1-1,0 0 0,0-1 0,-1 1 0,1 0 1,0-1-1,0 1 0,0 0 0,-1 0 1,1-1-1,-1 1-12,0 0 0,0 0-1,0 0 1,0 1 0,0-1 0,1 0 0,-1 1 0,0-1 0,0 0 0,0 1-1,1-1 1,-1 1 0,0-1 0,0 1 0,0 0 0,-9 7-60,1-1 1,0 1 0,-7 10-1,2 0 89,0 1 1,2 0-1,0 1 0,2 0 0,-14 36 0,-30 113 132,54-168-139,-26 107 257,23-92-159,1 0 0,0 0 0,2 1-1,1 25 1,0-37-41,-1 0 0,1 0 0,1-1 0,-1 1 0,1 0 0,0-1 0,0 1 0,0-1 0,0 0 0,6 8 0,-6-10-11,-1 0 1,1 0-1,0 0 0,0-1 0,0 1 1,0 0-1,1-1 0,-1 0 0,0 1 1,0-1-1,1 0 0,-1 0 0,1-1 1,-1 1-1,1 0 0,-1-1 0,1 1 1,0-1-1,-1 0 0,1 0 1,-1 0-1,5-1 0,4-1 25,-1 0 1,0-1-1,0 0 1,0-1-1,0 0 1,-1-1-1,1 0 1,-1 0-1,0-1 1,-1 0-1,1-1 1,-1 0-1,0 0 1,12-16-1,115-173 94,-6 3 0,-72 110-79,-5-1-185,64-138 1,-89 149-87,-11 27 71,-14 41 90,0 0 37,0-1 1,0 1 0,0 0-1,-1-1 1,0 1 0,0-1 0,0-7-1,-1 13-16,0 0 0,0 0 1,0 1-1,0-1 0,0 0 0,0 0 0,0 0 0,-1 0 0,1 0 0,0 0 0,0 0 0,0 0 0,0 0 0,0 1 1,-1-1-1,1 0 0,0 0 0,0 0 0,0 0 0,0 0 0,-1 0 0,1 0 0,0 0 0,0 0 0,0 0 0,0 0 0,-1 0 1,1 0-1,0 0 0,0-1 0,0 1 0,0 0 0,0 0 0,-1 0 0,1 0 0,0 0 0,0 0 0,0 0 0,0 0 1,0 0-1,0-1 0,-1 1 0,1 0 0,0 0 0,0 0 0,0 0 0,0 0 0,0-1 0,0 1 0,0 0 0,0 0 0,0 0 1,0 0-1,0 0 0,0-1 0,0 1 0,0 0 0,0 0 0,0 0 0,0 0 0,0-1 0,0 1 0,0 0 0,0 0 0,-9 11-20,-63 125 460,19-17 70,37-80-432,-14 38 143,4 1 1,-27 139 0,48-192-173,-55 269 761,57-283-593,-1-1 0,-6 14 0,3-7 744,6-17-431,3-4-521,0 0 58,0 0 0,0-1 0,0 1 0,0 0 0,-1-1 1,1-4-1,7-19-17,0 7-204,1 0 1,1 0-1,1 1 0,15-20 0,-26 39 92,0 0-1,0 0 1,0 0-1,1 0 1,-1 0-1,0 0 0,0 0 1,1 0-1,-1 0 1,0 0-1,1 1 1,1-2-1,-2 2 51,0 0 0,-1 0 0,1 0 0,0 0-1,-1 0 1,1 0 0,0 0 0,-1 1 0,1-1-1,0 0 1,-1 0 0,1 0 0,-1 1 0,1-1 0,0 0-1,-1 1 1,1-1 0,-1 0 0,1 1 0,-1-1-1,1 1 1,-1-1 0,1 1 0,-1-1 0,1 1-1,-1-1 1,0 1 0,1 0 0,-1-1 0,0 2 0,5 7 23,-2 1 0,1 0 0,-1 1 0,-1-1 0,2 20 0,-2-15 68,1-1 0,4 15 1,-6-27-55,0 1-1,1-1 1,-1 1 0,1-1-1,-1 0 1,1 0 0,0 0-1,0 0 1,0 0 0,0 0-1,0 0 1,0-1 0,1 1 0,-1-1-1,1 0 1,-1 1 0,1-1-1,-1 0 1,4 1 0,1 0 73,0-1 1,1 1 0,-1-1 0,0 0-1,0-1 1,8 0 0,-2-1-18,0-1 1,0-1 0,0 0-1,0-1 1,-1 0-1,0-1 1,1-1-1,-2 0 1,1 0-1,10-9 1,-11 8-14,-2-1 0,1 0 0,-1-1 1,-1 0-1,0-1 0,0 1 0,-1-2 0,0 1 1,0-1-1,4-11 0,0-3-10,-1-1 1,-1 0-1,8-38 0,-14 51-259,-1-1 0,1-25-1,-3 38 176,0 0 0,0 0 0,0 0 0,0 0 0,0 0 0,0 0-1,0 0 1,0 0 0,-1 0 0,1 0 0,0 0 0,-1 0 0,1 0 0,-1 0 0,1 1-1,-1-1 1,0-1 0,1 1 10,-1 1 0,1 0 0,-1 0 1,1 0-1,-1 0 0,1-1 0,-1 1 0,1 0 0,-1 0 0,1 0 0,-1 0 0,1 0 1,-1 0-1,1 0 0,0 0 0,-1 0 0,1 0 0,-1 1 0,1-1 0,-1 0 0,1 0 0,-1 0 1,1 1-1,-1-1 0,1 0 0,-3 2-24,0 1 0,0-1 0,0 0 0,0 1-1,0 0 1,1-1 0,-4 7 0,-4 6 67,1 2 0,1-1 0,0 1-1,1 0 1,1 1 0,0 0 0,2 0 0,0 0-1,1 0 1,0 1 0,2-1 0,1 31 0,1-43 16,1 0 1,-1 0 0,1 0 0,1 0 0,-1-1 0,1 1 0,0-1 0,0 1 0,0-1 0,1 0 0,0 0 0,0-1 0,0 1 0,0-1 0,10 7 0,-7-5 9,1-1 0,0 1 0,1-2 1,-1 1-1,1-1 0,0 0 0,0-1 0,1 0 1,12 2-1,-12-4-460,1 0-1,-1-1 1,0 0 0,1-1 0,-1 0 0,0-1-1,0 0 1,0 0 0,0-1 0,0 0 0,14-8-1,7-4-1359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16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10 192 5408,'-10'-3'4096,"20"3"-3552,6-8 480,7 4-576,26-12 160,7 0-352,27-7 64,6 4-192,2-5 160,-3 9-192,1-9-2208,-11 9 1120,1-1-4576,-9 8 3072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19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33 1728,'-1'0'154,"0"0"0,0-1 0,0 1 0,0 0 0,0 0 0,0-1 0,0 1 0,1 0 0,-1-1 0,0 1 0,0-1 0,-1 0 0,1 0-45,0 1 0,1-1 0,-1 1-1,0-1 1,1 1 0,-1-1 0,0 1-1,0 0 1,0 0 0,1-1-1,-1 1 1,0 0 0,0 0 0,0 0-1,0 0 1,0 0 0,1 0 0,-1 0-1,0 0 1,0 0 0,-1 1-1,-6 0 174,0 0-1,0-1 0,0 0 0,-11-1 1,1 1 146,2 0-320,0 2 0,1 0 0,-1 1 0,1 0 0,-1 2 0,1 0 0,0 0 0,1 1-1,-1 1 1,2 0 0,-1 1 0,1 1 0,0 0 0,0 1 0,1 0 0,1 1 0,-1 0 0,2 1 0,0 0 0,-10 15 0,6-2-50,0 0 0,1 0 0,2 2 1,-15 50-1,23-66-30,0 1 0,1-1-1,0 1 1,1 0 0,1-1 0,0 1 0,0 0 0,1 0 0,1-1 0,0 1-1,0 0 1,1-1 0,1 0 0,7 17 0,-5-16 56,0-1 0,1 0 0,0 0 1,1-1-1,1 0 0,-1 0 0,14 10 0,-15-14-31,0-1 0,1 0 0,0 0-1,-1-1 1,2 0 0,-1 0 0,0-1-1,1 0 1,0-1 0,-1 1 0,15 0 0,5-1 186,-1-1 0,1-1 0,44-7 0,82-25 634,-140 29-790,0-1 0,0-1 0,-1 0 0,1-1-1,-1 0 1,0-1 0,-1-1 0,0 0 0,0 0 0,18-18 0,-16 10 29,-2-1 0,0 0 0,0-1 0,-2 0 0,0 0 0,-2-1 0,13-35 0,-9 16-66,13-62 0,-23 86-106,0 0 0,-1 0-1,0-1 1,-2 1 0,1-1 0,-2 1 0,-5-27 0,5 35-3,0 1 1,0-1-1,0 1 1,0 0-1,-1 0 0,0 0 1,0 0-1,-1 0 1,1 1-1,-1-1 1,-7-6-1,4 6-12,1 0 0,-1 1-1,0 0 1,0 0-1,0 0 1,-1 1-1,1 0 1,-12-3-1,-6 1-5,0 0 0,1 2 0,-1 1 0,0 1 0,-1 1 0,1 1 0,0 1 0,1 1 0,-31 8 0,47-9 43,0 1 0,0 0 1,0 0-1,0 1 0,1 0 0,-9 6 1,12-7-170,0 0 1,1 0-1,0 0 0,0 0 1,0 0-1,0 1 1,0-1-1,1 1 1,-1 0-1,1 0 0,0 0 1,-2 8-1,-3 18-1099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19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 2976,'-2'-3'5205,"21"39"-3149,-8-17-991,14 36 1,-9-6-118,12 73 0,-2-7-556,-23-102-469,1-1 0,0 1 1,1-1-1,1 0 0,-1 0 1,2 0-1,8 11 0,2-3-525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22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434 216 2656,'1'-3'270,"3"-8"2024,-14 6-417,-1 0-1716,4 2-59,-1 1-1,0 0 0,0 0 0,0 1 1,0 0-1,0 0 0,0 1 1,0 0-1,0 0 0,-12 3 0,-3 1-108,0 1 1,-33 12-1,37-10 63,1 1 1,1 0-1,-1 1 0,-29 21 1,36-23-64,2 1 0,-1 1 0,1 0 0,0 0 0,1 1-1,0 0 1,0 1 0,-9 17 0,16-25 34,-1 0 1,1 0-1,0 0 0,0 0 0,0 0 0,1 0 0,-1 0 0,1 0 0,0 0 0,-1 0 0,1 1 0,1-1 0,-1 0 0,0 0 0,1 0 0,0 0 1,-1 0-1,1 0 0,0 0 0,1 0 0,-1 0 0,1 0 0,-1 0 0,1-1 0,0 1 0,0-1 0,0 1 0,0-1 0,0 0 0,0 0 0,1 0 1,-1 0-1,1 0 0,0 0 0,-1-1 0,1 1 0,0-1 0,0 0 0,4 2 0,11 2 128,1-1 0,-1-1 1,1 0-1,0-2 0,21 0 0,-2-2 284,60-10-1,-73 7-256,0-2 0,0-1 0,-1 0 0,39-19 1,-49 19-133,0-1 1,-1 0-1,0 0 1,0-2-1,-1 1 1,-1-2-1,1 1 1,15-22-1,-24 29-95,-1 0 1,0 0-1,0-1 0,0 1 0,0-1 0,0 1 0,-1-1 0,0 0 0,0 0 0,0 0 1,1-6-1,-2 10 30,0 0 0,0 0-1,0-1 1,0 1 0,0 0 0,0 0 0,0 0 0,0 0 0,0 0 0,0-1 0,0 1 0,0 0 0,0 0 0,0 0 0,0 0 0,0 0 0,0-1-1,0 1 1,0 0 0,-1 0 0,1 0 0,0 0 0,0 0 0,0 0 0,0 0 0,0-1 0,0 1 0,0 0 0,-1 0 0,1 0 0,0 0 0,0 0 0,0 0-1,0 0 1,0 0 0,0 0 0,-1 0 0,-5 3-350,-8 10-127,4-1 286,1 0-1,1 1 1,-1 0-1,-9 23 1,15-31 273,1 1 0,0 0 0,0 0 0,0 1 0,1-1 0,0 0 0,0 0 0,0 1 0,1-1 0,0 0 0,0 1 1,1-1-1,0 0 0,1 7 0,-1-11-15,-1-1 1,1 1-1,0-1 1,0 1-1,0-1 1,0 1-1,0-1 0,0 0 1,0 1-1,0-1 1,0 0-1,0 0 1,1 0-1,-1 0 1,1 0-1,-1 0 1,1 0-1,-1-1 1,1 1-1,-1 0 1,1-1-1,-1 1 1,1-1-1,0 1 1,-1-1-1,1 0 1,0 0-1,-1 0 0,1 0 1,0 0-1,0 0 1,-1-1-1,3 1 1,4-2 75,0 0 1,0 0-1,1-1 0,-2 0 1,10-4-1,-4 0 121,1 0-1,13-10 1,-23 14-200,-1 0 1,1 0-1,-1 0 1,1 0 0,-1-1-1,0 1 1,0-1-1,-1 0 1,1 0-1,3-7 1,-5 8-76,-1 0-1,0 0 1,1 0 0,-1 0-1,0 1 1,-1-1 0,1 0-1,0 0 1,-1 0 0,0 0 0,1 1-1,-1-1 1,0 0 0,-1 0-1,1 1 1,0-1 0,-1 1 0,1-1-1,-1 1 1,0 0 0,0 0-1,0 0 1,0 0 0,0 0-1,0 0 1,-1 0 0,1 1 0,-5-3-1,3 2-61,-1 0-1,0 0 0,1 1 1,-1 0-1,0 0 1,0 0-1,1 1 0,-1-1 1,0 1-1,0 0 1,0 0-1,-7 2 0,4 0-93,1-1-1,-1 1 0,-9 5 1,67-10 518,144-35 189,1 1 102,-189 36-556,1 0-1,0 1 1,0 0 0,0 0 0,-1 0 0,1 1 0,12 2 0,-17-2-43,0 0 0,0-1 0,0 1 0,0 0 0,0 0 0,-1 0 0,1 0 0,0 0 0,-1 1 0,1-1 0,-1 0 0,1 1 0,-1-1 0,0 1 0,1 0 0,-1-1 0,0 1 0,0 0 0,0 0 0,0 0 0,-1 0 0,1-1 0,0 1 0,-1 0 0,0 0 0,1 0 0,-1 0 1,0 0-1,0 4 0,-1 2 5,0-1 1,0 1 0,-1 0-1,0-1 1,0 0 0,-1 0-1,0 1 1,-4 7 0,-4 7 319,11-21-337,0-1 0,0 0 1,-1 1-1,1-1 1,0 0-1,0 1 1,0-1-1,0 0 0,0 1 1,-1-1-1,1 0 1,0 1-1,0-1 1,0 0-1,0 1 1,0-1-1,0 0 0,0 1 1,0-1-1,0 0 1,0 1-1,0-1 1,0 0-1,1 1 1,-1-1-1,0 1 0,8-5 224,11-15-70,51-68-116,-49 57-126,2 2 1,45-43 0,-66 68 14,1 1 0,0 0 1,-1 0-1,1 0 0,0 0 1,0 1-1,5-2 0,-8 3 48,1-1-1,0 1 0,0 0 0,0 0 0,-1 0 0,1 0 0,0 0 0,0 0 0,0 0 0,0 0 0,-1 0 1,1 0-1,0 0 0,0 0 0,0 1 0,-1-1 0,1 0 0,0 0 0,0 1 0,-1-1 0,1 1 1,0-1-1,-1 1 0,1-1 0,0 1 0,-1-1 0,1 1 0,-1 0 0,1-1 0,-1 1 0,1 0 1,-1-1-1,1 1 0,-1 1 0,1 1-7,0 1 0,0-1-1,0 0 1,-1 0 0,0 1 0,0-1 0,0 0 0,0 0-1,0 1 1,0-1 0,-1 0 0,-1 6 0,-2 4 6,-9 21 0,8-21 28,1-5 71,0 1 0,0 0-1,1 1 1,0-1 0,-2 19 0,16-45 430,-1 3-503,71-94-1142,-62 86 688,0 1 1,41-33-1,-59 53 398,0 0 0,0 0 0,0 0-1,0 0 1,0 0 0,0 0 0,1 1 0,-1-1-1,0 1 1,0-1 0,1 1 0,-1-1 0,1 1-1,-1 0 1,0-1 0,1 1 0,-1 0 0,1 0-1,-1 0 1,0 0 0,1 1 0,-1-1 0,1 0-1,1 1 1,-1 0-24,0 1-1,0-1 0,0 1 1,0-1-1,0 1 1,-1 0-1,1 0 1,0 0-1,-1 0 0,1 0 1,-1 0-1,2 4 1,3 8-49,0-1 1,6 25-1,-9-28 152,0 1 0,0-1 0,1 0 0,1 0 0,0 0-1,0-1 1,7 11 0,-8-16 43,-1 0-1,1 0 0,0 0 0,0 0 1,1 0-1,-1-1 0,1 0 0,-1 0 1,1 0-1,0 0 0,0-1 0,8 3 1,-10-5-10,1 1 0,0 0 1,0-1-1,0 0 1,0 0-1,0 0 0,-1 0 1,1-1-1,0 1 1,0-1-1,-1 0 0,1 0 1,0-1-1,-1 1 1,1-1-1,-1 0 0,1 0 1,5-4-1,-3 1-66,1-1 0,-1 0 0,0 0 0,-1 0-1,0-1 1,0 1 0,0-1 0,0-1 0,-1 1 0,-1-1-1,1 1 1,-1-1 0,3-11 0,-1 0-159,-1 0-1,-1-1 1,-1 0 0,0-30-1,-2 46 52,0 0 0,-1 0 0,1 0 0,-1 0 0,0 0 1,-2-5-1,3 8 75,0 1 1,-1-1-1,1 1 1,0-1 0,-1 1-1,1-1 1,0 1-1,-1-1 1,1 1-1,-1-1 1,1 1 0,0-1-1,-1 1 1,1 0-1,-1-1 1,1 1 0,-1 0-1,0-1 1,1 1-1,-1 0 1,0 0-5,0 0 0,0 0 0,1 0 0,-1 0 0,0 0 0,0 1 0,0-1 0,1 0 0,-1 1 0,0-1 0,1 0 0,-1 1 0,0-1 0,1 1 0,-1-1 0,0 1 0,1-1 0,-1 1 0,1-1 0,-1 2 0,-4 4-105,1 0 0,0 0-1,1 0 1,0 0-1,-1 1 1,2-1 0,-3 9-1,-12 53-217,17-67 353,-4 18 68,1 0-1,-1 33 1,4-41 75,1-1 0,0 1 0,0-1 0,1 0 0,0 0 0,7 20 0,-8-27-70,1 0 0,-1 0-1,1 0 1,0 0-1,0 0 1,0 0 0,0 0-1,0-1 1,0 1 0,1-1-1,-1 0 1,1 1-1,0-1 1,0 0 0,0-1-1,0 1 1,0 0 0,0-1-1,0 0 1,1 0-1,-1 0 1,0 0 0,1 0-1,-1-1 1,0 1 0,1-1-1,-1 0 1,1 0-1,-1 0 1,1-1 0,-1 1-1,5-2 1,1-1 34,-1 0 1,0-1-1,0 0 0,0-1 1,0 1-1,-1-2 0,0 1 1,0-1-1,0 0 1,6-8-1,8-10-50,26-42 0,-29 40-1,31-55-143,-35 55-137,1 1 1,1 1-1,36-42 0,-51 65 173,-1 1 0,1-1 0,0 0 0,-1 0 1,1 1-1,0-1 0,-1 0 0,1 1 0,0-1 1,0 1-1,0-1 0,0 1 0,-1-1 0,1 1 1,0 0-1,0-1 0,0 1 0,0 0 0,0 0 1,0 0-1,1 0 0,-1 0 33,0 1-1,0 0 0,-1-1 1,1 1-1,0 0 1,-1 0-1,1 0 1,0 0-1,-1 0 1,0 0-1,1 0 0,-1 0 1,1 0-1,-1 0 1,0 0-1,0 0 1,0 0-1,1 1 1,0 5 18,-1 0 1,1-1-1,-1 1 1,-1 0-1,1 0 1,-3 10 0,1-2 32,-3 16 48,-1 0-1,-2-1 1,-18 48 0,11-35-102,8-21 150,-1-1 1,-1 0-1,-1-1 0,0 1 1,-18 23-1,26-41-41,-1 0 0,1 0 1,-1 0-1,0 0 0,-4 2 0,6-4-32,0 0-1,0-1 1,-1 1 0,1 0-1,-1-1 1,1 1-1,0-1 1,-1 0 0,1 1-1,-1-1 1,1 0 0,-1 0-1,1 0 1,-1 0-1,1 0 1,-1 0 0,1 0-1,-2-1 1,0 0-50,1 0 1,0 1-1,0-1 1,0-1-1,0 1 1,1 0-1,-1 0 1,0-1-1,0 1 1,1-1 0,-1 0-1,1 1 1,-1-1-1,1 0 1,0 0-1,0 0 1,0 0-1,0 0 1,0 0-1,0 0 1,0 0-1,1 0 1,-1-1-1,1 1 1,0 0-1,-1 0 1,1 0-1,0-1 1,0 1-1,1 0 1,-1 0-1,0-1 1,1 1-1,-1 0 1,1 0-1,0 0 1,0 0-1,0 0 1,0 0-1,0 0 1,0 0-1,0 0 1,1 0-1,-1 0 1,0 1-1,1-1 1,0 1-1,-1-1 1,1 1-1,0-1 1,3-1 0,4 0-5,-1 0 0,0 1 1,1 0-1,0 0 0,-1 1 1,1 0-1,17 0 1,-4 3 38,-1 0 1,23 5 0,42 15-669,-31 0-3782,-36-11 2449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41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47 5408,'-31'-44'1984,"26"41"-1536,-3 3 224,11 8-1280,12 7 352,1 4-896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24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111 896 1888,'-2'1'239,"1"-1"-206,1 0 1,0 0-1,-1 1 1,1-1 0,0 0-1,-1 0 1,1 0-1,0 0 1,-1 0-1,1 1 1,0-1 0,-1 0-1,1 0 1,0 0-1,0 1 1,-1-1-1,1 0 1,0 1-1,0-1 1,0 0 0,-1 0-1,1 1 1,0-1-1,0 0 1,0 1-1,0-1 1,0 1 0,0-1 107,1 0 0,0-1 0,-1 1 0,1 0 0,-1 0 0,1 0 0,0-1 0,-1 1 0,1 0 0,-1-1 0,1 1 0,-1-1 0,1 1 0,-1 0 0,1-1 0,0 0 0,0 0 192,62-38 1875,-63 39-2205,29-21 707,38-35 1,-5-10-263,69-98 0,81-146-304,-187 265 0,-1-2 0,22-61 0,-45 107-140,1-3-11,-1-1 0,1 0 1,-1 1-1,0-1 1,0 0-1,0-5 0,-2 8-145,-3 5 53,-3 7-71,-175 298 421,79-143 254,-41 67 211,-110 255 1113,174-328-677,73-141-494,7-19-649,0 1 0,0 0-1,0 0 1,0 0 0,0 0 0,0 0-1,0 0 1,1 0 0,-1 0 0,0 0-1,0 0 1,0 0 0,0 0-1,0 0 1,0 0 0,0 0 0,0 0-1,0 0 1,0 0 0,0 0-1,0 0 1,0 0 0,1 0 0,-1 0-1,0 0 1,0 0 0,0 0 0,0 0-1,0 0 1,0 0 0,0 0-1,0 0 1,0 1 0,0-1 0,0 0-1,0 0 1,0 0 0,0 0 0,0 0-1,0 0 1,0 0 0,0 0-1,0 0 1,0 0 0,0 0 0,1 0-1,-1 0 1,0 0 0,0 0-1,0 1 1,0-1 0,0 0 0,0 0-1,0 0 1,0 0 0,0 0 0,-1 0-1,4-3 75,0 0 0,0 0 0,-1-1 0,4-6 0,20-34-23,2 0-1,2 2 1,2 2 0,58-60-1,63-34-125,52-55-12,-43-1-743,-159 186 740,3-2-348,-8 16 149,0-4 286,-6 18-45,0-1-1,-16 28 1,14-31 35,1 0 0,1 0 1,-10 38-1,12-38-7,4-10 27,-1 0 0,1 0 0,0 10 1,1-18 11,1 0 1,0 0 0,0 0 0,1 0-1,-1 0 1,0 1 0,1-1 0,-1 0 0,1 0-1,-1 0 1,1 0 0,0 0 0,0 0 0,0-1-1,0 1 1,0 0 0,1 0 0,-1-1-1,3 3 1,-3-3-3,0 0 0,1 0 0,-1 0 0,1-1 0,-1 1 0,1-1 0,0 1 1,-1-1-1,1 0 0,-1 1 0,1-1 0,0 0 0,-1 0 0,1 0 0,0 0 0,-1 0 0,1-1 0,2 0 0,29-9 154,-25 7-108,11-5 92,33-17 1,-31 14-84,170-91 61,-131 66-303,60-48-1,-118 83 141,1-2-50,0 0 0,1 0 0,0 1 0,-1 0 1,1 0-1,8-4 0,-12 6 64,0 0 0,0 0 1,1 0-1,-1 0 0,0 0 1,0 0-1,0 0 0,1 0 0,-1 0 1,0 0-1,0 0 0,0 0 0,1 0 1,-1 0-1,0 0 0,0 0 1,0 0-1,1 0 0,-1 0 0,0 0 1,0 0-1,0 1 0,0-1 1,1 0-1,-1 0 0,0 0 0,0 0 1,0 0-1,0 0 0,1 1 1,-1-1-1,0 0 0,0 0 0,0 0 1,0 0-1,0 1 0,0-1 1,0 0-1,0 0 0,0 0 0,1 1 1,-1-1-1,0 0 0,0 0 0,0 1 1,-3 8-96,-6 5 67,-1-1 0,-1 0 0,-13 13 0,-8 9-59,1-3-91,-10 13 135,37-40 81,1 0 0,-1 0-1,1 0 1,0 0-1,0 1 1,1-1 0,-3 10-1,4-14-15,1 0-1,0 0 1,0 0 0,0 1-1,-1-1 1,1 0-1,0 0 1,0 0 0,0 0-1,0 0 1,1 0-1,-1 0 1,0 0-1,0 0 1,1 0 0,-1 0-1,1 0 1,-1 0-1,1 0 1,-1 0 0,1 0-1,-1 0 1,1 0-1,0-1 1,-1 1 0,1 0-1,0 0 1,0-1-1,0 1 1,0 0-1,-1-1 1,1 1 0,0-1-1,0 1 1,2-1-1,1 2 44,-1-1 0,1-1 0,0 1 0,0-1-1,0 1 1,0-1 0,-1 0 0,7-1-1,7-2 16,-1-1 0,0-1 0,0 0 0,-1-1 0,18-9 0,-24 10-73,-1 1 1,0-2-1,0 1 1,0-1-1,-1 0 1,9-10-1,-12 13-5,-1-1 0,0 1 0,0-1-1,-1 0 1,1 0 0,-1 0 0,0 0 0,0 0-1,0-1 1,-1 1 0,1-1 0,-1 1 0,0-1-1,1-8 1,-2 12-9,0 0 0,0 0 0,0 1 0,0-1 0,0 0 0,0 0 1,0 0-1,-1 0 0,1 0 0,0 0 0,-1 0 0,1 0 0,0 0 0,-1 0 0,1 1 0,-1-1 0,1 0 0,-1 0 0,1 0 0,-1 1 0,0-1 0,0 0 0,1 1 0,-1-1 0,0 1 0,0-1 1,1 1-1,-1-1 0,0 1 0,0-1 0,0 1 0,0 0 0,0 0 0,-1-1 0,-3 1-11,0 0 0,0 0 1,1 0-1,-1 0 0,-9 3 1,-7 0 100,78-34 100,-32 19-201,0 2 0,50-14-1,-59 21 5,-1 0-1,0 1 0,0 0 0,1 1 0,-1 1 0,27 3 0,-39-2 24,-1-1 1,1 1-1,0 0 1,0 0-1,-1 0 1,1 0-1,0 0 1,-1 1-1,0-1 1,1 1-1,-1-1 1,0 1 0,1 0-1,-1 0 1,3 4-1,-4-5 17,0 1 0,0 0 0,0-1 0,0 1 0,-1 0 1,1 0-1,0-1 0,-1 1 0,0 0 0,1 0 0,-1 0 0,0 0 0,0 0 0,0 0 0,0 0 0,0 0 0,0-1 1,-1 1-1,1 0 0,0 0 0,-1 0 0,0 0 0,1-1 0,-3 4 0,-2 4 44,-1-1 0,0-1 1,0 1-1,0-1 0,-9 7 0,6-5 180,-14 17-1,93-69 809,-53 34-1099,26-11 1,-35 17-35,-1 0 0,1 1 1,0 0-1,-1 0 0,1 1 1,10 0-1,-16 0 71,0 1 1,0 0-1,0 0 0,0 1 0,0-1 1,0 0-1,0 1 0,0-1 0,0 1 0,0-1 1,-1 1-1,1 0 0,0 0 0,0 0 1,-1 0-1,1 0 0,-1 0 0,1 1 1,-1-1-1,1 0 0,-1 1 0,0-1 0,1 1 1,-1-1-1,0 1 0,0 0 0,0-1 1,-1 1-1,1 0 0,0 0 0,-1 0 1,1 0-1,-1 0 0,1-1 0,-1 1 0,0 0 1,0 0-1,0 0 0,0 0 0,0 0 1,0 0-1,-1 0 0,1 0 0,-1 0 1,1 0-1,-1 0 0,0-1 0,1 1 0,-1 0 1,0 0-1,-2 1 0,-17 29 198,20-29 248,6-3-210,9-5-16,-13 4-108,20-7 118,-10 3-281,1 1-1,-1 1 1,26-5 0,-34 8 55,0-1-1,0 1 1,0 0 0,0 1-1,-1-1 1,1 1-1,0 0 1,0 0 0,-1 0-1,1 0 1,0 0-1,-1 1 1,1 0 0,-1 0-1,0 0 1,1 0 0,-1 0-1,3 4 1,2 1-133,28 24 502,-34-29-480,1 0 0,0-1 0,0 1 0,0-1 0,0 1 0,0-1 0,0 0-1,0 0 1,0 0 0,0-1 0,6 1 0,8-1-724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26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1078 1728,'17'-8'2739,"28"-19"-1,-17 4-2257,-2-1-1,-1-2 1,30-38 0,-19 22-169,143-146 511,31-36-489,-177 181-274,-3-1 0,27-50 1,-53 87-55,0-3-213,-5 7-25,0 3 209,0 1 0,1-1-1,-1 1 1,0-1 0,0 1 0,1-1 0,-1 1 0,0 0 0,0-1 0,1 1-1,-1 0 1,1-1 0,-2 3 0,-42 60-188,-66 128 1,70-106 519,-46 144 0,82-218-110,1-1-21,0 0 1,-2 16-1,5-23-102,0-1 1,0 0-1,0 1 0,0-1 1,0 1-1,0-1 0,1 1 1,-1-1-1,1 0 1,0 1-1,-1-1 0,1 0 1,0 1-1,1-1 1,-1 0-1,2 2 0,-3-3-47,1-1 0,-1 1-1,1 0 1,0-1-1,-1 1 1,1 0 0,0-1-1,-1 1 1,1-1 0,0 1-1,0-1 1,0 0 0,0 1-1,-1-1 1,1 0 0,0 0-1,0 1 1,0-1-1,0 0 1,0 0 0,0 0-1,1 0 1,21-8 400,-17 5-327,6-3-18,-1-1 0,0 0 0,0-1 0,-1 0 0,0-1 0,0 0 0,10-12 0,57-79 117,-58 74-157,36-47 12,81-84 0,-58 71-213,130-185-1,-199 258 107,3-4-165,-1 0 0,-1-1 0,0 0 1,11-30-1,-20 41-184,-3 10 110,-8 15 2,9-15 274,-67 113-109,22-40 48,40-67 82,-125 234 210,67-85-53,17-41 30,-32 83 1384,72-183-893,7-17-668,0-1 0,0 1 0,0 0 0,0 0 0,0 0 0,0 0 0,0 0 0,0 0 0,0 0 34,0 0-34,0 0 0,0 0 0,0 0 0,0 0 0,0 0 0,0 0 0,0 0 0,-1 0 0,1 0 0,0 0 0,0 0 0,0 0 0,0 0 0,0 0 0,0 0-1,0 0 1,0 0 0,0 0 0,0 0 0,0 0 0,0 0 0,0 0 0,0 0 0,0 0 0,0 0 0,-1 0 0,12-35 615,7-9-783,2 1 1,2 0-1,49-69 0,-66 105 33,0 1-1,0 0 0,1 0 0,0 1 1,12-9-1,-17 13 83,1-1 0,-1 1 0,1 1 0,-1-1 0,1 0 0,0 0 0,0 1 0,0-1 0,-1 0 0,1 1 0,0 0 0,0 0 0,0-1 0,0 1 0,0 0 0,-1 0 0,1 1 0,0-1 0,0 0 0,0 1 0,0-1 0,-1 1 0,1-1 0,0 1 0,0 0 0,-1 0 0,1 0 0,0 0 0,2 2 0,2 3 27,0 2-1,-1-1 1,0 0-1,0 1 1,0 0 0,-1 0-1,0 1 1,4 14-1,6 11-70,-8-22 123,0 0 1,0 0-1,1-1 0,1 0 1,15 17-1,-21-25-3,0-1 1,1 1-1,0-1 0,-1 0 1,1 1-1,0-1 0,0-1 1,0 1-1,0 0 0,1-1 1,-1 1-1,0-1 0,1 0 1,-1 0-1,1-1 0,-1 1 1,1-1-1,-1 1 1,1-1-1,-1 0 0,1 0 1,-1-1-1,1 1 0,-1-1 1,1 0-1,5-2 0,-4 1 21,-1-1 0,1 1 0,-1-1 0,1-1-1,-1 1 1,0-1 0,0 1 0,-1-1 0,1 0-1,-1 0 1,0-1 0,0 1 0,0-1 0,0 0 0,-1 1-1,0-1 1,0 0 0,0-1 0,1-6 0,0 1-63,-1 0 1,-1 1 0,0-1 0,0 0-1,-1 0 1,0 0 0,-1 0 0,-3-16 0,4 27 0,-1-4-84,0 0 1,0-1-1,0 1 0,-1 0 0,-2-5 0,3 9 53,1-1-1,-1 0 0,1 0 0,-1 0 0,1 0 1,-1 1-1,0-1 0,0 0 0,1 0 0,-1 1 0,0-1 1,0 1-1,0-1 0,0 1 0,0-1 0,0 1 1,0 0-1,0-1 0,0 1 0,0 0 0,0 0 1,0-1-1,0 1 0,0 0 0,0 0 0,0 0 1,0 0-1,0 1 0,-1-1 0,-2 1-6,0 1 0,1-1 0,-1 1 0,1 0 0,-1 0 0,1 1 0,0-1 0,0 0 0,0 1 0,0 0 0,0 0 0,1 0 0,-4 5 0,-2 3-9,1 0 1,1 0 0,-6 14-1,9-20 46,1 0 0,1 0 0,-1 0 0,1 0 0,0 1 0,0-1 0,0 0 0,1 1 0,0-1 0,0 1 0,0-1 0,1 1 0,0-1 0,0 0 0,0 1-1,1-1 1,2 6 0,-1-5 22,0 0 0,0 0 0,1-1 0,0 0 0,0 1 0,0-1 0,0-1-1,1 1 1,0-1 0,0 0 0,0 0 0,1 0 0,-1-1 0,8 4 0,2 0 15,-1-1 0,1-1 0,26 6 1,-33-9-292,-1-1-1,1 0 1,0 0 0,0-1 0,0 0-1,0 0 1,0-1 0,0 0 0,9-3-1,-13 3-118,-1 0-1,1-1 0,-1 1 0,1-1 1,-1 0-1,0 0 0,0 0 0,0 0 1,0-1-1,3-3 0,8-10-1437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26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53 4320,'-15'-12'1952,"25"7"-1696,3 2 128,5 3-256,34-5 800,9 2-512,32-5 32,3 8-288,23-8 128,-5 5-192,12-2-1920,-15 10 960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28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105 128 3232,'0'-27'1883,"-5"190"3422,-31 231-4189,20-188 665,20-187-320,0-100-101,1-221-1232,-5 295-130,9-176-89,-7 164-1,1 0-1,1 1 1,1-1 0,0 1-1,2 0 1,0 0 0,17-29-1,-18 37 5,1 1 0,1 0 0,-1 0 0,1 1 0,1 0 0,0 1 0,0 0 0,0 0 1,11-6-1,-6 6 9,0 0 1,0 1-1,0 0 0,1 1 1,0 1-1,18-4 1,-25 7 72,-1 0 0,1 0 0,0 1 0,0 0 0,0 0 0,0 1 0,0 0 0,-1 0 0,1 1 0,0 0 0,-1 0 0,1 1 0,-1 0 0,0 0 0,0 1 1,0-1-1,0 2 0,-1-1 0,1 1 0,-1 0 0,0 0 0,-1 1 0,1 0 0,-1 0 0,0 0 0,-1 0 0,1 1 0,-1 0 0,-1 0 0,1 0 0,-1 0 0,-1 1 0,3 7 0,-2 0 37,-1 0-1,-1 0 0,0-1 1,-1 1-1,-1 0 0,0 0 1,-1 0-1,-7 27 0,4-23 63,-1-1 0,-1 1 0,-1-1-1,0 0 1,-2-1 0,-14 21 0,16-26-11,-2-1 0,0 0 0,0 0 0,-1-1 1,-22 16-1,24-20-27,0 0 1,-1-1-1,0 0 1,0 0-1,-1-1 0,1-1 1,-1 1-1,-12 1 1,23-5-56,0 0 1,-1 0-1,1 0 0,0 0 1,0 0-1,0 0 0,0 0 1,0 0-1,0 0 1,0 0-1,0 0 0,0 0 1,-1 0-1,1 0 0,0 0 1,0 0-1,0 0 0,0 0 1,0 0-1,0 0 1,0 0-1,0 0 0,0 0 1,-1 0-1,1 0 0,0 0 1,0 0-1,0 0 0,0 0 1,0 0-1,0 0 1,0 0-1,0 0 0,0 1 1,0-1-1,0 0 0,0 0 1,0 0-1,0 0 0,0 0 1,0 0-1,0 0 1,-1 0-1,1 0 0,0 1 1,0-1-1,0 0 0,0 0 1,0 0-1,0 0 0,0 0 1,0 0-1,1 0 1,-1 0-1,0 0 0,0 1 1,0-1-1,0 0 0,0 0 1,0 0-1,0 0 0,0 0 1,0 0-1,0 0 1,0 0-1,0 0 0,0 0 1,0 0-1,1 1 0,4 2-19,-5-3 13,55 20-224,60 26-84,-106-42 292,-1 0 1,0 1-1,0 0 1,0 0-1,-1 1 1,0 0-1,12 12 0,-17-15 28,0 0-1,0 0 0,0 0 0,0 1 0,0-1 0,-1 0 1,1 1-1,-1-1 0,0 1 0,0-1 0,0 1 1,-1 0-1,1-1 0,-1 1 0,0 0 0,0-1 0,0 1 1,-1 0-1,1 0 0,-1-1 0,0 1 0,-1 3 1,-1 1 63,0 0 0,0-1 1,-1 0-1,0 1 0,0-1 1,-1-1-1,0 1 0,0-1 1,-9 9-1,5-7-15,0 0 1,-1-1-1,0 0 0,-1 0 0,-19 8 0,6-6 22,-1 0-1,0-1 1,-1-2-1,1-1 1,-39 4-1,37-7-127,1-1 0,-1-1-1,0-2 1,1 0-1,-37-8 1,60 9-316,-1 0 0,0-1 1,0 1-1,1-1 0,-7-3 0,9 4 251,0 1 0,1-1-1,-1 1 1,0-1-1,1 1 1,-1-1 0,0 1-1,1-1 1,-1 1 0,1-1-1,-1 0 1,1 0-1,0 1 1,-1-1 0,1 0-1,0 0 1,-1 1 0,1-1-1,0 0 1,0 0 0,0 0-1,-1 1 1,1-1-1,0 0 1,0 0 0,0 0-1,1 1 1,-1-1 0,0 0-1,0 0 1,0 0-1,1 0 1,10-12-1600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28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12 3648,'8'-12'2032,"-3"49"2026,-6-4-3504,-2 0-1,-1-1 0,-1 1 1,-17 53-1,-56 125 394,19-58-255,55-140-581,-56 148 1644,56-148-1381,4-12-360,-1-1 0,1 0 0,0 0 0,0 0 0,0 1 0,0-1 0,0 0 0,0 0 0,0 0 0,0 1 0,0-1 0,0 0 0,0 0 0,0 0 0,0 1 0,0-1 0,0 0 0,0 0 0,0 1 0,0-1 0,0 0 0,0 0 0,0 0 0,0 1 0,0-1 0,0 0 0,0 0 0,1 0 0,-1 1 0,0-1 0,0 0 0,0 0 0,0 0 0,0 0 0,1 0 0,-1 1 0,0-1 1,0 0-1,0 0 0,0 0 0,1 0 0,-1 0 0,0 0 0,0 0 0,1 0 0,-1 0 0,0 1 0,0-1 0,0 0 0,1 0 0,-1 0 0,0 0 0,0 0 0,1 0 0,-1-1 0,0 1 0,0 0 0,0 0 0,1 0 0,11-5 232,75-56-8,-26 20-284,-41 28 50,0 2-1,0 0 1,2 0-1,-1 2 0,1 1 1,0 1-1,1 0 1,0 2-1,0 1 0,36-2 1,-56 5 45,4 1-138,0 0 0,0-1-1,0 0 1,0-1 0,8-2-1,-14 4-43,0-1 0,0 1 0,0-1 0,-1 1-1,1-1 1,0 1 0,0-1 0,-1 1 0,1-1-1,0 0 1,-1 1 0,1-1 0,0 0 0,-1 0-1,1 1 1,-1-1 0,0 0 0,1-1 0,0 0-160,-1 1 1,0-1 0,0 1 0,0 0 0,-1-1-1,1 1 1,0 0 0,0 0 0,-1-1-1,1 1 1,-1 0 0,1-1 0,-1 1 0,0 0-1,1 0 1,-1 0 0,-1-1 0,-3-5-1612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29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6720,'0'-1'148,"1"0"0,-1 0 0,0 1 0,1-1-1,-1 0 1,1 0 0,-1 1 0,1-1 0,-1 1 0,1-1 0,0 0 0,-1 1 0,1-1 0,0 1 0,-1 0 0,1-1 0,0 1 0,0-1 0,-1 1 0,1 0 0,0 0-1,0-1 1,0 1 0,-1 0 0,1 0 0,1 0 0,30-4 1143,-28 4-907,291-29 1680,-259 26-2143,68-7-3597,-98 8 1895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29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9 121 6816,'-9'-51'3072,"22"32"-2656,-4 11 1088,0 5-896,9-10 608,8 6-704,23-6-224,-2 10-160,19 0 32,-4 3-96,-1 0-96,-4 6 0,-13 2-1728,-5 4 960,-8 4-3008,-1 3 2144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32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346 662 1984,'0'-1'-44,"1"-1"444,-1-1 0,1 1-1,0 0 1,-1-1 0,0 1-1,1-1 1,-1 0 0,0 1 0,0-1-1,0 1 1,-1-1 0,1 1-1,-1-1 1,-1-4 0,0 6-226,0 0 1,-1 0-1,0 0 0,1 0 1,-1 0-1,1 1 1,-1-1-1,0 1 0,-5-1 1,-52 5 1030,57-4-1158,-5-1 95,0 1-1,0 1 1,0-1 0,0 1 0,0 1 0,-12 2 0,-5 3 134,21-7-194,1 1 0,-1 0 0,0 0 0,1 0 0,-7 4 0,-6 3 44,0 2 0,1 0 0,-17 15 0,27-21-115,1 1-1,-1-1 1,1 1-1,0 0 1,0 1-1,0-1 0,1 1 1,0-1-1,0 1 1,0 0-1,1 0 1,-3 10-1,4-12 7,1-1-1,-1 1 1,1-1-1,-1 1 1,1 0 0,0-1-1,1 1 1,-1-1 0,1 1-1,-1-1 1,1 1 0,0-1-1,2 5 1,-2-5 7,1 0 0,0-1 0,0 1 0,0-1 0,1 1-1,-1-1 1,0 1 0,1-1 0,0 0 0,-1 0 0,1-1 0,0 1 0,0 0 0,6 1 0,3 2 63,0-1 1,0-1-1,1 0 0,-1-1 1,1 0-1,0-1 0,16-1 1,-12 0 18,0-2 1,0 0 0,0-1-1,0 0 1,16-7 0,-26 8-69,0-1 0,-1-1 0,1 1 1,-1-1-1,0 0 0,0-1 0,0 1 1,0-1-1,-1-1 0,0 1 0,0-1 1,-1 1-1,1-1 0,-1-1 0,0 1 1,5-13-1,-6 11-127,1 0 0,-2-1 0,1 0-1,-1 0 1,0 0 0,-1 1 0,0-1 0,-1-1 0,1 1 0,-2 0 0,1 0-1,-1 0 1,-3-10 0,3 17 53,0 0 0,1 0 0,-1 1 0,0-1 1,-1 0-1,1 1 0,0-1 0,0 1 0,-1 0 0,1-1 0,-1 1 0,1 0 0,-1 0 0,1 0 0,-1 0 0,0 0 0,1 0 0,-1 0 0,0 1 0,0-1 0,0 1 1,0-1-1,-2 0 0,-7 0-76,1-1 1,-20 1 0,29 1 102,-13 0-113,0 1 1,-22 4-1,32-5 90,1 1 1,-1 0-1,1 0 0,0 0 0,-1 0 0,1 1 0,0-1 0,0 1 0,0 0 1,0 0-1,0 0 0,0 0 0,0 0 0,1 1 0,-4 4 0,5-7 34,1 1-1,0-1 0,-1 1 1,1-1-1,0 1 0,-1 0 1,1-1-1,0 1 0,0 0 1,0-1-1,-1 1 0,1 0 1,0-1-1,0 1 0,0 0 1,0-1-1,0 1 0,0 0 1,1-1-1,-1 1 0,0 0 1,0-1-1,0 1 0,0-1 1,1 1-1,-1 0 0,0-1 1,1 1-1,-1-1 0,1 1 1,-1-1-1,0 1 0,1-1 1,-1 1-1,1-1 0,-1 1 1,1-1-1,0 1 0,-1-1 1,1 0-1,0 1 0,2 0 34,1 1 0,-1-1 0,0 0 0,1 0 0,-1 0 0,1 0 0,3 0 0,8 0 123,1 0-1,-1-2 1,0 1-1,0-2 1,0 0-1,0-1 1,20-7-1,-11 2-19,0-1 1,-1-2-1,42-25 1,-7-2 58,99-84 0,-89 53-127,102-131-1,-101 113 310,-54 68-358,30-29 0,-45 48-31,1 0 0,-1-1 0,0 1 0,0 0-1,0 0 1,1-1 0,-1 1 0,0 0 0,0 0 0,1 0-1,-1 0 1,0-1 0,0 1 0,1 0 0,-1 0 0,0 0-1,0 0 1,1 0 0,-1 0 0,0 0 0,1 0 0,-1 0-1,0 0 1,1 0 0,-1 0 0,0 0 0,0 0 0,1 0-1,-1 0 1,1 1 1,-1-1 0,0 1 0,0 0 1,1-1-1,-1 1 0,0 0 0,0-1 0,0 1 0,0 0 0,0-1 0,0 1 0,0 0 0,0-1 0,-1 1 0,1 1 0,-7 32-71,-11 37 0,-66 137-117,-144 275 277,28-21 389,56-162 374,134-281-654,0-1 0,-2 0 1,-26 32-1,36-47-156,-20 17 310,21-20-302,0 1-1,0-1 0,0 1 1,0-1-1,0 1 0,0-1 1,0 0-1,0 1 0,0-1 1,0 0-1,0 0 1,0 0-1,0 0 0,-1 0 1,1 0-1,0 0 0,0 0 1,0-1-1,0 1 0,0 0 1,-1-1-1,1 1-14,0-1-1,0 1 1,0-1 0,1 1-1,-1-1 1,0 1 0,0-1-1,1 0 1,-1 1 0,0-1-1,1 0 1,-1 1 0,1-1-1,-1 0 1,1 0-1,-1 0 1,1 1 0,-1-1-1,1 0 1,-1-2 0,0-4 29,0 0 0,0 0-1,1 0 1,0 0 0,0-1 0,0 1 0,1 0 0,3-14 0,1 1-41,15-38 0,-10 35 10,1 0-1,2 0 0,0 1 0,2 1 0,0 0 0,1 1 0,1 1 0,30-27 0,-32 34-6,0 1-1,0 1 0,30-15 0,55-16-86,-43 22-271,110-20-1,-69 26-2820,-90 12 2285,1 1 0,-1 0 0,0 0 0,1 0 0,-1 1 0,16 4 0,-1 5-1725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34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31 2304,'1'-1'135,"0"-1"-1,0 1 1,0 0 0,-1-1-1,1 1 1,0 0 0,1 0-1,-1 0 1,0 0 0,0 0-1,0 0 1,1 0 0,-1 0-1,0 1 1,2-2 0,24-6 3208,-6 3 1991,-33 5-4598,9 2-868,0-1 0,-1 0 0,1 1 0,0 0 0,1 0 0,-1 0 0,-3 2 0,-16 34-71,-101 180 172,31-52 149,68-126 140,-61 73 0,79-106-159,-1 1 1,0-1 0,-1-1 0,-10 8 0,14-12-23,1 0 0,0 0 1,-1 0-1,0 0 0,1-1 1,-1 0-1,0 1 0,1-1 0,-1-1 1,0 1-1,0-1 0,-7 1 1,9-1-47,-1-1 0,1 1 0,0-1 0,0 1 1,0-1-1,-1 0 0,1 0 0,0 0 1,0 0-1,0 0 0,1-1 0,-1 1 0,0 0 1,0-1-1,1 0 0,-1 1 0,1-1 1,-1 0-1,0-2 0,-2-1-12,1 0-1,1 0 1,-1-1-1,1 0 1,-2-6 0,-3-10-24,4 12-57,0 1 0,1-1 0,0 0 0,-1-18 0,2 15-71,1-1 1,2-20-1,-1 29 49,0-1 0,0 1 0,1 0 0,-1 1 0,1-1 0,0 0 0,1 0 0,-1 1 1,6-8-1,-8 11 53,1 0 0,0 0-1,0 0 1,-1 1 0,1-1 0,0 0 0,0 0 0,0 1 0,0-1 0,0 1 0,0-1 0,0 0 0,0 1 0,0 0 0,0-1 0,0 1 0,0 0 0,0 0 0,1-1 0,-1 1 0,0 0 0,0 0 0,0 0 0,0 0 0,0 1 0,0-1 0,1 0 0,-1 0 0,0 1 0,0-1-1,0 0 1,0 1 0,0-1 0,0 1 0,0 0 0,2 1 0,3 2-29,-1 1 0,1 0 0,-1 0-1,8 9 1,-8-7 86,30 33 238,50 54 684,-66-75-621,1-1-1,39 27 1,-39-32-167,1 0 0,0-2 0,0-1 0,1 0 0,35 10 0,-54-20-181,10 4 197,0-1-1,15 1 1,-24-3-428,0-1 0,0 0 0,-1 0 0,1 0 0,0-1 1,0 1-1,-1-1 0,1 0 0,0 0 0,-1 0 0,1-1 0,5-2 1,-8 3 1,-1 1 1,1-1 0,0 1-1,0-1 1,0 1 0,-1-1 0,1 0-1,0 1 1,-1-1 0,1 0 0,-1 1-1,1-1 1,0 0 0,-1 0-1,0 0 1,1 0 0,-1 1 0,1-1-1,-1 0 1,0 0 0,0 0 0,0 0-1,1 0 1,-1 0 0,0 0-1,0-1 1,0-7-2812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36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414 612 2976,'-1'-1'98,"1"0"1,-1 0 0,1 0-1,-1 0 1,1 0-1,-1 0 1,0 0 0,1 1-1,-1-1 1,0 0-1,0 0 1,0 0-1,0 1 1,0-1 0,0 0-1,0 1 1,0-1-1,0 1 1,0-1 0,0 1-1,0 0 1,0-1-1,0 1 1,0 0-1,-1 0 1,1 0 0,0 0-1,0 0 1,0 0-1,0 0 1,-1 0 0,-1 1-1,-6 3 290,0 0-1,0 1 1,1 1 0,-14 10-1,-31 30 165,35-29-322,-46 38 255,31-28-199,1 2 1,-53 61-1,79-82-260,0 0 1,0 1-1,-8 17 1,13-24-2,0 0 1,0 0-1,1-1 1,-1 1 0,0 0-1,1 0 1,-1 0-1,1 0 1,0 0 0,0 0-1,0-1 1,0 1-1,0 0 1,0 0 0,0 0-1,1 0 1,-1 0-1,1 0 1,-1 0 0,1-1-1,0 1 1,-1 0-1,1 0 1,0-1 0,0 1-1,0-1 1,1 1-1,0 1 1,2 0 50,-1-1 1,1 0-1,0 0 0,-1 0 0,1 0 1,0 0-1,0-1 0,0 0 0,6 1 1,40 4 621,-39-6-622,-1 0-1,1 0 0,-1-1 0,1-1 0,-1 1 1,0-2-1,0 0 0,0 0 0,0 0 1,0-1-1,-1-1 0,0 0 0,0 0 1,0-1-1,0 0 0,-1 0 0,0-1 1,0 0-1,-1-1 0,0 1 0,0-1 0,-1-1 1,0 1-1,-1-1 0,1 0 0,-2-1 1,6-13-1,0-4-231,-2 1 1,0-1-1,-2-1 1,-1 1-1,2-49 1,-7 75 122,0 1 1,0-1 0,0 0 0,0 0 0,0 1-1,0-1 1,0 0 0,0 1 0,0-1 0,0 0-1,0 1 1,-1-1 0,1 0 0,0 1 0,-1-1-1,1 0 1,0 1 0,-1-2 0,0 2 23,1 1 1,-1-1-1,1 0 0,0 0 1,-1 0-1,1 1 1,0-1-1,-1 0 0,1 1 1,0-1-1,-1 0 1,1 1-1,0-1 1,0 0-1,-1 1 0,1-1 1,0 0-1,0 1 1,0-1-1,0 0 1,-1 1-1,1-1 0,0 1 1,0-1-1,0 1 1,0-1-1,0 0 0,0 1 1,0 0-1,-2 17 34,0 0 0,1 0 0,0 1-1,4 21 1,-1 11 374,-2-42-282,0 0 0,1-1 1,0 1-1,0 0 0,1-1 0,0 1 1,7 15-1,-8-22-74,-1 0 0,2-1 0,-1 1 0,0 0 0,0-1 0,0 1 0,1 0 0,-1-1 0,1 0 0,-1 1 0,1-1 0,0 0 0,0 0 0,-1 0 0,4 2 0,-3-3-13,1 1 0,-1-1 0,0 0 0,1 0-1,-1 0 1,0 0 0,0 0 0,1 0 0,-1 0-1,0-1 1,1 1 0,-1-1 0,0 0 0,0 0 0,0 0-1,4-2 1,36-21 89,-2-3-1,-1-1 1,40-37-1,11-8-176,-85 69 13,0 0-1,0 1 1,0 0-1,1 0 0,-1 0 1,9-2-1,-13 4 35,0 1-1,1-1 0,-1 1 1,1 0-1,-1 0 0,1 0 1,-1 0-1,0 0 0,1 0 1,-1 0-1,1 0 0,-1 0 1,1 1-1,-1-1 0,0 0 1,1 1-1,-1-1 0,0 1 1,1 0-1,-1-1 0,0 1 1,0 0-1,0 0 0,0 0 1,0 0-1,0 0 0,0 0 1,0 0-1,0 0 0,0 0 1,0 1-1,0 1 0,2 4 8,0 0-1,-1 1 1,-1 0-1,1-1 0,-1 1 1,0 0-1,-1 0 1,0 13-1,0-15 4,-1 9 30,-1 0-1,-5 25 1,3-25 248,2 0 0,-2 25 0,4-40-266,0 1 0,0-1 0,0 0-1,0 1 1,0-1 0,0 0 0,0 1 0,0-1 0,0 0 0,0 1 0,0-1 0,0 0-1,0 1 1,0-1 0,1 0 0,-1 1 0,0-1 0,0 0 0,0 0 0,0 1 0,1-1-1,-1 0 1,0 1 0,0-1 0,1 0 0,-1 0 0,0 0 0,0 1 0,1-1 0,-1 0-1,0 0 1,1 0 0,-1 0 0,1 0 9,0 0 0,0 0 0,0 0 0,0 0 0,0 0 1,0 0-1,0-1 0,-1 1 0,1 0 0,0-1 0,0 1 0,1-2 0,24-19 227,-23 18-235,44-45-34,-36 35-102,0 1 1,1 1-1,21-17 0,-33 27 106,1 1-1,-1-1 1,1 1-1,0-1 1,0 1-1,-1-1 1,1 1-1,0-1 1,0 1-1,0 0 1,-1-1-1,1 1 1,0 0-1,0 0 1,0 0-1,0-1 1,0 1-1,0 0 1,-1 0-1,1 0 0,0 1 1,0-1-1,0 0 1,0 0-1,0 0 1,0 1-1,-1-1 1,1 0-1,0 1 1,0-1-1,0 1 1,-1-1-1,1 1 1,0-1-1,-1 1 1,1-1-1,0 1 1,-1 0-1,2 1 1,0 3-34,1-1 0,-1 2 0,0-1 0,0 0 0,1 9 0,5 10 246,-8-23-177,1 1 0,-1-1 0,1 1 0,0-1 0,0 0 0,0 1 0,0-1 0,0 0 0,0 0 0,0 0 0,0 0 0,0 0 0,1 0 0,-1 0 1,0 0-1,1-1 0,-1 1 0,0 0 0,1-1 0,-1 1 0,1-1 0,-1 1 0,1-1 0,2 1 0,6-4 35,0 1 0,-1-2 0,0 1 1,0-1-1,0 0 0,14-9 0,-11 6-33,39-22-242,-2-3 0,0-1 0,-3-3 0,58-55 1,-101 88 148,3-3-78,-5 6 144,-1 0 1,0 0-1,0 0 1,0 0 0,0 0-1,0 0 1,0-1-1,0 1 1,0 0-1,0 0 1,0 0-1,0 0 1,0 0-1,0 0 1,0 0-1,0 0 1,0 0-1,0 0 1,0 0-1,0-1 1,0 1-1,0 0 1,0 0 0,0 0-1,0 0 1,0 0-1,0 0 1,0 0-1,0 0 1,0 0-1,0 0 1,0 0-1,0 0 1,0-1-1,0 1 1,0 0-1,0 0 1,-1 0-1,1 0 1,0 0-1,0 0 1,0 0 0,0 0-1,0 0 1,0 0-1,0 0 1,0 0-1,0 0 1,0 0-1,0 0 1,0 0-1,-1 0 1,1 0-1,0 0 1,0 0-1,0 0 1,0 0-1,0 0 1,0 0-1,0 0 1,0 0 0,0 0-1,0 0 1,-1 0-1,1 0 1,0 0-1,0 0 1,0 0-1,-10 6-328,-19 17 254,2 0-1,1 3 0,-42 50 1,68-76 82,-35 48 72,31-42-53,1-1 0,0 1 0,1-1 0,-1 1 0,1 0 0,0 0 0,-1 6 0,3-10-1,0 0 1,-1 0-1,1-1 1,0 1-1,0 0 1,0 0-1,1 0 1,-1-1-1,0 1 1,1 0-1,-1 0 1,1-1-1,-1 1 0,1-1 1,0 1-1,0 0 1,0-1-1,0 1 1,0-1-1,0 0 1,0 1-1,0-1 1,0 0-1,1 1 1,-1-1-1,1 0 1,-1 0-1,1 0 1,-1-1-1,1 1 1,-1 0-1,1 0 1,0-1-1,-1 1 1,1-1-1,3 1 1,2 0 51,0 0 1,0 0-1,0-1 1,0 0-1,0 0 1,0-1-1,13-2 1,-10 0-15,-1 0 0,1 0 1,-1-1-1,0-1 1,0 1-1,0-1 1,-1-1-1,0 0 1,12-10-1,-6 2 30,0 0-1,-1-1 1,19-30-1,-9 8 19,-1-1-1,-2-2 1,-2 0 0,-2 0-1,-2-2 1,16-70 0,18-256-1385,-45 331 951,-3 23-190,-5 30 197,-16 94 563,-14 222 0,34-256-681,3 0 0,3 0-1,19 93 1,-12-115-2844,1-10 965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41.8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47 8064,'-35'-38'2976,"30"29"-2304,-3 9-192,3 0 640,2 0-704,-2 0-96,0 0-192,5 9-832,5 2-768,3 0 832,5 9-5088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37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9 2240,'1'-1'74,"-1"0"0,1 0 0,0 1 0,-1-1 0,1 1 0,0-1 0,0 1 1,0-1-1,-1 1 0,1-1 0,0 1 0,0 0 0,0-1 0,0 1 0,0 0 0,0 0 0,3-1 950,-3 7 943,3 1-1615,-1 0-1,0 1 0,-1-1 0,0 1 0,0 0 0,0 0 1,-1 0-1,0 0 0,-1 0 0,0 15 0,-3 10 190,-7 39-1,-2-17-20,-23 67 0,-2 1-221,-54 269 1477,83-340-1091,2-9-74,6-43-587,0 1 0,0-1 0,-1 0 0,1 1-1,0-1 1,0 0 0,0 1 0,0-1 0,0 0 0,0 1 0,0-1 0,0 0 0,0 1 0,0-1 0,0 1-1,0-1 1,0 0 0,0 1 0,0-1 0,0 0 0,0 1 0,1-1 0,-1 0 0,0 1 0,0-1 0,0 0 0,1 1-1,-1-1 1,0 0 0,1 1 0,11-3 455,-8 1-489,40-16 231,-13 5-106,28-9-12,140-42-280,-189 61 189,36-9 37,1 1 0,0 3 0,48-1 0,-88 8-95,0 0 0,0 1 1,0 0-1,0 0 0,0 1 1,11 4-1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38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5152,'-20'44'5872,"5"-13"-5606,2 1 1,1 1 0,2 0-1,1 0 1,1 1 0,2 0-1,2 1 1,1-1 0,2 51-1,7-31-151,-5-48-351,0 0-1,1 0 0,0 0 1,0-1-1,0 1 1,5 9-1,2-5-1416,4-2 501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3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59 4992,'-5'-39'2240,"0"27"-1952,2 4-64,6 8-192,2 0-448,0 4 224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40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3072,'1'-11'5110,"3"0"-2263,-3 9-2772,0 1 1,-1-1-1,1 1 1,0-1-1,0 1 1,0 0-1,0-1 1,0 1-1,0 0 0,0 0 1,1-1-1,-1 1 1,0 0-1,1 0 1,1 0-1,25-13 29,-22 12-44,6-3-43,1 1 1,-1 0-1,1 1 1,0 0 0,0 1-1,0 1 1,16 0-1,-19 1-35,1 1-1,0 0 0,-1 0 0,0 1 0,1 1 0,-1-1 0,0 2 0,0 0 1,14 7-1,-22-10 21,0 0-1,1 1 1,-1-1 0,0 1 0,0 0 0,0 0 0,0-1 0,-1 1 0,1 0 0,0 1 0,-1-1 0,0 0 0,1 0 0,-1 1 0,0-1 0,1 5-1,-1-3 13,0-1-1,-1 1 0,0 0 1,1 0-1,-2-1 0,1 1 1,0 0-1,-1 0 0,1-1 0,-3 7 1,-1 0 27,0 1 1,-1-1-1,-1 0 1,1 0-1,-1 0 0,-13 14 1,-53 51 132,9-9-44,62-65-137,0 0 0,0 1 1,0-1-1,0 0 0,0 0 1,0 1-1,1-1 0,-1 0 0,1 1 1,-1-1-1,1 1 0,-1-1 1,1 0-1,0 1 0,-1-1 0,1 1 1,0-1-1,0 1 0,0 1 1,1-1 10,0 0 0,-1 0 0,1-1 0,0 1 0,0 0 0,0-1 0,0 1 0,0-1 0,0 1 0,1-1 0,-1 1 0,0-1 0,1 0 0,-1 0 1,3 2-1,9 5 86,1-1 0,0-1 0,0 0 0,29 8 1,-3-1 82,-19-6-5,28 12 278,-45-17-368,0 0 1,0 1-1,0-1 0,-1 1 0,1-1 0,0 1 0,-1 0 0,5 6 0,-7-8-30,0 0 0,0 0 0,-1 0 0,1 1 0,0-1 0,-1 0 0,1 1 0,0-1 0,-1 0 0,1 3 0,-1-3-28,0-1 0,0 1 0,0-1 0,0 1-1,0-1 1,0 1 0,0-1 0,-1 1 0,1-1-1,0 1 1,0-1 0,0 1 0,-1-1 0,1 1-1,0-1 1,0 1 0,-1-1 0,1 0 0,-1 1-1,0 0 1,-2 1 47,0-1 0,-1 1 0,1-1 0,0 1-1,-1-1 1,0 0 0,-4 1 0,5-2-37,-79 19-139,-143 13 0,198-28-435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41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2656,'0'-4'10954,"6"5"-10479,-1 2-398,0-1 0,0-1-1,1 1 1,-1-1 0,1 0 0,-1 0 0,1 0 0,9-1 0,4-1 11,23-4 0,-22 2-39,212-29 143,-217 29-159,26-3 5,-38 6-52,0 0-1,0 0 0,0 0 0,0 0 1,0 1-1,-1-1 0,1 1 1,0-1-1,0 1 0,3 2 1,-5-3 3,-1 1 0,1-1 1,-1 1-1,1-1 0,-1 1 1,1-1-1,-1 1 1,1-1-1,-1 1 0,0 0 1,1-1-1,-1 1 1,0 0-1,0-1 0,1 1 1,-1 0-1,0 0 1,0-1-1,0 1 0,0 0 1,0-1-1,0 1 1,0 0-1,0 0 0,0-1 1,0 1-1,-1 1 1,-6 19-4,6-18 10,-3 4 34,0 1 0,0-1 1,-1 0-1,1 0 0,-11 11 0,-8 11 24,-9 17 10,-48 96 0,-7 61-528,82-191-230,1 0 1,0 0 0,1 1-1,-2 15 1,7 1-1088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41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22 3808,'12'-22'7198,"-16"36"-5250,-1-3-1489,0-1 0,-1-1-1,-1 1 1,1-1 0,-2 0-1,1-1 1,-1 1-1,-15 11 1,23-19-429,-1-1 0,1 1 1,-1-1-1,1 1 0,-1-1 0,0 0 0,1 1 0,-1-1 0,1 1 0,-1-1 1,0 0-1,1 0 0,-1 1 0,0-1 0,1 0 0,-1 0 0,0 0 1,1 0-1,-1 0 0,0 0 0,0 0 0,1 0 0,-1 0 0,0 0 0,1 0 1,-1 0-1,0-1 0,1 1 0,-1 0 0,0 0 0,1-1 0,-1 1 1,0 0-1,1-1 0,-1 1 0,1-1 0,-1 1 0,1-1 0,-1 1 1,1-1-1,-1 1 0,1-1 0,0 1 0,-1-1 0,1 0 0,0 1 0,-1-2 1,-1-2 19,1 1 1,0 0-1,0-1 1,0 1-1,0-1 1,0 1-1,0-7 1,3-11-296,-2-5-1182,0 24 1034,0 1 1,-1-1 0,1 1 0,-1-1-1,0 1 1,1 0 0,-1-1 0,0 1-1,-1-2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48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 2976,'-8'-22'1443,"6"16"-782,6 14 685,-2-2 1055,-2-12-768,-1-5-520,1 32-296,4 228 1774,10 454 43,-10-661-2213,-2-27-1735,0-65-11840,2 30 11346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4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26 113 3072,'-5'-8'621,"5"6"-326,0 1 0,-1 0 0,0-1-1,1 1 1,-1 0 0,0 0 0,1-1-1,-1 1 1,0 0 0,0 0 0,0 0-1,-1-1 1,1 2-203,1 0 0,-1 0 1,1 0-1,0 0 0,-1 0 0,1 0 0,0 0 0,-1 0 1,1 0-1,-1 0 0,1 0 0,0-1 0,-1 1 0,1 0 1,0 0-1,-1 0 0,1 0 0,0-1 0,-1 1 0,1 0 0,0 0 1,-1-1-1,1 1 0,0 0 0,0-1 0,-1 1 0,1 0 1,0-1-1,0 1 0,-1-1 0,1 0 19,0 0 1,0 1-1,0-1 0,0 0 0,0 0 1,0 0-1,1 0 0,-1 0 0,0 0 1,0 0-1,1 1 0,-1-1 0,1-1 1,0 0 14,0-1 0,1 1 0,-1 0 0,1-1 0,-1 1 0,1 0 0,0 0 0,0 0 0,3-2 0,3 0-34,-1 1 0,1 0 0,0 1 0,0 0 0,11-2 1,23-7 84,-29 7-166,0 1 1,0 0-1,0 1 0,0 0 0,0 1 0,0 0 0,1 1 1,18 3-1,-10 0-4,1 1 1,-1 1 0,0 1-1,23 9 1,-42-14 13,1 1 1,-1-1-1,1 1 1,-1 0-1,0 0 1,0 0-1,0 1 0,0-1 1,4 5-1,-6-5-5,0 0 0,1 0 0,-1 0 0,0-1 0,0 1 0,-1 0 0,1 0 0,0 0 0,-1 0 0,1 1 0,-1-1 0,0 0 0,1 0 0,-1 0 0,0 0-1,0 0 1,-1 0 0,1 1 0,0-1 0,-1 2 0,-6 17 113,-1-1 0,-1 0 0,-18 29 0,0 3 123,6-9-107,-128 254 132,147-294-260,0 0 1,0 1-1,1-1 1,-1 1-1,1-1 1,0 1 0,0 0-1,0 0 1,1-1-1,-1 7 1,1-9-2,0 1 0,1-1 0,-1 0 0,0 1 0,1-1 0,-1 0 0,1 1-1,0-1 1,-1 0 0,1 1 0,0-1 0,0 0 0,0 0 0,0 0 0,0 0 0,0 0 0,0 0 0,0 0 0,0 0 0,1 0 0,-1-1 0,0 1 0,0 0 0,1-1 0,-1 1 0,0-1 0,1 1 0,-1-1 0,1 0 0,1 1-1,108 15 659,16 4-468,-106-15-186,-7-3 33,0 2 1,1 0 0,-2 0-1,1 1 1,0 1 0,18 11-1,-31-17-43,0 1 0,0-1 0,0 1 0,0-1 0,-1 1 0,1 0 0,0-1 0,0 1 0,0 0 0,-1 0 0,1 0 0,0 0 0,-1-1 0,1 1 0,-1 0 0,1 0 0,-1 0 0,1 0 0,-1 0 0,0 0 0,0 0 0,1 1 0,-1-1 0,0 0 0,0 0 0,0 0 0,0 0 0,0 0 0,0 0 0,0 0 0,-1 0 0,1 0 0,0 0 0,-1 0 0,1 0 0,0 0 0,-1 0 0,1 0 0,-1 0 0,0 0 0,1 0 0,-1 0 0,0 0 0,1-1 0,-1 1-1,-1 1 1,-11 8 91,0 1-1,-1-2 0,0 0 0,-19 9 1,11-6 5,-21 12 85,-1-1 0,-1-3-1,-85 26 1,120-43-246,0-1-1,0-1 1,-20 1 0,5-1-4167,12-2-577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50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4 3328,'-3'-3'8240,"5"9"-7179,-1 5-715,0-1 0,0 1 0,-1-1 0,-3 17 1,1-1-35,-8 120 1072,-59 284-1,41-279-492,28-149-854,0 4 149,-1 0-1,0 0 1,0 0 0,-4 8-1,9-15 790,6-5-463,11-9-217,-13 10-279,0 0 0,0 0 0,0 1 0,0 0 0,1 1 0,0-1 0,0 2 0,12-3 0,6 0 57,40 0-1,-44 4-84,29 0-41,76 9-1,-101-3-1951,-43-32-9429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50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71 4064,'-39'-24'5274,"40"24"-5193,5-8 2197,15-4 478,-9 6-2300,1 2-1,0 0 1,1 0 0,-1 1-1,1 1 1,26-2 0,-5 4-227,54 6 0,-58-3-340,41 12 0,-29-2-4926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45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232 366 3072,'-7'-15'600,"5"9"-287,-1 0 0,1 0 0,0 0 0,1 0 0,-1 0 0,1 0 0,0-7 0,1 13-245,0-1 0,0 1 0,0 0 1,0 0-1,0-1 0,0 1 0,0 0 0,0 0 0,0-1 1,0 1-1,0 0 0,-1 0 0,1-1 0,0 1 1,0 0-1,0 0 0,0 0 0,0-1 0,0 1 0,-1 0 1,1 0-1,0 0 0,0-1 0,0 1 0,-1 0 1,1 0-1,0 0 0,0 0 0,0 0 0,-1-1 0,1 1 1,0 0-1,0 0 0,-1 0 0,1 0 0,0 0 1,0 0-1,-1 0 0,1 0 0,-1 0-28,1 0 1,-1 0-1,1 1 0,0-1 1,-1 0-1,1 0 0,-1 1 1,1-1-1,-1 0 0,1 0 1,0 1-1,-1-1 0,1 0 1,0 1-1,-1-1 0,1 1 1,0-1-1,0 0 0,-1 1 1,1-1-1,0 1 0,0-1 1,0 1-1,0-1 0,-1 1 1,-4 29 607,-5 51-1,4-23-204,-16 66 333,0 7-64,-12 75 99,7-45 112,18-114 111,5-39-484,1-13-116,1-15-101,-3-141-24,1 80-357,3 0 0,11-93 1,14 29 81,49-164 1,-71 302-2,1-1 0,0 0 0,0 0 0,0 1 0,1 0 0,1 0 0,-1 0 0,1 0 0,0 1 0,11-12 0,-14 17-52,-1 0-1,1 0 1,0 0 0,0 0 0,0 0-1,0 0 1,0 0 0,0 0 0,0 1-1,0-1 1,0 1 0,0-1 0,0 1-1,0 0 1,0 0 0,0 0 0,0 0-1,1 0 1,-1 1 0,0-1 0,0 0 0,0 1-1,0 0 1,0 0 0,0-1 0,0 1-1,0 0 1,0 0 0,-1 1 0,4 1-1,1 1-12,0 1 0,-1 0 0,1 0 0,-1 0 0,0 1 0,0 0 0,7 12-1,-7-8 55,0 1-1,-1-1 0,0 1 0,-1 0 0,0 1 0,3 20 1,-4-6 17,0 0 1,-3 26-1,0-31-22,0-1 0,-2 1 0,-1-1 0,0 0 0,-2 0 1,-9 24-1,10-33 24,0-1 1,-1 1 0,0-1-1,-1-1 1,0 1 0,0-1-1,-1 0 1,0-1 0,-1 0-1,0 0 1,0-1 0,-14 9-1,-96 45 65,90-47-100,16-7-6,13-7 0,0 0 0,0 0 0,1 0 0,-1 0 0,0 0 0,0 0 0,0 0 0,0 0 0,0 0 0,0 0 0,1 0 0,-1 0 0,0 0 0,0 0 0,0 0 0,0 0 0,0 0 0,0 0 0,0 0 0,0 0-1,1 0 1,-1 0 0,0 0 0,0 0 0,0 1 0,0-1 0,0 0 0,0 0 0,0 0 0,0 0 0,0 0 0,0 0 0,0 0 0,1 0 0,-1 1 0,0-1 0,0 0 0,0 0 0,0 0 0,0 0 0,0 0-1,0 0 1,0 0 0,0 1 0,0-1 0,0 0 0,0 0 0,0 0 0,0 0 0,0 0 0,0 0 0,0 0 0,0 1 0,-1-1 0,1 0 0,0 0 0,0 0 0,0 0 0,0 0 0,0 0 0,0 0 0,0 0 0,0 0-1,0 1 1,-1-1 0,12 0-21,-11 0 19,25 0-63,0 2 1,-1 0 0,1 1-1,-1 1 1,25 8-1,-39-9 50,0 1 0,0 0 0,-1 0 0,0 1 0,0 0 0,0 0-1,0 1 1,-1 0 0,0 1 0,0 0 0,-1 0 0,0 1 0,0 0 0,10 16-1,-13-17 26,0 1-1,0 0 0,-1 1 0,0-1 0,-1 0 0,1 1 0,-2-1 0,1 1 0,-1 0 0,-1 0 0,0-1 0,0 1 0,0 0 0,-1 0 0,-1-1 1,1 1-1,-1 0 0,-1-1 0,-6 15 0,6-14 41,-1-1 1,0 0-1,-1 0 1,0 0-1,0-1 0,-1 0 1,-10 12-1,11-16-17,1 1 0,-1-1 0,0 0 0,0 0 0,0 0 0,0 0 0,0-1-1,-1 0 1,1 0 0,-1-1 0,0 1 0,1-1 0,-7 0 0,-84 1 103,64-3-210,-41 4 1,69-3 33,0 1 1,0-1-1,0 1 0,0 0 0,0 0 1,1 0-1,-1 0 0,0 1 0,1 0 1,-6 3-1,8-5-72,2 1 98,0 0 0,0-1 0,0 1-1,1-1 1,-1 1 0,0-1 0,0 1 0,0-1 0,1 0 0,-1 0 0,0 0 0,0 0 0,2 0-1,18 0-405,-1-1-1,0-1 0,0-1 1,0-1-1,22-6 0,-28 5 387,0-1-1,0 0 1,0-1 0,-1 0-1,0-1 1,0 0-1,18-17 1,134-112 94,-126 108-34,1 2 0,63-31 0,-96 55 9,0-1 1,-1 0-1,1-1 0,11-10 0,-15 11 31,-5 4-45,-8 5-108,3 2 82,-1-1-1,1 2 1,1-1-1,-1 1 1,1 0 0,1 0-1,-1 1 1,1 0-1,1 0 1,0 0-1,0 0 1,-4 16-1,5-14-5,1 0 0,0 1 0,0-1 0,1 1 0,1 0 0,0-1 0,0 1 0,1 0 0,1-1 0,5 20 0,-5-25 47,0 1 1,1-1-1,0 0 0,0 0 0,1 0 0,0 0 0,0-1 0,0 1 1,0-1-1,1 0 0,0 0 0,0-1 0,1 1 0,-1-1 1,7 3-1,-8-4 1,1-1 0,-1 0 0,0 0 0,1-1 0,0 1 0,-1-1 0,1 0 0,0 0 0,-1 0 0,1-1 0,0 0 0,0 0 0,0 0 0,0 0 0,-1-1 0,1 0 0,0 0 0,0 0 0,-1 0 0,1-1 0,-1 0 0,6-3 0,-7 3-11,0 0 1,1-1-1,-1 1 1,0-1-1,-1 0 1,1 0-1,0 0 1,-1 0-1,0-1 1,0 1 0,0-1-1,0 1 1,0-1-1,-1 0 1,1 0-1,0-6 1,2-5 4,-2-1 1,2-29-1,-3 38-27,-1-6 8,0 0 1,-1 0 0,-1 0-1,1 0 1,-2 0 0,0 0-1,-1 1 1,-9-23 0,5 18-9,-1 1 0,0-1 0,-1 1 0,-1 1 0,-20-22 0,30 36-10,-1 0-1,1-1 0,-1 1 0,1-1 0,0 0 0,0 1 0,0-1 0,0 0 0,0 0 0,0 0 0,0 0 0,0-3 0,1 5 1,0-1-1,0 1 1,0 0-1,0-1 1,0 1 0,0-1-1,0 1 1,1-1-1,-1 1 1,0-1-1,0 1 1,0 0-1,1-1 1,-1 1-1,0-1 1,1 1 0,-1 0-1,0-1 1,1 1-1,0 0 1,15-7-8,11 1-17,0 1 1,46-3-1,58 7-125,-84 1 249,-43 0-95,-1 0 0,1 0-1,0 1 1,0-1 0,-1 1 0,1 0 0,0 0 0,-1 0 0,1 1 0,-1-1-1,1 1 1,-1 0 0,0 0 0,0 0 0,0 0 0,0 1 0,0-1-1,0 1 1,3 3 0,-6-5 5,1 1 0,-1-1 0,1 0-1,-1 0 1,1 0 0,-1 0 0,1 0 0,-1 1 0,0-1-1,0 0 1,0 0 0,0 1 0,0-1 0,0 0 0,0 0-1,0 2 1,-6 20-57,4-14-15,-2 7 149,0 0-1,1 1 1,1-1-1,1 0 1,0 1-1,1 0 0,1-1 1,4 24-1,-4-38-66,-1 0 0,0 0-1,1-1 1,0 1 0,-1 0 0,1-1 0,0 1-1,0 0 1,0-1 0,0 1 0,0-1 0,0 1-1,0-1 1,0 0 0,1 0 0,-1 1-1,1-1 1,-1 0 0,1 0 0,-1 0 0,1 0-1,-1-1 1,1 1 0,0 0 0,-1-1-1,1 1 1,0-1 0,0 1 0,0-1 0,-1 0-1,1 0 1,0 0 0,0 0 0,0 0-1,3-1 1,6-1 65,0 0 0,0-1 0,0-1 0,18-8 0,-11 5 48,208-91 310,-156 67-493,105-58 51,-172 87 9,17-10 2,-19 12 6,0-1-1,0 0 1,0 1 0,0-1 0,0 0 0,0 1 0,0-1 0,-1 0 0,1 0-1,0 0 1,-1 0 0,1 0 0,0 1 0,-1-1 0,1-2 0,-5 5-46,-1 1-1,1-1 1,0 1 0,-5 4 0,-8 6-34,4-5 56,0 2 1,1-1 0,0 2 0,1 0 0,0 0-1,-17 25 1,24-30-13,-5 9 49,-9 19-1,16-30-11,0-1 0,1 1 0,0 0 0,0 0 0,0 0 0,0 0 0,0 0 0,1 1 0,0-1 0,0 0 0,0 4-1,0-7-3,0 0 0,0-1 0,0 1 1,1 0-1,-1 0 0,0-1 0,0 1 0,0 0 0,1-1 0,-1 1 0,0-1 0,1 1 0,-1 0 0,1-1 0,-1 1 0,1-1 0,-1 1 0,1-1 0,-1 1 0,1-1 0,-1 1 0,1-1 0,0 0 0,-1 1 0,1-1 0,0 0 0,-1 0 0,2 1 0,-1-1 12,1 0-1,0 0 1,-1 0 0,1 0-1,-1-1 1,1 1 0,0 0-1,-1-1 1,1 1-1,-1-1 1,1 0 0,1 0-1,3-3 21,0 1-1,-1-1 1,1-1 0,-1 1-1,6-6 1,-6 5-56,3-4 49,0 0 0,0 0 0,-1-1-1,0 0 1,8-15 0,-15 24-44,1 0 0,0-1 0,-1 1 0,1 0 0,0 0 0,-1 0 0,1 0 0,0 0 0,0 0 0,0 1 0,0-1 0,0 0-1,1-1 1,-1 2-186,7 7-43,3 12 397,-7-12-155,0-1 0,0 1 0,9 9 0,-11-15-8,0 1 0,0 0 0,0 0 0,0-1 0,0 0 0,0 1 0,1-1 0,-1 0 0,0 0 0,1 0 0,-1 0 0,1 0 0,-1-1 0,6 1 0,-2 0 33,0-1 0,1-1 0,-1 1 0,0-1 0,0 0-1,0 0 1,0-1 0,8-3 0,5-3 38,21-13-1,-4 3 39,12-4-33,61-31-6,-95 45-57,0-1 0,-1 0 0,0-1 0,-1 0 0,18-20 0,-19 16 35,0-1-1,-1 0 0,0-1 1,8-20-1,26-70 58,-38 89-90,24-60-14,27-74 119,-43 108-169,13-67 1,-25 99-21,-1-1 1,0 1-1,0-1 0,-2-20 1,1 31 64,0 1 1,0-1 0,0 0 0,0 1-1,0-1 1,-1 1 0,1-1 0,0 0-1,0 1 1,0-1 0,0 1 0,-1-1-1,1 1 1,0-1 0,-1 1 0,1-1-1,0 1 1,-1-1 0,1 1 0,-1-1-1,0 0 1,1 1 0,-1 0-1,1 0 1,0 0-1,-1 0 1,1 0 0,-1 1-1,1-1 1,-1 0-1,1 0 1,0 0 0,-1 0-1,1 0 1,-1 0-1,1 1 1,0-1-1,-1 0 1,1 0 0,0 1-1,-1-1 1,1 0-1,0 0 1,-1 1 0,-2 2-43,1 0 1,-1 1-1,1-1 1,-4 7-1,-2 6-12,1 1 0,0 0 0,-7 32-1,-3 54 10,9-51 47,-39 387 195,46-407 8,6 53-1,4-51-423,-2-37-2091,-5 0 1921,0 0 1,-1 1-1,1-1 0,-1 0 0,0 0 0,0 0 1,0 0-1,0 0 0,-1 0 0,1 0 1,-1 0-1,1-4 0,-1 0-227,0 0 1,0 1-1,-1-1 0,0 1 0,-2-7 1,-2-4 113,0 0 0,-2 1 0,0 0 0,-1 1 0,-1 0-1,-14-20 1,5 12 1377,0 2-1,-2 0 0,-25-21 0,34 33 2,0-2 0,1 1 0,0-1 0,-9-14 0,18 24-830,1 1 0,0 0 0,-1-1 0,1 1 1,0 0-1,0-1 0,-1 1 0,1-1 0,0 1 0,0 0 0,0-1 0,-1 1 0,1-1 0,0 1 0,0 0 0,0-1 0,0 1 0,0-1 0,0 1 0,0-1 0,0 1 0,0-1 0,0 1 0,0 0 0,0-1 0,1 1 1,-1-1-1,0 1 0,0-1 0,0 1 0,1 0 0,-1-1 0,0 1 0,1-1 0,0 0 15,0 1-1,0-1 1,0 1 0,1-1-1,-1 1 1,0-1 0,1 1-1,-1 0 1,0-1 0,0 1-1,3 0 1,4 0 127,1 1 1,15 2 0,75 16 738,-74-13-832,1 1 0,38 16 0,-16-5-644,-29-11-1339,0 0 1,-1 0-1,0 2 1,30 19-1,-25-11-1147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5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51 4800,'-21'-29'8794,"27"27"-7822,0 0 0,0 1 0,10-1-1,4-1-255,41-4-145,1 3 0,77 3 0,-62 2-1570,-66-1-878,0 1 0,0-1 0,-1 2-1,1 0 1,20 6 0,-1 4-1547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51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97 4480,'-18'-28'13221,"45"27"-11211,9-4-1374,39-7-8,23-8-393,143-9 0,-191 28-260,-29 3-3518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52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97 3904,'-5'-19'12012,"7"19"-11667,16-9 1322,-10 5-721,10-4-524,0 1 0,1 1 0,0 1 0,34-5-1,-23 4-327,115-14-568,-50 18-3953,-58 5-133,-3 5 1424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54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78 246 1248,'-1'-13'255,"1"11"543,0-1 0,-1 0 0,0 0 1,0 0-1,0 1 0,0-1 0,-2-3 0,-2-11 3799,5 16-4527,0-1-1,-1 1 1,1 0 0,0 0 0,-1-1 0,1 1-1,0 0 1,0 0 0,0-1 0,0 1-1,0 0 1,0-1 0,1 1 0,-1 0-1,0 0 1,1-1 0,-1 1 0,1 0-1,-1 0 1,1 0 0,-1 0 0,1 0 0,0 0-1,0 0 1,-1 0 0,1 0 0,0 0-1,0 0 1,0 0 0,0 0 0,0 1-1,0-1 1,0 0 0,0 1 0,1-1-1,1 0 1,8-1 22,1-1 0,12-5 0,17-4 54,31 1-59,98-3 1,47-6 110,-137 5-41,111-36 1,-174 47-183,-14 3 37,1 1 1,-1-1-1,0 0 0,1 0 1,-1 0-1,0-1 1,6-2-1,-18 5-161,0 0 0,-16 5-1,-17 9 83,20-7 42,-36 9 0,-200 42-267,172-35 158,-85 36 0,80-25 269,-71 32 269,161-66-380,-1 0 1,1-1-1,0 1 1,0 0-1,-1-1 1,1 1-1,0 0 1,0 0-1,0 0 1,0 0-1,0 0 1,-1 2-1,2-2-2,0-1-1,0 1 1,0-1-1,0 1 1,0 0-1,0-1 1,0 1-1,1-1 1,-1 1-1,0-1 1,0 1 0,0 0-1,1-1 1,-1 1-1,0-1 1,1 1-1,-1-1 1,0 1-1,1-1 1,-1 0-1,1 1 1,-1-1-1,1 1 1,-1-1 0,1 0-1,-1 1 1,1-1-1,-1 0 1,1 0-1,-1 0 1,1 1-1,1-1 1,11 6 179,0-1 1,1-1-1,0 0 1,-1-1-1,2 0 1,-1-1 0,22 0-1,37 7-197,-30-1-35,230 54 158,-193-37-213,50 12 545,-113-36-416,-16-1 10,-14 4 75,-103 23-425,69-18 229,1 2 0,-72 28 0,90-27 59,0 2 0,1 1 1,1 1-1,0 1 0,1 1 1,1 2-1,-38 38 0,33-26 26,-31 37 68,42-45-20,11-16-88,0 1 0,1 0 0,0 0 0,0 0 0,1 1 0,-4 11 0,3-7 63,5-13-25,0 1 0,0 0 0,1 0 0,-1 0-1,0 0 1,1 0 0,-1 0 0,1 1 0,-1-1-1,1 0 1,0 0 0,0 0 0,0 0 0,0 0-1,1 4 1,0 3 273,-1-8-275,1 0-1,-1 0 1,1 0-1,0 0 1,-1 0-1,1 0 1,0 0-1,0 0 1,0 0-1,-1 0 1,1 0-1,0 0 1,0-1-1,0 1 1,0 0-1,1-1 1,-1 1-1,0-1 1,0 1-1,0-1 1,0 0-1,1 1 1,-1-1-1,0 0 1,3 0-1,57-12 495,-18 2-395,0 1 0,1 3 0,58-2 0,-83 7-137,8-1-3,0 2 1,47 5 0,-66-4 33,0 1 1,0 0 0,0 0 0,0 1 0,0 0 0,-1 0 0,1 1 0,-1 0 0,0 0 0,0 1 0,0 0 0,-1 0-1,8 8 1,-6-5 113,-2 1 0,1-1 0,-1 1 0,0 0 0,-1 1 0,0-1 0,5 17 0,-9-22-177,-1-4-12,0 1 0,0-1 0,0 0 0,0 0 0,0 0 0,0 0 0,0 1 0,0-1 0,0 0 0,0 0 0,0 0 0,1 1 0,-1-1 0,0 0 0,0 0 0,0 0 0,0 0 0,0 1 0,3 0-1104,-3-1 1104,0 0 0,0 0 0,1 0 0,-1 0 0,0 0 0,0 0 0,0 0 0,0 0 0,1 0 0,-1 0 0,0 0 0,0 0 0,0 0 0,1 0 0,-1 0 0,0 0 0,0 0 0,0 0 0,1-2-415,9-3-3745,3 0 1323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55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247 193 2912,'0'0'50,"0"0"-1,0-1 1,-1 1 0,1 0 0,0-1-1,0 1 1,-1 0 0,1-1 0,0 1-1,0 0 1,-1-1 0,1 1 0,0 0-1,-1 0 1,1-1 0,-1 1 0,1 0-1,0 0 1,-1 0 0,1 0 0,-1 0-1,1 0 1,0-1 0,-1 1 0,1 0-1,-1 0 1,0 1 39,1-1-1,-1 0 1,0 0-1,1 1 1,-1-1 0,1 1-1,-1-1 1,1 0-1,-1 1 1,1-1-1,-1 1 1,1-1 0,0 1-1,-1-1 1,1 1-1,0 0 1,-1-1-1,1 1 1,-1 0-1,-43 98 4448,-37 93-1653,-6 140-563,80-306-2060,5-20-101,0 0 0,1 0 0,-1 0 1,1 8-1,1-14-144,0 0 1,0 0 0,0 0 0,0 0-1,0 0 1,0 0 0,0 0-1,0 0 1,0-1 0,0 1-1,0 0 1,0 0 0,0 0-1,0 0 1,0 0 0,0 0-1,0 0 1,1 0 0,-1 0-1,0 0 1,0-1 0,0 1-1,0 0 1,0 0 0,0 0-1,0 0 1,0 0 0,0 0-1,1 0 1,-1 0 0,0 0-1,0 0 1,0 0 0,0 0-1,0 0 1,0 0 0,0 0-1,1 0 1,-1 0 0,0 0-1,0 0 1,0 0 0,0 0-1,0 0 1,0 0 0,0 0-1,0 0 1,1 0 0,-1 1-1,0-1 1,0 0 0,0 0-1,0 0 1,0 0 0,0 0-1,0 0 1,0 0 0,0 0-1,0 0 1,0 0 0,0 0-1,0 1 1,1-1 0,-1 0-1,6-17 192,1 0-1,-2 0 0,5-24 0,-3 8-161,33-140 93,12 4-367,1-10 133,-37 119-27,43-107 1,-59 167 119,0-1 1,1 0 0,-1 0 0,0 1-1,1-1 1,-1 0 0,1 1-1,-1-1 1,1 0 0,-1 1-1,1-1 1,-1 1 0,1-1 0,1 0-1,-2 1-1,0 0-1,1 0 1,-1 0-1,0 0 1,0 0-1,0 0 0,1 0 1,-1 0-1,0 0 1,0 0-1,1 0 1,-1 0-1,0 0 0,0 1 1,0-1-1,1 0 1,-1 0-1,0 0 1,0 0-1,0 1 1,1-1-1,-1 0 0,0 0 1,0 0-1,0 1 1,0-1-1,0 0 1,0 0-1,1 0 0,-1 1 1,7 26-198,-6-21 233,29 176 316,-22-141-192,24 108 474,-31-145-555,0 1 1,1 0-1,0-1 0,0 1 1,0-1-1,1 1 1,-1-1-1,1 0 0,4 4 1,-5-6-39,-1-1 0,0 0-1,1 0 1,-1 0 0,1 0 0,-1 0 0,1 0 0,0 0 0,-1-1-1,1 1 1,0-1 0,0 1 0,-1-1 0,1 1 0,0-1-1,0 0 1,0 0 0,0 0 0,-1 0 0,1 0 0,0-1-1,0 1 1,0 0 0,-1-1 0,1 1 0,3-2 0,1-2 8,-1 1 1,1-1 0,-1 0 0,0-1 0,0 1-1,0-1 1,-1 0 0,1 0 0,-1 0 0,4-7-1,-4 5-40,9-13-18,-1-1 0,-1 0 0,-1-1 0,13-43-1,-9 24-80,33-101-230,-44 132 282,-2 5 6,0 1 0,0-1 0,1 0 0,-1 1 1,1-1-1,0 1 0,0-1 0,1 1 1,0 0-1,4-6 0,-7 10 31,0 0-1,0 0 1,1 0 0,-1 0-1,0-1 1,0 1 0,0 0-1,1 0 1,-1 0 0,0 0-1,0 0 1,0 0-1,1 0 1,-1 0 0,0 0-1,0 0 1,0 0 0,1 0-1,-1 0 1,0 0 0,0 0-1,0 0 1,1 0 0,-1 0-1,0 0 1,0 0 0,1 0-1,-1 0 1,0 0 0,0 0-1,0 0 1,0 1-1,1-1 1,-1 0 0,0 0-1,0 0 1,0 0 0,0 0-1,0 1 1,1-1 0,-1 0-1,0 0 1,0 0 0,0 1-1,0-1 1,0 0 0,0 0-1,0 0 1,0 1-1,0-1 1,0 0 0,0 0-1,4 16-218,-4-15 206,23 247 122,-19-179 146,5 328 148,-9-340-1141,-1-54-314,-3-22-5862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57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367 103 2656,'5'-1'4613,"-2"-5"-2962,-3 5-1577,1 1 0,-1-1 0,1 0 0,-1 1-1,0-1 1,1 0 0,-1 0 0,0 1-1,0-1 1,0 0 0,1 0 0,-1 0 0,0 1-1,0-1 1,0 0 0,0 0 0,0 0-1,0 1 1,-1-1 0,1 0 0,0 0 0,0 1-1,0-1 1,-1 0 0,1 0 0,-1 1 0,0-2-1,-2-4 6,0 1 0,-1 0 1,0 0-1,0 0 0,-1 1 0,1-1 0,-1 1 0,0 0 0,0 0 0,-1 1 0,1-1 0,-1 1 0,1 1 0,-1-1 0,0 1 0,0 0 1,0 0-1,0 0 0,-1 1 0,1 0 0,0 0 0,-12 1 0,5 1 25,0 0 0,0 1 0,0 0 0,1 1 0,-1 1 0,1 0 0,0 0 0,0 2 0,0-1 0,0 1 0,1 1 0,0 0 0,-18 16 0,24-19-4,0 1 0,0-1 0,1 1 0,-1 0 0,1 0 0,0 1 0,1-1-1,-1 1 1,1 0 0,0 0 0,-3 10 0,5-12-54,0 0 0,0 0 1,1 0-1,-1 0 0,1 0 0,0 0 0,0 0 0,0 0 0,1 0 0,-1 0 0,1-1 0,0 1 0,0 0 0,1 0 1,-1 0-1,1-1 0,0 1 0,0-1 0,0 1 0,0-1 0,3 3 0,5 5 64,1-1 0,0 0-1,1 0 1,0-2 0,0 1 0,14 6-1,-12-8-1,-1 1-1,-1 1 1,1 0-1,-1 1 1,17 18-1,-27-25-60,0 0 0,0 0 0,0 0 0,0 0-1,-1 1 1,1-1 0,-1 1 0,0-1 0,0 1-1,0-1 1,-1 1 0,1 0 0,-1-1 0,0 1-1,0 0 1,0-1 0,0 1 0,-1 0-1,0-1 1,1 1 0,-3 3 0,-1 7 186,-2 0 0,0 0 1,-15 24-1,7-14-22,-33 54 88,41-68-233,-2 0 0,1-1 0,-1 0 0,-1-1 1,-11 11-1,19-19-108,1 1 0,-1-1 1,1 1-1,-1-1 0,1 0 0,-1 1 1,1-1-1,-1 1 0,0-1 1,1 0-1,-1 0 0,1 1 0,-1-1 1,0 0-1,0 0 0,1 0 1,-1 1-1,0-1 0,1 0 0,-1 0 1,0 0-1,1 0 0,-1-1 1,0 1-1,1 0 0,-1 0 0,0 0 1,1 0-1,-1-1 0,0 1 1,1 0-1,-1-1 0,0 1 0,0-1 1,1 0-175,-1 0 1,1 0-1,-1 0 1,1-1 0,-1 1-1,1 0 1,0 0-1,0-1 1,0 1-1,0 0 1,0 0 0,0 0-1,0-1 1,0 1-1,0 0 1,0 0 0,1-1-1,-1 1 1,0 0-1,2-2 1,7-21-3001,4 3 1131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7:57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8 2240,'-17'0'9947,"12"0"-9521,-8 8 4656,47-10-1621,-2 1-3215,46-4 390,-19 0-415,80 3-1,-80 3-278,-32 0-78,36 4 0,-47-5-1722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00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 1408,'-22'19'8948,"22"-18"-8825,0-1 0,-1 0 0,1 1 0,0-1 0,-1 0 0,1 1 0,-1-1 0,1 0 0,0 0 0,-1 1 0,1-1 0,-1 0 0,1 0 0,-1 0 0,1 1 0,-1-1-1,1 0 1,-1 0 0,1 0 0,-2 0 0,-12 6 670,8-1 1161,14-2-1213,-1-2-648,-1-1-1,1 0 1,0 0-1,11-2 0,6 0 107,69-6 558,27 0-260,149 2 388,-166 6-853,-88-2 88,-15 2-185,0 0 0,0 0 1,0 0-1,1 0 0,-1 0 0,0 0 1,0 0-1,0-1 0,0 1 1,1 0-1,-1 0 0,0 0 0,0 0 1,1-2-842,0 2 841,-1 0 0,0-1 1,0 1-1,0 0 0,0 0 0,0 0 1,0-1-1,0 1 0,0 0 1,0 0-1,0 0 0,0 0 1,-1-1-1,1 1 0,0 0 0,0 0 1,0 0-1,0 0 0,0-1 0,-1-3-1582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02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346 199 1984,'-1'-10'388,"3"-10"3623,-2 20-3913,0 0 1,1-1-1,-1 1 1,0 0-1,0 0 1,1 0-1,-1 0 1,0 0-1,0 0 1,1 0-1,-1 9 1049,-6 37 167,-2 9-484,0-25-338,-1-1 0,-1 0 0,-15 28 0,-49 81 324,18-38-581,2 15 202,-32 56 1536,77-157-1482,9-14-481,0 0 0,0 1 0,0-1 0,0 0 1,0 0-1,0 0 0,0 0 0,0 0 0,0 0 0,0 0 1,0 0-1,0 0 0,0 1 0,0-1 0,-1 0 0,1 0 0,0 0 1,0 0-1,0 0 0,0 0 0,0 0 0,0 0 0,0 0 1,0 0-1,0 0 0,0 0 0,0 0 0,0 1 0,-1-1 0,1 0 1,0 0-1,0 0 0,0 0 0,0 0 0,0 0 0,0 0 1,0 0-1,0 0 0,-1 0 0,1 0 0,0 0 0,0 0 0,0 0 1,0 0-1,0 0 0,0 0 0,0 0 0,0 0 0,0-1 1,-1 1-1,1 0 0,0 0 0,0 0 0,0 0 0,0 0 0,0-8 259,2-7-180,1 0-1,0 1 1,1 0-1,11-27 1,32-55 358,-30 64-398,47-81-92,-35 65-26,26-61-1,35-140-612,-89 245 663,11-27-135,-12 29 132,1 0 0,0 0 0,0 0 0,1 0 0,-1 0 0,0 0-1,1 0 1,-1 0 0,1 0 0,1-1 0,-3 3 18,1 0 1,-1 0-1,0 0 0,0 0 1,0 0-1,1 0 0,-1 0 1,0 0-1,0 0 0,0 0 1,1 0-1,-1 0 0,0 0 1,0 0-1,0 0 0,0 0 1,1 0-1,-1 0 0,0 0 1,0 0-1,0 0 1,1 0-1,-1 0 0,0 1 1,0-1-1,0 0 0,0 0 1,0 0-1,1 0 0,-1 0 1,0 1-1,0-1 0,0 0 1,0 0-1,0 0 0,0 0 1,0 1-1,2 1-10,-1 1 0,1-1 0,-1 1 0,0 0 0,0-1 0,0 1 0,-1 0 0,1-1 0,-1 1 0,1 0 0,-1 3 0,-1 36-53,0-25 46,-5 62 11,2-31 88,2 1-1,2 0 0,7 62 0,-5-103-40,-2-1 77,1 0 1,1 0-1,-1 0 0,4 8 1,-5-15-84,0 1 0,1 0 0,-1-1 0,0 1 0,1 0 0,-1-1 0,1 1 0,-1-1 0,1 1 0,-1 0 0,1-1 0,-1 0 0,1 1 0,-1-1 0,1 1 0,0-1 0,-1 0 1,1 1-1,1 0 0,-1-1 12,0-1 0,0 1 0,0 0 0,-1 0 0,1 0 0,0 0 0,0-1 0,0 1 0,0 0 0,0-1 0,0 1 0,-1-1 0,1 1 0,0-1 0,0 0 0,-1 1 0,1-1 0,0 1 0,-1-1 0,1-1 0,6-6 48,0 0 0,-1-1-1,-1 0 1,0 0 0,6-12 0,19-56-177,-30 76 86,75-214-518,-58 164 186,3 1 0,38-72-1,-55 118 299,1-4-105,0 1 1,1 0 0,0 0-1,9-9 1,-13 15 122,-1 1 1,1-1-1,0 0 0,-1 1 1,1-1-1,0 1 0,-1 0 1,1-1-1,0 1 0,0-1 1,-1 1-1,1 0 0,0 0 1,0-1-1,0 1 0,0 0 1,-1 0-1,1 0 0,0 0 1,0 0-1,0 0 0,1 0 1,-1 1 7,0 0 1,0 0-1,0 0 0,0 0 1,0 0-1,0 0 0,0 0 1,0 0-1,0 0 0,0 0 1,-1 0-1,1 0 0,0 1 1,-1-1-1,1 0 0,-1 1 1,1-1-1,-1 3 0,5 18 59,-2 0 0,-1 1 0,0 0 0,-3 26 0,1-30 25,0 61 428,13 285 1658,-5-240-3783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02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5 3904,'-14'-4'6483,"12"4"-6051,1 0-112,-1 1 0,1-1 1,-1 1-1,1-1 0,-1 1 0,1 0 0,-1-1 0,-1 3 0,-3 1 4,1 1-1,1 0 0,-8 9 0,7-8 342,-3 5-386,0 0 0,1 0-1,0 1 1,1 0 0,0 1 0,1-1 0,1 1-1,-6 23 1,6-13-68,0 1 0,2 0-1,0 0 1,2 29 0,2-35-110,0-1 0,1 1 1,0-1-1,13 33 0,-16-48-100,1 0 0,0-1 0,-1 1-1,1-1 1,0 1 0,0-1 0,0 1-1,0-1 1,0 1 0,0-1-1,1 0 1,-1 0 0,0 1 0,1-1-1,-1 0 1,3 1 0,-2-2-232,-1 1 0,0-1 0,0 0 0,1 0 0,-1 1 0,0-1 0,1 0 0,-1 0 0,0-1 0,1 1 0,-1 0 0,0 0 0,1-1 0,-1 1 0,0 0 0,1-1 0,0 0 0,3-2-841,-1 0 0,0 0 1,1 0-1,-1-1 0,-1 1 0,1-1 0,0 0 1,-1 0-1,4-6 0,10-14-1616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46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17 580 2976,'27'-1'4654,"16"1"-3431,-18-2-633,-8 1-210,0 0 0,25-7 0,-37 7-297,-1 0 0,0 0 0,0-1 0,0 1 0,0-1-1,0 0 1,-1 0 0,1-1 0,-1 1 0,1-1 0,-1 0 0,0 0-1,0 0 1,0 0 0,3-4 0,-6 5-59,1 1 0,0 0 0,0-1 0,-1 1-1,1-1 1,-1 1 0,0-1 0,1 0 0,-1 1 0,0-1 0,0 1 0,0-1 0,0 0-1,0 1 1,0-1 0,-1 1 0,0-3 0,1 3-12,0 0-1,0 0 1,-1 0-1,1 0 1,-1 1-1,1-1 1,-1 0-1,0 0 1,1 0-1,-1 0 1,0 0-1,1 1 1,-1-1-1,0 0 1,0 1-1,0-1 1,0 0 0,0 1-1,0-1 1,0 1-1,0 0 1,0-1-1,0 1 1,0 0-1,0-1 1,-2 1-1,-4 0 47,-1 1 1,1-1-1,-1 1 0,1 1 0,0-1 1,-1 2-1,1-1 0,0 1 0,-9 4 0,-61 37 538,73-42-558,-2 2 37,1 0-1,-1 0 1,0 1 0,1 0-1,0 0 1,0 0 0,1 0-1,-1 1 1,1 0-1,-4 8 1,7-12-55,0 0 0,0 1 0,0-1 0,0 1 0,0-1 0,1 1 0,-1 0 0,1-1 0,0 1 0,0-1 0,0 1 0,0 0 0,0-1 0,1 1 0,-1-1 0,1 1 0,-1-1 0,1 1 0,0-1 0,0 1-1,0-1 1,1 1 0,-1-1 0,0 0 0,1 0 0,-1 0 0,1 0 0,0 0 0,0 0 0,2 2 0,3 1 37,0 0-1,0-1 1,0 0-1,1 0 1,0 0-1,0-1 1,0 0-1,14 3 1,1-1 67,45 4 1,-45-8-72,-1-1 0,0-1 0,43-7 0,65-24 99,-68 16-116,40-7-94,61-16 281,-150 32-51,-13 7-172,0 0 0,0 0 1,0-1-1,0 1 0,0 0 0,1 0 1,-1 0-1,0-1 0,0 1 1,0 0-1,0 0 0,0-1 1,0 1-1,0 0 0,0 0 0,0-1 1,0 1-1,0 0 0,0 0 1,-1-1-1,1 1 0,0 0 0,0 0 1,0-1-1,0 1 0,0 0 1,0 0-1,0 0 0,-1-1 1,1 1-1,0 0 0,0 0 0,0 0 1,-1 0-1,1-1 0,0 1 1,0 0-1,0 0 0,-1 0 1,1 0-1,0 0 0,0 0 0,-1 0 1,1 0-1,0 0 0,0-1 1,-1 1-1,1 0 0,0 0 0,-4 0 29,0-1 0,0 0-1,0 1 1,0 0 0,0 0-1,0 0 1,-6 1 0,-5 0 451,3-1-494,1 1 0,0 1 0,0-1 0,0 2 0,0 0 0,0 0 0,0 1 0,1 0 0,-1 1 0,1 0 0,0 1 0,1 0 0,0 0 0,0 1 0,0 1 0,0-1 0,1 1 0,1 1 0,-1-1 0,2 1 0,-1 0 0,1 1 0,0 0 0,1 0 0,0 0 0,1 0 0,0 1 0,-4 16 0,5-11-1,0 1-1,0 21 1,3-31 29,0-1 0,1 1 0,-1-1 0,1 1 0,1-1 0,-1 0 0,1 1 0,4 9 0,-5-14 14,0-1 0,-1 1-1,1-1 1,0 1-1,0-1 1,0 0-1,0 1 1,0-1-1,1 0 1,-1 0-1,0 0 1,0 0-1,1 0 1,-1 0-1,1 0 1,-1 0-1,1-1 1,-1 1-1,1 0 1,-1-1-1,3 1 1,-1-1 2,-1 0 0,1 0 0,-1 0 0,1 0 0,0-1 1,-1 1-1,1-1 0,-1 0 0,1 0 0,-1 0 0,1 0 0,2-1 0,6-5 33,-1-1 0,0 1-1,0-2 1,11-11 0,-20 20-62,125-137 363,-114 123-317,4-5-24,-2 0-1,0-1 1,-1 0-1,-1-1 1,0 0-1,-2-1 1,-1-1-1,10-32 1,39-163-236,-33 122 266,-18 68-40,15-62-80,-20 76-31,0 0-1,0-1 0,-2-28 1,0 42 85,0 0 1,0 0-1,0 1 1,0-1-1,0 0 1,0 1-1,0-1 1,0 0-1,0 0 1,-1 1-1,1-1 1,0 0 0,0 1-1,-1-1 1,1 1-1,0-1 1,-1 0-1,1 1 1,-1-1-1,1 1 1,-1-1-1,1 1 1,-1-1-1,1 1 1,-1-1-1,0 1 1,1 0-1,-1-1 1,1 1-1,-1 0 1,0-1-1,-1 1 1,1 0-2,0 0 0,0 0 0,0 1 0,-1-1 0,1 1 0,0-1-1,0 0 1,0 1 0,0 0 0,0-1 0,0 1 0,0 0 0,0-1 0,0 1 0,0 0 0,0 0 0,0 0 0,1 0 0,-2 1-1,-4 6 19,1 1-1,-1 0 1,1 1-1,1-1 1,0 1-1,-4 12 1,-10 62 35,12-51-8,3-1-1,0 66 0,4-80-19,1 0 0,0-1-1,1 1 1,2-1 0,-1 0-1,2 0 1,9 20-1,-5-17-106,1 0-1,18 24 0,-20-33-1038,0 1 0,17 14 0,19 10-1201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03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40 2400,'0'0'8853,"-8"-7"-6058,5 7-2650,1-1 1,0 1-1,-1-1 1,1 1 0,0-1-1,0 0 1,0 0 0,-1 0-1,-2-2 1,3 2-123,1 0 1,-1 0-1,0 0 0,1 0 1,-1 1-1,0-1 1,0 0-1,0 1 0,1-1 1,-1 1-1,0 0 0,0 0 1,0 0-1,0 0 1,0 0-1,0 0 0,-2 0 1,-5 3 87,7-3-43,0 0 1,0 1-1,-1 0 0,1-1 1,0 1-1,0 0 0,0 0 1,0 0-1,-3 2 0,2-1 541,11-3-247,-2 0-694,-1 1 0,1-1 0,-1 0-1,0 0 1,1 0 0,5-3 0,-7 2 239,-1 1-1,1-1 1,-1 0 0,0 0-1,0 0 1,0 0 0,5-5-1,-47 16-140,35-9-422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11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59 1888,'-1'-1'74,"0"0"-1,-21-5 9357,20 6-8994,-5 0 270,1 0-237,9 0-255,16-7 480,35 6-33,57-10 0,-75 5-489,178-19 1213,-122 25-1465,-91 0 134,-17 2-6705,14-1 6090,0 0 0,0 1 0,-1-1-1,1 0 1,-2 2 0,-3 2-1122,-4 1-221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12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97 2560,'-7'2'10294,"23"-1"-4446,-5-2-7751,24-4 2452,-1-2 0,66-22-1,-3 1-306,-57 18-598,0 3 0,1 1 0,57 0 0,-97 5 148,10 3-502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17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239 149 2080,'0'0'7589,"-6"0"-6661,2 6-665,1 1-1,0 0 1,0 0-1,-2 9 1,-4 7 120,-1 2 9,2 1 0,-8 41 0,12-50-288,-83 361 1597,52-214-821,27-146-755,8-17-113,-1 0-1,1-1 1,0 1 0,-1 0 0,1-1 0,-1 1 0,0 0-1,1-1 1,-1 1 0,1-1 0,-1 1 0,0-1 0,1 0 0,-1 1-1,0-1 1,0 0 0,1 1 0,-1-1 0,0 0 0,0 1 0,1-1-8,0 1 0,0 0 0,0 0 0,-1 0 0,1 0 0,0-1 0,0 1 0,0 0 0,-1 0 0,1 0 0,0-1 0,-1 1 0,1 0 0,-1 0 0,1-1 1,-1 1-1,1 0 0,-1-1 0,0 1 0,0 0 0,0-1-3,1 1-1,0-1 1,0 0 0,-1 0-1,1 0 1,0 1 0,0-1-1,0 0 1,-1 0 0,1 1-1,0-1 1,0 0 0,0 0 0,0 1-1,0-1 1,0 0 0,0 0-1,-1 1 1,1-1 0,0 0-1,0 1 1,0-1 0,0 0-1,0 1 1,0-1 0,0 0 0,1 1-1,-1-1-4,0 0 1,0 1-1,0-1 0,0 0 0,0 0 0,0 0 0,0 1 0,0-1 0,0 0 0,0 0 1,0 1-1,0-1 0,0 0 0,0 0 0,-1 1 0,1-1 0,0 0 0,0 0 1,0 0-1,0 1 0,0-1 0,0 0 0,0 0 0,-1 0 0,1 0 0,0 1 0,-8 5 126,5-3 83,4-4 188,1-9 71,-2 6-346,30-75 452,21-191-596,-32 162-38,24-85-124,-34 159 114,17-98-438,-24 114 459,1-1-53,0-1-1,1 0 0,8-23 0,-12 43 93,0-1 0,0 1-1,0 0 1,0-1 0,0 1-1,0 0 1,1-1 0,-1 1-1,0 0 1,0-1-1,0 1 1,0 0 0,1-1-1,-1 1 1,0 0 0,0-1-1,1 1 1,-1 0 0,0 0-1,1-1 1,-1 1-1,0 0 1,1 0 0,-1 0-1,0-1 1,1 1 0,-1 0-1,0 0 1,1 0-1,-1 0 1,0 0 0,2 0-1,-1 1-7,0-1 0,0 1 0,0 0 0,0 0-1,0 0 1,0 0 0,-1 0 0,1 1 0,0-1-1,0 0 1,-1 0 0,1 3 0,3 5 57,0 1-1,-1-1 1,3 17 0,-1-2 34,6 28-245,-9-34 159,2-1-1,0 0 1,8 19-1,-2-12 55,48 107 924,-58-131-943,0 1-1,0 0 1,1-1 0,-1 1 0,0 0 0,1-1-1,-1 1 1,0 0 0,1-1 0,-1 1-1,1-1 1,-1 1 0,1 0 0,-1-1 0,1 0-1,0 1 1,-1-1 0,1 1 0,-1-1 0,1 0-1,0 1 1,-1-1 0,1 0 0,1 1 0,-1-2 15,0 1 0,0-1 0,0 1 1,-1-1-1,1 0 0,0 1 1,0-1-1,-1 0 0,1 1 1,0-1-1,-1 0 0,1 0 1,0-1-1,6-7 138,3-3-97,0-1-1,10-18 0,-11 15-41,17-19-1,55-80 37,-48 65-67,-30 47-47,0-1-1,-1 0 1,1 1-1,1 0 1,-1-1-1,0 1 1,1 0-1,0 1 1,-1-1-1,7-2 0,-7 7-11,0 0-1,0 1 0,0 0 1,0-1-1,0 1 0,-1 0 1,1 0-1,2 5 0,10 36 47,-9-23 67,-3-9-107,0 0 0,-1 0 1,1 21-1,2 12 158,27 153 146,26 128 1085,-48-285-982,6 24 127,-12-51-76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20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5 2304,'-17'0'5055,"-63"-4"-2916,-51 4-1238,61 1-500,62-1-322,0 0 0,0 0 1,0 1-1,0 1 0,0-1 0,-13 5 1,18-5-75,1 0 0,-1 1 1,1-1-1,0 0 0,-1 1 1,1-1-1,0 1 0,0 0 1,0 0-1,0 0 0,0 0 1,1 0-1,-1 0 0,1 1 0,-1-1 1,1 0-1,0 1 0,0-1 1,0 1-1,0 0 0,0-1 1,1 1-1,-1 3 0,-4 42 133,4 83 0,3-61-14,-2 534 1972,-4-540-1621,-2-1 0,-24 104-1,12-89-42,10-51-383,6-22 42,0 0 1,1 1-1,0-1 1,0 1-1,-1 8 1,4-13-26,-1-1 1,1 1-1,0-1 1,-1 0 0,1 0-1,0 0 1,-1 0 0,1 0-1,1-1 1,38-9 438,-12 1-301,31-1 58,1 1-1,110 1 0,-162 8-222,0 0 0,0 0-1,0 2 1,1-1 0,-1 1-1,-1 0 1,18 7 0,-26-9-56,1 0 0,0 0 0,-1 1 1,1-1-1,-1 0 0,1 0 0,-1 1 0,1-1 1,-1 1-1,0-1 0,1 0 0,-1 1 0,1-1 1,-1 1-1,0-1 0,1 1 0,-1-1 1,0 1-1,1-1 0,-1 1 0,0 0 0,0-1 1,0 1-1,0-1 0,1 1 0,-1 0 0,0-1 1,0 1-1,0-1 0,0 1 0,0 0 0,-1-1 1,1 1-1,0-1 0,0 1 0,0-1 1,0 1-1,-1 0 0,1-1 0,0 1 0,-1 0 1,0 1-507,-1 0 0,1 0 1,-1 0-1,0 0 1,1 0-1,-1 0 1,0-1-1,0 1 1,-4 2-1,-6 1-3967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23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16 1664,'1'-1'286,"-1"0"1,1 0-1,-1 0 0,1 0 1,0 0-1,-1 0 1,1 1-1,0-1 0,0 0 1,0 0-1,0 1 1,0-1-1,1 0 321,3-3 1015,-14 5-529,7 0-958,-1 0-1,1 0 0,1 0 1,-1 1-1,0-1 1,0 1-1,0-1 1,1 1-1,-1-1 0,-1 4 1,-17 19 903,11-13-692,0 0-1,-1-1 0,-16 14 0,-17 16 13,-61 89 339,58-68-493,-2 3-12,-40 49 192,71-94-224,12-13-58,0 1-1,-1-1 0,0 0 1,-1 0-1,1-1 0,-10 7 1,15-12-76,0 1 1,0-1 0,0 1 0,0-1 0,0 1 0,0-1 0,-1 0 0,1 0 0,0 1 0,0-1 0,0 0 0,0 0 0,0 0 0,0 0 0,-1 0 0,1-1 0,0 1 0,0 0 0,0 0 0,0-1-1,0 1 1,0-1 0,0 1 0,0-1 0,0 1 0,0-1 0,0 0 0,0 1 0,0-1 0,1 0 0,-1 0 0,0 1 0,0-1 0,0-1 0,-2-2 45,1-1 1,-1 1-1,1-1 1,0 1-1,0-1 1,-1-6-1,0-2-26,0 0 0,1 0 0,1 1 0,0-18 0,0-3-47,1-61-194,0 84 90,1 0-1,1 0 0,-1 0 1,2 1-1,-1-1 1,1 0-1,7-14 1,-9 23 76,0-1 0,0 1 0,0-1 1,0 1-1,0 0 0,0-1 1,0 1-1,1 0 0,-1 0 1,0-1-1,1 1 0,-1 0 1,1 1-1,-1-1 0,1 0 1,-1 0-1,1 1 0,0-1 1,-1 1-1,1-1 0,0 1 0,0-1 1,-1 1-1,1 0 0,0 0 1,0 0-1,-1 0 0,1 0 1,0 1-1,0-1 0,-1 0 1,1 1-1,0 0 0,-1-1 1,1 1-1,2 1 0,6 4 59,1 0 0,-1 1-1,-1 1 1,15 12 0,33 41 662,-33-35-301,162 149 1207,-147-140-1425,-25-24-14,24 15 1,-22-15-559,-15-11 359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24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 1568,'-3'-11'4453,"4"11"-4030,1 0 1,0 1-1,-1-1 0,1 1 0,-1-1 0,1 1 1,0-1-1,-1 1 0,0 0 0,3 2 1,12 5 685,15 0-681,0-1 0,0-1-1,1-1 1,35 0 0,-46-6-410,-8 1-17,0-1 0,1 2 0,-1 0 0,0 0 1,0 1-1,1 1 0,18 6 0,-30-8-3,0 1 0,0-1 0,0 0 1,0 1-1,0 0 0,-1-1 1,1 1-1,0 0 0,-1 0 0,0 0 1,1 0-1,-1 0 0,0 1 1,0-1-1,0 0 0,0 0 0,0 1 1,-1-1-1,1 1 0,0 3 1,0 5 6,0 0 0,0 0 0,-2 13 0,-2 87-28,-9 99 414,-7 115 540,16-232-534,3 97 516,1-88-573,0-89-253,0 0 0,1-1-1,1 1 1,0-1 0,7 18 0,6 22 282,-16-51-331,0 0-1,0-1 1,0 1-1,0-1 1,0 1-1,0 0 1,0-1-1,0 1 1,0-1-1,0 1 1,0-1-1,-1 1 1,1 0-1,0-1 0,0 1 1,-1-1-1,1 1 1,0-1-1,-1 1 1,1-1-1,0 0 1,-1 1-1,1-1 1,-1 1-1,-17 8 253,6-6-233,-21 3 0,32-6-43,-43 4 8,1-2 1,-1-3-1,0-1 1,-51-9-1,62 5-873,23 3-1475,-1 1 0,-16-1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26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85 2720,'-6'-5'2873,"6"5"-2730,0 0 1,0-1 0,-1 1-1,1-1 1,-15-16 7334,19 15-7454,41-4 664,-21 1-328,1 0-1,50-1 1,-42 4-202,101-4 432,46-3-268,-138 2-150,-21 3 113,40-1-1,-50 4-244,-19 0-526,-21-1-4678,22 2 1927,1 0 1093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26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 3328,'-5'7'6704,"5"-6"-6438,-17 30 1857,10-9-1638,0 1-1,2 0 1,-3 34-1,1 73 292,2-35 25,4-14-210,2-49-500,-5-13-827,-5-3-3589,-17-34-5344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28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32 2400,'0'-10'682,"0"8"-328,0 7 1623,-3 1-1435,-1 0 0,1-1 0,-9 11 0,-5 8 293,-3 9-95,1 0 0,2 1 0,-19 55 0,-27 203 811,48-205-1017,-13 37 174,15-68-189,10-49-185,1-7 266,1 0-560,1-1 0,0 0 0,-1 1 0,1-1 0,0 0-1,0 0 1,0 1 0,0-1 0,0 0 0,0 1 0,0-1 0,0 0 0,0 0 0,0 1 0,0-2 0,26-146 653,-10 57-693,4 1 0,41-108 0,-48 157-236,-2 0 0,-1-1 0,4-47 0,-12 77 179,1 0 0,0 1-1,10-23 1,-13 29 22,0 4 35,0 1-1,0-1 0,0 1 1,0 0-1,0-1 0,0 1 1,0-1-1,0 1 0,0 0 1,0-1-1,0 1 1,0-1-1,0 1 0,0 0 1,0-1-1,1 1 0,-1 0 1,0-1-1,0 1 0,0 0 1,1-1-1,-1 1 0,0 0 1,1-1-1,-1 1 0,0 0 1,1 0-1,0-1 1,7 17-256,31 77 335,-28-63 48,1 0-1,19 31 0,26 42 184,-56-100-283,0-1 0,0 1 0,1-1 1,-1 0-1,1 0 0,0 0 0,-1 0 1,1 0-1,0 0 0,0 0 0,0 0 1,3 1-1,-4-3-13,0 1 0,-1-1 0,1 0 0,-1 0 0,1 0 1,0 0-1,-1 0 0,1 0 0,0 0 0,-1 0 0,1 0 0,0 0 0,-1 0 0,1 0 0,-1 0 0,1 0 0,0-1 1,-1 1-1,1 0 0,0-1 0,1 0 15,-1 0 1,0 0-1,0 0 0,1 0 1,-1 0-1,0-1 0,0 1 1,0 0-1,-1-1 0,1 1 1,1-2-1,6-15 54,-1 0-1,-1 0 1,8-35 0,12-45-110,-24 94 20,-1-1 0,1 1 1,0-1-1,0 1 0,0 0 0,4-6 0,-2-1-153,-4 10 147,0 1 0,0-1 0,0 0 0,0 0-1,0 1 1,0-1 0,1 0 0,-1 1 0,0-1 0,0 0 0,1 1 0,-1-1-1,0 0 1,1 1 0,-1-1 0,0 1 0,1-1 0,-1 1 0,1-1 0,-1 1-1,1-1 1,0 1 0,-1-1 0,1 1 0,0-1 0,1 2-19,-1 0-1,1 0 1,-1 0 0,1 0 0,-1 0-1,0 0 1,0 1 0,0-1 0,1 0-1,-1 1 1,0-1 0,-1 1 0,2 2-1,-1-4 16,7 16-32,0 0 0,-2 1 0,1 0 0,6 34 0,8 75-77,-18-106 81,6 46-3,16 106 136,-15-118 105,20 61 0,-26-105-158,1 8 361,13 25 0,-18-43-421,0 1 0,0-1 1,1 1-1,-1-1 0,0 1 1,1-1-1,-1 1 0,1-1 1,-1 0-1,1 1 0,-1-1 0,0 1 1,1-1-1,-1 0 0,1 0 1,-1 1-1,1-1 0,0 0 1,-1 0-1,1 0 0,-1 0 0,1 1 1,-1-1-1,1 0 0,-1 0 1,1 0-1,0 0 0,-1 0 1,1 0-1,-1-1 0,1 1 1,-1 0-1,1 0 0,0 0 0,0-1 1,1 0-611,0 0 1,-1 0 0,1 0 0,0 0-1,0 0 1,-1 0 0,1-1 0,-1 1-1,3-4 1,11-13-4859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50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250 829 4384,'-1'0'99,"0"0"0,0 0-1,0 1 1,0-1 0,0 0 0,0 1 0,0-1 0,1 1 0,-1-1-1,0 1 1,0-1 0,0 1 0,1 0 0,-1-1 0,0 1 0,1 0-1,-1 0 1,1-1 0,-1 1 0,1 0 0,-1 0 0,0 2 0,-7 22 763,-30 159 2201,1 1-2292,-35 69 516,9-37 482,54-192-924,9-25-826,0 0 0,0 0-1,0 0 1,0 0 0,0 1 0,0-1 0,0 0 0,0 0 0,0 0-1,0 0 1,0 0 0,0 0 0,0 0 0,0 1 0,0-1 0,0 0-1,0 0 1,0 0 0,0 0 0,-1 0 0,1 0 0,0 0 0,0 0 0,0 0-1,0 0 1,0 0 0,0 1 0,0-1 0,0 0 0,-1 0 0,1 0-1,0 0 1,0 0 0,0 0 0,0 0 0,0 0 0,0 0 0,0 0 0,-1 0-1,1 0 1,0 0 0,0 0 0,0 0 0,0 0 0,-2-13 522,3-2-425,1-1 0,1 1 1,0 0-1,6-15 0,4-18-4,7-61-49,-9 41-102,28-88-1,-27 121 28,1 1 0,1 0 1,2 1-1,1 1 0,2 1 0,1 0 0,1 2 0,34-37 0,-44 54 53,-4 5-36,0 0 1,0 0 0,0 0 0,11-7 0,-15 13-22,-1 0 1,0 0-1,1-1 0,-1 1 0,1 0 1,-1 1-1,1-1 0,-1 0 0,1 1 0,-1 0 1,1-1-1,0 1 0,-1 0 0,1 0 1,-1 1-1,1-1 0,0 0 0,-1 1 0,1 0 1,-1-1-1,4 3 0,-4-2 16,1 0 1,-1 1-1,0-1 0,0 1 0,1 0 1,-1 0-1,0 0 0,-1 0 0,1 0 1,0 0-1,-1 1 0,1-1 0,-1 0 1,1 1-1,-1-1 0,0 1 0,0 0 1,1 4-1,-1 0 58,1 0 0,-1 0 0,-1 0 0,1 0 0,-1 0 0,-1 8 0,-1 4-74,-1-1 1,-1 0-1,-1 0 1,-10 29-1,10-36 107,0 0 0,0-1 0,-1 1 0,-1-1 0,0 0 0,0 0 0,-1-1 0,-9 10 0,14-17-20,0 1 0,0-1-1,-1 0 1,1 0 0,0 0 0,-1 0 0,-4 1-1,6-2-52,0-1 0,1 1 0,-1-1 0,0 1 0,1-1 0,-1 0 0,0 0 0,1 0 0,-1 0-1,0 0 1,1 0 0,-1-1 0,0 1 0,1-1 0,-1 1 0,0-1 0,1 1 0,-3-2 0,4 2-19,-1-1 0,1 1 0,0 0 1,-1-1-1,1 1 0,0 0 0,-1-1 0,1 1 1,0-1-1,0 1 0,0 0 0,-1-1 0,1 1 1,0-1-1,0 1 0,0-1 0,0 1 0,0-1 1,0 1-1,0-1 0,0 1 0,0 0 0,0-1 1,0 1-1,0-1 0,0 1 0,0-1 0,0 1 1,0-1-1,0 1 0,1-1 0,-1 1 0,0 0 1,0-1-1,1 1 0,-1 0 0,0-1 0,0 1 1,1-1-1,-1 1 0,0 0 0,1 0 0,-1-1 1,1 1-1,-1 0 0,21-17-80,14-3 32,1 1-1,1 1 0,74-23 0,121-19-6,-212 55 82,-2 2-18,12-5 139,-40 12-182,-1 1 0,1 0 1,0 1-1,1 0 0,-1 1 0,-12 11 1,18-15 34,1 0 1,0 1 0,0-1-1,0 1 1,0 0 0,1 0-1,-1-1 1,1 2 0,0-1 0,0 0-1,1 0 1,-1 1 0,1-1-1,0 1 1,0-1 0,0 1-1,1-1 1,-1 1 0,2 6-1,-1-10 11,0 0-1,0 1 0,0-1 0,0 0 0,1 0 0,-1 0 0,0 0 0,1 0 0,-1 0 0,1 0 1,-1 0-1,1 0 0,0 0 0,-1 0 0,1 0 0,0 0 0,0 0 0,-1-1 0,1 1 0,0 0 1,1 0-1,0 0 11,-1 0-1,1-1 1,0 1 0,-1-1 0,1 0 0,0 1-1,0-1 1,-1 0 0,1 0 0,0 0 0,-1 0-1,4-1 1,2 0 29,-1-1-1,0 0 0,1 0 0,-1-1 0,0 0 1,9-5-1,-5 2-8,-1-1 0,0 0-1,0-1 1,-1 0 0,1 0 0,-2 0 0,1-1 0,-1-1 0,-1 1 0,0-1 0,6-13-1,-11 20-49,0 0-1,0 0 0,0 0 0,0 0 0,-1 0 0,0-1 1,0 1-1,0 0 0,0 0 0,0 0 0,0-1 0,-2-5 1,1 7-20,0 0-1,1-1 1,-1 1 0,0 0 0,0 0 0,-1 0 0,1 0 0,0 0 0,0 0 0,-1 1 0,0-1 0,1 0 0,-1 1 0,0-1 0,0 1 0,1-1 0,-5-1 0,2 1 88,-9-5-233,13 5-30,8 1 69,14 1 158,-1 1 62,28-4 0,-42 2-74,0 0-1,0-1 1,-1 1-1,1-2 1,-1 1 0,1-1-1,-1 1 1,8-6-1,8-8 70,-1 0-1,-1-1 1,20-22-1,50-63 73,-76 86-158,234-279 97,-233 277-96,-2-1 0,0 0 1,-1-1-1,-1-1 0,-1 0 0,-1 0 1,8-27-1,-12 29-47,0 0 0,-1-1 0,-1 0 0,-1 0 0,-1 0 0,0 0-1,-2 0 1,-4-31 0,5 51 37,0-1-1,0 0 0,0 1 1,0-1-1,0 1 0,-1-1 1,1 1-1,0-1 0,0 1 1,0-1-1,-1 1 0,1-1 1,0 1-1,0-1 0,-1 1 1,1-1-1,-1 1 0,1-1 1,0 1-1,-1 0 0,1-1 1,-1 1-1,0 0 7,1 0 0,-1 0-1,1 0 1,-1 0 0,1 0-1,-1 0 1,1 0 0,-1 0-1,1 0 1,-1 0 0,1 1 0,-1-1-1,1 0 1,-1 0 0,1 0-1,0 1 1,-1-1 0,1 0-1,0 1 1,-1-1 0,-18 25-129,17-23 127,-31 50-104,-42 58-10,50-74 140,2 1-1,1 2 0,2-1 0,2 2 1,-23 75-1,36-101-6,-60 220 16,55-192-22,2-14 69,2 0 1,1 0-1,-2 50 1,7-66-129,0-6 54,0 0 0,0 0 0,1 0 0,-1 0 0,4 11 0,2 4 45,-6-16-24,1-1 1,0 1 0,1-1-1,-1 1 1,1-1-1,0 0 1,0 0-1,0 0 1,0 0-1,1 0 1,-1-1-1,7 7 1,-7-8 0,0 0 0,0 0 0,0 0 1,0 0-1,1-1 0,-1 1 0,1-1 0,-1 1 1,1-1-1,0 0 0,-1 0 0,1 0 0,0 0 1,0-1-1,0 1 0,0-1 0,0 0 0,0 0 1,0 0-1,-1 0 0,1 0 0,0 0 0,0-1 1,5-1-1,10-5 36,-1-1 1,0 0-1,0-2 1,-1 0-1,0 0 1,15-14-1,16-10-1,31-22-267,-78 56 207,0 0 0,0 0 0,0 0-1,0 0 1,0 0 0,0 0 0,0 0 0,1-1 0,-1 1-1,0 0 1,0 0 0,0 0 0,0 0 0,0 0 0,0 0-1,0 0 1,0 0 0,0 0 0,1 0 0,-1 0 0,0 0 0,0 0-1,0 0 1,0 0 0,0 0 0,0 0 0,0 0 0,0 0-1,1 0 1,-1 0 0,0 0 0,0 1 0,0-1 0,0 0-1,0 0 1,0 0 0,0 0 0,0 0 0,0 0 0,0 0-1,0 0 1,0 0 0,1 0 0,-1 0 0,0 0 0,0 1-1,0-1 1,0 0 0,0 0 0,0 9-155,-5 16 22,3-18 54,-2 9 73,2 1 1,0-1 0,-1 19-1,3-32 27,0 1 0,0 0 0,1 0 0,-1-1-1,1 1 1,0 0 0,0-1 0,0 1 0,0 0-1,1-1 1,-1 1 0,1-1 0,0 0 0,0 0-1,0 1 1,0-1 0,1-1 0,-1 1 0,6 4-1,-7-6 2,0-1-1,0 1 0,1-1 0,-1 1 1,0-1-1,1 1 0,-1-1 0,0 0 0,1 0 1,-1 0-1,0 0 0,1 0 0,-1 0 1,0 0-1,1 0 0,-1 0 0,1-1 0,-1 1 1,0 0-1,0-1 0,1 1 0,-1-1 1,0 0-1,2 0 0,1-2 29,1 0 1,-1 0-1,1-1 1,5-5-1,4-5 2,-1-1 0,0 0 0,-1-1 0,10-17-1,-15 23-103,0-2-34,-6 10-48,-3 4-108,0 3 184,0-1 1,0 1-1,0 0 1,0 0-1,-1 9 1,-2 5 33,-29 117-136,21-78 204,-31 87-1,17-82 38,-3-1 0,-3-1-1,-70 99 1,98-153-5,-1 1 0,0-1-1,0 0 1,-1-1 0,0 1-1,-8 5 1,13-11-50,-1 1-1,1-1 0,-1 1 1,1-1-1,-1 0 1,0 0-1,0 0 1,1 0-1,-1-1 1,0 1-1,0-1 0,0 0 1,0 0-1,0 0 1,0 0-1,1 0 1,-1-1-1,0 1 1,0-1-1,0 0 0,1 1 1,-1-1-1,-5-3 1,3 1-15,0-1 0,0 1 1,0-1-1,0 0 0,0 0 0,1-1 1,-5-6-1,-25-38 119,24 34-104,5 8-38,0-1-1,0 1 0,1-1 1,0 0-1,1 0 0,0 0 1,0-1-1,1 1 0,0-1 1,0 1-1,0-14 0,2 21 16,0-1-1,0 1 1,1 0-1,-1 0 1,1 0-1,-1 0 0,1 0 1,0-1-1,-1 1 1,1 0-1,0 0 0,0 0 1,-1 1-1,1-1 1,0 0-1,0 0 1,0 0-1,0 1 0,0-1 1,1 0-1,-1 1 1,2-1-1,26-9-138,-26 9 119,0 1 0,0 0 0,0 0 0,0 0 0,6 0-1,6 1-61,-5-1 127,-1-2-1,1 1 0,-1-1 0,14-5 0,4 0-39,-12 2-79,25-10-1,2-1 180,-37 15-90,27-9 34,0-1 1,-1-1-1,43-24 0,-65 31-355,38-20 1012,-42 23-1369,0 0 1,1 0-1,-1 1 0,0-1 0,1 1 0,-1 0 0,8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0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0 320,'6'2'4269,"-6"-2"-4160,8 11 659,-8-9-553,0 1 0,0 0 0,0 0 0,0-1 0,-1 1 0,1 0 0,-1-1 0,0 1 0,1 0-1,-1-1 1,-3 5 0,2-1 254,-2 0-1,1 0 1,-8 10 0,4-9-144,0 0 0,-1 0 0,0-1 0,-12 8 0,-38 20 661,48-29-787,-18 9 207,-41 14-1,4-3-90,-31 22-11,81-39-250,0 1 1,1 1-1,0 0 0,-16 15 1,28-23-57,0 0 1,0 0 0,0 1-1,1-1 1,-1 0 0,0 1 0,1-1-1,-1 1 1,1-1 0,0 1-1,0 0 1,0-1 0,0 1 0,1 0-1,-1 0 1,1 0 0,-1 0-1,1 0 1,0-1 0,0 1 0,1 0-1,-1 0 1,0 0 0,1 0-1,0 0 1,0-1 0,-1 1 0,3 3-1,16 45 191,-5-17-200,-2 1 0,-1 0 0,6 39-1,40 299 572,-51-320-92,-2 1-1,-6 88 1,-4-82 0,0 10 194,6-69-160,11-6-70,48-13-99,103-18 1,-140 32-324,0 2 1,0 1 0,0 0-1,0 2 1,0 1 0,0 0-1,0 2 1,25 7-1,-32-7-10,-11-3 0,0 0 0,0 0 0,0 0 0,-1 0 0,1 1 0,-1 0 0,1-1 0,4 4 0,-8-4-13,0-1-1,1 0 0,-1 0 0,0 0 0,1 1 1,-1-1-1,0 0 0,0 1 0,1-1 0,-1 0 1,0 1-1,0-1 0,1 0 0,-1 1 0,0-1 1,0 0-1,0 1 0,0-1 0,0 1 0,1-1 1,-1 0-1,0 1 0,0-1 0,0 1 0,0-1 1,0 1-1,0-1 0,0 0 0,-1 1 0,1-1 1,0 1-1,0-1 0,0 0 0,0 1 0,0-1 1,-1 0-1,1 1 0,0-1 0,0 0 0,-1 1 1,1-1-1,0 0 0,0 1 0,-1-1 0,1 0 1,0 0-1,-1 1 0,1-1 0,0 0 0,-1 0 1,1 0-1,-1 1 0,1-1 0,0 0 0,-1 0 1,1 0-1,-1 0 0,-2 1-485,0 0 0,0 0 0,0-1 0,0 1 0,0-1 0,-5 0 0,-13-4-2263,-2-6-2406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1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67 1568,'-3'-5'5530,"5"2"-4937,1 0 0,-1 1 0,1-1-1,0 0 1,4-2 0,-1 0-283,-1 1-185,1 0-1,-1 0 1,1 0-1,0 1 1,0 0-1,0 0 1,1 0-1,-1 1 1,0 0 0,1 1-1,10-2 1,-13 2-133,0 1 1,0-1-1,-1 1 0,1 0 1,0 1-1,0-1 1,0 1-1,0-1 0,-1 1 1,1 0-1,0 1 1,-1-1-1,1 0 1,-1 1-1,1 0 0,-1 0 1,0 0-1,0 0 1,0 1-1,0-1 1,5 6-1,-7-6 8,0-1-1,0 1 1,0 0-1,-1 0 1,1 0 0,0 0-1,-1 0 1,1 0 0,-1-1-1,1 1 1,-1 0-1,0 0 1,0 0 0,0 0-1,0 0 1,0 0-1,-1 0 1,1 0 0,-1 0-1,1 0 1,-1 0-1,1 0 1,-1 0 0,0 0-1,-2 2 1,-2 5 38,-1 0 0,0-1 0,-12 13 0,13-15 28,-3 2 5,6-5-11,-1 0 1,0 0-1,1 0 1,-1 0 0,-2 5-1,5-7-45,0-1 1,-1 1-1,1 0 0,0 0 0,0 0 0,-1 0 1,1 0-1,0-1 0,0 1 0,0 0 0,0 0 0,0 0 1,0 0-1,0 0 0,1 0 0,-1-1 0,0 1 1,0 0-1,1 0 0,-1 0 0,0 0 0,1-1 0,-1 1 1,1 0-1,-1-1 0,1 1 0,0 0 0,0 1 1,8 5 88,0 0 1,0 0-1,11 6 1,-9-7 41,-1 2-1,12 9 1,-19-14-106,0-1 0,0 2 0,0-1 0,-1 0 0,1 0 0,-1 1 0,0-1 0,0 1 0,0 0 0,2 7 1,-4-7 10,1 0 0,-1 0 1,1 0-1,-1 0 1,-1 0-1,1 0 0,0 0 1,-1 1-1,0-1 1,0-1-1,0 1 1,0 0-1,-1 0 0,0 0 1,0-1-1,0 1 1,0-1-1,-4 6 0,-5 4 168,1 0-1,-2-1 1,-13 11-1,14-14-125,0-1-1,0 0 1,-1-1 0,0 0-1,-1-1 1,1 0 0,-1-1-1,-20 5 1,17-6-117,1-1 0,-1 0-1,0-1 1,0-1 0,0 0 0,0-2-1,-17-1 1,28 1-290,1 0 0,-1 0 1,1 0-1,-6-3 0,9 4 137,0-1 1,0 1-1,0 0 0,1-1 1,-1 1-1,0-1 0,0 1 1,1-1-1,-1 1 0,0-1 1,1 1-1,-1-1 0,0 0 1,1 1-1,-1-1 0,1 0 1,-1 0-1,1 1 0,-1-1 1,1 0-1,0 0 0,-1 0 1,1 0-1,0 0 0,0 1 1,0-1-1,0 0 0,0 0 1,0-1-1,7-12-2340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2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49 1824,'-4'-23'587,"4"22"-550,-1 0 0,1 0 1,0 1-1,0-1 1,0 0-1,0 0 1,0 1-1,1-1 1,-1 0-1,0 0 1,0 1-1,0-1 0,1 0 1,-1 1-1,0-1 1,1 0-1,-1 1 1,0-1-1,1 0 1,-1 1-1,1-1 0,-1 1 1,1-1-1,6-7 3523,-10 64 361,-12 42-2146,-5-3-1032,-27 104 445,-6-56-242,-6 21-36,58-160-864,-2 5 181,1 0 0,-1 0 0,0 13 0,3-22-201,0 1 0,0-1 0,0 1 0,1-1 0,-1 1 0,0-1-1,0 0 1,1 1 0,-1-1 0,0 1 0,1-1 0,-1 0 0,0 1 0,1-1 0,-1 0 0,1 1 0,-1-1-1,1 0 1,-1 1 0,0-1 0,1 0 0,-1 0 0,1 0 0,-1 0 0,1 1 0,-1-1 0,2 0-1,16 3 358,-16-3-360,96 4 491,153-13 1,-155 9-342,-42 1-101,-54-1-86,0 0-1,0 0 0,0 0 1,0 0-1,0 0 0,0 0 1,0 0-1,0 0 0,1 0 0,-1 0 1,0 0-1,0 0 0,0 0 1,0 0-1,0 0 0,0 0 1,0 0-1,0 0 0,1 0 0,-1 0 1,0 0-1,0 0 0,0 0 1,0 0-1,0 0 0,0 0 1,0 0-1,0 0 0,0 0 0,0 0 1,1 0-1,-1 0 0,0 0 1,0-1-1,0 1 0,0 0 1,0 0-1,0 0 0,0 0 0,0 0 1,0 0-1,0 0 0,0 0 1,0 0-1,0-1 0,0 1 1,0 0-1,0 0 0,0 0 0,0 0 1,0 0-1,0 0 0,0 0 1,0 0-1,0-1 0,0 1 1,0 0-1,0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2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11 4576,'-3'-2'300,"2"1"-197,0 1 0,0-1-1,1 0 1,-1 1-1,0-1 1,0 0-1,0 1 1,0-1 0,1 1-1,-1 0 1,0-1-1,0 1 1,0 0 0,0-1-1,0 1 1,0 0-1,0 0 1,0 0 0,0 0-1,0 0 1,0 0-1,0 0 1,-1 0-1,-8 9 1022,0 0-1,1 1 1,0 0-1,-9 13 0,14-17-993,0 1 0,0-1 0,1 1 0,-1 0 1,2 0-1,-1 0 0,1 0 0,0 0 0,-1 10 0,1-5 259,2 22 1,4-10-1855,-3-21 569,0-1-1,0 1 1,0 0 0,0-1-1,1 1 1,1 2 0,2 2-1248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3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28 6048,'-18'-28'2752,"18"32"-2400,-5-4-736,5 8 128,-3-8-672,6 0 512,10 8-4576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3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13 2912,'-13'-10'1398,"13"10"-1282,-1-1 1,1 1-1,0 0 1,-1 0-1,1 0 1,0-1-1,-1 1 1,1 0-1,0 0 1,-1 0-1,1 0 1,0-1-1,-1 1 1,1 0-1,-1 0 1,1 0-1,0 0 1,-1 0 0,1 0-1,-1 0 1,1 0-1,0 0 1,-1 0-1,1 0 1,0 1-1,-1-1 1,-21 3 4933,13 1-3329,13-4-718,24-2-297,-19 2-584,174-4 453,-152 4-633,-6-1 17,-10 1 72,1-1-1,-1 2 1,1 0 0,23 6-1,-37-7-45,-1 0-1,0 1 1,1-1-1,-1 1 1,0-1-1,0 1 1,0 0-1,1 0 1,-1 0-1,0-1 1,0 1-1,0 0 1,0 0-1,0 0 1,0 0-1,-1 1 1,1-1-1,0 0 1,-1 0-1,1 0 1,0 2-1,0 0 7,-1-1-1,0 1 1,1-1-1,-1 1 1,0-1-1,0 1 0,-1-1 1,1 1-1,0-1 1,-1 0-1,0 4 1,-3 3 39,1 0 1,-1-1 0,-1 1-1,0-1 1,-9 12 0,11-16-56,-29 39-496,-35 59 0,65-99 40,1-1 1,0 1-1,0-1 1,0 1-1,0 0 0,0 0 1,0-1-1,0 5 1,5 7-1680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32 2976,'1'-5'7509,"32"3"-5900,46-8 1,9-1-962,-71 10-580,-7 0-79,1 0-1,12 1 1,-21 0-10,0 0 0,0 0 0,0 1-1,0-1 1,0 1 0,0-1 0,0 1 0,0 0 0,0 0-1,0-1 1,0 1 0,0 1 0,0-1 0,-1 0 0,1 0-1,2 3 1,-3-3 19,-1 0-1,1 0 1,-1 0-1,1-1 1,-1 1 0,0 0-1,1 0 1,-1 0-1,0 0 1,0 0-1,0 0 1,0 0 0,0 0-1,0 0 1,0 0-1,0 0 1,0 1-1,-7 19 54,2-8-52,-20 84 198,-14 111 0,33-172-175,-33 365 812,34 2-42,5-365-674,4 164 260,6 91-85,-10-287-236,0 0-1,0 0 0,-1 0 0,0 0 0,0-1 0,0 1 0,-1 0 0,0 0 0,0-1 1,0 1-1,-1-1 0,0 0 0,0 0 0,0 0 0,-1 0 0,1 0 0,-1-1 0,-1 1 0,1-1 1,0 0-1,-1 0 0,0-1 0,0 0 0,-5 4 0,-3-3 67,1 0 1,-1 0-1,0-1 1,0-1-1,0 0 0,0-1 1,0 0-1,0-1 0,0-1 1,0 0-1,-18-3 0,5-1-887,-1-2 0,1 0-1,0-2 1,-40-18 0,33 7-3364,5 3 1259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5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23 116 2656,'-4'-4'8510,"0"1"-7516,4 2-754,-5-6 1866,5 7-2020,-1-1 43,0 0 0,1 0 1,-1 0-1,1 0 0,-1 0 1,1 0-1,0-1 0,-1 1 1,1 0-1,0 0 0,0 0 1,0 0-1,0 0 0,0-1 1,0-1-1,-1 2 269,1 1-386,-1 0 1,1 0-1,0-1 1,0 1 0,-1 0-1,1 0 1,0 0-1,0 0 1,0-1-1,-1 1 1,1 0-1,0 0 1,0 0-1,0-1 1,0 1-1,0 0 1,0 0-1,-1 0 1,1-1-1,0 1 1,0 0 0,0 0-1,0-1 1,0 1-1,0 0 1,0 0-1,0-1 1,0 1-1,0 0 1,0 0-1,0-1 1,0 1-1,0 0 1,0 0-1,0-1 1,0 1-1,1 0 1,-1 0 0,0-1-1,0 1 1,0 0-1,0 0 1,0 0-1,1-1 1,-1 1-1,0 0 1,0 0-1,0 0 1,1 0-1,-1-1 1,0 1-1,0 0 1,0 0-1,1 0 1,-1 0 0,0 0-1,0 0 1,1 0-1,-1 0 1,0 0-1,0 0 1,1 0-1,-1 0 1,26-9 229,-19 7-142,0-1-1,-1 1 1,1 1 0,12-2 0,46-4 400,74-5-45,-4 11 55,101-4 84,-161-5-466,-36 5-267,45-1 0,-72 3-1772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6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4 1888,'0'-1'51,"0"1"0,0 0 0,0 0 0,0-1-1,1 1 1,-1 0 0,0 0 0,0 0 0,0-1 0,1 1 0,-1 0 0,0 0 0,0 0 0,1 0 0,-1 0-1,0 0 1,0 0 0,1-1 0,-1 1 0,0 0 0,1 0 0,-1 0 0,0 0 0,0 0 0,1 0 0,-1 0-1,0 0 1,1 0 0,-1 1 0,0-1 0,1 0 0,8 7 3562,-8-1-1461,-1-5-2062,0-1-1,1 1 0,-1 0 0,0-1 0,0 1 0,0-1 0,0 1 0,0 0 0,0-1 0,0 1 0,-1 0 0,1-1 1,0 1-1,0-1 0,0 1 0,-1-1 0,1 1 0,0-1 0,0 1 0,-1 0 0,0 0 0,-6 6 255,-1 0 0,-1 0 0,1-1 0,-1 0 0,0-1 0,-17 8 0,7-3-176,-1 2-33,1 1 0,0 1 1,1 0-1,0 1 0,1 1 0,1 1 0,1 0 0,-20 29 0,-13 28 505,-67 143 0,97-177-454,2 1 0,2 0 1,1 0-1,3 1 0,-8 54 0,15-62 10,0 1 1,2-1-1,2 1 0,1 0 0,1-1 1,17 67-1,-16-87-133,1 0 1,0-1 0,2 0-1,-1 0 1,1 0 0,1-1 0,0 0-1,1 0 1,1-1 0,-1 0-1,2-1 1,-1 0 0,1-1-1,1 0 1,0-1 0,20 12-1,1-3-390,54 22 0,-2-12-5914,-51-16 3489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39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338 121 2304,'13'-14'3770,"-18"40"1322,-8 5-3331,-21 36-1629,27-54 254,-22 40 192,0 0 18,-39 94 1,-7 80-53,28-82 26,14-59-238,22-62-13,100-296 1697,36-70-2517,-111 310 420,70-198-308,-73 186 348,-9 31-89,1 1 0,8-20-1,-11 32 128,0 0 0,0 0-1,0 0 1,0 0 0,0 0-1,0-1 1,0 1 0,0 0-1,0 0 1,0 0 0,0 0 0,0 0-1,1 0 1,-1 0 0,0 0-1,0 0 1,0 0 0,0 0 0,0 0-1,0 0 1,0 0 0,0-1-1,0 1 1,1 0 0,-1 0-1,0 0 1,0 0 0,0 0 0,0 0-1,0 0 1,0 0 0,0 0-1,1 0 1,-1 0 0,0 1 0,0-1-1,0 0 1,0 0 0,0 0-1,0 0 1,0 0 0,0 0-1,0 0 1,1 0 0,-1 0 0,0 0-1,0 0 1,0 0 0,0 0-1,0 0 1,0 1 0,0-1 0,6 8-26,3 11 56,-3-4-9,-1 1-1,-1 1 0,-1-1 1,2 24-1,-2-18-15,8 35 0,2-12 82,1 0 0,3-1 0,39 75 0,-51-110-97,3 6 462,-8-15-431,0 0 1,1 0-1,-1 1 0,1-1 0,-1 0 0,1 0 0,-1 0 0,0 0 0,1 1 1,-1-1-1,1 0 0,-1 0 0,1 0 0,-1 0 0,1 0 0,-1 0 0,1 0 1,-1 0-1,1 0 0,-1-1 0,0 1 0,1 0 0,-1 0 0,1 0 0,-1 0 1,1-1-1,-1 1 0,0 0 0,1 0 0,-1-1 0,1 1 0,-1-1 0,4-2 54,0-1 0,0 1-1,-1-1 1,1 0-1,-1 0 1,0 0 0,0 0-1,3-8 1,16-42-138,-12 29 202,5-22-284,15-71 0,-19 71 71,-8 30 105,-2 10-119,1-1 0,0 0 0,0 1 0,5-11 0,-1 25-250,-1 7 244,-2 1 0,1-1-1,-2 0 1,3 29 0,-3-16 113,18 121-250,3 29 415,26 125 368,-32-221 43,-13-73-91,-2-9-1561,2-11-3145,-4 11 3924,4-10-1969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58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1 789 1472,'11'5'2784,"28"-4"1055,-21 0-3343,1-1 0,-1-1 0,1 0 1,20-5-1,-8 0-382,57-16 213,-78 19-241,-1-1 0,0 1 1,0-1-1,-1-1 0,1 0 1,14-11-1,-22 15-81,-1 1-1,1-1 1,0 1 0,-1-1-1,1 1 1,-1-1 0,1 0-1,0 1 1,-1-1-1,0 0 1,1 1 0,-1-1-1,1 0 1,-1 0 0,0 0-1,0 1 1,1-1 0,-1 0-1,0 0 1,0 0 0,0 0-1,0 1 1,0-1 0,0 0-1,0 0 1,0 0 0,0 0-1,-1 1 1,1-1 0,0 0-1,0 0 1,-1 0-1,1 1 1,0-1 0,-1 0-1,1 1 1,-1-1 0,1 0-1,-1 1 1,1-1 0,-1 0-1,0 1 1,1-1 0,-1 1-1,0-1 1,1 1 0,-2-1-1,-1-1-34,0 0 0,0 0 0,-1 1 0,1-1 0,0 1 0,0 0 0,-1 0 0,1 0 0,-1 0 0,-4 0 0,-3 2-69,-1 0-1,1 1 0,-14 4 1,9-3 81,9-1 94,-1 0 0,1 0 1,0 1-1,0 0 0,0 0 0,0 1 0,0-1 0,-6 6 0,11-7-71,-1 0 1,1 0-1,0 0 1,0 0-1,0 1 1,0-1-1,0 1 1,0-1-1,0 1 1,1 0-1,0 0 1,-1 0-1,1-1 1,0 1-1,0 0 1,1 1-1,-1-1 1,1 0-1,-1 0 1,1 0-1,0 0 0,1 4 1,-1 1 22,2 0 0,-1 1 0,1-1 0,0-1 0,1 1 0,0 0 0,0-1 0,1 1 0,0-1 0,0 0-1,0 0 1,11 12 0,-10-14 16,0 0 0,0-1 0,1 0 0,-1 0 0,1 0 0,0-1 0,0 0 0,0 0 0,1 0 0,-1-1 0,1 0 0,-1 0 0,1 0 0,0-1 0,11 1 0,-10-2 5,0 0 0,0 0 0,0-1 0,0 0 1,0 0-1,-1-1 0,1 0 0,0 0 1,-1 0-1,0-1 0,1-1 0,-1 1 0,0-1 1,-1 0-1,1-1 0,-1 0 0,0 0 0,0 0 1,0-1-1,-1 0 0,9-11 0,2-3 9,-2 0 0,-1-1 0,0 0 0,-1-1 0,-2-1 0,10-27 0,62-249-317,-64 223 203,-18 75 56,9-34-120,4-38 0,-14 57-265,1 15 372,0 1 0,-1 0 0,1 0 0,0 0-1,0-1 1,0 1 0,0 0 0,0 0 0,0 0 0,-1-1 0,1 1-1,0 0 1,0 0 0,0 0 0,-1 0 0,1 0 0,0 0-1,0-1 1,0 1 0,-1 0 0,1 0 0,0 0 0,0 0 0,0 0-1,-1 0 1,1 0 0,0 0 0,0 0 0,-1 0 0,1 0-1,0 0 1,0 0 0,-1 0 0,1 0 0,-2 1-16,1 0 0,0 0 0,-1 0 0,1 0 0,0 0 0,-1 0 0,1 1 0,0-1 0,0 0 0,0 1 0,0-1 0,0 1 0,0-1 0,-1 4 0,-4 9-64,1 1 0,-6 30 1,6-23 50,-44 234-316,42-199 479,3 1 0,4 90 0,1-140-90,0 1 0,0 0 0,0-1 0,5 12 0,-6-19-19,0-1 1,0 1-1,1 0 0,-1-1 1,0 1-1,1-1 0,-1 1 1,1-1-1,-1 1 0,1-1 1,-1 1-1,1-1 0,-1 1 1,1-1-1,-1 1 0,1-1 1,0 0-1,-1 0 0,1 1 0,-1-1 1,1 0-1,0 0 0,-1 1 1,1-1-1,0 0 0,0 0 1,-1 0-1,1 0 0,0 0 1,-1 0-1,1 0 0,0 0 1,-1-1-1,1 1 0,0 0 1,-1 0-1,1 0 0,0-1 1,-1 1-1,1 0 0,-1-1 1,1 1-1,-1-1 0,2 0 1,4-3 76,0 0 0,0-1 1,8-7-1,-7 5-46,24-20 65,106-100 252,-121 110-327,-2-1 1,0-1 0,-1 0-1,0 0 1,-2-1 0,11-27 0,55-173 53,-35 96-281,-33 98 150,22-70 77,-21 74-96,-9 20 26,1-1 0,-1 0 1,1 1-1,-1-1 0,0 0 0,0 0 0,-1 0 0,1 0 0,0-5 0,0 3 23,1-1 25,-3 5-240,0 3-285,-9 25-37,1 1 499,-2 1 90,2 0 0,0 1 0,-4 32 0,-2 8-30,-93 282 533,85-285-74,11-33-175,-6 20 653,18-54-934,0 0 0,0 0 0,0 0 0,0 0 0,0 1 0,0-1 0,0 0 0,0 0-1,0 0 1,0 0 0,0 0 0,0 0 0,0 0 0,0 0 0,0 0 0,0 0 0,0 0 0,0 0 0,0 0 0,0 0-1,0 0 1,0 1 0,0-1 0,0 0 0,0 0 0,0 0 0,0 0 0,0 0 0,0 0 0,0 0 0,0 0 0,1 0-1,-1 0 1,0 0 0,0 0 0,0 0 0,0 0 0,0 0 0,0 0 0,0 0 0,0 0 0,0 0 0,0 0 0,0 0-1,0 0 1,0 0 0,0 0 0,0 0 0,0 0 0,0 1 0,1-1 0,-1-1 0,0 1 0,0 0 0,0 0 0,0 0-1,0 0 1,0 0 0,0 0 0,0 0 0,0 0 0,0 0 0,0 0 0,0 0 0,0 0 0,8-4 311,14-14-336,-10 8-49,1 0-64,0 1 0,0 1 0,1 0 0,0 1 0,1 1 1,0 0-1,0 1 0,29-7 0,-42 12 119,-1 0 0,1 0 0,-1 0 0,1 0 0,-1 0 0,1 1 0,-1-1 0,1 0 0,-1 1 0,1-1 0,-1 1 0,1-1 0,-1 1 0,0 0 0,1-1 0,-1 1 0,2 1 0,0 1 88,0 0 0,-1-1 0,1 1 0,-1 0 0,0 0 0,4 7 0,-1-1 213,-1 1-1,0 0 0,0 0 0,2 12 1,-5-17-202,0-1 0,1 0 0,0 0 0,0 0 0,0 0 0,0 0 0,0 0 0,1-1 0,0 1 0,3 3 0,-5-7-60,-1 1 1,1 0-1,0 0 1,0 0-1,0-1 1,0 1-1,0 0 1,0-1 0,0 1-1,0-1 1,0 1-1,0-1 1,0 1-1,0-1 1,0 0-1,0 1 1,0-1-1,0 0 1,1 0-1,-1 0 1,0 0 0,0 0-1,0 0 1,0 0-1,0-1 1,0 1-1,1 0 1,-1-1-1,0 1 1,0 0-1,0-1 1,0 1-1,0-1 1,0 0-1,0 1 1,0-1 0,-1 0-1,1 0 1,0 1-1,0-1 1,0 0-1,0-1 1,11-12 198,-9 11-213,0 0-1,0 0 1,0-1 0,-1 1-1,1-1 1,-1 1-1,0-1 1,0 0 0,0 0-1,0 0 1,-1 0 0,1 0-1,-1-1 1,0-4 0,0 6 4,2-1-42,17-15-1660,15-15 1581,-32 30 102,0 0 1,0 1 0,0-1-1,-1 0 1,1 0 0,-1-1-1,3-7 1,-5 8 2,3-1 65,-1 2-70,-10 2-342,7 1 338,0 0 0,-1 1 0,1 0 0,0-1 0,0 1 0,-1 0 0,1-1 0,0 1 0,0 0 0,0 0 0,0 0 0,0 0 0,0 0 0,0 0 0,-1 2 0,-9 10-263,10-13 283,-4 7 256,0 41-656,5-43 363,1-1 0,-1 0 0,1 0 0,0 0 0,0 0 0,0 0 0,3 6 0,-4-8 37,1 0 0,0 0 0,0-1 0,0 1 0,0 0-1,1-1 1,-1 1 0,0-1 0,1 1 0,-1-1 0,1 0 0,-1 1 0,1-1-1,0 0 1,-1 0 0,1 0 0,3 1 0,-3-1 4,1-1-1,0 0 1,-1 1 0,1-1 0,-1 0-1,1 0 1,-1-1 0,1 1 0,-1 0-1,1-1 1,3-1 0,27-12 36,-17 7-29,5-3 17,-1 0-1,0-1 1,0-1 0,22-19-1,-40 29-38,0 1 0,-1-1 0,1 0 0,-1-1-1,1 1 1,-1 0 0,0 0 0,0 0-1,0-1 1,0 1 0,0-1 0,-1 1 0,1-1-1,-1 1 1,1-1 0,-1 1 0,0-1-1,0-2 1,0 4 16,0 1-63,0-4-17,0 4-64,-13-1-259,13 1 391,-1 0-1,0 0 0,0 0 0,1 0 0,-1 0 0,0 0 1,0 0-1,1 0 0,-1 0 0,0 0 0,0 1 0,1-1 1,-1 0-1,0 0 0,0 1 0,0-1 0,0 1-53,1 0 0,-1 0 0,0 1 0,1-1 0,-1 0 0,1 0 0,0 0 0,-1 0 0,1 1 0,0-1 0,0 0 0,0 0 0,0 0 0,0 1 0,0-1 0,0 2 0,0-2 451,0 18-486,-1-9 47,0-1-1,-1 1 1,0-1 0,0 1 0,-7 14-1,-1 6 37,-14 64 129,-22 65-105,38-140 53,1 0 0,-2-1 0,-1 0 0,0-1 0,-1 0 0,-17 19 0,21-27 66,-1 0-1,-1-1 0,0 0 0,-19 14 0,25-20-102,-1 0 0,0 0 0,1 0 0,-1-1 0,0 1 0,0-1 0,0 0 0,0 0 0,0-1 0,0 1 0,0-1-1,0 0 1,-1 0 0,1 0 0,0-1 0,0 1 0,-8-3 0,6 1-60,0 0 0,-1 0-1,1-1 1,0 0 0,1 0 0,-11-6 0,13 6-88,0 0 1,0 0 0,0 0 0,1 0 0,-1 0 0,1-1-1,0 1 1,0-1 0,0 1 0,0-1 0,-2-7-1,4 10 80,0 0-1,0 0 0,0 0 0,0 0 0,0 0 0,0 0 0,0-1 0,1 1 0,-1 0 0,0 0 0,1 0 0,-1 0 1,0 0-1,1 0 0,0 0 0,-1 0 0,1 1 0,-1-1 0,1 0 0,0 0 0,0 0 0,0 0 0,2-2-18,-1 1-1,1 0 0,-1 0 1,1 0-1,5-2 1,21-11-68,33-20 0,15-9 133,123-74 197,-95 53-137,-82 51-119,13-7 145,-1-1-1,47-39 1,-72 51-83,1-2 0,-1 1 0,-1-1 0,0-1-1,-1 0 1,0 0 0,-1 0 0,11-29 0,-4-3 6,15-70 1,-26 98-30,7-28-83,-3 0 0,-1 0 0,-2 0 0,-5-78 0,-1 100-102,-9-32 0,11 55 161,0 0 0,0-1 0,0 1 0,0-1 0,0 1 1,0 0-1,0-1 0,0 1 0,0-1 0,0 1 0,-1 0 0,1-1 0,0 1 1,0 0-1,0-1 0,-1 1 0,1 0 0,0-1 0,-1 1 0,1 0 0,0-1 0,-1 1 1,1 0-1,0 0 0,-1-1 0,1 1 0,0 0 0,-1 0 0,1 0 0,-1 0 1,1 0-1,0-1 0,-1 1 0,0 0 0,0 1-15,0-1 0,0 1 0,0-1 1,0 1-1,0-1 0,0 1 0,0 0 0,0 0 0,0-1 1,0 1-1,0 0 0,0 1 0,-20 29-157,10-12 123,6-12 28,1 1 1,0 1 0,-6 16 0,-7 37 43,3 1 0,-9 115 0,19-139 23,3 1 0,6 75 0,-4-103 71,2-1 1,-1 0 0,2 0-1,-1 0 1,2-1-1,-1 1 1,1-1-1,1 0 1,0 0-1,12 15 1,-17-24-74,0 0 0,0 0 0,0 0 1,0 0-1,0 0 0,0 0 0,0-1 0,0 1 0,1 0 0,-1-1 1,0 1-1,0-1 0,0 1 0,1-1 0,-1 0 0,0 1 1,1-1-1,-1 0 0,0 0 0,1 0 0,0 0 0,1-1 8,-1 1 0,0-1 0,0 0 0,0 0-1,0 0 1,0 0 0,0 0 0,0 0 0,0 0-1,0-1 1,2-1 0,3-5 48,0 0 0,0 0 0,-1-1 0,6-10 0,-9 16-57,-1-2-13,0 1-1,0-1 1,0 1 0,0-1 0,-1 1-1,0-1 1,0 0 0,0 0 0,-1 0-1,1 0 1,-1 1 0,0-1 0,-1 0-1,0-7 1,1 11-20,0 0-1,0 0 0,-1 0 1,1 0-1,0 0 0,0 1 1,-1-1-1,1 0 1,0 0-1,-1 0 0,1 1 1,-1-1-1,1 0 0,-1 0 1,1 1-1,-1-1 1,1 0-1,-2 0 0,2 1-3,-1 0 1,1 0-1,-1 0 0,1 0 0,-1 0 1,1-1-1,0 1 0,-1 0 0,1 0 0,-1 1 1,1-1-1,-1 0 0,1 0 0,-1 0 1,1 0-1,-1 0 0,1 0 0,0 1 0,-1-1 1,1 0-1,-1 0 0,1 1 0,-1-1 1,-1 2-37,0 0 1,0 0 0,0 0 0,0 1 0,0-1 0,0 0 0,1 1 0,-3 4 0,2-1 43,0 0 1,0 1 0,1-1 0,-1 0 0,1 1 0,1-1 0,0 0 0,-1 1-1,2 8 1,0-10 61,0-1 0,0 1 0,0 0 0,0 0 0,1 0 0,-1-1 0,1 1 0,0-1 0,1 1 0,-1-1 0,1 0 0,4 5 1,-6-8-26,1 0 0,-1 0 0,1 0 0,-1 0 0,1 0 1,-1-1-1,1 1 0,0-1 0,-1 1 0,1-1 1,0 0-1,-1 1 0,1-1 0,0 0 0,0 0 0,-1 0 1,1 0-1,0-1 0,0 1 0,-1 0 0,1-1 1,3-1-1,6-1 68,0-2 1,13-6-1,-14 6-79,37-18 61,-20 9-74,0 1 0,37-11 1,-51 22-10,-13 2 19,0 0 0,0 0 0,1 0 1,-1 1-1,0-1 0,0 0 0,0 0 0,1 0 1,-1 0-1,0 0 0,0 0 0,0 0 0,0 1 1,1-1-1,-1 0 0,0 0 0,0 0 0,0 0 1,0 1-1,0-1 0,1 0 0,-1 0 0,0 0 1,0 1-1,0-1 0,0 0 0,0 1 0,0 0 72,0 1 0,0 0 0,-1 0 0,1 0-1,-1 0 1,1 0 0,-1 0 0,-1 2-1,0 1-119,-1 4 158,1 0-94,-2-1 0,1 1-1,-1-1 1,-7 11-1,11-19-21,0 0 0,1 0 0,-1 0 0,0 0 0,0 0 0,0 0 0,0 0 0,0 0 0,0 0 0,0 0 0,0 0 0,0 0 0,1 0 0,-1 0 0,0 0 0,0 0 0,0 0 0,0 0 0,0 0 0,0 0 0,0 0 0,0 0 0,0 1 0,0-1 0,0 0 0,0 0-1,0 0 1,0 0 0,0 0 0,1 0 0,-1 0 0,0 0 0,0 0 0,0 1 0,0-1 0,0 0 0,0 0 0,0 0 0,0 0 0,0 0 0,0 0 0,0 0 0,0 0 0,-1 0 0,1 1 0,0-1 0,0 0 0,0 0 0,0 0 0,0 0 0,0 0 0,0 0 0,0 0 0,0 0-1,0 0 1,0 0 0,0 0 0,0 1 0,13-7-48,17-11 85,-16 8-96,1 1 0,1 0 0,-1 2 0,1-1 0,0 2 0,26-6 0,-41 11 54,0 0 1,0 0-1,0 0 1,-1 0-1,1-1 1,0 1-1,0 0 1,0 0 0,-1 0-1,1 1 1,0-1-1,0 0 1,0 0-1,-1 0 1,1 1-1,0-1 1,0 0-1,-1 1 1,1-1-1,0 0 1,-1 1-1,1-1 1,0 1 0,0 0-1,0 1 31,-1-1-1,1 1 1,-1-1-1,1 1 1,-1-1-1,0 1 1,1-1-1,-1 1 1,0-1-1,0 2 1,0 8 21,1-1-13,1-1 1,0 0 0,0 0-1,7 17 1,-5-16-81,-2-5 84,-1-1-1,1 0 0,0 0 1,0 0-1,0 0 1,4 4-1,-5-7-35,0 0 0,0-1 0,-1 1 0,1 0 0,0-1 1,0 1-1,0-1 0,0 1 0,0-1 0,0 1 0,0-1 0,0 0 0,0 1 0,0-1 0,0 0 1,0 0-1,0 0 0,0 0 0,0 0 0,0 0 0,0 0 0,0 0 0,1 0 0,-1 0 1,0-1-1,0 1 0,0 0 0,0-1 0,0 1 0,-1-1 0,1 1 0,1-2 0,2 0 12,0 0 0,0-1 0,0 0 1,-1 0-1,1 0 0,-1 0 0,0 0 0,0-1 0,0 1 0,0-1 0,-1 0 0,1 0 0,-1 0 0,3-8 0,-1-1 3,0-1 0,-1 0 0,3-20 0,-3 10 99,-3 22-159,1 0-1,-1 0 1,0 0 0,0 0 0,0-1-1,0 1 1,0-3 0,-1 5 26,1 0 0,0 0 0,0 0-1,0-1 1,0 1 0,0 0 0,0 0 0,0 0 0,0 0 0,-1-1 0,1 1 0,0 0 0,0 0 0,0 0 0,0 0 0,0 0 0,-1-1 0,1 1 0,0 0 0,0 0 0,0 0 0,-1 0 0,1 0 0,0 0 0,0 0 0,0 0 0,-1 0 0,-9 4-91,4 0 122,2 0-1,-1 0 1,0 0-1,1 1 1,0-1-1,0 1 1,0 1-1,0-1 1,-4 10 0,6-11 30,0 1 1,0-1 0,0 1 0,1-1 0,0 1-1,-1 0 1,2-1 0,-1 1 0,1 0 0,-1 0 0,1-1-1,1 1 1,0 8 0,0-7 4,1 0-1,0-1 1,0 1-1,0-1 1,0 1-1,1-1 1,0 0-1,4 5 1,-6-8-89,1 0 1,0-1-1,0 1 0,0 0 1,0-1-1,0 1 1,0-1-1,0 0 0,0 0 1,1 0-1,-1 0 0,0 0 1,1 0-1,-1-1 0,1 1 1,-1-1-1,1 1 1,-1-1-1,1 0 0,-1 0 1,1 0-1,2-1 0,51-10-4398,-41 7 1222,0 1 1,21-2-1,-5 4-637,-4-2 1632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41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1 2144,'-4'0'439,"0"1"0,0-1-1,1 1 1,-1 0 0,0 1 0,-6 2 0,-16 5 542,-98 12 1534,3-1-1099,98-15-1085,1 1-1,0 1 1,-28 13-1,46-17-293,1-1 0,-1 0-1,0 1 1,1-1 0,0 1-1,0 0 1,0 0 0,0 1 0,0-1-1,0 1 1,1-1 0,-1 1-1,1 0 1,0 0 0,1 0-1,-1 0 1,1 0 0,-2 5-1,-1 8 130,2 0-1,0-1 0,0 25 1,1-28-154,4 134 391,-1 4 239,-9 204 729,4-293-747,-17 87 0,18-133-137,0 1 0,1 21 0,5-38-284,0 0 1,1 0-1,-1 0 0,0-1 0,0 0 1,5-1-1,-6 2-95,30-7-63,1 1 0,-1 2 1,1 1-1,0 2 0,63 6 1,-81-3-76,1 0-1,-1 1 1,0 1 0,0 1 0,27 11-1,-43-15-70,1-1-1,-1 0 0,1 1 0,0-1 0,-1 1 0,1-1 0,-1 1 0,1-1 0,-1 1 0,1-1 1,-1 1-1,0-1 0,1 1 0,-1-1 0,0 1 0,1 1 0,-18 4-7301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41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4384,'0'-44'2309,"13"78"1680,-7 2-3384,-2 0 0,-1 0 0,-2 1-1,-3 45 1,3 9 1235,0-92-1297,2-5-275,10-31 33,32-62 0,-42 94-323,4-10-147,1 1 0,1 0 0,16-21 0,-24 34 167,-1 0 0,1 1 1,0-1-1,0 0 0,0 0 0,0 0 0,0 1 1,0-1-1,0 0 0,0 1 0,0-1 1,0 1-1,0 0 0,0-1 0,0 1 1,1 0-1,1-1 0,-2 1 23,-1 1 0,1-1 0,0 0 0,0 0 0,-1 1-1,1-1 1,0 1 0,0-1 0,-1 0 0,1 1 0,0-1 0,-1 1 0,1 0 0,-1-1 0,1 1 0,-1 0 0,1-1-1,-1 1 1,1 0 0,-1-1 0,0 1 0,1 0 0,-1 0 0,0-1 0,1 2 0,7 27 214,0 0 0,-2 0 1,3 53-1,-5-53-72,-3 27-13,-2-34-2876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42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19 3808,'-11'-16'1227,"11"16"-1219,0 0 1,0 0 0,0 0 0,0 0 0,0-1-1,0 1 1,0 0 0,0 0 0,0 0 0,0 0 0,0 0-1,0 0 1,0 0 0,0 0 0,0-1 0,0 1 0,0 0-1,0 0 1,0 0 0,-1 0 0,1 0 0,0 0-1,0 0 1,0 0 0,0 0 0,0 0 0,0 0 0,0 0-1,0 0 1,0-1 0,-1 1 0,1 0 0,0 0 0,0 0-1,0 0 1,0 0 0,0 0 0,0 0 0,0 0-1,-1 0 1,1 0 0,0 0 0,0 0 0,0 1 0,0-1-1,0 0 1,0 0 0,0 0 0,0 0 0,-1 0 0,1 0-1,0 0 1,0 0 0,0 0 0,-1 1 81,0-1 0,1 1 0,-1-1 0,0 1 0,0-1 0,1 1 1,-1-1-1,0 1 0,1 0 0,-1 0 0,1-1 0,-1 1 0,1 0 0,-1 0 0,1-1 1,0 1-1,-1 0 0,1 0 0,0 0 0,-1 0 0,1 0 0,0 0 0,0 0 0,0-1 1,0 1-1,0 0 0,0 0 0,0 0 0,0 0 0,1 0 0,-1 0 0,0 0 0,0 0 1,1-1-1,-1 1 0,0 0 0,1 0 0,-1 0 0,1-1 0,-1 1 0,1 0 0,0 0 1,-1-1-1,1 1 0,0-1 0,-1 1 0,2 0 0,1 1 221,-1 0 0,1 0-1,0 0 1,0-1 0,0 1 0,0-1-1,0 0 1,0 0 0,0 0 0,0 0-1,6 0 1,39 1 930,-35-2-995,9-1-56,0-1-1,0 0 1,23-7 0,64-21 41,-104 28-218,0 1-27,-1-1 0,1 1 0,0 0 0,0 0 0,0 0 0,0 1 0,0 0 0,8 0 0,-11 1 15,0-1 0,-1 1 0,1 0 1,0-1-1,-1 1 0,1 0 0,-1 0 0,1 0 0,-1 0 0,1 0 0,-1 0 0,0 1 0,1-1 0,-1 0 0,0 1 1,0-1-1,0 1 0,0-1 0,0 1 0,-1-1 0,1 1 0,0 0 0,-1-1 0,1 1 0,-1 0 0,1 2 1,2 14 55,-2 1 1,0-1 0,0 1-1,-2-1 1,-3 21 0,1 4-111,-6 424 165,8-388-9,0-1 184,11 101 0,2-43 332,-12-133-588,1 0 1,-1 0 0,0 0-1,0 0 1,0 0 0,0 0-1,0 0 1,-1 0-1,0 0 1,1 0 0,-3 4-1,2-6-3,0 1-1,1-1 1,-1 0-1,-1 1 1,1-1 0,0 0-1,0 0 1,0 0-1,0 0 1,-1 0-1,1 0 1,0-1 0,-1 1-1,1 0 1,-1-1-1,1 1 1,-1-1-1,1 1 1,-1-1-1,1 0 1,-1 1 0,-2-1-1,-10 0 4,0 0-1,0-1 1,0 0-1,0-1 0,-16-4 1,-21-4-443,8 4-831,1 5 353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43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30 106 1728,'-1'1'474,"0"-1"0,-1 0 0,1 0 0,0 0-1,0 0 1,0 0 0,-1-1 0,1 1 0,0 0 0,0-1 0,0 1 0,-1 0 0,1-1-1,-1 0 1,-5-3 290,7 3-452,-1 0 0,1 0 0,-1 0-1,1 0 1,0 0 0,-1 0 0,1 0 0,0 0 0,0-1 0,0 1 0,-1 0 0,1 0 0,1 0 0,-1 0 0,0 0 0,0 0 0,0-1-1,1 0 1,0-5 423,-1 6-699,0 1 0,0-1 0,0 0 1,1 1-1,-1-1 0,0 0 0,1 1 1,-1-1-1,1 0 0,-1 1 0,1-1 0,-1 1 1,1-1-1,-1 1 0,1-1 0,-1 1 1,1-1-1,0 1 0,-1 0 0,1-1 0,0 1 1,-1 0-1,1 0 0,0-1 0,23-6 41,-19 6-14,28-6 252,1 3 1,43-2-1,-47 4-141,111-3 318,38-4-141,56 2-137,-202 7-204,-16-3-212,-17 3 185,0 0 0,0 0 1,0 0-1,0 0 0,0 0 1,1 0-1,-1 0 0,0 0 0,0 0 1,0 0-1,0 0 0,0 0 1,0 0-1,0 0 0,0 0 0,0 0 1,0 0-1,0 0 0,0 0 1,0 0-1,0 0 0,0 0 0,0 0 1,0-1-1,0 1 0,0 0 1,0 0-1,0 0 0,0 0 0,0 0 1,0 0-1,0 0 0,0 0 1,0 0-1,0 0 0,0 0 0,0 0 1,0 0-1,0 0 0,0-1 1,0 1-1,0 0 0,0 0 0,0 0 1,0 0-1,0 0 0,0 0 1,0 0-1,0 0 0,0 0 0,0 0 1,0 0-1,0 0 0,0 0 1,0 0-1,0 0 0,0 0 1,0 0-1,-11-4-2224,-25 5-5455,25-1 5696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44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 2720,'6'5'927,"-4"-12"-270,-3 34 7329,0-17-7593,0 1-1,0 0 1,-5 15 0,-3 9 100,1 1 0,2-1 0,-2 53 0,1-6 127,-9 123 78,15-200-783,1 0 1,0-1-1,1 1 0,0 7 0,2 9-5357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48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283 104 1152,'5'-46'5610,"-7"33"-3833,2 12-1747,0 1 0,-1 0 1,1 0-1,0 0 0,0 0 1,0 0-1,0 0 0,0 0 1,0 0-1,0 0 0,0 0 1,-1 0-1,1 0 0,0 0 1,0-1-1,0 1 1,0 0-1,0 0 0,0 0 1,-1 0-1,1 0 0,0 0 1,0 0-1,0 0 0,0 0 1,0 0-1,0 0 0,-1 1 1,1-1-1,0 0 0,0 0 1,0 0-1,0 0 0,0 0 1,0 0-1,0 0 0,-1 0 1,1 0-1,0 0 0,0 0 1,0 0-1,0 1 0,0-1 1,-13 19 1370,10-14-1306,-39 74 1335,-47 125-1,87-199-1397,-19 48 584,-27 109 0,1 73-8,41-210-466,4-17-90,0-1-1,0 1 1,0 0 0,1 0 0,1-1 0,-1 1-1,1 0 1,1 12 0,1-11 94,-2 0 0,0 1 0,-1 12 0,1-19 315,1-13-350,0 0 0,1 1 0,0-1 0,4-11 0,5-19 27,-2-8-135,1-2-9,1 0-1,25-66 1,-15 68 7,13-33-39,-2-10-180,43-141 153,-57 174 53,3-14 136,-21 52-166,0 20 42,1 0 0,-1 0 0,0 1-1,0-1 1,0 0 0,0 0 0,0 0 0,0 0 0,0 0 0,0 0 0,0 0 0,0 0 0,0 0 0,0 0 0,0 0-1,0 0 1,0 0 0,0 0 0,0 0 0,0 0 0,0 0 0,0 0 0,0 0 0,0 0 0,0 0 0,0 0 0,0 0 0,0 0-1,1 0 1,-1 0 0,0 0 0,0 0 0,0 0 0,0 0 0,0 0 0,0 0 0,0 0 0,0 0 0,0 0 0,0 0-1,0 0 1,0 0 0,0-1 0,0 1 0,0 0 0,0 0 0,0 0 0,0 0 0,0 0 0,0 0 0,0 0 0,0 0 0,0 0-1,0 0 1,0 0 0,0 0 0,0 0 0,0 0 0,0 0 0,0 0 0,0 0 0,4 5-1,3 11 1,-3 19 10,1 36-1,-4-36 32,8 41 1,21 58 20,-24-111 79,2 0 1,1-1 0,20 37 0,-28-58-124,-1 0 0,1 1 0,0-1 0,-1 0 0,1 0 0,0 0 0,0 0 0,0 0 0,0 0 0,0 0-1,0 0 1,0 0 0,1-1 0,-1 1 0,0 0 0,0-1 0,1 1 0,-1-1 0,2 1 0,-2-1 15,0 0 0,1 0 0,-1 0 0,0 0 0,0 0 0,1-1 0,-1 1 0,0-1 0,0 1 0,0 0 0,1-1-1,-1 0 1,0 1 0,0-1 0,0 0 0,2-1 0,1-3 49,1 0-1,0 0 1,-1-1-1,0 0 1,5-10-1,35-76-135,-32 62-1,2 1 0,33-53 0,-35 64 48,-10 14-30,0 0 0,1-1 1,0 1-1,0 0 0,0 0 1,0 1-1,1-1 0,0 1 1,-1 0-1,1-1 0,8-4 0,-10 8 24,-1 0 0,0 0 0,0 0 0,0-1 0,0 1-1,0 0 1,1 0 0,-1 0 0,0 1 0,0-1 0,0 0-1,0 0 1,0 1 0,0-1 0,1 1 0,-1-1 0,0 1-1,0-1 1,0 1 0,0-1 0,-1 1 0,1 0 0,0 0-1,0-1 1,0 1 0,0 0 0,-1 0 0,1 0 0,0 0-1,-1 0 1,2 2 0,2 5-45,0 0 0,0 1 1,3 9-1,-2-3 17,8 19-1,-2 0-1,10 58 1,-13-58 89,15 129-25,-11-57-49,45 190 1131,-56-293-1094,3 9 198,-4-12-235,0 0-1,0 1 0,0-1 0,0 0 1,0 0-1,0 0 0,0 0 0,0 0 1,0 0-1,1 0 0,-1 0 0,0 0 1,0 0-1,0 0 0,0 0 0,0 0 1,0 0-1,0 0 0,0 1 0,0-1 1,1 0-1,-1 0 0,0 0 0,0 0 1,0 0-1,0 0 0,0 0 0,0 0 1,0 0-1,1-1 0,-1 1 0,0 0 1,0 0-1,0 0 0,0 0 0,0 0 1,0 0-1,0 0 0,0 0 0,1 0 1,-1 0-1,0 0 0,0 0 0,0 0 1,0 0-1,0 0 0,0-1 0,0 1 1,0 0-1,0 0 0,0 0 0,0 0 1,0 0-1,0 0 0,0 0 0,0 0 1,0-1-1,0 1 0,0 0 0,0 0 1,0 0-1,0 0 0,0 0 0,0 0 1,0 0-1,0-1 0,0 1 0,0 0 1,4-4-1195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50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 7 2080,'-1'-2'61,"1"2"-41,0 0-1,0 0 1,0 0 0,0-1-1,0 1 1,0 0 0,0 0 0,0 0-1,0-1 1,0 1 0,0 0-1,0 0 1,-1 0 0,1-1 0,0 1-1,0 0 1,0 0 0,0 0-1,0 0 1,-1 0 0,1-1 0,0 1-1,0 0 1,0 0 0,-1 0-1,1 0 1,0 0 0,0 0-1,0 0 1,-1 0 0,1 0 0,0 0-1,0 0 1,0 0 0,-1 0-1,1 0 1,0 0 0,0 0 0,-1 0-1,1 0 1,0 0 0,0 0-1,0 0 1,-1 0 0,1 0 0,0 0-1,0 0 1,0 1 0,0-1-1,-1 0 1,1 0 0,0 0 0,0 1-1,-21 16 3808,14-10-3042,-1 0 0,-11 7-1,4-5-267,-1 0 0,-1-2 0,1 0-1,-1-1 1,-23 6 0,-92 11 743,45-9-645,81-13-547,0 0-1,0 1 0,0 0 1,0 0-1,-6 3 1,11-4-60,-1 0 1,0 0-1,1 0 1,-1 0-1,1 0 1,-1 0-1,1 1 1,0-1-1,-1 1 1,1-1-1,0 1 1,0-1-1,0 1 1,0 0 0,0-1-1,0 1 1,1 0-1,-1 0 1,1 0-1,-1-1 1,0 4-1,-2 51 204,5 67 0,0-30 10,-16 277 418,7-275-468,4-37 48,-17 89 1,14-121-29,0 0 0,-2 0 0,-21 48 0,20-58-8,7-14-145,0 1 1,0-1 0,1 1 0,-1 0-1,1 0 1,0 0 0,0 0 0,0 0-1,-1 3 1,4-5 45,-1 0 1,1 0-1,0 0 0,-1 0 1,1-1-1,0 1 0,0 0 1,-1-1-1,1 0 0,4 1 1,15 1 186,29-1-1,10 0-110,-11 3 76,80 9-101,-112-10-161,-1 1 0,1 1 1,0 0-1,-1 1 0,23 12 0,-37-18-31,-1 1 1,1 0 0,-1 0 0,0 0-1,1 0 1,-1 0 0,0 0 0,0 0-1,0 0 1,0 0 0,0 1-1,0-1 1,0 0 0,0 1 0,0-1-1,0 1 1,-1-1 0,2 4-1,-2-3-422,0 0-1,0 0 0,0 1 0,0-1 1,-1 0-1,1 1 0,0-1 0,-1 0 0,0 0 1,0 0-1,1 0 0,-3 3 0,-2 11-1851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54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53 2304,'-5'-14'752,"14"4"523,-9 8-924,1 0 1,0 0-1,0 0 1,0 1-1,1-1 1,-1 1-1,0-1 1,1 1-1,-1-1 1,1 1-1,-1 0 1,1-1-1,0 1 1,-1 0-1,1 0 1,0 0-1,0 1 1,0-1-1,-1 0 1,1 1-1,2-1 1,-3 1-278,0 0 1,-1 0 0,1 0 0,0 0 0,-1 0 0,1 0 0,0 1 0,-1-1-1,1 0 1,-1 0 0,1 1 0,0-1 0,-1 0 0,1 1 0,-1-1-1,1 1 1,-1-1 0,1 0 0,-1 1 0,1-1 0,-1 1 0,0 0 0,1 0-1,0 1 12,0 0 0,0 0 0,-1 0-1,1 0 1,-1 0 0,1 0 0,-1 3-1,1 3-22,-2 0 1,-1 15-1,0-12 11,1-6 11,0 1 0,0-1 0,1 1 0,0 8 1,0-13-53,0 0 0,0 0 0,0-1 0,0 1 1,0 0-1,0 0 0,1 0 0,-1-1 0,0 1 1,0 0-1,1 0 0,-1-1 0,1 1 0,-1 0 0,1-1 1,-1 1-1,1 0 0,-1-1 0,1 1 0,0-1 1,-1 1-1,1-1 0,0 1 0,-1-1 0,1 1 0,0-1 1,0 0-1,-1 1 0,1-1 0,0 0 0,0 0 1,-1 0-1,1 1 0,0-1 0,0 0 0,1 0 0,35 0 63,1-2 6,0 3-1,0 1 0,64 13 1,-77-9-42,-15-5-9,1 1 0,-1 1 0,1 0 0,-1 1 1,0 0-1,0 0 0,17 12 0,-26-16-24,0 1-1,0 0 1,0-1-1,0 1 1,0 0-1,0 0 1,0 0-1,-1 0 1,1 0-1,0 0 1,-1 0-1,1 0 1,0 0-1,-1 0 1,0 1-1,1-1 1,-1 0-1,1 2 1,-1-2-18,0 0 0,0 0 0,-1 0 1,1 0-1,0 0 0,-1 0 0,1 0 1,0 0-1,-1 0 0,1 0 1,-1 0-1,0 0 0,1 0 0,-1 0 1,0 0-1,1-1 0,-2 2 0,-4 3-10,1-1-1,-2 0 1,1-1-1,0 1 1,-8 2-1,10-4 18,-30 12-198,1-2-1,-2-2 0,1-1 0,-1-1 0,-1-2 0,-42 1 0,73-6-82,-1 0-557,0-1-1,0 1 1,0-1 0,0-1-1,0 1 1,0-1-1,0 0 1,0 0 0,0 0-1,-9-4 1,6 1-1066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54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94 5312,'-11'-11'1701,"11"10"-1597,0 0 0,0 1 0,0-1 0,0 0 0,0 1 0,0-1 0,0 0 0,0 0 0,0 1 0,0-1 0,0 0 0,1 1 0,-1-1 0,0 0 0,1 1 0,-1-1 0,0 0 0,1 1 0,-1-1-1,1 1 1,-1-1 0,2 0 217,1-3 145,-1 1 0,1 0 0,0 1 0,1-1 0,-1 1 0,0-1 0,1 1 0,0 0 1,-1 0-1,1 0 0,6-1 0,5-2-168,26-4 0,-29 7-76,41-6-519,93-4 0,-13 14-6181,-106 0 2729,-4 2 1226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55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87 4064,'-5'-10'829,"2"8"249,0 19 1016,2-5-1482,-5 61 2177,-3 28-1349,-10 142-114,15-155-849,2 58 171,2-89-117,-4-17-224,3-33-239,0 0 0,0 0 0,1-1 0,-1 1 0,1 0 0,3 13 0,-12-76 1362,-1-45-1354,-13-221-94,24 303 25,1 0-1,1 0 1,0 0-1,2 0 0,0 0 1,1 1-1,0 0 1,2 0-1,0 1 0,1 0 1,1 0-1,1 1 1,0 0-1,14-15 0,-13 18 48,2 0 0,-1 1 0,30-21 0,-12 13-132,35-16-1,-58 32 58,1 0 1,-1 1-1,1 0 1,0 0-1,0 1 0,0 0 1,18-2-1,-24 4 8,0 0 1,0 0-1,0 0 1,0 1-1,0-1 0,0 1 1,0 0-1,0 0 1,0 0-1,0 0 1,0 0-1,-1 1 0,1-1 1,0 1-1,-1 0 1,1-1-1,-1 1 1,0 0-1,0 1 0,0-1 1,0 0-1,0 1 1,0-1-1,0 1 1,-1-1-1,1 1 0,1 4 1,-2-2 5,1 0 0,-1 0 0,0 0 1,0 1-1,-1-1 0,0 0 0,1 0 0,-2 1 1,1-1-1,-1 0 0,0 1 0,-2 8 0,0-3 31,-1-1 0,0 0-1,0-1 1,-1 1-1,-9 14 1,4-13-2,-1 1 0,0-1 0,0 0 0,-1-1-1,-24 16 1,-17 14-137,52-39 127,-1 0 1,0 1-1,1-1 0,0 0 1,-1 1-1,1-1 1,0 1-1,0 0 0,-1-1 1,1 1-1,1 0 0,-1 0 1,0 0-1,0-1 0,1 1 1,-1 0-1,1 0 0,-1 0 1,1 0-1,0 0 0,0 0 1,0 0-1,0 0 0,0 0 1,1 0-1,-1 0 0,0 0 1,1 0-1,0 0 0,-1 0 1,1 0-1,0 0 0,0-1 1,1 3-1,72 113 159,-7 16-276,-57-109 99,-1 0 0,-1 1 0,8 44 1,-15-64 24,-1 0 1,0-1-1,0 1 1,0 0 0,-1-1-1,1 1 1,-1-1-1,0 1 1,0-1-1,-1 1 1,1-1-1,-1 0 1,0 1 0,0-1-1,-1 0 1,1 0-1,-1-1 1,0 1-1,0 0 1,0-1-1,0 0 1,-1 0 0,1 0-1,-1 0 1,0 0-1,0-1 1,0 1-1,0-1 1,-8 3-1,-9 2 35,-1-1 0,0-1 0,0 0 0,-23 0 0,-92 1 364,114-5-495,-60-4 270,75 3-568,-1-2-1,1 1 1,-1-1 0,1 0-1,-1-1 1,-13-6-1,17 6-269,1 1 0,0-1 0,0 0-1,0 0 1,0-1 0,1 1-1,-6-7 1,8 9 450,0 1 0,1-1 0,-1 0 0,1 0 0,-1 0 1,1 0-1,-1 0 0,1 0 0,-1 0 0,1 0 0,0-1 0,-1 1 0,1 0 0,0 0 0,0 0 1,0 0-1,0 0 0,0 0 0,0-1 0,0 1 0,1 0 0,-1 0 0,0 0 0,0 0 0,1 0 0,-1 0 1,1 0-1,-1 0 0,1 0 0,0 0 0,-1 0 0,2-1 0,14-14-2274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0:59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59 7648,'-23'-25'2816,"20"22"-2176,6 6-192,15-3 832,18 0-800,16-3 768,9 0-704,6-2-256,-3 2-192,3-2-320,-1 5 128,4 5-7072,-5-10 3904,-12-10 224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55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20 2912,'3'-20'3472,"-2"21"-3271,0 0 0,-1 0 1,1 0-1,-1 0 0,1-1 1,-1 1-1,0 0 0,1 0 1,-1 0-1,0 0 0,0 0 1,1 0-1,-1 1 0,0-1 0,0 1 1,0 1 465,1 7-210,0-1 1,-1 0 0,0 0 0,0 0-1,-1 0 1,-3 15 0,-18 54 395,12-49-478,-3 16-66,-3 0 0,-37 76 1,34-84-650,11-12-3795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56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0 3808,'-19'0'1227,"19"0"-1208,0 0 0,-1 0 1,1 0-1,-1 0 1,1 0-1,0 0 0,-1 0 1,1 1-1,0-1 1,-1 0-1,1 0 0,0 0 1,-1 0-1,1 0 1,0 1-1,-1-1 1,1 0-1,0 0 0,0 1 1,-1-1-1,1 0 1,0 0-1,0 1 0,-1 0 1,-5 4 224,1 1 1,0 1 0,0-1-1,0 1 1,1 0-1,-7 12 1,9-13 66,-5 10 372,0 1-1,1 0 1,1 0-1,-3 20 1,7-32-608,0-1 0,1 1 0,0 0-1,0-1 1,0 1 0,0 0 0,1-1 0,0 1 0,0-1-1,0 1 1,0-1 0,1 1 0,0-1 0,0 0-1,0 0 1,0 0 0,1 0 0,0 0 0,-1 0 0,1-1-1,5 5 1,-6-6-28,0 0 0,0-1 0,0 1 0,0-1 0,0 0 0,1 0 0,-1 0 0,0 0 0,1 0-1,-1 0 1,1 0 0,-1-1 0,0 1 0,1-1 0,0 0 0,-1 0 0,1 0 0,-1 0 0,1 0 0,-1 0 0,1-1-1,-1 1 1,3-2 0,-1 1-19,0-1 0,0 0-1,-1 0 1,1 0 0,-1 0-1,0-1 1,1 1 0,-1-1-1,0 0 1,0 0 0,-1 0 0,1 0-1,-1 0 1,3-5 0,6-12 53,-2-1 1,12-34 0,-18 47-131,-1-1 0,0 0-1,2-15 1,-4 21 3,0 1-1,0 0 1,0-1-1,0 1 1,-1-1-1,1 1 0,-1-1 1,1 1-1,-1 0 1,0-1-1,0 1 1,0 0-1,0 0 0,0 0 1,0 0-1,-1 0 1,-2-3-1,2 3 24,0 0 0,0 1 0,0-1 0,-1 1-1,1 0 1,-1 0 0,1 0 0,-1 0 0,1 0 0,-1 0 0,0 1-1,1-1 1,-1 1 0,0 0 0,1 0 0,-1 0 0,0 0 0,1 0-1,-1 1 1,0-1 0,1 1 0,-6 1 0,-2 2 78,0-1 0,1 1 1,0 1-1,-13 8 0,17-10-128,-2 1-395,-1 1 0,-10 10 0,16-13 26,0 0 0,1-1 0,-1 1 0,0 1 0,1-1 0,0 0 1,-1 0-1,1 0 0,0 1 0,0-1 0,0 0 0,1 1 0,-2 4 1,2 6-1794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5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519 20 4384,'-12'-16'1424,"11"16"-1391,1 0-1,0-1 1,0 1 0,-1 0 0,1 0-1,0-1 1,-1 1 0,1 0 0,0 0 0,-1-1-1,1 1 1,0 0 0,-1 0 0,1 0-1,-1 0 1,1 0 0,0-1 0,-1 1-1,1 0 1,-1 0 0,1 0 0,0 0 0,-1 0-1,1 0 1,-1 1 0,1-1 0,0 0-1,-1 0 1,0 0 0,-1 0 434,2 1-282,1 1 0,-1-1 0,1 0 0,0 0 0,-1 1 0,1-1 0,0 0 0,0 0 0,0 0 0,0 0 0,0 0 0,0 0-1,0 0 1,0 0 0,0-1 0,0 1 0,1 0 0,-1-1 0,2 2 0,34 13 1612,-29-12-1410,55 19 664,-42-16-763,-1 1 0,0 0 0,36 21 0,-53-26-307,0-1 1,-1 1 0,0 0-1,1 0 1,-1 0 0,0 0-1,0 0 1,0 0 0,0 1-1,-1-1 1,1 1 0,2 4-1,-3-2 7,0-1-1,0 1 0,0 0 1,0-1-1,-1 1 0,0 0 1,0-1-1,0 8 1,-42 335-143,-49 243 443,79-464-123,5 0 1,18 230-1,-9-331-133,1 28 199,3 0 0,19 76 0,5-27 628,-30-102-823,0 0 0,0 1 0,0-1 0,0 0 0,0 0 0,0 1 0,0-1 0,0 0 1,0 1-1,0-1 0,0 0 0,0 0 0,0 1 0,0-1 0,0 0 0,0 0 0,-1 1 0,1-1 0,0 0 1,0 0-1,0 0 0,0 1 0,-1-1 0,1 0 0,0 0 0,0 0 0,0 0 0,-1 1 0,1-1 0,0 0 0,0 0 1,0 0-1,-1 0 0,1 0 0,0 0 0,0 0 0,-1 1 0,1-1 0,0 0 0,-1 0 0,1 0 0,0 0 0,0 0 1,-1 0-1,1 0 0,0 0 0,0-1 0,-1 1 0,1 0 0,0 0 0,0 0 0,-1 0 0,1 0 0,0-1 0,-23-6 250,12 3-87,-58-12 184,-139-14-1,104 18-347,69 8-362,-99-16 358,48-2-6385,67 15 658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8:59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3072,'-5'-2'1477,"8"6"-327,8 6 84,3-2 2,25 10 1,5 3-542,-20-7-253,-1 1-1,36 31 1,37 44 139,-17-14-295,-49-49-218,84 78 69,-91-81-120,-2 0 0,34 50 0,-16-6 50,53 125-1,-66-127 87,-2 2 0,19 98-1,1 139 377,-38-232-19,-4 0 0,-11 126-1,2-150-155,-1-1-1,-3 0 0,-2-1 1,-36 88-1,20-77 120,-2-2 0,-52 70 1,27-43-113,-7 16-292,-59 85 339,88-136-1486,-71 73-1,52-69-995,8-11-3318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06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46 116 1888,'-2'1'-28,"-2"1"961,0 0-1,0 0 1,0 1-1,-24 6 10923,33-14-11711,5 2 134,1 1-1,20-2 1,5-1 73,95-12 494,-90 13-817,-1-1-1,42-12 1,-27 1 153,-14 4 16,52-10 1,-22 7-241,-48 9 655,-17 5-2130,-48 12-11426,32-1 10912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07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32 2400,'-23'8'13749,"33"-5"-11600,-5-3-1854,0 1 1,0-1-1,0 0 0,8 0 1,2-1 131,148-9 1184,-47 2-1137,49 7 132,-45 1-1496,-40-3-3146,-76 3 3708,-3 0 10,0 0 0,1 0-1,-1 0 1,1 0 0,-1-1-1,0 1 1,1 0 0,-1-1-1,0 1 1,1 0 0,-1-1-1,0 0 1,0 1 0,0-1-1,1 0 1,-1 0 0,0 1-1,0-1 1,0 0 0,1-1-1,6-7-2667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07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22 1728,'-44'3'9258,"49"-3"-9140,291 3 788,-146 2-330,-144-5-497,0 0-1,0-1 0,9-2 0,-13 3-49,0-1-1,0 1 0,0-1 1,0 0-1,0 0 0,0 0 1,0 0-1,0 0 0,-1 0 0,1 0 1,0-1-1,-1 1 0,3-3 1,0-2 175,-4 6-201,0 0-1,0 0 1,1 0 0,-1 0 0,0 0 0,0 0 0,0 0-1,0-1 1,0 1 0,0 0 0,0 0 0,1 0-1,-1 0 1,0-1 0,0 1 0,0 0 0,0 0 0,0 0-1,0 0 1,0-1 0,0 1 0,0 0 0,0 0 0,0 0-1,0 0 1,0-1 0,0 1 0,0 0 0,0 0-1,0 0 1,0 0 0,0-1 0,0 1 0,0 0 0,-1 0-1,1 0 1,0 0 0,0-1 0,0 1 0,0 0 0,-2 1-63,1 1 0,0-1 0,-1 1 0,1-1 0,0 1 0,0 0 1,0 0-1,-1 2 0,-5 7-84,-80 139 608,-80 157 619,76-168-550,82-125-460,3-6 24,0 1-1,-7 14 1,13-22-657,3-1 112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07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17 4896,'5'-17'2208,"-5"25"-1920,0-4 64,0 4-256,-5 0 1440,5 3-832,-5-3 384,2 4-608,-2-4-32,5 3-256,-5-6 192,5 2-256,-8-3-1248,8 0 608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08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3712,'-1'0'173,"0"1"0,0-1 0,0 1 0,-1-1 0,1 1 0,0-1 1,0 1-1,0 0 0,0 0 0,0-1 0,0 1 0,1 0 0,-1 0 0,0 0 0,0 0 1,1 0-1,-1 0 0,0 0 0,0 2 0,-12 24 1731,11-23-1697,0 3 71,0 1-1,0-1 1,0 1 0,1 0-1,0 0 1,1 0-1,0 15 1,0-7-51,1 3-66,0 0-1,1-1 1,1 1 0,0-1 0,11 31-1,-10-38-83,0-1 0,1 0 0,-1 0 0,2-1 0,0 0 0,0 1 0,0-2 0,1 1 0,1-1 0,-1 0 0,11 8 0,-15-14-22,0 0 0,0 0 0,0 0 1,0 0-1,0 0 0,1-1 0,-1 0 0,0 1 1,1-1-1,-1-1 0,1 1 0,0 0 0,-1-1 1,1 0-1,0 1 0,-1-1 0,7-1 0,-7 0-18,-1 0 0,1 0 0,0 0 0,0 0 0,-1-1 0,1 1 0,0-1 0,-1 1 0,0-1 0,1 0 0,-1 0 0,0 0 0,0 0 0,0 0 0,0-1 0,0 1 0,-1-1 0,1 1 1,-1-1-1,2-3 0,2-6 68,-1-1 1,0 1 0,-1-1-1,-1 0 1,0 0 0,1-15-1,-3 7-58,0 0 0,-6-42 0,5 57-69,0 0 0,-1 1 0,0-1 1,0 0-1,0 1 0,0-1 1,-1 1-1,0-1 0,0 1 1,-1 0-1,0 1 0,-8-10 1,9 11 7,0 1 1,0-1 0,-1 1 0,1 0 0,-1 0 0,0 0 0,0 0 0,1 0 0,-1 1 0,0 0-1,0 0 1,0 0 0,-1 0 0,1 1 0,0-1 0,0 1 0,0 0 0,0 0 0,-7 2 0,3-1-315,-1 1 0,1 0 0,-10 4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08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2816,'0'-1'121,"0"0"1,0 0-1,1 0 0,-1 1 1,0-1-1,0 0 0,1 0 1,-1 1-1,1-1 0,-1 0 1,1 0-1,-1 1 0,1-1 1,-1 1-1,1-1 0,-1 0 1,1 1-1,0-1 0,-1 1 1,1-1-1,0 1 0,0 0 1,-1-1-1,1 1 0,0 0 1,0-1-1,0 1 0,0 0 1,0 0 46,0-1 1,1 1-1,-1 0 0,0 0 1,0 0-1,0 0 0,0 0 1,0 0-1,0 0 1,0 0-1,0 0 0,0 0 1,0 1-1,1-1 1,-1 0-1,0 1 0,0-1 1,0 1-1,-1-1 1,1 1-1,0 0 0,1 0 1,1 3 68,0 0 1,0 1 0,-1-1-1,1 0 1,-1 1 0,0 0-1,0-1 1,-1 1 0,2 7-1,1 7 238,0 22-1,-1-17-167,17 247 1298,-20-259-1594,1-8-1,8 98 310,-9-96-198,0-1 0,1 1 0,-2 0 0,0 8 0,-1 8-780,4-17 56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08.5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422 518 2496,'-5'-8'1016,"5"8"-856,0-1-1,0 1 0,0-1 0,-3-3 1593,2 4-1593,1 0 1,-1-1-1,1 1 0,0 0 0,-1 0 1,1 0-1,-1-1 0,1 1 0,-1 0 1,1 0-1,0 0 0,-1 0 0,1 0 1,-1 0-1,1 0 0,-1 0 0,0 0 1,-5 0 111,0 1 0,0 0 0,0 0 1,1 1-1,-1-1 0,0 1 1,1 0-1,-1 1 0,-6 3 0,-6 5 222,-19 15 0,37-26-490,-30 24 299,0 0 0,2 2 1,1 1-1,2 1 0,0 2 0,2 0 0,1 1 1,-21 43-1,42-72-304,-5 9 38,0 1 0,1 0 0,-7 22-1,12-31-1,-1 0-1,1 0 0,-1 1 1,1-1-1,0 0 1,0 0-1,0 0 0,1 1 1,0 2-1,-1-4 1,1 0 1,0-1-1,-1 1 0,1-1 1,0 1-1,0 0 0,0-1 1,0 0-1,0 1 0,0-1 1,1 0-1,-1 1 0,0-1 1,1 0-1,-1 0 0,1 0 1,1 1-1,0-1 0,-1 0-1,1 0 1,-1 0-1,1-1 1,-1 1-1,1-1 1,-1 0-1,1 0 1,0 0-1,-1 0 1,1 0-1,3-1 0,32-8 117,-30 6-106,6-2-12,-1-1-1,1 0 1,-1-1-1,-1 0 1,0-1-1,0-1 0,0 0 1,-1 0-1,-1-1 1,1-1-1,-2 0 0,17-22 1,-3-2 98,-2-1 0,-1-1 0,19-49-1,-33 65-140,-4 16-324,-3 20 116,-2 18-69,0-14 319,2 1 1,0 0-1,0-1 0,2 1 0,1-1 1,6 32-1,-5-40-40,0-1 1,1 0 0,7 14-1,-10-22 66,0 0 0,0 1 1,0-1-1,1 0 0,-1 0 0,1-1 0,-1 1 0,1 0 0,0 0 0,-1-1 0,1 1 1,0-1-1,0 1 0,0-1 0,0 0 0,0 0 0,1 0 0,-1 0 0,0 0 0,0-1 1,1 1-1,2 0 0,-4-1-39,1-1 1,-1 1-1,0 0 0,0-1 1,1 1-1,-1-1 0,0 1 1,0-1-1,0 0 1,0 1-1,0-1 0,0 0 1,0 0-1,1-1 1,13-16 23,-12 14-24,16-22 34,-2-2 0,0 0 1,12-31-1,8-13-37,83-144 294,-103 186-313,-3-1 0,0 0 0,12-41 0,-13 23-62,-2-1 1,6-74-1,-16 116 73,-1 7-19,1 0 0,-1-1 1,0 1-1,0 0 0,0 0 0,1 0 0,-1-1 0,-1 1 0,1 0 0,0 0 0,0 0 0,0 0 0,-1-1 0,1 1 0,0 0 0,-1 0 0,0-1 0,1 2 8,0-1 1,0 1-1,0 0 1,-1 0-1,1 0 1,0 0-1,0 0 1,0 0-1,0 0 1,0 0-1,-1 0 1,1-1-1,0 1 1,0 0-1,0 0 1,0 0-1,0 0 0,-1 0 1,1 0-1,0 0 1,0 0-1,0 0 1,0 0-1,-1 0 1,1 0-1,0 0 1,0 1-1,0-1 1,0 0-1,-1 0 1,1 0-1,0 0 1,0 0-1,0 0 1,0 0-1,0 0 1,0 0-1,-1 1 1,1-1-1,0 0 1,0 0-1,0 0 1,0 0-1,-4 4-18,0 1-1,1-1 0,0 0 1,-1 1-1,2 0 1,-1 0-1,0-1 1,-1 8-1,-14 46 99,10-30-50,-4 10 86,-34 122-79,38-125 24,2-1-1,-4 62 0,10-74-2,-2 22 234,7 75 0,-4-112-224,1 0 0,-1 0 0,1-1 0,4 11 0,-5-16-45,-1 1 0,1-1 0,0 0 1,0 0-1,-1 0 0,1 1 1,0-1-1,0 0 0,0 0 0,0 0 1,1 0-1,1 1 0,-3-2-6,1 0 0,0 1 0,0-1 0,-1 0 0,1 0 0,0 0 0,0 0 0,-1 0 0,1 0 0,0 0 0,0 0 0,0 0 0,-1 0 1,1 0-1,0 0 0,0-1 0,-1 1 0,1 0 0,0-1 0,0 1 0,-1 0 0,1-1 0,0 1 0,0-1 0,4-4 4,-1-1 1,1 1-1,-1 0 0,-1-1 1,1 0-1,-1 0 1,0 0-1,2-7 1,3-3-47,6-12-51,-7 12-29,1 0-1,0 1 1,1 0-1,1 1 1,16-19 0,-26 33 103,2-2-45,0 0 0,0 0 0,0 0-1,0 1 1,0-1 0,0 1 0,1-1 0,1 0 0,-3 1 40,0 1 0,0 0 0,0 0 0,0 0 0,0 0 0,0 0 0,0 0 0,0 0 0,0 1 0,0-1 0,0 0 0,0 0 0,0 1 0,0-1 0,0 0 0,0 1 0,-1-1 0,1 1 0,0 0 0,0-1 0,0 1 0,-1-1 0,1 1 0,0 0 0,-1 0 0,1 0 0,8 9-144,-2 1 1,8 12-1,10 14 155,-18-29 85,0-1 1,0 1-1,0-1 0,15 11 0,-19-16-67,0 0 0,0-1 0,-1 1 0,1-1 0,0 1 0,1-1 0,-1 0 0,0 0 0,0-1 0,0 1 0,0-1 0,1 1 0,-1-1 0,0 0 0,0 0 0,1-1 0,-1 1 0,5-2 0,0-1-2,0 0-1,0-1 1,0 1-1,-1-2 1,11-7-1,32-28 122,-50 40-138,45-43 255,70-87-1,-113 126-290,-1 3 30,1-2-55,1 1 0,-1-1 0,1 1 0,-1-1 0,5-2 0,-7 5 49,1-1-1,-1 1 1,1 0-1,-1 0 1,1-1-1,-1 1 1,1 0-1,-1 0 1,1 0-1,-1 0 1,1 0-1,-1 0 1,1 0-1,-1 0 1,1 0-1,-1 0 1,1 0-1,-1 0 1,1 0-1,-1 0 1,1 0-1,-1 0 1,1 1-1,-1-1 1,1 0-1,-1 0 0,1 1 1,-1-1-1,0 0 1,1 1-1,-1-1 1,1 0-1,-1 1 1,0-1-1,1 1 1,-1-1-1,0 0 1,0 1-1,1-1 1,-1 1-1,0-1 1,0 1-1,0-1 1,1 1-1,-1-1 1,0 1-1,4 15-41,0 0 0,-1 0 0,0 0 0,0 30-1,-3-42 55,1 30 141,-1 0 0,-1 0-1,-2 0 1,-11 49 0,12-76-51,0 0 0,-1 0 0,0 0 1,0 0-1,-1-1 0,1 1 0,-1-1 0,-7 8 1,9-12-42,0 0 0,0 0 1,0 0-1,-1 0 0,1 0 1,0-1-1,-1 1 0,1-1 1,-1 1-1,-4 1 0,5-3-28,0 0-1,0 1 1,0-1-1,0 0 1,0 0-1,0 0 1,0 0-1,0 0 1,1-1-1,-1 1 1,0-1-1,0 1 1,0-1-1,1 0 1,-1 1-1,0-1 1,-2-2-1,-4-3-65,1 0 0,0-1 0,0 0 0,1-1 0,0 1 0,0-1 0,-8-14 0,14 21 22,-1 1 0,1-1 0,-1 1 0,1-1 0,0 0 0,-1 1 0,1-1 0,0 1 0,-1-1 0,1 0 0,0 1 1,0-1-1,0 0 0,0 1 0,-1-1 0,1 0 0,0 0 0,0 1 0,0-1 0,1 0 0,-1 1 0,0-1 0,0 0 0,0 1 0,0-1 0,1 0 0,-1 1 0,0-1 0,0 0 0,1 1 0,-1-1 0,1 1 0,-1-1 0,0 1 0,1-1 1,-1 1-1,1-1 0,-1 1 0,1-1 0,0 1 0,-1-1 0,1 1 0,-1 0 0,1-1 0,0 1 0,-1 0 0,1 0 0,0-1 0,5 0-30,0 0 1,-1 0-1,1 1 0,10 0 0,-11 0 84,45-1-198,76-10 0,-90 6 211,0-2 1,0-1 0,-1-1 0,44-18-1,-65 21 78,-2 0-1,1-1 1,-1 0 0,22-18-1,-30 23 6,-4 3-63,-4 8-68,-11 16-110,1-4 65,2 1-1,0 0 0,1 1 1,1 0-1,-8 28 0,17-45 65,0-1-1,0 1 0,1 0 1,0 0-1,0 0 0,0 0 1,0-1-1,1 1 0,0 0 1,0 0-1,1-1 0,3 9 1,-4-10 16,1-1 0,0 1 0,-1-1 0,2 1 0,-1-1 0,0 0 0,0 0 0,1 0 0,0 0 0,0-1 0,0 1 0,0-1 0,0 1 0,0-1 0,0 0 0,1 0 0,-1-1 0,1 1 0,4 1 0,-6-3-27,-1 0 0,1 1 0,-1-1 1,1 0-1,0 0 0,-1 0 0,1 0 1,0 0-1,-1-1 0,1 1 1,0 0-1,-1-1 0,1 1 0,-1-1 1,1 1-1,-1-1 0,1 0 0,-1 0 1,1 0-1,-1 0 0,0 0 0,3-2 1,0-1 76,0-1 0,-1 0 0,1 0 0,4-8 0,-6 9-43,2-4 8,0-1 0,0 1 0,-1-1 0,0 0 0,-1 0 0,0 0 0,0 0 0,-1 0 1,0-1-1,-1-16 0,-2-5-49,-12-58 0,5 46 22,7 34-31,-1 0 0,-1 0 0,0 1 0,0-1 0,0 1 0,-9-11-1,8 11 48,5 8-49,0-1 1,-1 1 0,1-1 0,0 1-1,-1-1 1,1 1 0,0-1-1,0 1 1,0-1 0,-1 0 0,1 1-1,0-1 1,0 1 0,0-1-1,0 0 1,0 1 0,0-2 0,1 1 9,-1 1 0,1-1 0,-1 0 0,1 0 0,-1 1 0,1-1 0,0 0 1,-1 1-1,1-1 0,0 1 0,-1-1 0,1 1 0,1-1 0,4-2 5,0 1 0,0 0 0,0 0 0,0 0 0,11 0-1,1-2-30,7-2 28,1 1 0,0 1-1,0 2 1,0 0 0,1 2-1,-1 1 1,32 4 0,-54-4-1,0 0 0,1 1 0,-1-1 0,0 1 0,0-1 0,0 1-1,0 1 1,0-1 0,0 0 0,-1 1 0,1 0 0,-1 0 0,1 0 0,-1 0 0,0 1 0,0-1 0,-1 1 0,1 0 0,-1-1 0,3 8 0,1 3 14,-1 0-1,-1 0 1,0 0 0,-1 0-1,1 16 1,10 65 38,-13-86-34,1-1 0,1 1 0,-1-1 0,2 0 0,-1 0 0,1 0 0,0-1 0,0 1 0,1-1 0,0 0-1,0 0 1,9 8 0,-12-14 0,-1 0-1,1 0 0,0 0 0,0 0 1,-1 0-1,1 0 0,0-1 1,0 1-1,0-1 0,0 1 0,0-1 1,0 0-1,0 1 0,0-1 0,0 0 1,0 0-1,0-1 0,0 1 1,0 0-1,0-1 0,0 1 0,0-1 1,2 0-1,0-1-17,0 1 1,-1-1-1,1 0 1,0 0-1,0-1 0,-1 1 1,0-1-1,1 0 1,3-4-1,5-8 29,-1-1 1,0 0-1,-1-1 1,11-26-1,23-76-94,-17 43 272,13-46-251,47-163 48,-82 266 0,22-113-192,-26 119 94,-1 13 96,-1 0 0,1 0 0,0 0 0,0 0-1,0 1 1,0-1 0,0 0 0,0 0 0,0 0 0,0 0 0,0 0-1,0 0 1,0 0 0,0 0 0,0 0 0,0 0 0,0 0-1,0 0 1,0 0 0,0 0 0,0 0 0,0 0 0,0 0-1,0 0 1,0 0 0,0 0 0,0 0 0,0 0 0,-1 0-1,1 0 1,0 0 0,0 0 0,0 0 0,0 0 0,0 0-1,0 0 1,0 0 0,0 0 0,0 0 0,0 0 0,0 0-1,0 0 1,0 0 0,0 0 0,0 0 0,0 0 0,0 0 0,0 0-1,0 0 1,0-1 0,0 1 0,0 0 0,0 0 0,0 0-1,0 0 1,0 0 0,-8 20-33,-76 325 153,72-282-25,-8 126 0,19-168-35,0-7 39,0-1 0,1 0-1,0 1 1,1-1 0,1 0 0,5 21 0,-7-33-94,0-1 0,0 1-1,0-1 1,1 1 0,-1-1 0,0 1-1,0-1 1,0 1 0,1-1-1,-1 1 1,0-1 0,1 1 0,-1-1-1,0 0 1,1 1 0,-1-1 0,0 0-1,1 1 1,-1-1 0,1 0-1,-1 0 1,0 1 0,1-1 0,-1 0-1,1 0 1,-1 0 0,1 1-1,-1-1 1,1 0 0,-1 0 0,1 0-1,-1 0 1,1 0 0,-1 0-1,1 0 1,-1 0 0,1 0 0,-1 0-1,1 0 1,-1-1 0,1 1-1,-1 0 1,1 0 0,-1 0 0,1-1-1,-1 1 1,1 0 0,-1-1-1,0 1 1,1 0 0,-1-1 0,1 1-1,2-3-18,0 0 0,0 0 0,-1 0 0,1-1 0,-1 1 0,3-5 0,35-69-103,-30 54-5,1 0 1,2 0 0,0 2 0,32-40-1,-44 60 119,0 0 0,0-1 0,0 1-1,0 0 1,0 0 0,1 0-1,-1 1 1,0-1 0,1 0 0,-1 0-1,1 1 1,-1-1 0,1 1 0,-1-1-1,1 1 1,-1 0 0,1-1-1,-1 1 1,1 0 0,0 0 0,-1 0-1,1 0 1,-1 0 0,1 1 0,0-1-1,-1 0 1,1 1 0,-1-1 0,1 1-1,-1 0 1,0-1 0,3 3-1,3 2-7,0 0 0,-1 0-1,0 1 1,-1 0 0,7 7-1,-6-5-62,132 148 124,-124-142 20,0 0 0,0-1 0,18 13 0,-31-25-51,1 0 0,-1-1 1,0 1-1,1 0 0,-1-1 0,0 1 1,1-1-1,-1 1 0,1-1 0,-1 0 1,0 1-1,1-1 0,-1 0 1,1 0-1,-1 0 0,1 0 0,-1 0 1,1-1-1,1 1 0,-1-1-2,1 0 0,-1 0 0,0-1-1,0 1 1,0 0 0,0 0 0,-1-1 0,1 0-1,0 1 1,-1-1 0,2-2 0,3-4 2,0 0-1,-1-1 1,0 0 0,4-12 0,-8 18-16,30-82 30,-20 53-90,1 1 1,25-46 0,-18 47-518,-18 30 578,-1 1 0,1 0 1,-1-1-1,1 1 0,0 0 0,-1 0 1,1-1-1,-1 1 0,0 0 1,1 0-1,-1 0 0,0 0 0,1 0 1,-1 1-1,0-1-10,5 15 63,-2 1-1,0 0 0,-1 0 0,-1 0 1,-2 29-1,1-25 4,0-17-12,0 0-1,-1 1 1,1-1-1,-1 0 1,0 0-1,-3 8 1,3-11-41,1 1 1,-1 0 0,0-1-1,0 1 1,0-1 0,0 0-1,0 1 1,0-1 0,0 0 0,0 1-1,0-1 1,-1 0 0,1 0-1,0 0 1,-1 0 0,1 0 0,-1 0-1,-2 0 1,1 1 0,-6 2 25,9-4-31,-1 0 0,1 0 0,0 0 0,0 0 0,0 0 0,0-1 0,0 1 0,0 0-1,0 0 1,0 0 0,0 0 0,0 0 0,0 0 0,0 0 0,0 0 0,0 0 0,0 0 0,0 0-1,0-1 1,0 1 0,0 0 0,0 0 0,0 0 0,0 0 0,0 0 0,0 0 0,0 0 0,0 0-1,0 0 1,0 0 0,0-1 0,0 1 0,0 0 0,0 0 0,0 0 0,0 0 0,0 0 0,0 0 0,0 0-1,0 0 1,0 0 0,0 0 0,1 0 0,-1 0 0,0 0 0,0 0 0,0-1 0,0 1 0,0 0-1,0 0 1,0 0 0,0 0 0,0 0 0,0 0 0,0 0 0,1 0 0,-1 0 0,0 0 0,10-8 131,14-6 90,-4 9-302,-1 1 0,1 1 1,0 1-1,-1 0 0,1 2 0,28 2 1,-38-1-546,-1 0 0,1 0 0,-1 1 0,0 1 0,12 3 0,-17-4-106,0 0 0,0 0 0,0 1 0,0-1-1,0 1 1,-1 0 0,1 0 0,-1 0 0,0 0 0,0 1 0,0-1 0,0 1 0,2 4 0,9 15-2836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0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18 1728,'-5'-8'6298,"-5"1"-3967,9 6-2274,0 1 1,0 0-1,-1-1 0,1 1 1,0 0-1,-1 0 0,1 0 1,0 0-1,-1 0 0,1 0 1,0 0-1,-1 1 0,1-1 1,-2 1-1,-24 9 478,16-5-303,-18 5 71,20-8-242,1 1 1,-1 1-1,0 0 1,1 0-1,-15 10 1,8-3 35,1 1 1,1 0-1,0 0 0,0 2 1,1 0-1,1 0 1,0 1-1,-11 22 1,11-17-49,2 0 0,0 1 0,1 0 0,1 1 1,2-1-1,-6 35 0,10-47-16,0 1 0,0-1 0,1 1 0,1-1 0,0 1 0,0-1 0,1 1 0,0-1 0,0 1 0,5 11 0,-4-16 8,-1 0 1,1 0-1,0-1 1,0 1-1,0 0 1,1-1-1,-1 0 1,1 0-1,0 0 1,0 0 0,1-1-1,-1 0 1,1 0-1,0 0 1,0 0-1,0 0 1,0-1-1,10 3 1,-8-4 27,-1 1 1,0-1-1,0-1 0,1 0 1,-1 1-1,0-2 0,1 1 1,-1-1-1,0 0 0,1 0 1,-1-1-1,0 0 0,0 0 1,0 0-1,0-1 0,9-5 1,-14 7-60,1-1 0,0 1 0,-1-1 0,1 1 0,-1-1 0,1 1 0,-1-1 0,0 0 0,0 0 0,0 0 0,0 0 0,0 0 0,0 0 0,0 0 0,-1 0 0,1 0 0,-1 0 0,1 0 0,-1 0 0,0 0 0,0-1 0,0 1 0,0 0 0,0 0 0,0 0 0,-2-4 0,1 3-16,0 0-1,0 0 1,0 0 0,-1 1-1,1-1 1,-1 0 0,0 1-1,0-1 1,0 1 0,0 0-1,0-1 1,-1 1 0,1 0-1,-1 0 1,1 1 0,-1-1-1,0 0 1,1 1 0,-4-2 0,-3 1-39,0-1 0,1 1 0,-1 1 0,0 0 1,0 0-1,-17 1 0,13 1-51,1 0 0,0 0-1,0 2 1,-21 5 0,9 4-1361,14-3-470,10-9 1834,0 0 0,0 1 0,0-1 0,0 0 0,0 1 0,-1-1 1,1 0-1,0 0 0,0 1 0,1-1 0,-1 0 0,0 1 0,0-1 1,0 0-1,0 1 0,0-1 0,0 0 0,0 1 0,0-1 0,1 0 0,-1 0 1,0 1-1,0-1 0,0 0 0,1 0 0,-1 1 0,0-1 0,0 0 1,0 0-1,1 0 0,-1 0 0,0 1 0,1-1 0,-1 0 0,10 2-3272,6 1 1136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10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69 3072,'-2'-3'248,"1"1"-1,0-1 1,0 0 0,0 0-1,0 0 1,1 0 0,-1 0-1,1 0 1,0 0-1,0 0 1,0 0 0,0 0-1,0 0 1,1 0 0,0-4-1,1-8 3621,-2 15-3822,0 0 0,0-1 0,0 1-1,0 0 1,0 0 0,0 0 0,0 0 0,0 0 0,0 0-1,0-1 1,-1 1 184,1 0-185,0 0 1,0 0 0,0 0 0,0-1 0,0 1 0,-1 0-1,1 0 1,0 0 0,0 0 0,0 0 0,0 0 0,0 0 0,0 0-1,-1 0 1,1 0 0,0 0 0,0 0 0,0 0 0,0 0-1,0 0 1,-1 0 0,1 0 0,0 0 0,0 0 0,0 0 0,0 0-1,0 0 1,-1 1 0,-1 0 47,0 0-1,0 1 0,0 0 1,0-1-1,0 1 1,0 0-1,1 0 0,-3 3 1,-5 9 27,1 0 0,0 0 1,1 1-1,1-1 0,0 2 0,1-1 0,-5 26 1,6-23-55,2 1 1,0 0 0,1 0 0,0 0 0,2 0-1,3 23 1,-2-34-26,-1-1-1,1 0 0,1 1 1,-1-1-1,1 0 1,0 0-1,1-1 0,0 1 1,0-1-1,0 1 1,1-1-1,0-1 0,0 1 1,8 6-1,-9-8 9,1-1 0,0 0 0,-1 0 0,1 0 0,1-1 0,-1 1 0,0-1-1,0-1 1,1 1 0,-1-1 0,1 0 0,0 0 0,-1 0 0,1-1 0,0 0 0,-1 0-1,1 0 1,0-1 0,9-2 0,-10 2 2,0 0 0,0-1 1,0 0-1,0 0 0,0-1 0,0 1 0,-1-1 0,1 0 1,-1 0-1,1-1 0,-1 1 0,0-1 0,-1 0 0,1 0 0,-1 0 1,0-1-1,0 1 0,0-1 0,0 0 0,-1 0 0,3-6 0,-1-2-6,0 0-1,-1 0 0,-1-1 0,0 1 0,-1-1 0,0 1 1,-1-1-1,0 1 0,-2-1 0,1 0 0,-2 1 0,1 0 1,-9-22-1,8 26-69,0 1 0,-1 0 0,0 0 0,-1 1 0,1-1 0,-2 1 0,1 0 0,-1 0 0,0 1 0,0-1-1,0 1 1,-1 1 0,0-1 0,-1 1 0,1 0 0,-1 1 0,0 0 0,0 0 0,0 1 0,0 0 0,-1 0 0,-11-2 0,4 3-105,-1 0 0,1 0 0,-25 2 0,33 1 62,0-1 0,0 1 0,0 1 0,0 0 0,0 0 0,0 0 0,1 1 0,-1 0 0,-9 6 0,16-8-50,0-1 0,0 1 0,0 0 0,0 0 0,0 0 0,0-1 0,0 1 0,0 0 0,0 0 0,0 1 0,1-1 0,-1 0 0,0 0 0,1 0 0,-1 0 0,1 0 0,-1 2 0,1-2-11,0 0 0,0-1 0,0 1 0,0 0 0,1 0 0,-1-1 0,0 1 0,1 0 0,-1-1 1,0 1-1,1 0 0,-1-1 0,1 1 0,-1 0 0,1-1 0,-1 1 0,1-1 0,-1 1 0,1-1 0,-1 1 0,1-1 0,0 0 0,-1 1 0,1-1 0,0 0 0,0 1 0,-1-1 0,1 0 1,0 0-1,0 0 0,1 1 0,22 3-3306,6 4 1110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10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27 6048,'-3'-16'2438,"3"15"-2396,0 1 0,0 0 0,0-1 0,0 1 0,0 0 0,0-1 1,0 1-1,0 0 0,0-1 0,0 1 0,0 0 0,0-1 0,0 1 0,0 0 0,1-1 0,-1 1 0,0 0 1,0-1-1,0 1 0,1 0 0,-1-1 0,0 1 0,0 0 0,1 0 0,-1-1 0,0 1 0,0 0 1,1 0-1,-1 0 0,0 0 0,1-1 0,-1 1 0,0 0 0,1 0 0,-1 0 0,0 0 0,1 0 1,0 0-1,-1 0 68,0 0 0,1 0 0,-1 1 0,1-1 0,-1 0 0,0 0 0,1 1 0,-1-1 0,0 0 0,0 1 1,1-1-1,-1 1 0,0-1 0,0 0 0,1 1 0,-1-1 0,0 1 0,0-1 0,0 1 0,0-1 0,0 0 0,0 1 0,3 14 1627,-2-12-1371,0 17 262,0-1 1,-1 1-1,-2-1 0,-5 33 1,5-34-336,-40 359 619,40-286-1718,2-57-2873,0-13 1407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31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2080,'0'0'5600,"11"15"-144,15-10-2886,-4-7-1985,0-1 0,38-9-1,-11 2-55,23 1-255,135 1 1,-181 8-138,38 6 0,-51-4-633,0 0 0,-1 2-1,0-1 1,0 1 0,13 6-1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32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8 4064,'-1'0'94,"1"-1"0,-1 0 1,1 1-1,-1-1 0,0 1 0,1-1 1,-1 1-1,0-1 0,1 1 0,-1 0 1,0-1-1,0 1 0,1 0 0,-1-1 1,0 1-1,0 0 0,0 0 0,1 0 1,-1 0-1,-1 0 0,0 0 227,0 0-1,0 1 1,0 0-1,0-1 1,0 1-1,0 0 1,0 0-1,-3 2 1,-2 2 40,1 0 1,-1 1-1,1-1 1,0 2-1,0-1 0,1 1 1,0-1-1,0 1 1,1 1-1,-1-1 1,-3 11-1,-4 11 352,-13 51-1,24-78-661,-21 87 763,4 0 0,-11 141 1,27 182 459,12-297-1053,25 120 1,-26-189-1268,3 0 1,32 82 0,-18-71-608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33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19 3136,'-1'-1'91,"1"0"-39,0 1 0,-1-1 0,1 0 0,-22-14 9617,30 18-9369,1 0 1,-1 0 0,0 1 0,0 1 0,11 7 0,40 31 495,-43-29-651,5 3-34,0 2 0,-2 0-1,0 1 1,18 27 0,56 94 117,-76-115-205,18 32 35,-3 1 0,41 105 0,-58-121 164,-2 0-1,-2 0 0,-2 1 0,7 88 0,-15-96-52,-1 1 0,-2-1-1,-1 0 1,-2 0 0,-2 0-1,-1 0 1,-16 39 0,-9 14-48,-52 96-1,-14-14-3305,64-119 577,3-11-3669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25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1472,'0'-8'1637,"0"-12"6336,7 32-5526,3 11-2120,-5 59 670,9 71-341,4 40-128,-12-123-239,0 16 462,-6-86-811,0 1 1,0-1 0,0 0-1,0 1 1,0-1 0,0 0-1,0 1 1,0-1-1,0 0 1,0 1 0,0-1-1,0 0 1,0 1 0,0-1-1,0 0 1,0 0-1,0 1 1,0-1 0,-1 0-1,1 1 1,0-1 0,0 0-1,0 0 1,0 1-1,-1-1 1,-4-5-1885,-5-18-2147,9 21 3403,-7-14-1178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25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89 5056,'-1'0'123,"-1"-1"1,1 1-1,0-1 1,0 1-1,-1-1 0,1 1 1,0 0-1,0-1 1,-1 1-1,1 0 1,0 0-1,-1 0 0,1 0 1,0 0-1,-1 1 1,1-1-1,0 0 1,0 0-1,-1 1 1,1-1-1,0 1 0,0-1 1,0 1-1,0 0 1,-1-1-1,0 2 1,-8 4 719,6-4-660,0 0 1,0 1-1,0-1 1,1 1 0,-1 0-1,1 1 1,0-1-1,0 0 1,0 1-1,0 0 1,0-1-1,1 1 1,0 0 0,0 0-1,0 1 1,0-1-1,1 0 1,-1 1-1,1-1 1,0 1-1,1-1 1,-1 1 0,1-1-1,0 9 1,1 2-82,0-1 1,1 0-1,1 1 1,0-1-1,1 0 1,10 24-1,-7-22-40,0-1 0,1 0 0,1 0 1,0-1-1,1 0 0,0-1 0,1 0 0,1 0 0,0-1 0,0-1 0,1 0 0,1-1 0,26 16 1,-36-24-2,1 0 0,-1 0 0,1 0 1,-1-1-1,1 0 0,0 0 0,-1 0 1,1 0-1,0-1 0,0 0 0,0 0 0,8-1 1,-9 1-17,-1-1-1,0 0 1,0 0 0,0-1 0,0 1 0,-1-1 0,1 1 0,0-1 0,0 0 0,-1 0-1,1 0 1,-1 0 0,0 0 0,0-1 0,0 1 0,0-1 0,0 0 0,0 1-1,-1-1 1,3-4 0,3-12-60,0 0 0,-2 0 0,0-1 0,-1 1 0,-1-1 1,0 0-1,-2 0 0,-1-1 0,-2-26 0,0 33 48,0 1 0,-1 0-1,-1 0 1,0 0 0,0 1 0,-2 0 0,1 0 0,-2 0-1,1 0 1,-2 1 0,0 0 0,0 0 0,0 1 0,-2 0 0,1 1-1,-1 0 1,0 1 0,-1-1 0,0 2 0,0 0 0,-1 0 0,0 1-1,0 0 1,-17-4 0,23 8-140,-1 0-1,0 1 1,1 0-1,-1 0 1,0 1-1,0-1 1,1 2 0,-13 1-1,16-2 13,1 0 0,-1 1 0,1-1 0,0 1 0,-1 0 0,1-1 0,0 1 0,0 0 0,-1 1 0,1-1 0,0 0 0,0 1 0,0-1 0,0 1 0,1-1 0,-1 1 0,0 0 0,1 0 0,-1 0 0,1 0 0,0 0 0,-1 0 0,1 0 0,0 0 1,0 1-1,1-1 0,-2 3 0,2-3-82,0 0 0,0-1 0,0 1 0,0 0 0,0-1 0,0 1 0,0 0 0,1-1 0,-1 1 1,1-1-1,-1 1 0,1 0 0,0-1 0,-1 1 0,1-1 0,0 0 0,2 3 0,2 2-710,0-2-1,0 1 0,6 5 1,2 1-773,13 13-436,0 3-69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26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7040,'0'0'2624,"0"8"-2048,0 3-128,0-3 96,0 4-384,0-1 704,0 0-480,0 2-192,0 2-96,5 1-1440,-5-8 736,0 0-2304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26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5408,'0'-1'150,"0"0"1,1 0-1,-1 1 1,1-1-1,-1 1 1,1-1-1,0 0 1,-1 1-1,1-1 1,0 1-1,-1-1 1,1 1-1,0 0 1,-1-1-1,1 1 1,0 0 0,0-1-1,0 1 1,-1 0-1,1 0 1,1 0-1,0 0-49,-1 0 0,0 0 0,0 1 0,0-1 0,0 0 0,0 1 0,0-1 1,0 1-1,0-1 0,0 1 0,0 0 0,0-1 0,0 1 0,0 0 0,0 0 0,1 1 0,3 4 285,-1 0 1,0 0-1,0 1 1,0-1-1,-1 1 1,0 0-1,0 0 1,-1 0-1,0 0 0,2 13 1,0 7 329,1 43 0,-5-50-479,2 214 1010,-3-129-6089,2-117 1477,3-13 1072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8:25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9 5312,'-30'-8'2400,"7"13"-2080,10 3-3968,10 6 1920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10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37 934 4064,'-1'-1'110,"0"0"0,0 0 0,-1 1 0,1-1 0,0 0 0,0 1 0,0-1 0,-1 1 0,1 0 0,0-1 1,-1 1-1,1 0 0,0 0 0,-1 0 0,1 0 0,-12-9 5328,11 4-4867,1-1-308,1-1 0,0 1 0,0-1 0,1 1 0,0-1 0,0 1 0,0-1 0,1 1 0,3-9 0,-2 5-82,3-13-4,2 1 0,0 1 0,2-1 0,0 1 0,1 1 0,1 0 0,1 1 0,1 0 0,16-17 1,-14 19-118,1 1 0,0 0 0,1 2 1,1 0-1,0 1 0,1 1 0,0 0 1,1 2-1,27-10 0,-45 19-32,0 0 0,0 0-1,0 0 1,1 1 0,-1-1 0,0 1-1,0 0 1,1 0 0,-1 0-1,0 0 1,6 2 0,-7-1 20,0-1 0,-1 1 0,1 0 0,0 0-1,0 0 1,0 0 0,0 1 0,-1-1 0,1 0 0,-1 1 0,1-1 0,-1 1 0,1-1-1,-1 1 1,0 0 0,0 0 0,0-1 0,0 1 0,1 3 0,1 3 29,0 0-1,-1 1 1,0-1 0,-1 1 0,1 12 0,-1 46 112,-2-36-87,-3 146 970,3-176-1058,1 0-1,0 0 1,0 0 0,0 0 0,0 0 0,0 0 0,0 0 0,1 0 0,-1 0 0,0 0-1,1 1 1,-1-1 0,0 0 0,1 0 0,-1 0 0,2 1 0,-2-2-8,1 0 0,-1 0 1,1 0-1,-1 0 0,0 0 1,1 0-1,-1 0 0,0 0 1,1 0-1,-1 0 0,1 0 1,-1 0-1,0 0 0,1 0 0,-1-1 1,0 1-1,1 0 0,-1 0 1,0 0-1,1-1 0,-1 1 1,0 0-1,1 0 0,-1-1 1,0 1-1,0 0 0,1-1 1,-1 1-1,0-1 0,4-3 15,-1-1-1,0 0 1,0 0 0,0 0-1,2-7 1,10-30-76,33-79 120,-39 104-81,0 1-1,0-1 0,2 2 0,0-1 0,13-13 0,-19 24-27,0 0 0,0 1-1,1-1 1,0 1 0,-1 0-1,1 1 1,9-5-1,-14 7 41,1 1-1,0-1 1,0 0-1,-1 1 1,1-1-1,0 1 1,0-1-1,0 1 1,0 0-1,0 0 0,0 0 1,0 0-1,0 0 1,-1 0-1,1 0 1,0 1-1,0-1 1,0 1-1,0-1 0,0 1 1,-1 0-1,1 0 1,0 0-1,-1 0 1,1 0-1,0 0 1,-1 0-1,1 0 0,-1 1 1,2 1-1,3 7 5,0 0 0,0 0 0,6 18 0,2 2 11,-6-12 12,45 84 121,-41-83-123,0 0 0,0-2 0,19 21 0,-26-33-6,0-1 1,0 1 0,1-1 0,-1 0-1,1 0 1,0-1 0,0 0 0,0 0-1,12 4 1,-14-6-6,-1 0-1,1 0 1,-1-1-1,1 1 1,-1-1-1,1 0 1,-1 0-1,1 0 1,0 0-1,-1 0 1,1-1-1,-1 0 1,1 0-1,-1 0 1,0 0-1,1 0 1,-1-1-1,0 1 1,0-1 0,4-2-1,-1-2 12,0 0 1,0 0-1,0-1 1,-1 0-1,0 0 0,-1 0 1,1 0-1,-1-1 1,5-13-1,1-8 115,9-38 0,-17 59-110,-2 7-22,6-22 54,4-34 1,-9 52-72,0-1-1,-1 0 0,0 0 1,-1 0-1,1 0 0,-1 1 1,0-1-1,0 0 0,-1 0 1,1 1-1,-5-10 0,5 15 6,1-1 0,0 0 0,-1 0 0,1 0 0,-1 1-1,1-1 1,-1 0 0,1 1 0,-1-1 0,1 0 0,-1 1 0,0-1-1,1 1 1,-1-1 0,0 1 0,1-1 0,-1 1 0,0-1 0,0 1-1,0 0 1,1-1 0,-1 1 0,0 0 0,0 0 0,0 0 0,0 0-1,0 0 1,1 0 0,-1 0 0,0 0 0,0 0 0,0 0-1,0 0 1,0 0 0,1 1 0,-1-1 0,0 0 0,0 1 0,0-1-1,1 0 1,-1 1 0,0-1 0,0 1 0,1-1 0,-1 1 0,1 0-1,-1-1 1,0 1 0,1 0 0,-1 1 0,-3 1 4,1 1 0,0 1 0,0-1 0,1 0 0,-1 1-1,1-1 1,-3 10 0,1 2-6,1 1 0,1-1 0,0 0 0,1 1 0,1-1-1,1 1 1,2 17 0,2-8 74,0 0 1,1-1-1,17 42 0,-21-60-49,1 0-1,0-1 0,1 1 0,-1-1 0,1 0 1,1 0-1,-1-1 0,1 1 0,7 6 1,-10-10-6,0-1 1,0 1-1,0-1 1,0 0-1,0 0 1,1 0-1,-1 0 1,0 0-1,1-1 1,-1 1-1,0-1 1,1 1-1,-1-1 1,1 0-1,-1 0 1,0 0-1,1 0 1,-1 0-1,1-1 1,-1 1-1,1-1 1,-1 1-1,0-1 1,0 0 0,1 0-1,-1 0 1,0 0-1,0-1 1,0 1-1,3-3 1,5-5 4,-1 0 1,0 0 0,0-2 0,-1 1 0,0-1-1,-1 0 1,10-19 0,11-17-5,91-143 240,-115 182-289,-1 1-40,-4 10 9,-10 25 34,-23 115-14,29-118 19,2 0-1,1 1 1,3 45-1,-1-66 60,1 0 0,0 0-1,0 0 1,0 0-1,1 0 1,0 0 0,-1 0-1,2 0 1,4 7 0,-6-10-25,0-1-1,0 1 1,0-1 0,0 0 0,1 1 0,-1-1 0,0 0 0,1 0 0,-1 0-1,1 0 1,0 0 0,-1 0 0,1-1 0,0 1 0,-1 0 0,1-1 0,0 1-1,0-1 1,0 0 0,-1 1 0,1-1 0,0 0 0,0 0 0,0 0 0,0-1-1,0 1 1,-1 0 0,1-1 0,3 0 0,2-2-6,-1 0 0,0 0 0,1-1 0,-1 0 0,-1 0 0,1 0 0,-1 0 0,7-8 0,5-5 16,15-23 1,50-86-176,-67 102 143,-3 0 13,6-6 6,-18 30 0,0 0-1,0 0 0,0 0 0,0 0 1,0 0-1,0 0 0,0 1 1,0-1-1,0 0 0,0 0 0,0 0 1,-1 0-1,1 0 0,0 0 0,0 0 1,0 1-1,0-1 0,0 0 1,1 0-1,-1 0 0,0 0 0,0 0 1,0 0-1,0 0 0,0 0 0,0 1 1,0-1-1,0 0 0,0 0 1,0 0-1,0 0 0,0 0 0,0 0 1,0 0-1,0 0 0,0 0 0,1 0 1,-1 0-1,0 1 0,0-1 1,0 0-1,0 0 0,0 0 0,0 0 1,0 0-1,0 0 0,1 0 0,-1 0 1,0 0-1,0 0 0,0 0 1,0 0-1,0 0 0,0 0 0,0 0 1,0 0-1,1 0 0,-1 0 0,0 0 1,0 0-1,0 0 0,0 0 1,0 0-1,0-1 0,0 1 0,0 0 1,1 0-1,-1 0 0,0 10-34,-7 52-73,3-32 44,1-1-1,2 42 1,1-62 84,1 1 0,1-1 0,0 0 1,0 0-1,0 0 0,1 0 0,1 0 0,-1-1 1,1 0-1,1 1 0,10 13 0,-10-15 29,-3-4-50,0 0 0,0-1 0,0 1 0,0-1 0,0 0 0,4 3 0,-6-5 5,1 1 0,0-1 0,0 1 0,0-1 0,0 0 0,1 1 0,-1-1 0,0 0 0,0 0 0,0 0 0,0 1 0,0-1 0,0 0 0,0-1 0,0 1 0,0 0 0,1 0 0,-1 0 0,0-1 0,0 1 0,0 0 0,1-1 0,2-2-2,1 1-1,-1-1 1,1 0 0,-1-1 0,0 1 0,0 0 0,0-1 0,-1 0-1,1 0 1,-1 0 0,0-1 0,0 1 0,-1-1 0,4-6 0,2-9-16,1-1 1,4-23-1,-9 30 11,35-101-83,58-120 1,-64 152 149,-3-2 0,34-158 0,-62 236-44,0 1-60,-1-1 0,0 1 0,0 0 1,0-1-1,-1-11 0,-3 11-102,-2 8 44,-5 14-51,-11 33 188,2 0-1,-17 69 1,31-101-27,-12 46 45,4 0 0,-8 77-1,10 127 243,10-239-536,3 52 846,-2-69-1533,2 1 0,-1-1-1,1 0 1,1 0 0,5 13 0,-13-46-8553,-3-6 6949,-1-15 11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27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80 2496,'-4'-1'78,"-9"-3"1440,13 3-1415,0 1 0,0-1 0,-1 1 1,1 0-1,0-1 0,0 1 0,0-1 1,0 1-1,0 0 0,0-1 0,1 1 0,-1-1 1,0 1-1,0 0 0,0-1 0,0 1 1,0-1-1,1 1 0,-1 0 0,0-1 1,0 1-1,0 0 0,1-1 0,-1 1 1,0 0-1,1-1 0,-1 1 0,0 0 1,1 0-1,-1 0 0,0-1 0,1 1 0,3-4 403,1 1-1,-1 0 1,1-1-1,0 2 1,0-1-1,0 1 1,8-3-1,40-12 473,-38 14-709,1-2-149,0 1-1,1 1 1,-1 1 0,18 0-1,-29 1-90,-1 1 0,1 0 0,-1 1-1,1-1 1,-1 1 0,1 0 0,-1 0-1,1 0 1,-1 1 0,0 0 0,0 0-1,1 0 1,-2 0 0,1 0 0,0 1-1,0 0 1,-1 0 0,1 0-1,4 5 1,-7-5 27,1 0-1,-1 0 1,1 0 0,-1 0-1,0 1 1,0-1 0,0 1-1,-1-1 1,1 0-1,-1 1 1,0-1 0,0 1-1,0-1 1,0 1 0,-2 6-1,0 2 49,-1 0 1,0 0-1,-7 13 0,-1 2 52,-2-1 0,-1-1 0,-1 0 0,-1 0 0,-29 33 1,13-24 357,-1-1 0,-62 48 1,92-78-480,-1 0 0,1 0 0,-1 0 0,1 0 0,0 1 0,-3 4 0,20-6 568,82-10 384,-14 0-748,35 4-879,-89 2-2046,-27 2 2423,0-1 1,-1 1 0,1 0-1,0 0 1,0 0-1,-1 0 1,1-1 0,0 1-1,-1 0 1,1-1-1,0 1 1,-1-1 0,1 1-1,0-1 1,3-4-2100,-4 4 2100,1 1-1,-1-1 1,0 0 0,0 0-1,1 1 1,-1-2-1,0-16-4291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28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73 5984,'-19'25'5722,"14"-22"-5598,-1 0-1,0 0 1,0 0-1,0-1 1,0 0-1,0 0 0,0-1 1,-1 0-1,1 0 1,-7 0-1,-1 0-81,0-1 0,0 0 0,-22-5 0,22 3-48,0-1 0,0-1 1,-23-9-1,33 12-6,0-1-1,0 0 0,0 0 1,1 0-1,-1-1 0,1 1 0,0-1 1,0 0-1,0 0 0,0 0 1,0 0-1,0 0 0,1-1 1,-1 1-1,1-1 0,0 0 1,-1-4-1,3 7 25,-1 0-1,1 0 1,0 1-1,0-1 1,0 0 0,0 0-1,1 0 1,-1 0 0,0 0-1,0 0 1,0 1 0,1-1-1,-1 0 1,0 0 0,1 0-1,-1 1 1,1-1-1,-1 0 1,1 0 0,-1 1-1,1-1 1,0 0 0,-1 1-1,1-1 1,0 1 0,-1-1-1,1 1 1,0-1-1,0 1 1,-1-1 0,1 1-1,1 0 1,4-3 63,-1 1-1,1 0 1,9-2 0,-6 2 32,-1 1 0,1 0 1,0 0-1,-1 1 0,1 1 1,0-1-1,-1 1 0,10 3 1,8 2 606,32 14 0,-52-18-573,0 1-1,0 0 0,0 0 1,0 0-1,0 1 1,-1-1-1,0 2 1,0-1-1,0 0 0,0 1 1,7 10-1,-7-7-7,0-1 0,-1 1 0,0 0 0,-1 1 0,1-1 0,-2 0 0,5 19 0,-4-6 41,-2 1 0,0 0 0,-1 0 1,-1 0-1,-1 0 0,-7 33 0,6-36-261,-1-1 0,-1 1 0,-1-1 0,-1 0 0,0-1-1,-1 1 1,-1-2 0,-20 31 0,24-42-421,3-2 53,0 0 1,0 0 0,0-1-1,-1 1 1,1-1-1,-1 1 1,1-1-1,-1 0 1,0 0 0,0 0-1,0 0 1,-6 2-1,-4-3-1651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28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6880,'0'-1'129,"0"0"0,1-1 0,-1 1 0,1 0 0,-1 0 0,1 0 0,0 0 0,-1 0 0,1 0 0,0 0 0,-1 0 0,1 0 1,0 0-1,0 1 0,0-1 0,0 0 0,0 0 0,0 1 0,0-1 0,0 1 0,0-1 0,1 1 0,-1-1 0,0 1 0,0 0 0,3-1 0,-1 0 179,-2 1-154,0 0 0,0 0 0,0 0 1,0 0-1,0 0 0,0 0 0,0 0 1,0 0-1,0 0 0,0 1 0,0-1 1,0 0-1,0 1 0,0-1 0,0 1 1,0-1-1,0 1 0,0-1 0,-1 1 1,1-1-1,0 1 0,0 0 0,0 0 1,13 18 1401,-9-10-1192,0 0-1,-1 0 1,-1 0-1,0 1 1,0 0 0,-1-1-1,2 11 1,3 72 832,-7-92-1184,-11 263 1060,5-187-960,3-37-937,-2 0 1,-13 55-1,18-93 686,-1 0 1,1 0-1,0 0 1,0 0 0,-1 0-1,1 0 1,-1 0-1,1 0 1,-1-1-1,1 1 1,-1 0-1,0 0 1,1-1 0,-1 1-1,0 0 1,0 0-16,0-1 0,1 0 0,-1 0 0,1 0 0,-1 1 0,0-1 0,1 0 0,-1 0 0,1 0 0,-1 0 0,0 0 0,1 0 0,-1 0 0,1-1 0,-1 1 0,0 0 1,1 0-1,-1 0 0,1 0 0,-1-1 0,1 1 0,-1 0 0,1-1 0,-1 1 0,-12-8-4155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28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 4 7552,'0'0'117,"0"0"1,-1-1 0,1 1 0,-1 0-1,1-1 1,0 1 0,-1 0-1,1-1 1,-1 1 0,1 0 0,-1 0-1,1 0 1,-1 0 0,1-1-1,-1 1 1,1 0 0,-1 0-1,1 0 1,-1 0 0,1 0 0,-1 0-1,0 1 1,-1 8 2246,2 5-998,-1-11-1192,0-1 1,0 1-1,0 0 0,0 0 0,0 0 1,-1-1-1,1 1 0,-1-1 1,0 1-1,0-1 0,0 0 0,0 0 1,0 0-1,0 0 0,-5 3 1,-4 3 114,0-1 0,-15 6 0,17-8-148,-8 3 77,-157 88 1207,150-80-1312,1 1 0,0 1 0,1 0 0,-36 41 0,55-54-87,-1-1 0,1 1 0,0 0 0,-3 5 0,6-10-14,-1 1 0,1-1 1,0 1-1,-1 0 0,1-1 0,0 1 1,-1 0-1,1-1 0,0 1 0,0 0 1,0 0-1,0-1 0,-1 1 1,1 0-1,0 0 0,0-1 0,1 1 1,-1 0-1,0 0 0,0-1 1,0 1-1,0 0 0,1-1 0,-1 1 1,0 0-1,1-1 0,-1 1 0,0 0 1,1-1-1,-1 1 0,1-1 1,-1 1-1,1-1 0,-1 1 0,1-1 1,-1 1-1,1-1 0,0 1 1,-1-1-1,1 0 0,0 1 0,5 0 37,0 1-1,1-1 1,-1-1-1,0 1 1,0-1-1,10-1 0,-7 1-19,51-4-412,111-21 0,-20-16-5805,-107 27 2855,-4 6-2491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37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6 1664,'-5'-5'3643,"-13"14"-657,3-4-2066,0 0 0,-19 11 0,7-3-331,16-8-492,1 1-1,0 0 0,0 0 1,0 1-1,1 1 1,0 0-1,1 0 0,0 0 1,0 1-1,0 0 0,1 1 1,1 0-1,-10 18 1,7-9-18,1 0 0,1 0 1,1 1-1,0 0 0,1 0 1,2 0-1,-2 22 0,4-32-35,1 0 0,0 0 0,1 0 0,0 0-1,1 0 1,-1 0 0,8 18 0,-7-23 6,0 1 1,0-1 0,1 0-1,0 0 1,0 0-1,1 0 1,0 0-1,-1-1 1,1 1 0,1-1-1,-1 0 1,1 0-1,-1-1 1,9 5 0,-9-5-7,0-1 1,1 0-1,-1 0 1,1 0 0,0-1-1,0 1 1,0-1-1,-1 0 1,1-1 0,0 1-1,0-1 1,0 0-1,0 0 1,0 0 0,0-1-1,0 0 1,0 0-1,0 0 1,-1-1 0,1 1-1,8-5 1,-5 1 14,0 1 0,-1-1-1,0 0 1,0 0 0,0-1 0,-1 0 0,0 0 0,0-1-1,0 1 1,-1-1 0,0-1 0,0 1 0,-1-1-1,0 0 1,5-15 0,0-3 56,-1-1 1,-1 0-1,5-45 0,-9 52-69,-2 0 0,0 0 0,-1-1-1,-1 1 1,-1 0 0,-8-34-1,9 49-69,0 1 0,-1 0-1,1 0 1,-1 0 0,0 0-1,0 0 1,0 1 0,0-1-1,-1 1 1,0-1 0,0 1-1,0 0 1,0 0 0,0 0-1,0 0 1,-1 1 0,1-1-1,-1 1 1,0 0 0,0 0-1,0 0 1,-7-2-1,9 4-82,0 0-1,0 1 0,1-1 0,-1 0 0,0 1 0,0-1 0,1 1 0,-1 0 0,0 0 0,1-1 0,-3 3 0,-16 10-3364,12-2-1615,8-10 4663,0 1 0,-1-1 0,1 1 0,0 0 98,-1 9-2629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41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41 1056,'-6'-19'2907,"7"-2"5589,-1 29-5142,2 26-2870,1 1 0,12 48 0,0 8 133,15 201 1404,-29-244-2175,-3-51-1196,-1-12-506,-7-25-3415,4 17 569,5 3 1524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2:41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 3552,'3'-8'12949,"27"-1"-9785,19-7-2712,-8 2-203,1 1 0,71-11 0,90 1-522,-176 21 39,32 2-1,-48 1-554,0 0 0,0 1-1,11 3 1,-20-5 306,8 4-385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3:04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14 1984,'1'-13'8288,"-2"15"-8082,0 1 1,0-1 0,1 1 0,-1 0-1,1-1 1,0 1 0,-1 0 0,1-1-1,1 1 1,-1 4 0,0 9 324,-3 99 907,12 138-1,-2-119-371,-1-75-601,1 15-1591,-7-74 1033,0 1-1,0-1 1,0 0 0,0 0 0,0 1 0,0-1-1,0 0 1,0 0 0,0 1 0,0-1 0,0 0-1,0 0 1,0 1 0,0-1 0,0 0 0,0 0-1,0 1 1,0-1 0,0 0 0,0 0 0,0 1-1,0-1 1,-4 2-1491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3:04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6720,'-8'0'3040,"11"11"1856,-3 1-4224,0 0-512,0 0-128,0-4-288,5-2 160,-5 3-1312,5-1 800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3:05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67 132 4320,'-5'-9'10720,"-15"37"-9910,14-17-698,1 0 0,1 1 0,-1-1 0,2 1 0,-4 20 0,-3 63 208,9-74-250,1-1 1,0 1-1,2 0 0,1-1 0,0 0 0,2 1 1,11 31-1,-12-42-33,0 0 1,1 0 0,1 0-1,0-1 1,0 0-1,0 0 1,9 7 0,-9-10 28,0-1 0,0 0 0,0 0 0,1 0 0,-1-1 0,1 0 0,1 0 0,-1-1 0,0 0 0,12 3 0,-12-4-1,-1-1 0,1 0-1,-1 0 1,1-1-1,0 0 1,-1 0-1,1-1 1,-1 0-1,1 0 1,-1 0 0,1-1-1,-1 0 1,0 0-1,1 0 1,-1-1-1,-1 0 1,9-5-1,-7 3-52,-1 0-1,0 0 1,0 0-1,0-1 1,0 0-1,-1 0 1,0 0-1,0-1 1,0 0-1,-1 0 1,0 0-1,-1 0 1,4-11-1,-2 2 20,-1-1 0,-1 0 0,0-1 0,0-31 0,-9-69-117,5 101 106,-2 0 1,0 0-1,-1 0 0,-1 1 0,0 0 0,-1 0 0,-1 0 0,0 1 0,-1 0 0,-1 0 0,0 1 0,-1 0 0,-1 1 0,0 0 1,-1 0-1,-20-17 0,26 26-121,0 0 1,0 0-1,0 1 1,0-1-1,0 1 1,-1 0 0,0 1-1,1 0 1,-1 0-1,0 0 1,0 1-1,0 0 1,0 0-1,-13 1 1,16 0-194,-1 1 0,0-1 0,0 1-1,1 0 1,-1 0 0,1 1 0,-1 0 0,1-1 0,-1 2 0,1-1 0,0 0-1,0 1 1,0 0 0,0 0 0,1 0 0,-1 0 0,1 0 0,0 1-1,0 0 1,0-1 0,0 1 0,-4 8 0,-1 7-2981,3 1 1057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11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44 6304,'-26'-16'5184,"31"13"-4384,3-2 736,1 2-896,4 3 416,5-5-608,3 2-320,5-2-96,10 2-32,0 3 0,3 0-352,-4 0 192,-1 8-2496,2 0 1472,-5 3-2880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3:07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13 2240,'-10'-12'8564,"10"12"-8217,-10 1 347,-1 3-378,1 0 0,0 1 0,0 0 0,0 1-1,1 0 1,-1 0 0,1 1 0,1 0 0,0 0 0,0 1 0,0 0 0,-12 18 0,5-5-197,1 0 1,1 0 0,1 1-1,1 1 1,1 0 0,1 1-1,1 0 1,-6 29 0,13-45-86,0 0 0,1-1-1,0 1 1,0 0 0,1 0 0,0 0 0,0-1 0,1 1 0,0 0 0,0-1-1,1 1 1,0-1 0,0 0 0,1 0 0,0 0 0,0-1 0,6 8 0,-6-10 10,-1 1 1,1-1 0,0 0 0,1 0 0,-1-1-1,1 1 1,-1-1 0,1 0 0,0 0 0,0-1-1,1 1 1,-1-1 0,0 0 0,1-1 0,-1 1 0,1-1-1,0 0 1,-1-1 0,1 1 0,0-1 0,0 0-1,-1 0 1,11-3 0,-10 2 7,0 0-1,0-1 1,0 0 0,0 0-1,0 0 1,-1-1 0,1 0-1,-1 0 1,0 0 0,0-1-1,0 1 1,0-1 0,-1-1-1,1 1 1,-1-1-1,0 1 1,0-1 0,3-6-1,-1-1-25,-1 0-1,0 0 1,0 0-1,-1-1 0,-1 1 1,3-24-1,-3 14 27,-2 0-1,0 1 1,-4-31-1,2 39-43,-1 1-1,-1-1 1,0 0-1,-1 1 1,0 0-1,-1 0 1,0 0-1,-8-12 1,9 18-48,0 0 1,0 0 0,-1 0 0,0 0 0,0 1-1,0 0 1,-1 0 0,0 0 0,0 1 0,0 0-1,0 0 1,0 0 0,-1 1 0,0 0 0,-8-2-1,-1 0-439,-31-4-1,42 8 117,0 1 0,0 0 1,0 0-1,-1 0 0,1 0 1,0 1-1,0 0 0,0 0 1,0 0-1,-6 3 0,10-3 85,0-1 1,0 1-1,0 0 0,0 0 0,0 0 0,0 0 0,0 0 1,0 1-1,1-1 0,-1 0 0,0 0 0,1 1 0,-1-1 1,1 0-1,-1 0 0,1 1 0,-1-1 0,1 1 0,0-1 1,0 2-1,-1 13-2250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3:10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79 1664,'-9'-10'615,"8"9"-110,0 0 0,0-1 0,-1 1-1,1 0 1,0 0 0,-1 0-1,1 0 1,0 0 0,-1 0 0,1 0-1,-1 0 1,1 1 0,-1-1 0,-2 0-1,-8 0 121,0 1 0,1 0 0,-1 1-1,0 0 1,1 1 0,-18 5 0,22-5-570,1 1 0,-1 0 1,1 0-1,0 0 0,-1 1 1,1 0-1,1 0 0,-1 0 1,1 1-1,0 0 0,0 0 1,0 0-1,0 1 0,1-1 1,0 1-1,0 0 1,1 1-1,0-1 0,0 0 1,0 1-1,1 0 0,0 0 1,0-1-1,-1 12 0,2-11-23,0 1-1,0 0 1,1 0-1,0 0 0,0 0 1,1 0-1,0 0 1,1-1-1,-1 1 0,1 0 1,1-1-1,0 1 1,0-1-1,0 0 0,1 0 1,0 0-1,0 0 1,1-1-1,0 0 0,0 0 1,9 8-1,-9-10 26,0 0 0,0 0 0,1 0 0,0-1 0,0 0-1,0 0 1,0-1 0,10 3 0,-12-4-30,1 0-1,-1 0 1,0-1 0,1 0-1,-1 0 1,1 0 0,-1 0-1,1-1 1,-1 0 0,0 0-1,1 0 1,-1 0 0,8-4-1,-4 0 6,1 0 0,-1-1-1,0 0 1,0-1-1,0 1 1,-1-2-1,0 1 1,9-14-1,-1 1 90,-1-2-1,14-28 1,-24 41-73,0 0 1,0-1 0,-1 0-1,0 0 1,-1 0 0,0 0-1,0 0 1,-1 0 0,-1 0-1,1 0 1,-3-15 0,2 20-46,-1 1 1,0-1 0,0 1 0,-1-1-1,1 1 1,-1 0 0,0 0-1,0 0 1,0 0 0,-1 0 0,1 0-1,-1 0 1,0 1 0,0-1-1,0 1 1,0 0 0,-1 0 0,1 0-1,-1 1 1,0-1 0,0 1-1,0 0 1,0 0 0,0 0 0,-1 0-1,1 1 1,-9-2 0,0 1-208,-1 0 1,0 1-1,0 1 1,0 0-1,-24 4 0,36-4 11,0 1-1,0-1 1,0 0-1,0 1 1,0-1-1,0 1 1,1 0-1,-1 0 1,0 0-1,0 0 0,1 0 1,-1 0-1,1 0 1,-1 0-1,1 1 1,-1-1-1,1 0 1,0 1-1,-1-1 0,1 1 1,0 0-1,0-1 1,-1 4-1,0 6-1320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3:10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0 4064,'-32'13'1759,"0"1"0,1 1 0,1 2-1,-34 25 1,56-37-1581,1 1 0,0-1 0,0 2 1,0-1-1,1 1 0,0 0 0,0 0 0,1 1 0,-6 10 0,9-15-140,1-1 0,0 1 1,0-1-1,0 1 0,1-1 0,-1 1 1,0 0-1,1-1 0,0 1 0,0 0 1,0-1-1,0 1 0,0 0 0,0 0 1,1-1-1,-1 1 0,1 0 0,0-1 0,0 1 1,0-1-1,0 1 0,0-1 0,0 1 1,1-1-1,-1 0 0,1 0 0,0 0 1,-1 0-1,1 0 0,0 0 0,0 0 1,1 0-1,-1-1 0,0 1 0,4 1 1,0 0 31,0 0 1,0 0 0,1-1-1,-1 0 1,0 0 0,1 0-1,-1-1 1,1 0 0,0-1-1,-1 1 1,12-2-1,-5 0 38,1 0 0,-1-1 0,0-1-1,24-8 1,-32 10-64,-1-1-1,1 0 1,-1-1-1,1 1 1,-1-1-1,0 0 1,0 0-1,0 0 1,0 0-1,4-6 1,-6 6-12,0 1 0,0-1 0,-1 1 0,1-1 0,-1 0 0,0 0 0,0 0 0,0 1 0,0-1 0,-1 0 1,1 0-1,-1-1 0,1 1 0,-1 0 0,0 0 0,0 0 0,-1 0 0,0-5 0,0 4-52,1 0-1,-1 0 1,-1 0 0,1 1-1,-1-1 1,1 0 0,-1 1-1,0-1 1,0 1 0,-1-1-1,1 1 1,-1 0 0,0 0-1,1 0 1,-1 0 0,-1 1-1,1-1 1,-6-3 0,2 3-62,0 0 0,0 1 0,0-1 0,0 1 0,-1 1 0,1-1 0,0 1 1,-1 0-1,-12 1 0,8 0-98,-36 1-718,44 0 595,0-1 0,0 1 1,0 0-1,0 0 0,0 0 0,0 0 0,1 1 0,-1-1 0,-4 4 0,0 3-2177,10 0 806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4:18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 25 2976,'-3'-20'2896,"-8"15"-480,3 6-2096,0-1 0,-1 1 0,1 1 0,0 0 0,0 0 0,-1 0 0,2 1 0,-1 0 0,0 1 0,1-1 0,-15 11 0,-5 3 230,0 2 1,1 1 0,-28 28-1,35-29-262,1 0 0,1 1 0,-26 39 0,24-27-72,1 1 0,1 0 0,3 1 0,0 1 0,-9 40 0,22-69-178,-1 1 0,1 0 1,1 0-1,-1 0 0,1 0 0,0 0 0,1 0 0,0 0 0,0-1 1,2 10-1,-2-13 0,0 0 0,1-1 0,-1 1 1,0 0-1,1 0 0,-1-1 0,1 1 0,0-1 1,0 1-1,0-1 0,0 0 0,1 0 1,-1 0-1,1 0 0,-1 0 0,1 0 0,-1-1 1,1 1-1,0-1 0,0 0 0,0 0 1,0 0-1,0 0 0,0 0 0,3 0 0,7-1 33,0 0-1,0 0 1,0-1-1,1-1 0,-1 0 1,-1-1-1,1 0 1,0-1-1,17-8 0,-27 10-76,0 1 0,1-1-1,-1 0 1,0 0-1,0 0 1,-1 0 0,1-1-1,3-2 1,-6 4 4,1 1 1,-1-1 0,0 0 0,1 1 0,-1-1-1,1 0 1,-1 1 0,0-1 0,0 0-1,1 1 1,-1-1 0,0 0 0,0 0-1,0 0 1,0 1 0,0-1 0,0 0-1,0 0 1,0 1 0,0-1 0,0 0 0,0 0-1,0 1 1,-1-1 0,1 0 0,0 1-1,-1-1 1,1 0 0,0 0 0,-1 1-1,1-1 1,-1 1 0,1-1 0,-1 0 0,1 1-1,-1-1 1,1 1 0,-1-1 0,0 1-1,1 0 1,-1-1 0,0 1 0,-1-1-1,-2-1-53,-1 0 0,0 0 0,0 0 0,0 1 0,0 0 0,0 0 0,0 0 0,-1 0 0,1 1 0,0 0 0,-8 1 0,-1 0-105,-1 1-1,-26 7 1,24-5-10,6-1 169,1 0 0,-18 8 0,25-10-340,0 1 0,0 0-1,1-1 1,-1 1 0,0 0 0,1 1 0,-1-1 0,1 0 0,0 1 0,0-1-1,0 1 1,0 0 0,-2 3 0,4-5 199,0-1 0,-1 0 1,1 1-1,0-1 0,0 1 0,0-1 1,0 0-1,-1 1 0,1-1 0,0 1 0,0-1 1,0 1-1,0-1 0,0 1 0,0-1 1,0 0-1,0 1 0,0-1 0,1 1 0,-1-1 1,0 1-1,0-1 0,0 1 0,0-1 1,1 0-1,-1 1 0,0-1 0,0 0 1,1 1-1,-1-1 0,0 0 0,1 1 0,-1-1 1,1 1-1,16 6-2853,-14-6 2990,26 7-2710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4:24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1 3072,'0'1'7193,"-12"12"-5141,-21 17-1121,13-13-430,0 1 0,2 1 1,0 1-1,2 0 0,-22 34 1,15-13 139,-25 61 0,38-76-297,1 1-1,1 0 0,-8 45 0,15-65-317,1 0 0,-1 0 0,1 0-1,0 0 1,1 0 0,-1 0 0,2 0 0,2 11-1,-3-16-25,-1 0-1,1 0 0,0 0 0,0 0 1,0 0-1,1 0 0,-1 0 1,0-1-1,1 1 0,-1-1 0,1 1 1,-1-1-1,1 1 0,0-1 0,-1 0 1,1 0-1,0 0 0,0 0 1,0 0-1,0 0 0,0 0 0,0-1 1,0 1-1,0-1 0,0 0 0,1 1 1,-1-1-1,0 0 0,0 0 1,0 0-1,0-1 0,3 1 0,4-2-105,0 1 1,0-1-1,0-1 0,0 0 0,0 0 0,-1-1 0,1 0 0,-1 0 0,0-1 0,0 0 0,-1 0 0,1-1 0,-1 0 0,10-11 0,-16 16 112,0 0-1,-1 0 0,1 0 1,0 0-1,-1 0 1,1 0-1,0 0 1,-1 0-1,0-1 1,1 1-1,-1 0 1,0 0-1,1 0 1,-1 0-1,0-1 0,0 1 1,0 0-1,0 0 1,0 0-1,-1-2 1,1 2-3,-1 0 1,1 0-1,-1 0 1,0 0-1,0 0 1,1 0-1,-1 0 1,0 0-1,0 0 1,0 0-1,0 0 1,0 1-1,0-1 1,0 0-1,0 1 1,0-1 0,-1 1-1,1-1 1,0 1-1,0 0 1,-2-1-1,-4 0-3,1 0 0,-1 1 0,0 0 0,1 0 0,-1 0 0,0 0 0,1 1 0,-1 1 0,1-1 0,-1 1 0,1 0 0,0 0 0,0 1 0,0 0 0,0 0 0,-11 7 0,2 1-3835,46-17-6980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4:26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6 992,'-4'-4'6371,"-5"3"-3706,-12 1-1764,15 0 196,-78 0 3698,82 0-4752,0 1 0,0-1 1,0 0-1,0 1 0,0-1 0,0 1 1,0-1-1,1 1 0,-1 0 1,0 0-1,0 0 0,1 0 0,-1 0 1,0 1-1,1-1 0,-1 0 0,1 1 1,0-1-1,-1 1 0,1-1 1,0 1-1,-1 2 0,0-2-8,1 1 1,0 0-1,-1 0 0,1 0 1,0-1-1,1 1 0,-1 0 1,0 0-1,1 0 0,0 1 1,0-1-1,0 0 0,0 0 1,1 3-1,0 5 110,-1 0 0,1 0-1,-2-1 1,1 1 0,-4 12 0,0 24-59,-2 61 458,5-74-435,2-2 299,-1-31-360,9 8-171,1-5 84,-5-2-2,0-1-1,1 2 1,-1-1 0,0 0 0,-1 1-1,1 0 1,0 0 0,-1 0-1,0 1 1,0-1 0,0 1 0,4 5-1,12 16 49,-14-18 62,0 0 0,-1 0 0,1 1 1,-1 0-1,-1 1 0,6 11 0,-9-18 10,0 1 1,-1 0-1,1-1 0,0 1 0,-1 0 1,0 0-1,0 0 0,0-1 0,0 1 1,0 0-1,0 0 0,-1 0 1,1-1-1,-1 1 0,0 0 0,0 0 1,0-1-1,0 1 0,0-1 0,0 1 1,-3 3-1,2-4-12,0-1 0,0 1 1,0 0-1,0-1 0,0 1 0,0-1 0,-1 1 1,1-1-1,0 0 0,-1 0 0,1 0 0,-1 0 1,1-1-1,-1 1 0,0-1 0,1 1 0,-1-1 1,0 0-1,1 0 0,-1 0 0,1-1 0,-1 1 1,0 0-1,-3-2 0,-15-5-1653,-1 0-1,-30-16 1,31 13 318,4-1-2417,8 4 1195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4:26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4224,'6'4'16889,"2"-3"-19187,-1-1 2323,51-1-1355,-18-2-4063,-18 2 3004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4:58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224 449 2304,'2'-3'1498,"-1"2"-1063,1-1 0,-1 1 1,0-1-1,0 0 0,0 1 0,0-1 1,0 0-1,0 0 0,0-3 0,-1 5-310,0 0-1,-1-1 0,1 1 0,0 0 0,-1-1 0,1 1 0,0 0 0,-1-1 0,1 1 0,0 0 0,-1 0 0,1-1 1,-1 1-1,1 0 0,-1 0 0,1 0 0,-1 0 0,1 0 0,0 0 0,-1-1 0,1 1 0,-1 0 0,1 0 0,-1 0 1,1 1-1,-1-1 0,1 0 0,-1 0 0,0 0 0,-6 2 234,1 0-1,-1 1 1,1 0 0,-7 3 0,0 0-88,2 0-224,0-1 0,0 1 0,1 1 0,0 0 0,0 1 0,0 0 0,1 0 0,0 1 0,1 0 0,0 0 0,0 1 0,1 0 0,0 1 0,1-1 0,0 1 0,1 0 0,0 1 0,1 0 0,0-1 0,1 1 0,0 0 0,1 1 0,-2 16 0,4-16 6,0-1 1,0 1-1,1 0 1,1-1-1,0 0 1,6 21 0,-7-31-34,0 0 1,0 1-1,0-1 1,0 0 0,1 0-1,-1 1 1,1-1 0,-1 0-1,1 0 1,0 0-1,0-1 1,0 1 0,0 0-1,0-1 1,0 1 0,3 1-1,-3-3 6,-1 1 0,1-1-1,0 1 1,0-1 0,0 1-1,0-1 1,-1 0 0,1 0-1,0 0 1,0 0 0,0 0-1,0 0 1,0-1 0,0 1-1,-1-1 1,1 1 0,0-1-1,0 0 1,-1 1 0,1-1-1,0 0 1,2-2 0,3-3-50,0 0 1,-1 0-1,0 0 1,0-1-1,0 0 1,5-10-1,27-51-475,-30 51 471,0 0 1,-1-1-1,-1 1 0,-1-2 1,-1 1-1,0-1 0,2-33 1,-9 26-36,0 18-43,3 8 109,0 0 0,0 0 0,-1 0-1,1 1 1,0-1 0,0 0-1,0 0 1,0 0 0,-1 0 0,1 0-1,0 1 1,0-1 0,0 0-1,0 0 1,0 0 0,-1 0-1,1 1 1,0-1 0,0 0 0,0 0-1,0 1 1,0-1 0,0 0-1,0 0 1,0 0 0,0 1 0,0-1-1,0 0 1,0 0 0,0 1-1,0-1 1,0 0 0,0 1 0,-5 20 82,2-14-42,2 1-1,-1-1 1,0 9-1,1 5-21,1 0-1,1 0 1,1-1-1,1 1 1,0-1 0,2 1-1,0-1 1,9 20-1,-13-38 18,-1 0-1,1 0 0,1 0 1,-1 0-1,0 0 1,0 0-1,1 0 0,-1 0 1,1-1-1,0 1 1,-1-1-1,1 1 1,2 1-1,-3-2-13,1-1 0,-1 0 0,0 1 0,0-1 0,0 1 0,1-1 0,-1 0 0,0 0 0,0 0 1,1 0-1,-1 0 0,0 0 0,0 0 0,1 0 0,-1 0 0,0-1 0,0 1 0,0 0 0,1-1 0,-1 1 0,0-1 0,0 0 0,0 1 0,0-1 0,1-1 0,15-11-36,-2-1 0,0-1-1,-1-1 1,18-24 0,-3 4-96,25-24 13,-27 32 117,24-33 0,-23 22-48,-3-1 1,-1-1-1,20-48 0,-28 53 13,-2-1-1,-2 0 0,-1-1 0,8-55 0,-19 90 15,1-2-63,0 0 1,-1 0-1,0 0 0,0 0 1,0 0-1,0 0 0,-2-5 1,2 9 56,0 1 0,0 0 0,0 0 0,0 0 0,0-1 0,0 1 0,0 0 0,0 0 0,0 0 1,0-1-1,0 1 0,0 0 0,0 0 0,-1 0 0,1-1 0,0 1 0,0 0 0,0 0 1,0 0-1,0 0 0,-1-1 0,1 1 0,0 0 0,0 0 0,0 0 0,0 0 0,-1 0 1,1 0-1,0 0 0,0 0 0,0-1 0,-1 1 0,1 0 0,0 0 0,0 0 0,0 0 1,-1 0-1,1 0 0,0 0 0,0 0 0,0 0 0,-1 0 0,1 0 0,0 0 0,0 0 1,0 1-1,-1-1 0,1 0 0,0 0 0,0 0 0,0 0 0,-1 0 0,1 0 0,0 0 1,0 1-1,-9 9-100,9-9 94,-14 23-8,2 1 0,0 0 0,-14 49 0,3-9 105,-1-4 11,-28 109 0,45-133 120,-7 65-1,13-85-161,1 0-1,1 0 0,0 0 1,1 0-1,0 0 1,7 20-1,-8-33-27,1 1-1,0-1 0,0 0 1,0 0-1,0 0 0,0 0 1,1 0-1,0 0 0,0 0 1,0-1-1,0 1 0,0-1 1,1 0-1,5 3 0,-7-4-3,1-1 0,0 1 0,0-1-1,0 0 1,0 0 0,0-1-1,1 1 1,-1-1 0,0 1 0,0-1-1,0 0 1,1 0 0,-1 0 0,0-1-1,0 1 1,0-1 0,0 0-1,1 0 1,-1 0 0,0 0 0,-1 0-1,5-3 1,4-2-47,-1-1 1,0 0-1,0-1 0,16-16 1,32-43-226,-26 26 183,-2-2 0,-2-2 0,30-64 0,-44 78 97,-2-1 1,0-1 0,-3 0-1,0 0 1,-2-1 0,2-36-1,-8 62-37,1-42 9,-3 46 7,1 0 0,-1 0 0,1-1 0,-1 1 0,-1 0-1,1 0 1,0 0 0,-5-7 0,6 11-7,0-1 1,0 1-1,-1-1 0,1 1 0,0-1 0,-1 1 0,1-1 1,-1 1-1,1 0 0,0-1 0,-1 1 0,1 0 0,-1-1 1,1 1-1,-1 0 0,1-1 0,-1 1 0,1 0 0,-1 0 1,0 0-1,1 0 0,-1-1 0,1 1 0,-1 0 0,1 0 1,-1 0-1,0 0 0,1 0 0,-1 0 0,1 1 0,-1-1 1,1 0-1,-1 0 0,0 0 0,1 0 0,-1 1 0,1-1 1,-1 0-1,1 1 0,-1-1 0,1 0 0,0 1 0,-1-1 1,1 0-1,-1 1 0,1-1 0,0 1 0,-1-1 0,1 1 1,-1 0-1,-2 3 0,0 0 1,0 0-1,0 1 0,-2 4 1,-7 18 233,2 1 0,1 0 0,1 0 1,2 1-1,1 0 0,-3 42 0,6-45-199,2 0 0,1 0 0,0 0-1,2-1 1,12 50 0,-11-60-624,1 0 0,1-1-1,0 1 1,1-1 0,0 0-1,1-1 1,1 0 0,0 0 0,0-1-1,1 0 1,13 11 0,27 14-5765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01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18 509 2496,'-3'0'452,"-12"11"3000,23-20-1314,-3 3-1809,0-1-1,0 0 0,-1-1 1,-1 1-1,1-1 0,4-15 1,-1 3-126,5-9 56,31-75 477,-34 85-497,2 1 0,0-1 1,17-20-1,-5 13 87,1 2 0,1 0 0,1 2 0,1 1 1,49-30-1,-46 39-1,-29 31 107,-5-8-317,1 0 0,-2 0 0,0 0-1,0-1 1,-1 1 0,-11 14 0,-4 9 52,13-20-102,-5 10 54,-23 31 1,29-48 327,12-15 220,9-8-554,1 0 0,0 1-1,30-22 1,60-29-409,-71 46 208,-22 11-57,1 1 0,0 1-1,0 0 1,1 1-1,24-7 1,-37 13 143,0-1-1,1 1 1,-1 0 0,0-1-1,1 1 1,-1 0 0,0 0-1,1 0 1,-1 0 0,1 0-1,-1 0 1,0 1 0,1-1-1,-1 0 1,0 1-1,1-1 1,-1 1 0,0-1-1,0 1 1,1 0 0,-1 0-1,0-1 1,0 1 0,0 0-1,0 0 1,0 0 0,0 0-1,0 0 1,0 0 0,-1 0-1,1 1 1,0-1-1,-1 0 1,1 0 0,-1 0-1,1 1 1,-1-1 0,1 0-1,-1 1 1,0-1 0,0 1-1,0-1 1,0 3 0,1 6 3,-2 0 0,1 1 1,-2-1-1,-3 16 0,5-23-27,-3 11-123,-3 16 1026,6-30-869,0-1 1,0 1-1,0 0 1,0 0-1,0 0 1,0 0-1,0 0 0,1 0 1,-1 0-1,0 0 1,0 0-1,0 0 0,0 0 1,0 0-1,0 0 1,0 0-1,0 0 1,0 0-1,0 0 0,0 0 1,0-1-1,0 1 1,0 0-1,0 0 1,1 0-1,-1 0 0,0 0 1,0 0-1,0 0 1,0 0-1,0 0 0,0 0 1,0 0-1,0 0 1,0 0-1,0 0 1,0 0-1,0 0 0,0 1 1,1-1-1,-1 0 1,0 0-1,0 0 1,0 0-1,0 0 0,0 0 1,0 0-1,0 0 1,0 0-1,0 0 0,0 0 1,0 0-1,0 0 1,0 0-1,0 0 1,0 0-1,0 0 0,0 1 1,11-19 94,0-3-280,0 0-1,2 1 0,1 1 0,0 0 1,20-20-1,-34 39 166,0 0 0,1 0 0,-1-1 0,0 1 1,0 0-1,0 0 0,0 0 0,1 0 0,-1-1 0,0 1 1,0 0-1,1 0 0,-1 0 0,0 0 0,0 0 0,0 0 1,1 0-1,-1 0 0,0 0 0,0 0 0,1 0 0,-1 0 0,0 0 1,0 0-1,1 0 0,-1 0 0,0 0 0,0 0 0,1 0 1,-1 0-1,0 0 0,0 0 0,1 0 0,-1 0 0,0 0 1,0 1-1,1-1 0,5 11 49,-1 19 248,-4 72 147,-2-78-378,1 1-1,1-1 0,8 47 0,-7-62-19,0-1 14,0-1 1,0 1 0,0-1 0,5 9-1,-6-14-34,0 0 0,0-1 0,0 1 1,0 0-1,1-1 0,-1 0 0,0 1 0,1-1 0,-1 0 0,1 1 0,-1-1 0,1 0 0,0 0 0,0 0 0,-1 0 0,1-1 0,0 1 0,0 0 1,0-1-1,0 1 0,3-1 0,-1 0 17,1 0 1,-1 0 0,0 0-1,1-1 1,-1 0 0,0 0-1,1 0 1,-1-1 0,0 1-1,5-4 1,6-2-23,17-14 1,-22 15-25,179-135 207,-121 88-278,-27 21 145,59-58 0,-98 88-76,-1 1 1,1-1-1,-1 1 1,0-1-1,0 0 1,0 1-1,0-1 1,0 0-1,0 0 1,1-4-1,-2 6 11,0 0-1,0 0 0,0 0 0,0 0 0,0 0 0,0 0 0,0 0 1,0 0-1,0-1 0,0 1 0,-1 0 0,1 0 0,0 0 0,0 0 0,0 0 1,0 0-1,0 0 0,0 0 0,0 0 0,0 0 0,0 0 0,0 0 1,-1 0-1,1 0 0,0 0 0,0 0 0,0 0 0,0 0 0,0 0 0,0 0 1,0 0-1,0 0 0,0 0 0,-1 0 0,1 0 0,0 0 0,0 0 1,0 0-1,0 0 0,0 0 0,0 0 0,0 0 0,0 0 0,0 0 0,0 0 1,-1 0-1,1 0 0,0 1 0,0-1 0,0 0 0,0 0 0,0 0 1,0 0-1,0 0 0,0 0 0,0 0 0,0 0 0,0 1 0,-13 7-254,-17 14 117,6-3 255,1 1 0,-20 24 0,33-33-130,0 1-1,2 0 1,-1 1-1,2 0 1,-1 0 0,-5 17-1,6-12 52,-9 32 1,15-44-24,0 0 0,0 0 0,1 0 0,-1 0 0,1 0 0,1 0 0,-1 0 0,1 0 0,2 10 0,-3-15 8,1 0 0,-1 1 0,0-1 0,1 0-1,0 1 1,-1-1 0,1 0 0,0 1 0,-1-1 0,1 0 0,0 0 0,0 0 0,0 0 0,0 0 0,0 0 0,0 0 0,0 0 0,0 0 0,3 1-1,-3-2 3,0 0 0,0 0-1,1 1 1,-1-1 0,0 0-1,0 0 1,1-1-1,-1 1 1,0 0 0,0 0-1,1 0 1,-1-1-1,0 1 1,0-1 0,0 1-1,0-1 1,2-1-1,3-1 12,-1-1-1,0 0 1,0-1-1,-1 1 1,1-1-1,7-11 1,7-14-173,24-53 1,-15 25-123,-19 39 35,-7 14 79,0 1-1,0-1 1,1 0 0,4-6 0,-7 11 141,0-1 1,0 1 0,0 0-1,1 0 1,-1-1 0,0 1-1,0 0 1,0 0-1,1 0 1,-1 0 0,0-1-1,0 1 1,0 0-1,1 0 1,-1 0 0,0 0-1,0 0 1,1 0 0,-1 0-1,0-1 1,0 1-1,1 0 1,-1 0 0,0 0-1,0 0 1,1 0 0,-1 0-1,0 0 1,0 0-1,1 0 1,-1 1 0,0-1-1,1 0 1,-1 0 0,0 0-1,0 0 1,0 0-1,1 1 1,7 10-96,1 19 298,34 123 677,-41-149-815,-1 0-1,1-1 1,0 1 0,0 0 0,0-1 0,4 4 0,-6-6-42,1-1 0,-1 1 0,0-1 0,1 1 0,0-1 1,-1 1-1,1-1 0,-1 1 0,1-1 0,-1 0 0,1 1 0,0-1 1,-1 0-1,1 1 0,0-1 0,0 0 0,-1 0 0,1 0 1,0 0-1,-1 0 0,1 0 0,0 0 0,-1 0 0,1 0 0,0 0 1,0 0-1,-1 0 0,1 0 0,0-1 0,-1 1 0,1 0 0,0 0 1,-1-1-1,1 1 0,0-1 0,-1 1 0,1 0 0,-1-1 0,1 1 1,-1-1-1,1 1 0,0-2 0,4-5 82,1 0-1,-1 0 1,-1 0 0,1-1-1,3-8 1,16-46 347,-11 29-369,-2 7-202,1 1 0,1 0 0,1 1-1,28-36 1,-41 58 106,0 0-1,1 1 1,-1-1 0,1 1-1,-1-1 1,1 1-1,-1 0 1,1 0-1,0 0 1,0 0-1,0 0 1,-1 0-1,1 0 1,0 0-1,0 1 1,0-1-1,0 1 1,0-1 0,1 1-1,-1 0 1,0 0-1,0 0 1,0 0-1,0 0 1,0 0-1,0 1 1,0-1-1,0 1 1,0-1-1,0 1 1,0 0-1,0 0 1,0 0 0,3 2-1,0 0 38,-1 1-1,1 0 1,0 0-1,-1 0 1,0 0 0,0 1-1,0 0 1,-1 0-1,1 0 1,4 10-1,-5-6 23,0 0 0,0 0 0,-1 0-1,0 1 1,0-1 0,-1 0-1,-1 1 1,1-1 0,-3 20-1,-1-9 16,-1 0 0,0 0 0,-12 30-1,14-44-10,0 0 0,-1 0 0,1 0 0,-1-1 0,0 1 0,-1-1 0,0 0 0,1 0 0,-2 0 0,1-1 0,0 1 0,-1-1 0,-8 6 0,11-9-56,0 0 1,0-1-1,0 1 0,-1 0 0,1-1 0,0 1 0,-1-1 0,1 0 0,-1 0 0,1 0 1,0 0-1,-1 0 0,1 0 0,0-1 0,-1 1 0,1-1 0,0 0 0,-1 1 0,1-1 0,0 0 1,0 0-1,0-1 0,0 1 0,0 0 0,0-1 0,0 1 0,1-1 0,-1 0 0,-2-2 0,3 3-19,0-1 0,0 1 0,0-1 0,-1 0 0,2 1 0,-1-1 0,0 0 0,0 0 0,0 0 0,1 0 0,-1 0 0,1 1 0,0-1 0,0 0 0,-1 0 0,1 0 0,0 0 0,1 0 0,-1 0 0,0 0-1,0 0 1,1 0 0,-1 0 0,1 0 0,0 0 0,0 0 0,0 1 0,-1-1 0,2 0 0,-1 0 0,0 1 0,0-1 0,0 1 0,1-1 0,2-1 0,4-4-28,0 1 0,1 0 0,-1 0 1,2 1-1,-1 1 0,0-1 0,11-3 1,73-15 3,-70 18 169,-1 0 1,1-1 0,31-15 0,-36 12 7,-1-2-1,-1 0 1,0 0-1,19-19 1,-26 21-50,-3 4 7,0-1-1,8-12 0,-10 13-153,-1 0 0,1 0 0,0 0 0,1 1 0,-1 0 0,7-5 0,-11 9 76,1 0 1,-1-1-1,0 1 0,1 0 1,-1 0-1,0 0 1,1 0-1,-1 0 0,0 0 1,1 0-1,-1 0 1,0 0-1,1 0 0,-1 0 1,0 0-1,1 0 1,-1 1-1,0-1 0,1 0 1,-1 0-1,0 0 1,1 0-1,-1 0 1,0 1-1,0-1 0,1 0 1,-1 0-1,0 1 1,0-1-1,1 0 0,-1 0 1,0 1-1,0-1 1,0 0-1,1 1 0,-1-1 1,0 1-1,7 15 102,-5-5-94,0 0 0,-1 0 0,0 0 0,-1 0 0,-1 14 0,0 4 61,1 5-28,-1 77 429,-1-88-228,-1 0 0,-9 41-1,11-62-223,1-1-1,-1 1 1,1 0 0,-1 0-1,0 0 1,0 0 0,0-1-1,0 1 1,0 0 0,0-1-1,0 1 1,-1-1 0,1 1-1,-3 1 1,4-3-4,-1 1 1,1-1-1,-1 0 0,1 0 0,-1 0 1,1 0-1,-1 1 0,0-1 0,1 0 1,-1 0-1,1 0 0,-1 0 0,0 0 1,1 0-1,-1 0 0,1 0 0,-1-1 1,1 1-1,-1 0 0,0 0 0,0-1 20,-1 0 0,1 0 0,0 0-1,-1 0 1,1 0 0,0 0 0,0 0-1,0 0 1,0 0 0,-1-3 0,-3-4 17,1-1 1,0-1-1,0 1 0,1 0 1,-4-19-1,0 2-77,-13-53-262,18 69 182,1 0 0,0 0 1,0 0-1,1 0 0,3-21 0,-3 31 84,0-1 1,0 0-1,0 0 0,0 1 0,0-1 1,0 0-1,1 1 0,-1-1 1,0 0-1,0 1 0,1-1 0,-1 0 1,0 1-1,1-1 0,-1 1 0,1-1 1,-1 1-1,1-1 0,-1 1 1,1-1-1,0 0 0,0 1 6,-1 0 0,1 0 0,0 0 0,-1 0 0,1 0 0,-1 0 0,1 0 0,-1 0 0,1 0 0,-1 1 0,1-1 0,-1 0 0,1 0 0,-1 1 0,1-1 0,-1 0 0,1 0 0,-1 1 0,1-1 0,0 1 0,3 3-40,-1 1 0,1-1 0,5 10 0,15 27 177,-16-25-81,0-1 0,1-1 1,1 0-1,15 17 0,-21-27-24,-1-1 1,1 0-1,-1 0 0,1 0 0,0 0 1,0-1-1,1 1 0,-1-1 0,0 0 0,1-1 1,-1 1-1,1-1 0,0 0 0,-1 0 0,1 0 1,0 0-1,0-1 0,-1 0 0,1 0 0,6-1 1,-3 0 21,-1-1 0,1 0 1,0-1-1,-1 1 0,0-2 1,1 1-1,-1-1 0,10-6 1,5-6 93,21-21 0,-37 32-113,16-15 101,27-30 1,-44 44-73,1-1-1,-1 0 1,0 0 0,-1 0 0,0-1-1,0 0 1,0 1 0,-1-2 0,3-10-1,-5 15-49,-1 1 0,0 0 0,0-1 0,0 1 0,0-1 0,-1 1 0,1 0 0,-1-1 0,0 1 0,0 0 0,0 0 0,0 0 0,-1-1 0,1 1 0,-1 0 0,-3-4 0,4 6-17,0-1-1,0 1 1,0 0 0,-1-1-1,1 1 1,-1 0-1,1 0 1,-1 0 0,1 0-1,-1 0 1,1 0 0,-1 0-1,0 0 1,0 1 0,0-1-1,1 1 1,-1-1-1,0 1 1,0 0 0,0 0-1,0-1 1,0 1 0,1 1-1,-1-1 1,0 0 0,0 0-1,0 1 1,0-1-1,1 1 1,-5 1 0,3 0 7,-1-1 0,1 1 0,0 0 0,-1 0 0,1 0 0,0 1 0,0-1 0,1 1 0,-1 0 0,0 0 0,1 0 0,0 0 0,-1 0 0,1 0 0,1 1 0,-1-1-1,0 1 1,1-1 0,0 1 0,-1 0 0,2-1 0,-1 1 0,0 0 0,1 0 0,-1 7 0,2-4 41,0 1 0,0-1 0,0 0 0,1 1 0,0-1 0,0 0 0,1 0 0,0 0 0,0-1 0,1 1 0,-1-1-1,10 11 1,-5-6 40,1-1-1,1-1 0,-1 1 0,2-2 0,-1 1 0,1-1 1,0-1-1,1 0 0,16 7 0,-22-12-41,0 0-1,0 0 1,0 0-1,0-1 1,0 0 0,1 0-1,-1-1 1,0 1-1,11-2 1,-12 0 11,0 0 1,-1 0 0,1-1-1,0 1 1,-1-1 0,1 0-1,-1 0 1,0-1 0,1 1-1,-1-1 1,0 0 0,-1 0-1,7-6 1,6-10 12,-1-1-1,-1 0 1,-1 0-1,0-2 1,12-30-1,-3 8 95,-14 30-174,-6 10 3,1 0 0,-1 0 1,0-1-1,0 1 0,0-1 0,-1 1 0,0-1 0,0 1 1,1-9-1,-1 7-219,1 6 52,0 10 58,-19 323 304,16-325-96,0 0 0,-1-1 0,0 1 0,0-1 0,-3 8 0,5-14-58,-1 0 1,1 0 0,0 0 0,-1-1 0,1 1 0,-1 0 0,1 0 0,-1 0 0,0 0 0,1-1 0,-1 1 0,0 0 0,1 0-1,-1-1 1,0 1 0,0-1 0,0 1 0,0-1 0,1 1 0,-1-1 0,0 1 0,0-1 0,0 0 0,0 1 0,0-1-1,0 0 1,0 0 0,0 0 0,0 0 0,0 0 0,0 0 0,0 0 0,0 0 0,0 0 0,0 0 0,0-1 0,0 1 0,0 0-1,0-1 1,0 1 0,0-1 0,0 1 0,1-1 0,-1 1 0,0-1 0,0 0 0,-1 0 0,-1-3-8,-1 1 1,1 0-1,-1-1 1,1 0 0,0 0-1,0 0 1,1 0-1,-1-1 1,1 1 0,0-1-1,0 1 1,0-1-1,1 0 1,-2-8-1,2 9 4,1 1 1,-1 0-1,1-1 0,0 1 0,0-1 0,0 1 0,1-1 0,-1 1 0,1-1 0,0 1 0,0 0 0,0 0 0,0-1 0,0 1 0,1 0 0,0 0 0,-1 0 0,1 0 0,0 0 0,0 1 0,5-6 0,-1 4-33,0 0 1,0 0-1,0 1 0,1 0 0,-1 0 0,1 0 0,0 1 0,-1 0 0,1 0 1,0 0-1,0 1 0,1 0 0,-1 1 0,0 0 0,0 0 0,0 0 1,14 3-1,-3 0-1619,35 12 1,12 9-5579,-48-18 4279,14 3-1217,-8-4 1252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03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38 3136,'-1'-11'4154,"1"11"-4034,0-1-1,0 1 0,0-1 1,1 1-1,-1-1 0,0 1 0,0-1 1,-1 1-1,1-1 0,0 1 0,0-1 1,0 1-1,0-1 0,0 1 0,0-1 1,-1 1-1,1-1 0,0 1 1,0-1-1,-1 1 0,1-1 0,0 1 1,-1 0-1,1-1 0,0 1 0,-1 0 1,1-1-1,-1 1 0,1 0 0,-1 0 1,1-1-1,0 1 0,-1 0 1,1 0-1,-1 0 0,1-1 0,-1 1 1,0 0-1,-23-8 1162,22 8-1102,-4-1-58,0 0 0,-1 0 0,0 1-1,1 0 1,-1 0 0,1 1 0,-1-1-1,1 1 1,0 1 0,-1 0 0,1-1-1,0 2 1,0-1 0,-8 5 0,7-3-107,-1 0-1,1 0 1,0 1 0,0 0-1,1 1 1,0 0 0,0 0 0,0 0-1,1 0 1,-8 12 0,8-8-11,0 0 1,1 0-1,0 0 0,1 1 1,0-1-1,1 1 1,0 0-1,0-1 0,1 1 1,1 0-1,0 0 0,2 12 1,-2-15 58,1-1 0,1 1 0,-1-1 0,1 0 0,0 0 0,1 0 0,0 0 0,0 0 0,0 0-1,1-1 1,0 1 0,0-1 0,1 0 0,-1-1 0,2 1 0,-1-1 0,0 0 0,10 7 0,-12-10-18,-1-1-1,1 1 1,0-1-1,-1 1 1,1-1-1,0 0 1,0 0-1,0-1 1,0 1-1,0-1 1,0 1-1,0-1 1,0 0-1,0 0 1,0 0-1,0 0 1,0-1-1,4 0 0,-3-1 15,0 0 0,0 1-1,0-2 1,0 1-1,-1 0 1,1-1 0,-1 0-1,0 1 1,1-1 0,-1-1-1,3-4 1,4-5 62,-1-1 1,-1 0-1,-1-1 0,0 1 1,8-26-1,-6 16-201,-1-1 0,-2 0 0,0 0 1,-1-1-1,1-36 0,-6 62 75,0 0 1,0 0 0,-1 0 0,1 0-1,0 0 1,0 0 0,0 0-1,0 0 1,0 0 0,0 0 0,0 0-1,0 0 1,-1 0 0,1 0-1,0 0 1,0 0 0,0 0-1,0 0 1,0 0 0,0 0 0,0 0-1,0 0 1,-1 0 0,1 0-1,0 0 1,0 0 0,0 0-1,0 0 1,0 0 0,0 0 0,0 0-1,0-1 1,0 1 0,-1 0-1,1 0 1,0 0 0,0 0 0,0 0-1,0 0 1,0 0 0,0 0-1,0 0 1,0 0 0,0-1-1,0 1 1,0 0 0,0 0 0,0 0-1,0 0 1,0 0 0,0 0-1,0 0 1,0-1 0,0 1-1,0 0 1,0 0 0,0 0 0,0 0-1,0 0 1,0 0 0,0 0-1,0 0 1,0-1 0,-5 9-8,4-1 46,-1-1 0,1 1 0,0 0 0,0-1 0,1 1 1,0 10-1,6 45 237,-2-31-116,-2-14-30,1 0 1,0 0-1,1-1 1,1 1-1,9 19 0,-14-35-102,1 1-1,-1-1 0,1 0 0,-1 0 0,1 0 0,-1-1 0,1 1 0,0 0 0,-1 0 0,1 0 1,0 0-1,0 0 0,-1-1 0,1 1 0,0 0 0,0-1 0,0 1 0,0-1 0,0 1 1,0-1-1,2 1 0,-2-1-5,0 0 0,0 0 0,0 0 0,0 0 0,0-1 0,0 1 1,0 0-1,0-1 0,0 1 0,0-1 0,0 1 0,-1-1 0,1 1 0,0-1 1,0 0-1,0 1 0,-1-1 0,2-1 0,4-4 43,-1-1-1,0 0 1,-1 0-1,6-10 1,-10 16-56,24-45 142,-12 20-69,2 1 0,0 0-1,27-33 1,-33 48-140,-2 3-49,0-1 0,0 1 1,1 1-1,0-1 0,0 1 0,16-10 1,-22 16 103,-1-1 0,1 1 1,0 0-1,-1 0 0,1 0 0,0 0 1,0 0-1,0 0 0,-1 0 1,1 0-1,0 0 0,0 0 0,-1 0 1,1 0-1,0 0 0,0 1 1,-1-1-1,1 0 0,0 1 0,-1-1 1,1 0-1,0 1 0,-1-1 0,1 1 1,-1-1-1,1 1 0,-1-1 1,1 1-1,-1 0 0,1-1 0,-1 1 1,1 0-1,-1 0 0,14 26 92,1 17 134,-7-19-64,2-1 0,23 45 0,-29-62-125,1 0 0,-1-1 1,2 1-1,-1-1 0,1 0 1,-1-1-1,2 1 0,-1-1 1,1 0-1,-1-1 0,1 0 1,0 0-1,14 6 0,-14-8 18,0 0 0,0 0-1,0-1 1,0 1 0,0-2-1,0 1 1,0-1-1,0 0 1,11-1 0,-14 0-29,0 0 1,0 0 0,0 0-1,0 0 1,0-1-1,0 1 1,0-1 0,0 0-1,0-1 1,-1 1-1,1 0 1,-1-1 0,0 0-1,0 0 1,0 0-1,0 0 1,2-4 0,1-4 6,0 1 0,-1-1 0,0 0 0,-1 0 1,-1 0-1,1-1 0,-2 1 0,0-1 0,0 0 0,-1 0 1,0 0-1,-1 0 0,-1 0 0,-2-18 0,1 23-76,1 0 0,-1 0-1,0 1 1,-4-9 0,5 13 29,1 1-1,-1-1 1,0 1 0,1-1 0,-1 1 0,0-1 0,0 1 0,0 0 0,0-1 0,-1 1 0,1 0-1,0 0 1,0 0 0,-1 0 0,1 0 0,-1 0 0,1 0 0,0 1 0,-1-1 0,0 0 0,1 1 0,-1-1-1,-2 0 1,3 2 29,0-1 0,1 0 0,-1 0 0,0 0 0,1 0 0,-1 1 0,0-1 0,1 0 0,-1 1 0,0-1 0,1 0 0,-1 1 0,0-1 0,1 1-1,-1-1 1,1 1 0,-1-1 0,1 1 0,-1 0 0,1-1 0,0 1 0,-1-1 0,1 1 0,0 0 0,-1-1 0,1 1 0,0 0 0,0 0 0,0-1 0,-1 2 0,-1 24 149,2-24-143,1 15 113,0 0-1,0 0 1,2-1 0,0 1-1,1 0 1,1-1-1,0 0 1,1 0-1,1 0 1,0-1 0,1 0-1,1 0 1,14 17-1,-18-26-176,0-1 0,0 0 0,1 0 0,0-1 0,0 1 0,0-1 0,0 0 0,1-1 0,0 0 0,-1 0 0,1 0 0,0-1 0,1 0 0,-1 0-1,0-1 1,0 0 0,1 0 0,11-1 0,5-1-1301,-1-1 0,0-2 0,0 0 0,34-12 0,9-6-2204,-5-9-2913,-61 31 6460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12.4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28 323 4480,'-4'6'442,"1"-4"-163,1 0 0,0 1 0,0-1 0,0 1 0,0 0 0,0 0 0,0 0 0,1 0 0,0 0 0,-1 0 0,1 0 0,0 5 2608,3-9-1916,8-3-647,1 0 0,-1-1 0,-1-1 0,1 1 0,-1-2 0,0 1 0,11-11 0,54-61-178,-44 44 129,114-107 856,-143 140-1097,1-1 0,-1 1 0,1 0 1,0 0-1,0-1 0,0 1 0,0 0 1,2-1-1,-3 2-23,-1 0 0,0 0 0,1 0 0,-1 0 0,1 0 0,-1 0 0,1 1-1,-1-1 1,1 0 0,-1 0 0,1 0 0,-1 0 0,1 0 0,-1 1 0,0-1 0,1 0 0,-1 0 0,1 1 0,-1-1 0,0 0 0,1 1 0,-1-1-1,0 0 1,1 1 0,-1-1 0,0 1 0,0-1 0,1 0 0,-1 1 0,0-1 0,0 1 0,0-1 0,0 1 0,0-1 0,1 1 0,-1-1 0,0 1-1,0-1 1,0 1 0,0-1 0,0 1 0,-1 0 0,2 10 193,-1 0 0,0 0 0,-1 1-1,-4 18 1,-1 22 398,5-41-536,0 4 50,1 0 0,0 0 0,1 0-1,5 25 1,-6-37-91,1 1 0,1-1 0,-1 0-1,0 1 1,1-1 0,-1 0 0,1 0-1,0 0 1,0-1 0,0 1 0,4 3-1,-4-4-7,0-1-1,0 1 0,1-1 0,-1 0 0,0 0 0,1 1 0,-1-2 0,1 1 0,-1 0 1,1 0-1,-1-1 0,1 1 0,0-1 0,-1 0 0,1 0 0,5 0 0,-3-1-13,0 0 0,0 0 0,0-1 0,0 1 0,0-1 0,0 0-1,0 0 1,-1-1 0,1 1 0,-1-1 0,7-5 0,3-4-5,24-27 0,-32 33 30,41-53 103,-16 19 15,-30 39-138,6-9 132,-7 10-136,0 0 0,0-1 0,0 1 0,0 0 0,0 0 0,0-1 0,0 1 0,0 0 0,0-1 0,0 1 0,0 0 0,0 0 0,0-1 0,0 1 0,0 0 0,0-1 0,0 1 0,0 0 0,0 0 0,0-1 0,0 1 0,0 0 0,-1 0 0,1-1 0,0 1 0,0 0 0,0 0 0,0-1 0,-1 1 0,1 0 0,-1 0-4,1 0-1,-1-1 0,1 1 1,-1 0-1,1 1 1,-1-1-1,1 0 0,-1 0 1,0 0-1,1 0 0,-1 0 1,1 0-1,-1 1 0,1-1 1,0 0-1,-1 0 0,1 1 1,-1-1-1,1 0 0,-1 1 1,1-1-1,0 0 1,-1 1-1,1-1 0,0 1 1,-1 0-1,-11 13-55,11-12 49,-8 9 0,2 1-1,-1 0 1,2 0-1,-1 1 1,2-1-1,-1 1 0,2 1 1,0-1-1,1 1 1,0 0-1,-2 24 1,5-37 12,0 1 0,0 0 0,0-1 0,0 1 0,0 0 0,1 0 0,-1-1 0,1 1 0,-1-1 0,1 1 0,-1 0 0,1-1 0,0 1 1,0-1-1,0 1 0,0-1 0,0 0 0,0 1 0,1 0 0,-1-1 2,0-1 0,1 1 0,-1 0 0,0-1 0,0 0 1,1 1-1,-1-1 0,0 0 0,0 0 0,1 0 0,-1 0 0,0 0 0,1 0 1,-1 0-1,0 0 0,1 0 0,-1-1 0,0 1 0,0 0 0,0-1 0,1 1 0,-1-1 1,2-1-1,0 0 5,0 1 0,-1-1-1,1 0 1,-1-1 0,1 1 0,-1 0 0,0-1 0,0 1 0,0-1 0,0 0 0,0 0 0,-1 0-1,1 0 1,-1 0 0,0 0 0,0 0 0,0 0 0,0 0 0,0-1 0,0-3 0,0-8-26,0-1 1,-2-31-1,0 33-57,0-7-97,-6-37 0,5 52 122,1 0 0,-1-1 0,0 2 0,0-1 0,-1 0 0,1 0 0,-1 1 0,0-1 0,-1 1 0,-7-9 0,11 14 30,0 0-1,0 0 1,-1 0 0,1-1 0,0 1 0,0 0 0,0 0-1,-1-1 1,1 1 0,0 0 0,0-1 0,0 1 0,0 0-1,0 0 1,0-1 0,-1 1 0,1 0 0,0-1 0,0 1-1,0 0 1,0-1 0,0 1 0,0 0 0,0-1 0,0 1-1,0 0 1,1-1 0,-1 1 0,0 0 0,0-1 0,9-6-231,16 0 136,-16 5 84,0 1 0,0 0 0,0 1 0,-1 0 0,1 0 0,0 1 0,0 1 0,0-1 0,0 1 0,-1 1 0,1-1 0,-1 1 0,0 1-1,13 6 1,-13-5 97,0 1 0,0 0 0,0 0-1,0 0 1,-1 1 0,0 0 0,-1 0 0,1 1-1,-1 0 1,-1 0 0,0 0 0,9 19-1,-10-18 28,-1 0-1,1 1 1,-2-1-1,1 1 1,-1 0-1,-1 0 1,0 0-1,0 0 0,-1 0 1,0 0-1,-3 15 1,1-12 5,1-4 42,-1 0-1,0 0 1,0 0 0,-6 15 0,4-12-288,4-12 143,0 1-1,0-1 1,0 0-1,0 0 0,0 0 1,1 0-1,-1 0 1,0 1-1,0-1 0,0 0 1,0 0-1,0 0 0,1 0 1,-1 0-1,0 0 1,0 0-1,0 0 0,0 0 1,1 0-1,-1 0 0,0 1 1,0-1-1,0 0 1,0 0-1,1 0 0,-1 0 1,0 0-1,0 0 0,0-1 1,0 1-1,1 0 1,-1 0-1,0 0 0,0 0 1,0 0-1,1 0 0,22-12 14,-21 10-7,11-7-37,-1 0 0,0 0 0,-1-1 0,11-13 0,36-48-81,2-3-30,-57 71 120,0 1-1,-1-1 0,1 0 0,1 1 0,6-5 0,-10 7 26,1 0 0,-1-1 0,1 1 0,-1 0 0,1-1 0,0 1 0,-1 0 0,1 0 0,0 0 0,-1 0 0,1 0-1,0 0 1,-1 0 0,1 0 0,0 0 0,-1 0 0,1 0 0,-1 0 0,1 0 0,0 0 0,-1 1 0,1-1 0,0 0-1,-1 0 1,1 1 0,-1-1 0,1 0 0,-1 1 0,1-1 0,-1 1 0,1-1 0,-1 1 0,1-1 0,-1 1-1,0-1 1,1 1 0,-1-1 0,0 1 0,1-1 0,-1 1 0,0 0 0,0-1 0,1 2 0,2 10 70,0 0 0,-1 1 0,0 0 1,-1-1-1,0 17 0,2 25 23,0-38-51,8 33 0,-9-44-22,0 1 0,0-1 0,0 0 0,1 0 0,-1 0 0,1 0 1,0-1-1,1 1 0,5 5 0,-8-9-16,-1-1 1,1 1-1,-1-1 0,1 0 1,-1 1-1,1-1 0,0 0 1,-1 0-1,1 0 0,0 1 1,-1-1-1,1 0 0,-1 0 1,1 0-1,0 0 0,-1 0 1,1 0-1,0 0 0,-1 0 0,1 0 1,0-1-1,-1 1 0,1 0 1,0 0-1,-1 0 0,1-1 1,-1 1-1,1 0 0,1-2 1,16-14 353,-15 13-329,3-4 0,0 0 0,0 0 0,-1-1 0,0 0 0,5-9 0,17-48-152,-13 32 104,15-34-39,60-102 0,-86 163 8,1 1 0,0-1 0,9-8 0,-12 13 44,-1 1 1,0-1-1,1 1 1,-1-1-1,1 1 1,-1-1-1,1 1 1,-1 0 0,1-1-1,-1 1 1,1-1-1,-1 1 1,1 0-1,0 0 1,-1-1-1,1 1 1,0 0 0,-1 0-1,1 0 1,-1 0-1,1 0 1,0 0-1,-1 0 1,1 0 0,0 0-1,-1 0 1,1 0-1,0 0 1,-1 0-1,1 0 1,0 1-1,-1-1 1,1 0 0,-1 1-1,1-1 1,0 0-1,-1 1 1,1-1-1,-1 0 1,1 1-1,-1-1 1,0 1 0,1-1-1,-1 1 1,1-1-1,-1 1 1,0 0-1,1-1 1,-1 1-1,0-1 1,0 1 0,1 0-1,-1 0 1,4 11 26,-1 0 1,0 0-1,-1 0 1,0 0-1,0 19 1,0-2 21,4 99 255,-7-106-199,0 1 0,-2-1 0,-8 38 0,10-57-67,0 0-1,0 0 1,0 0-1,0-1 1,-1 1-1,1-1 1,-1 1-1,0-1 1,1 1-1,-1-1 1,0 0-1,0 0 1,-5 4-1,6-5-15,-1 0 0,0 0-1,0 0 1,1-1 0,-1 1-1,0 0 1,0-1 0,0 1 0,0-1-1,0 0 1,0 0 0,0 1-1,1-1 1,-1 0 0,0-1 0,0 1-1,0 0 1,0-1 0,0 1 0,0-1-1,-3-1 1,-5-2-34,0-1 0,1-1 0,-1 0 0,1 0 0,0-1 0,-12-12 0,20 19-11,9 0 135,-1 1 1,1 0-1,13 3 0,11 2-221,58 3-114,32 4-2903,-40 0-3939,-31-2 3464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04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48 3392,'-11'-27'8010,"9"25"-7507,-9-4 120,3 3-308,0 1 1,1 0 0,-2 0-1,1 1 1,0 0 0,0 0 0,0 1-1,0 0 1,-10 1 0,-11 3 132,-34 8 0,42-7-384,1 0 1,0 2-1,0 0 1,1 1-1,0 2 1,-28 17 0,35-19 11,0 1 1,1 0 0,0 1 0,1 0-1,0 1 1,0 0 0,1 1 0,1 0-1,0 0 1,-9 19 0,2 3 151,1 1 0,-14 59 0,22-68-94,1-1 0,1 1 0,2 0 0,1 43 0,1-63-81,0 1-1,1-1 0,0 0 0,0 1 1,1-1-1,0 0 0,0 0 1,0 0-1,1 0 0,-1 0 0,2 0 1,-1-1-1,0 1 0,1-1 0,0 0 1,1 0-1,-1-1 0,1 1 0,-1-1 1,1 0-1,1 0 0,-1 0 0,1-1 1,-1 0-1,1 0 0,0 0 1,0-1-1,0 0 0,11 2 0,12 2 128,0-2 0,44 1 0,60-7 86,-116 1-154,-1 1-587,0-1-1,0 0 0,0-1 1,0-1-1,27-9 0,-40 11 12,0-1 0,0 0 0,0 1 0,-1-1 0,1 0 1,0-1-1,-1 1 0,0 0 0,0-1 0,4-4 0,3-12-4528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05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3648,'-8'-14'6533,"11"19"-6036,0 1 1,0-1-1,-1 0 0,1 1 1,-1 0-1,-1-1 1,1 1-1,-1 0 0,1 9 1,1 59 1058,-3-66-1377,0 139 690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05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46 5216,'0'0'85,"0"-1"0,0 0 1,-1 1-1,1-1 0,0 1 1,0-1-1,0 0 0,0 1 1,0-1-1,-1 0 0,1 1 1,1-1-1,-1 0 0,0 1 1,0-1-1,0 1 0,0-1 0,0 0 1,0 1-1,1-1 0,-1 1 1,0-1-1,1 0 0,13-9 1405,-7 7-227,-1 0-1004,-1 0 1,1 1 0,-1 0-1,1 0 1,0 1-1,0-1 1,0 1 0,0 0-1,0 1 1,0 0 0,0 0-1,0 0 1,0 0-1,0 1 1,10 2 0,-12-1-189,1 0 0,-1-1 1,0 1-1,1 0 1,-1 1-1,0-1 0,0 1 1,0 0-1,-1 0 1,1 0-1,-1 1 0,1-1 1,-1 1-1,0 0 1,-1-1-1,1 2 0,-1-1 1,1 0-1,-1 0 0,2 7 1,-3-6 15,0-1 0,0 1 0,0-1 0,-1 0 0,0 1 0,0-1 0,0 1 0,0-1 0,-1 1 0,1-1 0,-1 1-1,0-1 1,-1 0 0,1 0 0,-1 1 0,-3 6 0,-4 4 489,0-1 0,-23 27 0,23-29-369,9-12-170,-1 0 0,1 1 1,0-1-1,-1 1 0,1-1 0,0 1 0,-1-1 0,1 1 1,0-1-1,0 1 0,-1-1 0,1 1 0,0-1 0,0 1 1,0 0-1,0-1 0,0 1 0,0-1 0,0 1 0,0-1 1,0 1-1,0 0 0,0-1 0,0 1 0,0-1 0,1 1 1,-1 0-7,1 0 0,-1 0 1,1-1-1,0 1 1,-1-1-1,1 1 0,0 0 1,0-1-1,-1 1 1,1-1-1,0 0 0,0 1 1,0-1-1,1 1 1,4 0 47,-1 0 1,1 0-1,-1 0 1,8-1-1,10 0-167,98-4-3413,-99 3 114,-1 1 1057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0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44 5312,'-9'-17'1701,"9"10"-1029,0 6-587,0 0 1,0 1 0,0-1-1,0 0 1,0 1-1,-1-1 1,1 0-1,0 1 1,0-1-1,0 1 1,-1-1 0,1 0-1,0 1 1,-1-1-1,1 1 1,-1-1-1,1 1 1,0-1-1,-1 1 1,1-1-1,-1 1 1,1-1 0,-1 1-1,-1-1 1,2 0 68,-1 1 0,0-1-1,0 1 1,0 0 0,0-1 0,1 1 0,-1 0 0,0-1 0,0 1 0,0 0 0,0 0 0,0 0-1,0 0 1,0 0 0,0 0 0,0 0 0,0 0 0,0 0 0,0 0 0,0 0 0,0 1 0,0-1-1,1 0 1,-3 1 0,-24 14 747,20-11-668,-17 12 48,0 0 0,0 1 0,2 1 0,1 2 1,0 0-1,-24 31 0,41-46-299,0 0 1,1 0-1,0 1 1,0-1-1,0 1 1,1 0-1,0 0 1,0 0-1,0 0 1,-1 12-1,3-14 18,-1 0-1,1 0 1,0 0-1,1 0 1,-1 0-1,1 0 1,0 0-1,0 0 1,0-1-1,0 1 0,1 0 1,0-1-1,-1 1 1,1-1-1,1 1 1,-1-1-1,0 0 1,5 5-1,102 85 44,-89-74 218,-19-19-239,-1 0 0,0 1 0,0-1 0,0 0 1,0 0-1,0 1 0,1-1 0,-1 0 0,0 0 0,0 1 0,0-1 0,0 0 0,0 1 0,0-1 0,0 0 0,0 0 0,0 1 0,0-1 1,0 0-1,0 1 0,0-1 0,0 0 0,0 0 0,0 1 0,0-1 0,0 0 0,-1 0 0,1 1 0,0-1 0,0 0 0,0 0 1,0 1-1,-1-1 0,-6 7 230,7-7-210,-4 2 74,0 1-1,0-1 1,0 0 0,-1 0-1,1-1 1,0 1-1,-7 0 1,-34 5 51,39-6-117,-106 6 95,64-7-2827,41 0 1950,-1-2-2336,33-3-5688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07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197 803 3488,'0'-6'541,"0"5"-193,0-1 0,0 0 0,0 1 1,0-1-1,0 1 0,-1-1 0,1 1 0,-1-4 1,0 5-221,1-1 1,0 1 0,-1-1-1,1 1 1,-1 0 0,1-1-1,-1 1 1,1 0 0,-1-1-1,1 1 1,-1 0 0,1 0-1,-1-1 1,1 1 0,-1 0 0,1 0-1,-1 0 1,0 0 0,1 0-1,-1 0 1,1 0 0,-1 0-1,0 0 1,1 0 0,-1 0-1,1 0 1,-1 0 0,1 0-1,-1 1 1,0-1 0,-6 2 228,0 1 0,0 0 0,1 0 0,-1 0 1,1 1-1,0 0 0,0 0 0,0 0 0,1 1 1,-1 0-1,-8 10 0,3-1-14,1-1 0,0 2 0,-15 28 0,18-30-231,1 0-1,0 0 0,1 1 1,0 0-1,-4 22 1,9-32-74,-1-1 0,1 1 0,0-1 0,0 1 0,0-1 1,1 1-1,-1-1 0,1 1 0,0-1 0,0 0 1,0 1-1,0-1 0,0 0 0,1 0 0,-1 0 1,1 0-1,0 0 0,0 0 0,0 0 0,0-1 1,1 1-1,-1-1 0,1 1 0,0-1 0,-1 0 1,1 0-1,0 0 0,6 2 0,-3-1 32,0-1 0,0 0-1,1 0 1,-1-1 0,1 1-1,-1-2 1,9 1 0,48-2 217,-49 0-161,13 0-208,1-2 0,-1-1 0,-1-2 0,51-16 0,-61 16 45,-1 0 0,0-1 0,0-1 0,-1-1 1,0 0-1,-1 0 0,0-1 0,0-1 0,15-17 0,35-55 133,-45 57-89,2 1 0,37-39 0,24-13 665,-101 100-547,1 0 0,2 2-1,0 0 1,-19 38 0,-11 18 3,32-54-117,-21 50 0,36-76 1,-1-1-1,1 1 1,0 0 0,-1 0 0,1 0 0,0-1-1,0 1 1,0 0 0,0 0 0,0 0 0,0-1-1,0 1 1,0 0 0,0 0 0,0 0 0,0 0-1,1-1 1,-1 1 0,0 0 0,0 0 0,1-1-1,-1 1 1,1 1 0,0-1-12,-1-1 0,1 0 0,-1 1 0,1-1 0,0 0 0,-1 0 0,1 1 0,-1-1 0,1 0 0,-1 0 0,1 0 0,0 0 0,-1 0 0,1 0 0,-1 0 0,1 0 0,0 0 0,-1 0 0,1 0 0,-1 0 0,1 0 0,0 0 0,-1-1 0,1 1 0,-1 0 0,1 0 0,-1-1 0,1 1-1,-1 0 1,1-1 0,-1 1 0,1 0 0,0-1 0,6-5-133,0-1-1,-1 1 0,1-1 1,-1 0-1,-1-1 0,1 1 1,-1-1-1,-1 0 0,7-14 1,-7 11-11,0 0 0,0 0 1,-1 0-1,0-1 1,-1 1-1,-1-1 1,1-15-1,-6 34 133,1 4 153,2 1 0,0-1 0,0 0 0,1 0 0,0 1 0,3 19 0,-1-18-80,-2-11-51,0 0-1,0 1 0,1-1 1,-1 1-1,1-1 0,0 0 1,0 0-1,-1 1 0,1-1 1,1 0-1,-1 0 0,0 0 1,0 0-1,1 0 0,0 0 0,-1-1 1,1 1-1,0 0 0,-1-1 1,1 1-1,3 0 0,-2 0 29,1 0-1,0-1 1,0 0-1,0 0 0,-1 0 1,1 0-1,0 0 1,1-1-1,-1 0 1,0 0-1,6-1 0,5-1-20,0-1 0,0 0 0,-1-1 0,0-1 0,1-1-1,-2 0 1,1 0 0,-1-2 0,0 1 0,-1-2 0,1 0-1,14-14 1,5-7-81,-2-1 0,52-70 0,-51 57-186,-2-1 1,-3-2-1,30-68 1,-25 37-12,28-113-1,-51 158 223,-1 0 0,-2 0 0,-1 0 0,-2-1-1,-1-34 1,-2 64 6,1-1-1,-1 0 1,0 1 0,-1-7-1,2 11 32,-1-1-1,1 1 1,0-1-1,0 1 1,0-1-1,0 1 1,0-1-1,0 1 1,-1-1-1,1 1 1,0-1-1,-1 1 0,1 0 1,0-1-1,0 1 1,-1-1-1,1 1 1,-1 0-1,1-1 1,0 1-1,-1 0 1,1-1-1,-1 1 1,1 0-1,-1 0 1,1-1-1,-1 1 0,1 0 1,-1 0-1,1 0 1,-1 0-1,1 0 1,-1 0-1,1 0 1,-1 0-1,1 0 1,-1 0-1,1 0 1,-1 0-1,1 0 0,-1 0 1,1 0-1,-1 0 1,1 1-1,-1-1 1,1 0-1,-1 0 1,1 1-1,-1-1 1,0 1-1,-3 3 12,0 1-1,1 0 1,-1 0 0,1 0-1,0 0 1,0 1-1,0-1 1,1 1 0,-3 10-1,-8 28 111,-12 74-1,15-65 85,0 7-47,2 0 0,3 0 1,3 1-1,2 0 0,16 110 1,-10-135-78,1-1 0,19 51 0,-24-81-50,0 0-1,1 0 1,0 0 0,-1 0 0,1 0 0,1-1-1,-1 1 1,1-1 0,7 7 0,-9-10-17,-1 0 1,1 1-1,-1-1 0,1 0 1,0 0-1,0 0 0,0-1 1,-1 1-1,1 0 0,0-1 1,0 1-1,0-1 0,0 1 1,0-1-1,0 0 0,0 0 1,0 0-1,0 0 0,0 0 1,0 0-1,0-1 1,0 1-1,0-1 0,0 1 1,0-1-1,0 0 0,0 0 1,0 0-1,2-1 0,1-3-28,1 0-1,-1 0 1,0 0-1,0 0 1,-1-1-1,1 0 1,-1 0-1,0 0 1,4-11-1,3-8-93,9-31 0,-15 44 40,-2-1-1,0 0 1,0 0 0,-1 0-1,-1 0 1,0-25 0,-1 36 56,0 0-1,0 0 1,0 0 0,-1 0 0,1 0-1,-1 0 1,1 0 0,-1 0 0,0 0-1,1 1 1,-1-1 0,0 0 0,0 0-1,-1 1 1,1-1 0,0 1 0,0-1-1,-1 1 1,1-1 0,-1 1 0,1 0 0,-1 0-1,-1-2 1,1 3 33,0-1 0,0 1 0,0-1 0,1 1 0,-1 0 0,0 0 0,0 0 0,0 0 0,0 0 0,0 0 0,1 0 0,-1 1 0,0-1-1,0 1 1,0-1 0,1 1 0,-1 0 0,0 0 0,1-1 0,-1 1 0,1 0 0,-1 1 0,1-1 0,-3 2 0,-2 3 96,0 1 1,1-1-1,-1 1 0,1 0 0,1 0 1,0 1-1,0-1 0,0 1 0,1 0 0,0 0 1,0 0-1,1 1 0,0-1 0,0 10 1,0-5 63,1 0 0,1 0 0,0 1 0,0-1 1,1 0-1,1 0 0,1 0 0,5 20 0,-6-27-102,1 0 0,0 0-1,0 0 1,1 0 0,-1-1 0,1 1-1,1-1 1,-1 0 0,1 0-1,-1 0 1,1-1 0,1 0 0,-1 0-1,1 0 1,-1 0 0,1-1-1,0 0 1,8 2 0,5 2-3,0-1-1,0-2 1,1 0 0,38 3 0,-33-6-52,40-4 1,-29 1-87,-29 2-227,-1-1 1,1 1-1,0-2 0,-1 1 1,1-1-1,0 1 0,-1-2 1,0 1-1,1-1 0,-1 0 1,0 0-1,-1-1 0,1 0 1,0 0-1,9-9 0,-14 11 8,0 1-1,0 0 1,0-1-1,-1 1 1,1-1 0,0 1-1,0-1 1,-1 0-1,1 1 1,-1-1-1,0 0 1,1 1-1,-1-1 1,0 0-1,0 0 1,0 1-1,0-3 1,0 3 156,0-21-5527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09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1097 2304,'-1'0'137,"0"0"-76,0 1-1,1-1 1,-1 0-1,0 0 0,0 0 1,1 0-1,-1 0 1,0 0-1,0-1 1,1 1-1,-1 0 0,0 0 1,0 0-1,1-1 1,-1 1-1,0 0 0,1-1 1,-1 1-1,0-1 1,1 1-1,-2-2 1,16-11 3768,1-9-3039,-2 0 1,0-1-1,10-26 1,2-3-305,14-17 180,91-125 1,-90 138-470,-2-1 1,-2-2-1,-4-2 0,-1 0 1,33-103-1,-57 142-65,4-11-21,-1 1-1,5-37 1,-14 43-15,-1 26-94,0-1-1,0 1 1,0 0 0,0 0-1,0-1 1,0 1 0,0 0 0,0 0-1,0-1 1,0 1 0,0 0-1,0 0 1,0-1 0,0 1 0,0 0-1,0 0 1,0-1 0,0 1 0,0 0-1,-1 0 1,1 0 0,0-1-1,0 1 1,0 0 0,0 0 0,-1 0-1,1 0 1,0-1 0,0 1-1,0 0 1,-1 0 0,1 0 0,0 0-1,0 0 1,0 0 0,-1-1-1,1 1 1,0 0 0,0 0 0,-1 0-1,1 0 1,0 0 0,0 0-1,-1 0 1,1 0 0,0 0 0,0 0-1,-1 0 1,1 0 0,0 0-1,0 1 1,-1-1 0,1 0 0,0 0-1,0 0 1,0 0 0,-1 0-1,1 0 1,0 0 0,0 1 0,0-1-1,-1 0 1,-12 16 55,-59 102 215,34-64-185,-49 74 61,44-43-36,-40 106 1,35-74 83,-13 20 559,-27 63 421,81-183-1090,3-8 45,0 0 0,1 1 0,0-1 0,0 1 0,1 0 0,-2 17-1,4-26-114,0-1 0,0 0 0,0 1 0,0-1 0,0 1 0,0-1 0,0 1 0,0-1 0,0 0-1,0 1 1,0-1 0,0 1 0,0-1 0,0 1 0,1-1 0,-1 0 0,0 1 0,0-1 0,1 0-1,-1 1 1,0-1 0,0 0 0,1 1 0,-1-1 0,0 0 0,1 1 0,-1-1 0,0 0 0,1 0 0,-1 0-1,1 1 1,0-1 0,0 0 0,-1 0 1,1 0-1,0 0 0,0 0 0,0-1 0,0 1 1,0 0-1,0 0 0,0-1 0,0 1 0,-1 0 1,1-1-1,0 1 0,0-1 0,0 0 0,36-31 3,-10 7-192,240-218-206,-50-2 768,-196 219-416,-15 20 142,-1 0 1,0 0 0,0-1 0,-1 0-1,6-10 1,-11 15 11,-2 6-91,-5 7-12,-1 8 29,1 0 0,1 1 0,-6 25 0,-7 64 199,20-107-239,-3 15 66,1 0 1,1 21 0,0-35-68,1 1 0,0-1 0,1 0 0,-1 0 0,1 0 0,-1 1 0,1-1 0,0 0 0,0 0 0,0 0 0,0 0 0,1 0 0,0 0 0,-1-1 0,1 1 0,0 0 0,0-1 0,4 5 0,-4-7-6,-1 1 0,0 0 0,1-1 0,-1 1 0,0-1 0,1 1 0,-1-1 0,1 0 0,-1 0 0,1 0 0,-1 1 0,1-1 0,-1 0 0,0-1 0,1 1 0,-1 0 0,1 0 0,-1-1 0,2 0 0,24-12-20,-19 8-56,0-1 0,-1 0-1,0-1 1,-1 0 0,0 0-1,0 0 1,0 0 0,6-12 0,6-7-204,7-6 160,1 2 0,1 0 0,1 2 1,2 0-1,43-29 0,-69 56-335,-5 7 244,-9 16 177,5-14 22,-14 38 473,-14 49 1,32-92-454,-1 3 7,1 1 0,-1 0 0,1 0 0,0 0-1,0 0 1,1 0 0,0 1 0,0-1-1,2 9 1,-1-13-4,-1-1-1,1 0 1,-1 1-1,1-1 1,0 0-1,0 1 1,0-1-1,1 0 1,-1 0-1,0 0 1,1 0-1,-1 0 1,1 0-1,0-1 1,-1 1 0,1 0-1,0-1 1,0 1-1,0-1 1,0 0-1,1 0 1,-1 0-1,0 0 1,0 0-1,1 0 1,-1-1-1,0 1 1,1-1-1,-1 1 1,4-1-1,0 0 3,0 0-1,0 0 0,1 0 1,-1-1-1,0 0 0,0 0 1,0-1-1,0 0 0,0 0 0,-1 0 1,1-1-1,-1 0 0,1 0 1,-1 0-1,0-1 0,0 1 1,0-1-1,-1 0 0,1-1 1,-1 1-1,0-1 0,0 0 0,-1 0 1,1 0-1,-1-1 0,0 1 1,-1-1-1,1 1 0,-1-1 1,0 0-1,-1 0 0,1 0 0,-1 0 1,0 0-1,-1-1 0,0-5 1,0 3-50,0-1 0,-1 1-1,-1 0 1,1-1 0,-1 1 0,-1 0 0,0 0 0,0 1 0,-1-1 0,0 1 0,-7-11 0,7 13-30,0 1 1,0-1-1,0 1 0,-1 0 1,0 1-1,0-1 1,0 1-1,-1 0 1,0 0-1,1 1 0,-1 0 1,0 0-1,-1 0 1,1 1-1,0 0 1,-9-2-1,4 2 15,0 1 0,-15-1-1,125-1 330,-60 0-42,0 2 0,1 2 1,69 10-1,-101-9-217,9 1 164,0 1-1,18 7 1,-30-9-139,-1-1 1,0 1 0,0 0 0,0 1 0,-1-1 0,1 0 0,0 1 0,-1 0 0,0 0 0,0 0 0,0 0 0,0 1 0,5 6 0,-5-3 17,0-1 0,0 1 0,-1 0 0,0 0 0,0 0 0,-1 0 0,1 1 0,-2-1 0,1 0 0,-1 15 0,-3 1 193,0 0 1,-7 24 0,4-19 161,4-23-289,0-5 1,3-11 4,6-15-152,2 0 1,1 0-1,0 1 0,22-36 0,-26 52-15,-1 1 0,1 0 0,9-9-1,-12 14 10,0 0-1,0 0 0,1 0 0,-1 0 0,1 1 0,0-1 0,-1 1 0,1 0 0,7-3 1,-10 5 8,0 0 1,0 0 0,0-1 0,0 1 0,0 0 0,0 0 0,0 0-1,0 0 1,0 0 0,0 0 0,0 0 0,-1 1 0,1-1-1,0 0 1,0 0 0,0 1 0,0-1 0,0 0 0,0 1 0,0-1-1,1 2 1,-1-1 7,0 0-1,0 1 1,0-1-1,0 1 1,0-1-1,0 1 1,0-1-1,-1 1 1,1-1-1,-1 1 1,1 2-1,1 5 8,-1 0 0,0 0 0,0 16 0,-2-18-35,0 14 7,-4 24 1,2-24 235,-1 26 0,4-47-205,0 0 0,0 0 0,0 1 1,0-1-1,0 0 0,0 0 0,0 0 0,0 0 0,0 1 1,0-1-1,0 0 0,0 0 0,0 0 0,0 1 0,0-1 1,0 0-1,0 0 0,0 0 0,0 1 0,0-1 1,0 0-1,0 0 0,0 0 0,0 0 0,1 1 0,-1-1 1,0 0-1,0 0 0,0 0 0,0 0 0,0 1 0,0-1 1,1 0-1,-1 0 0,0 0 0,0 0 0,0 0 0,0 0 1,1 0-1,-1 0 0,0 0 0,0 1 0,0-1 0,1 0 1,-1 0-1,0 0 0,0 0 0,0 0 0,1 0 0,-1 0 1,0 0-1,0 0 0,0 0 0,0-1 0,1 1 0,-1 0 1,12-9 146,-6 4-93,15-12-51,0 1-1,1 1 0,1 1 0,31-14 1,-46 24-24,1 1 0,-1 0 0,1 0 0,0 1 0,0 0 0,0 1 0,0 0 0,0 0 0,1 1 0,-1 0 0,0 1 0,0 0 0,0 0 0,0 1 0,0 0 0,12 5 0,-11-3-52,0 1 1,13 8-1,-2 0-880,-19-12 555,0 0 0,0 0-1,1 0 1,-1 0 0,1 0-1,-1-1 1,1 1 0,-1-1-1,1 1 1,-1-1 0,1 0-1,0 0 1,-1 0 0,1-1-1,4 0 1,25-10-2962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0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16 4576,'0'-2'337,"0"2"-257,0-1 1,-1 1 0,1 0-1,0-1 1,0 1-1,0-1 1,0 1-1,0-1 1,0 1-1,0 0 1,0-1 0,0 1-1,0-1 1,0 1-1,0-1 1,1 1-1,-1 0 1,0-1-1,0 1 1,0-1 0,0 1-1,1 0 1,-1-1-1,0 1 1,0 0-1,1-1 1,-1 1-1,0 0 1,1 0 0,-1-1-1,0 1 1,1 0-1,-1 0 1,0-1-1,1 1 1,-1 0-1,1 0 1,-1 0 0,0 0-1,1-1 1,-1 1-1,1 0 1,-1 0-1,1 0 1,0 0-1,4 21 3835,-2-11-3297,0 1 0,-1 1 0,0-1 0,-1 0 0,0 0 1,-1 15-1,-10 72 709,5-58-859,-2 39-26,-10 70-297,-1-33-1068,17-106 1319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0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91 4992,'-32'28'5109,"17"-21"-4873,-1-1 1,0-1-1,-1 0 0,1-1 1,-1-1-1,1-1 0,-1 0 1,0-1-1,0-1 0,0-1 1,0 0-1,0-1 0,0-1 1,1 0-1,-1-1 1,1-1-1,0-1 0,-16-7 1,27 10-250,0 1 0,1-1 0,0 0 0,-1 0 0,1-1 0,-5-5 0,8 8 1,0 0 0,0 0-1,0 0 1,1 0-1,-1 0 1,0 0 0,1 0-1,-1-1 1,0 1-1,1 0 1,0 0 0,-1-1-1,1 1 1,0 0-1,0-1 1,-1 1 0,1 0-1,0-1 1,0 1-1,1 0 1,-1-1 0,0 1-1,0 0 1,1-1-1,-1 1 1,0 0 0,1 0-1,-1-1 1,1 1-1,1-2 1,1-1-25,1 0 1,-1 1-1,1-1 0,-1 1 1,1 0-1,0 0 0,1 0 1,-1 1-1,0-1 0,1 1 1,-1 0-1,1 0 0,0 1 1,0-1-1,7 0 0,1 0 72,1 0-1,-1 1 0,1 1 0,19 1 0,-18 0 94,1 1 1,-1 0-1,0 1 1,-1 1-1,27 10 1,-35-12-28,-1 1-1,1 0 1,-1 1 0,1-1 0,-1 1 0,0 0 0,-1 1 0,1-1-1,-1 1 1,0 0 0,0 0 0,0 0 0,0 0 0,-1 1-1,0 0 1,4 10 0,-4-6 74,0 1 1,0 0-1,-1 0 0,-1 0 0,1 19 1,-2-5 189,-5 35-1,1-40-151,0 0-1,-1 0 0,-1-1 0,0 0 0,-2 0 1,0 0-1,-2-1 0,-12 20 0,7-16-422,-1-1-1,0-1 0,-2-1 0,0 0 1,-40 31-1,28-30-3634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1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9 5568,'0'0'92,"0"-1"-1,0 1 1,-1-1 0,1 1 0,0-1 0,-1 1-1,1-1 1,-1 1 0,1-1 0,0 1 0,-1 0-1,1-1 1,-1 1 0,1 0 0,-1-1 0,0 1-1,1 0 1,-1 0 0,1-1 0,-1 1 0,1 0-1,-1 0 1,-1 0 0,-12 6 2561,3 0-1701,-29 10 1081,25-10-1543,1 0 0,-17 9 1,19-7-283,1 0 0,-1 0 0,1 1 0,1 0 0,0 1 0,0 0 0,1 1-1,0 0 1,1 0 0,0 1 0,-7 14 0,1 4 186,0 0 0,-15 50-1,24-62-322,1-1 0,1 1-1,0 0 1,2 0-1,0 0 1,2 26-1,-1-40-28,0 1 0,1-1-1,0 0 1,0 0 0,0 1 0,1-1 0,0 0-1,-1 0 1,1 0 0,1 0 0,-1-1 0,0 1-1,1 0 1,0-1 0,6 6 0,-4-5-4,-1-1 1,1 0-1,0 0 0,0-1 1,0 1-1,0-1 1,0 0-1,1 0 0,-1-1 1,1 0-1,-1 0 1,8 1-1,-9-2-66,0 0 0,-1 0 0,1 0 0,0 0 0,-1-1 0,1 1 0,0-1 0,4-2-1,-7 3 36,0 0-1,0-1 0,0 1 0,0-1 1,-1 1-1,1-1 0,0 1 0,0-1 0,-1 1 1,1-1-1,0 0 0,-1 0 0,1 1 1,0-1-1,-1 0 0,1 0 0,-1 0 1,0 1-1,1-1 0,-1 0 0,0 0 0,1 0 1,-1 0-1,0 0 0,0 0 0,0 0 1,0 0-1,0 0 0,0 0 0,0 0 0,0 0 1,0 0-1,0 1 0,0-1 0,-1 0 1,1 0-1,-1-1 0,-2-4-9,0 0 0,-1 1 0,0-1 0,0 1-1,0 0 1,0 0 0,-1 0 0,0 1 0,0 0 0,-7-5 0,9 7-6,-4-3-28,0 0 0,0 0-1,-1 1 1,0 0-1,0 0 1,0 0 0,0 1-1,-12-2 1,15 4-79,1 0 0,-1 0 0,0 1 1,1-1-1,-1 1 0,1 0 0,-1 1 0,0-1 1,1 1-1,-1 0 0,1 0 0,-1 0 0,1 1 0,0 0 1,0 0-1,-1 0 0,-6 4 0,10-5-109,1-1-1,-1 1 1,0 0-1,0-1 1,0 1-1,1 0 1,-1 0-1,0 0 1,0-1-1,1 1 1,-1 0-1,1 0 1,-1 0-1,1 0 1,0 0 0,-1 0-1,1 0 1,0 0-1,-1 0 1,1 0-1,0 0 1,0 0-1,0 0 1,0 1-1,0-1 1,0 0-1,0 0 1,1 0-1,-1 0 1,0 0-1,0 0 1,1 0-1,-1 0 1,1 0 0,0 1-1,11 7-2227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1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12 8896,'-3'-12'3296,"-10"24"-2560,3 15-224,7-11 160,-12 7-480,2 8 1951,-5 16-1183,2 19 256,3 9-768,-1-2-416,5-2-32,5-9-1856,0-7 993,8-5-5057,13-3 3296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14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263 349 1728,'1'-2'128,"0"1"1,0 0-1,1 0 0,-1-1 1,1 1-1,-1 0 1,1 0-1,-1 0 0,3-1 1,-3 2 60,1-1 1,-1 0 0,1 0-1,-1 1 1,1-1 0,-1 0-1,0 0 1,0-1 0,0 1-1,1 0 1,-1 0 0,1-3-1,0-1 389,0-1 0,0 0 0,0 0 0,-1 0 0,0 0 0,0 0 0,-1 0 0,1-1 0,-1 1 1,-1 0-1,1 0 0,-2-7 0,1 11-497,1 1 0,-1-1 0,0 1 1,0-1-1,1 1 0,-1-1 0,0 1 1,0 0-1,0-1 0,-1 1 1,1 0-1,0 0 0,0 0 0,-1 0 1,1 0-1,0 0 0,-1 0 0,1 0 1,-1 1-1,1-1 0,-1 1 0,0-1 1,1 1-1,-1-1 0,1 1 0,-4 0 1,0-1 21,-1 1 0,1 0 0,0 0 0,-1 1 0,1-1 0,0 1 0,-6 2 0,2 0-33,1 0 0,0 1 0,0 0 1,0 1-1,1 0 0,-1 0 0,1 0 0,0 1 0,1 0 0,-1 0 0,-7 11 0,-1 2 72,2 1 0,0 0-1,-11 23 1,24-43-142,-15 29 136,-16 45-1,28-65-132,1 0 0,-1 0 0,1 0 0,1 0 0,0 0 0,0 0 0,1 0 0,0 0 0,0 0 0,3 12 0,-2-18 24,-1 1 0,1-1-1,1 0 1,-1 0 0,0 0 0,1 0-1,-1 0 1,1 0 0,0 0 0,0 0-1,0-1 1,1 1 0,-1-1 0,1 1-1,-1-1 1,1 0 0,0 0 0,-1 0-1,1-1 1,0 1 0,0-1 0,6 3-1,-4-3 28,0 0-1,0 0 1,0 0 0,0-1-1,0 1 1,0-1-1,0-1 1,0 1-1,1-1 1,-1 0 0,0 0-1,-1 0 1,1 0-1,8-4 1,-3-1-25,0 0 0,0 0 0,0 0 0,-1-2 0,0 1-1,0-1 1,-1 0 0,0-1 0,0 0 0,-1 0 0,0-1 0,-1 0 0,8-15 0,3-13 15,-1 0 1,15-58-1,-23 70-44,-5 16-50,7-22-107,-6 22-28,-4 10 177,0 1 0,0-1 0,0 0 0,0 0 0,0 0 0,0 0 0,0 0 0,0 0 0,0 0 0,0 0 0,0 0 0,0 0 0,0 0 0,0 0 0,0 0 0,0 0 0,0 0 0,0 0 0,0 0 0,0 0 0,0 0 0,0 0 0,0 0 0,0 0 0,0 0 0,0 0 0,1 0 0,-1 0 0,0 0 0,0 0 0,0 0 0,0 0 0,0 0 0,0 0 0,0 0 0,0 0 0,0 0 0,0 0 0,0 0 0,0 0 0,7 134 683,0-37-224,9 32 215,-15-124-608,0-1 0,0 0 0,0 1 0,1-1 0,0 0 0,3 5 0,-5-8-37,1 0-1,-1-1 1,1 1 0,-1 0 0,1-1 0,-1 1 0,1-1 0,0 1 0,-1-1 0,1 1-1,0-1 1,-1 0 0,1 1 0,0-1 0,0 0 0,-1 1 0,1-1 0,0 0-1,0 0 1,-1 0 0,1 0 0,0 0 0,0 0 0,0 0 0,-1 0 0,1 0 0,0 0-1,0 0 1,-1 0 0,1-1 0,0 1 0,0 0 0,-1-1 0,1 1 0,0 0-1,0-1 1,0 0 0,5-2-54,-1-1 0,0 0 0,7-7 0,-9 8 38,60-58-10,26-24 106,-72 71-130,38-31 39,-48 41-41,-1 0 0,1 0 1,0 0-1,0 1 0,0-1 0,12-2 1,-17 6 22,0-1 0,0 1-1,0-1 1,0 1 0,0 0 0,0 0 0,0 0 0,0 0 0,0 1 0,0-1 0,0 0 0,0 1 0,-1-1 0,1 1 0,0 0 0,0-1 0,0 1-1,0 0 1,2 2 0,-2-1 20,0 0 0,0 1-1,0-1 1,0 0-1,0 1 1,-1-1 0,1 1-1,-1 0 1,0 0-1,0-1 1,2 6 0,0 5 85,-1 1 1,0-1-1,-1 1 1,0 18-1,-1-30-88,-1 18 253,0-14-148,1 1 0,0-1 0,0 1 0,2 9 0,-1-15-108,-1-1-1,0 0 0,0 1 0,0-1 0,0 0 1,0 1-1,0-1 0,1 1 0,-1-1 0,0 0 1,0 0-1,0 1 0,1-1 0,-1 0 1,0 1-1,0-1 0,1 0 0,-1 0 0,0 1 1,1-1-1,-1 0 0,0 0 0,1 0 0,-1 0 1,0 1-1,1-1 0,-1 0 0,1 0 0,-1 0 1,0 0-1,1 0 0,-1 0 0,0 0 1,1 0-1,-1 0 0,1 0 0,-1 0 0,0 0 1,1 0-1,-1 0 0,0-1 0,1 1 0,18-10-48,-12 5 17,3-1-35,-1-1 1,15-13-1,-18 14 41,0 1-1,0 0 1,1 0-1,0 0 0,0 1 1,0 0-1,14-6 0,-20 10 12,0-1 0,1 1 0,-1 0 1,0 0-1,1 0 0,-1 0 0,1 0 0,-1 0 0,0 0 0,1 0 0,-1 0 0,0 1 0,1-1 0,-1 0 0,0 1 0,0-1 0,1 1 1,-1 0-1,0-1 0,0 1 0,0 0 0,0 0 0,0 0 0,0 0 0,0 0 0,0 0 0,0 0 0,0 0 0,0 0 0,0 1 0,3 5 13,0 0-1,-1 0 1,0 1-1,2 8 1,0-2-17,-1-4 13,-1 0 11,1-1 0,8 16 1,-11-23-1,1 0-1,-1 0 1,0 0 0,1-1 0,-1 1 0,1 0 0,-1-1 0,1 1 0,0-1-1,0 0 1,-1 1 0,1-1 0,0 0 0,0 0 0,0 0 0,1-1 0,-1 1-1,3 0 1,11 0-24,0-1 0,0-1 0,0 0 0,0-1 1,0-1-1,31-9 0,-4-1-35,60-25 1,-89 31 96,0 0 0,0-1 1,-1 0-1,1-1 0,-2 0 0,0-1 0,19-20 0,-27 25-117,0 0 0,-1 0 0,1 0-1,4-10 1,-7 8-127,-6 7 69,-7 7 26,-78 85 26,83-84 62,1-1-28,1 0 0,0 0 0,-8 13 0,12-18 55,0 0-1,0 0 0,0-1 0,0 1 1,0 0-1,1 0 0,-1 0 0,1 0 0,-1 0 1,1 0-1,0 0 0,0 0 0,0 0 0,0 0 1,0 0-1,0 0 0,0 0 0,1 0 1,-1 0-1,2 4 0,-1-5-7,0 0-1,-1-1 1,1 1 0,0 0-1,0-1 1,0 1 0,0 0-1,0-1 1,0 1-1,1-1 1,-1 0 0,0 1-1,0-1 1,0 0 0,0 1-1,0-1 1,1 0 0,1 0-1,23-2-162,-23 1 159,4 0-11,-1 0 0,0 0 0,1-1 0,-1 0 0,0 0 0,0-1 0,0 0 0,0 0 0,-1 0 0,1-1 0,-1 1 0,8-8 0,-4 2 9,-1 0 0,-1 0 1,1-1-1,-1 0 0,-1-1 0,6-10 0,7-21 41,-1 0 1,21-82-1,10-94-161,-49 216 117,4-17 44,0 0 1,-2-1 0,1-38-1,-3 57-43,0 0 1,0 1-1,0-1 0,0 0 0,0 1 0,0-1 0,0 0 0,0 1 0,0-1 0,0 0 1,-1 1-1,1-1 0,0 1 0,0-1 0,-1 0 0,1 1 0,0-1 0,-1 1 0,1-1 0,-1 1 1,1-1-1,-1 1 0,0-1 0,1 1 1,-1 0 1,0 0-1,1 0 0,-1 0 1,1 0-1,-1 0 1,1 0-1,-1 1 0,0-1 1,1 0-1,-1 0 1,1 1-1,-1-1 0,1 0 1,-1 1-1,1-1 0,0 0 1,-1 1-1,1-1 1,-1 1-1,-3 4 26,-1 1 0,2-1 0,-7 11 0,4-4 41,1 1 0,1 0 0,0 0 1,0 0-1,1 0 0,-1 18 0,-1 81 156,5-76-112,9 66 0,-7-89-271,1 0 1,0-1-1,1 0 0,0 1 0,1-1 1,0-1-1,1 1 0,11 16 0,-13-22-367,1-1 0,0 0 1,0 0-1,0 0 0,0-1 0,1 0 0,0 0 0,0 0 0,6 3 0,30 12-2139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5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12 3136,'-21'-11'6784,"20"11"-6630,1 0 0,-1 1 0,1-1 0,0 1 0,-1-1 0,1 0 1,0 1-1,-1-1 0,1 1 0,0-1 0,-1 1 0,1-1 0,0 1 1,0-1-1,-1 1 0,1-1 0,0 1 0,0-1 0,0 2 0,-12 36 1774,-25 98 709,-25 150-167,5 59-1510,48-273-896,2 90 1,8-122-706,1-1-1,2 0 1,2 1 0,11 37-1,-12-61-92,0 0-1,1 0 1,12 21-1,-1-9-3076,25 29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2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28 2816,'11'-18'11575,"-10"18"-11444,-1 0 0,1-1-1,-1 1 1,0 0 0,1-1-1,-1 1 1,1 0 0,-1 0-1,0-1 1,0 1 0,1-1-1,-1 1 1,0 0 0,1-1-1,-1 1 1,0-1 0,0 1-1,0 0 1,0-1 0,1 1-1,-1-1 1,0-1 522,-1 28 563,-7 22-963,-16 53 0,16-69-177,-2 4 51,-1 0 0,-2 0 0,-2-1 0,-1-1 0,-31 49 0,21-37-491,38-76-12930,-4-1 9417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3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 8640,'-18'-4'3872,"19"5"-3667,0-1 1,0 1 0,0-1 0,0 1 0,1-1 0,-1 0-1,0 1 1,0-1 0,0 0 0,0 0 0,0 0 0,1 0-1,-1 0 1,0 0 0,0 0 0,2 0 0,5 0 396,22 0 692,132-1 2633,86-6-2466,-112 3-1231,17 0-870,-105 5-631,-22-1-6285,-30 2 6800,0 0-1,0 0 1,1 1-1,-1 0 0,1 0 1,-1 0-1,1 0 1,0 0-1,0 1 1,0-1-1,1 1 1,-1 0-1,-1 4 1,-14 26-1495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4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299 936 7456,'-7'-3'1040,"1"1"0,-1 0 1,1 0-1,-1 0 0,0 1 0,-12-1 1,10 2-489,-1 0 0,1 1 0,-1 0 0,-12 3 0,3 2-249,1 0 0,-1 1 0,1 1 0,-21 12 0,31-15-253,-1 1 1,1 0 0,0 1-1,0 0 1,-10 12 0,17-19-38,0 1 1,1 0-1,-1-1 1,1 1-1,-1 0 0,1-1 1,-1 1-1,1 0 1,-1-1-1,1 1 1,0 0-1,0 0 1,-1 0-1,1 0 0,0-1 1,0 1-1,0 1 1,0-1-3,0-1 1,0 1-1,0-1 1,1 0-1,-1 1 1,0-1-1,0 1 1,1-1-1,-1 0 1,0 1 0,0-1-1,1 0 1,-1 0-1,0 1 1,1-1-1,-1 0 1,1 1-1,-1-1 1,0 0-1,1 0 1,-1 0-1,1 1 1,2-1 0,1 1 0,-1 0 0,0-1 0,0 0 0,0 0 1,6 0-1,19-4-419,30-8 0,17-3-422,-73 15 801,0 0 1,0-1-1,0 1 0,0 1 0,0-1 1,0 0-1,0 0 0,-1 1 0,1-1 1,0 1-1,0-1 0,0 1 0,-1 0 1,1 0-1,0 0 0,-1 0 1,1 0-1,1 1 0,1 2 31,-1 0-1,1 0 1,-1 1 0,5 8 0,12 14 389,-18-26-346,-1 1 0,1-1-1,-1 0 1,1 0 0,0 1 0,0-1-1,-1 0 1,1-1 0,0 1 0,0 0-1,0 0 1,0-1 0,0 1 0,2-1-1,2 1 8,1-1 0,-1 0 0,0-1-1,0 0 1,0 0 0,0 0 0,-1 0 0,1-1-1,0 0 1,8-4 0,4-4-206,30-20 0,-43 26 108,10-7-41,0-2 0,-1 0 0,0 0 0,-1-2 0,21-29 0,49-90-31,-61 95 163,-19 35-49,155-250-101,-106 183 95,39-57-11,-73 99-77,-1-1 0,20-46 0,-68 113 481,9-11-323,2 0 0,0 1 0,2 1 0,-16 32-1,6 1 78,2 1-1,3 1 0,-20 88 1,40-137-57,0 0 1,1 0-1,1 0 1,0 26-1,2-36-64,-1-1 0,1 1 0,0 0 0,0 0 0,0 0 0,0 0-1,1-1 1,0 1 0,3 5 0,-4-7-51,1 0 0,0 0 0,-1 0-1,1 0 1,0-1 0,0 1 0,0-1-1,0 1 1,0-1 0,1 0 0,-1 0 0,0 0-1,1 0 1,-1 0 0,1 0 0,3 0-1,2 0-172,1 0 0,0 0-1,-1-1 1,1-1 0,-1 1-1,1-1 1,0-1 0,-1 1-1,0-2 1,1 1 0,-1-1-1,10-5 1,7-5-268,0-1 0,31-24-1,-30 19 640,-17 14-24,-8 6-116,-1 0 1,0-1-1,0 1 1,0 0-1,0-1 1,0 1-1,0-1 1,0 1 0,0 0-1,0-1 1,0 1-1,0 0 1,0-1-1,0 1 1,-1-1-1,1 1 1,-1 1 0,1 1 50,-1 0 1,0 0 0,1 1 0,0-1 0,0 0 0,0 1 0,0-1 0,0 0 0,1 1 0,-1-1 0,1 0 0,2 5-1,-3-6-51,1-1-1,0 1 0,0 0 0,0-1 0,0 1 0,1-1 0,-1 1 0,0-1 0,1 1 0,-1-1 1,1 0-1,-1 0 0,1 0 0,-1 0 0,1 0 0,0 0 0,0 0 0,-1-1 0,1 1 0,0-1 1,0 1-1,0-1 0,3 1 0,6-1-6,-1 0 0,1 0 0,-1-1 1,1-1-1,-1 1 0,1-2 0,-1 1 0,0-2 1,0 1-1,0-1 0,-1-1 0,1 0 0,-1 0 1,13-10-1,9-9-176,-1-2 0,41-44 1,-64 63 152,64-65-251,82-90 134,-126 130 129,-2 0-1,-2-2 1,27-50-1,44-128-148,-87 196 169,1-8 49,-7 18-16,-2 8 19,-6 12 89,-17 38 247,-51 86 1,45-86 69,-36 80 0,16 18 21,44-125-396,1 0 0,1 0 0,2 0 0,-1 31 1,4-47-59,-1 0 0,1 0 0,1-1-1,0 1 1,0 0 0,1-1 0,4 11 0,-5-14-34,0-1-1,0 0 1,1 0-1,0 0 1,0 0 0,0-1-1,0 1 1,0-1-1,1 0 1,-1 0-1,1 0 1,0 0 0,0 0-1,8 3 1,-6-3-73,0-1 0,0 0 1,-1 0-1,1-1 0,1 0 1,-1 0-1,0 0 0,0-1 1,0 0-1,0 0 0,1 0 1,-1-1-1,0 0 0,0 0 1,0 0-1,0-1 0,0 0 0,0 0 1,10-6-1,-9 3 50,0 0 1,0 0-1,-1-1 0,0 0 0,0 0 0,0 0 1,-1-1-1,0 1 0,0-1 0,0-1 0,-1 1 1,0-1-1,5-15 0,1-12 112,-10 33-103,0 0 0,1-1 0,-1 1 0,0 0 0,0-1 1,-1 1-1,1 0 0,0-1 0,-1 1 0,1 0 0,-1-1 0,0 1 0,-1-3 0,2 5 16,0 0 0,0-1-1,-1 1 1,1 0 0,0-1 0,0 1-1,-1-1 1,1 1 0,0 0-1,-1 0 1,1-1 0,0 1-1,0 0 1,-1-1 0,1 1-1,-1 0 1,1 0 0,0 0-1,-1 0 1,1-1 0,-1 1 0,1 0-1,0 0 1,-1 0 0,1 0-1,-1 0 1,1 0 0,0 0-1,-1 0 1,1 0 0,-1 0-1,0 0 1,0 1 26,0-1 0,0 1 0,0 0 0,0 0 0,-1-1 0,1 1 0,0 0 0,1 0-1,-1 0 1,-2 2 0,0 2 131,-1 0-1,1 1 1,-4 8 0,3-5 63,2-1 0,-1 1 0,1-1 0,1 1 0,-1 0 0,1 0 0,1-1 0,0 1 0,0 0 0,2 13 0,-1-15-161,1 0 1,0 0 0,0 1 0,0-1 0,1 0-1,0-1 1,0 1 0,1 0 0,0-1 0,0 0-1,0 0 1,10 10 0,-7-10-270,0 0 0,0 0 0,1-1 0,-1 0 0,1 0 0,0-1 0,10 4 0,-3-3-1398,1 0 1,-1-1-1,22 3 0,2-1-3888,0 4 1723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4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20 6048,'-43'-20'2240,"30"20"-1728,3 0-160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5:16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 5888,'-5'-17'3502,"5"17"-3461,0-1 1,0 1 0,0 0 0,0 0-1,0 0 1,1 0 0,-1 0-1,0 0 1,0 0 0,0 0 0,0 0-1,0 0 1,0 0 0,0 0-1,23 12 3359,-6-2-3253,-2-2 200,9 4 78,0 1 0,-2 2 1,24 18-1,-2 7 159,-2 1-1,-1 3 1,-3 1 0,-1 2-1,-3 1 1,39 73-1,-62-101-481,-2 0 0,0 1-1,-1 1 1,-1 0-1,-1 0 1,-1 0-1,-1 0 1,-1 1 0,-1-1-1,0 1 1,-2 0-1,-1 0 1,-1 0-1,-1-1 1,-1 1 0,-1-1-1,0 0 1,-2 0-1,-1-1 1,0 0-1,-24 40 1,13-31-93,-2-1 0,-36 40 0,-58 46-5129,59-60-539,14-14-623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7:29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12 169 2144,'-11'0'11408,"12"0"-11301,-1 0 1,1 0 0,0 0 0,0 0-1,0 0 1,0 0 0,0-1-1,0 1 1,0 0 0,-1-1 0,1 1-1,0 0 1,0-1 0,0 1 0,-1-1-1,1 0 1,0 1 0,-1-1-1,1 0 1,0 1 0,-1-1 0,1 0-1,-1 1 1,1-1 0,-1 0 0,0 0-1,1 0 1,-1 0 0,1 0-1,-1 0-85,0 0 0,1 0 0,-1 1 0,0-1 0,1 0-1,-1 0 1,1 1 0,-1-1 0,1 1 0,-1-1 0,1 0-1,0 1 1,-1-1 0,1 1 0,0-1 0,-1 1 0,1 0-1,0-1 1,-1 1 0,1 0 0,0-1 0,0 1-1,0 0 1,-1 0 0,1 0 0,1-1 0,34-5 240,-10 2-68,161-27 442,-130 23-408,211-41 886,-228 42-798,45-2 0,-30 4 7,76-13 568,-121 17-842,-8 0-56,0 1 0,1 0 1,-1-1-1,0 1 1,0 0-1,1 0 0,-1 1 1,4 0-1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7:3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95 1472,'-5'-20'14560,"8"16"-14201,0 0 0,0 0 0,0 0 0,1 0 0,0 0 0,0 1 0,0 0 0,4-3 0,30-3-2,0 3 0,1 1-1,49 0 1,-70 4-296,190-4 873,-97 5-60,40-3 129,-100 4-681,-42 0-715,1-1 0,0 0 1,0 0-1,-1-1 1,1 0-1,13-4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7:33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5 138 2240,'-5'9'723,"5"-8"-700,1-1 1,-1 0-1,0 0 1,0 1-1,1-1 1,-1 0-1,0 0 0,1 0 1,-1 0-1,0 0 1,1 1-1,-1-1 1,0 0-1,1 0 0,-1 0 1,0 0-1,1 0 1,-1 0-1,0 0 1,1 0-1,-1 0 0,0 0 1,2 0 403,-2 1-226,0-1 1,0 1-1,0-1 1,1 1 0,-1-1-1,0 1 1,0-1 0,0 1-1,0-1 1,0 1 0,0 0-1,0-1 1,0 1 0,0-1-1,0 1 1,0-1-1,-1 1 1,1 0 0,0-2 35,-1 0-1,1 1 1,0-1 0,-1 0 0,1 0-1,0 0 1,0 1 0,0-1 0,-1 0-1,1 0 1,0 0 0,0 1 0,0-1 0,0 0-1,1 0 1,-1 0 0,0 0 0,0 1-1,0-1 1,1-1 0,1-11 1009,-2 3-497,-1 6-467,1 0 0,0 1 1,0-1-1,1 0 1,-1 0-1,2-6 0,-1 7-191,1-2 161,-3 1-248,1 3 3,0 1-1,-1-1 1,1 1-1,0-1 1,0 1-1,0-1 1,0 0-1,0 1 0,0-1 1,0 1-1,1-1 1,-1 0-1,0 1 1,0-1-1,0 1 1,1-1-1,-1 1 1,0-1-1,0 1 1,1-1-1,-1 1 1,0-1-1,1 1 1,-1-1-1,1 1 1,12-13 47,-13 12-53,4-1-6,-1-1-1,1 1 1,0 0 0,0 0-1,0 0 1,0 1-1,0-1 1,0 1 0,0 0-1,0 0 1,1 0 0,6 1-1,9-1 67,28 3 0,-34-1 20,67 4 478,162 5 1864,-209-9-2054,-17 0-16,1-1 1,23-3-1,-39 3-329,1 0 1,0-1-1,0 0 1,-1 1-1,1-1 0,0 0 1,-1 0-1,5-3 1,-6 4-102,-1-1 0,1 1 1,-1 0-1,0-1 1,1 1-1,-1-1 0,0 1 1,1 0-1,-1-1 1,0 1-1,0-1 0,0 1 1,1-1-1,-1 1 1,0-1-1,0 1 0,0-1 1,0 1-1,0-1 0,0 0 1,0 0-260,0-1 0,-1 1 1,1 0-1,0 0 0,-1 0 0,1 0 0,-1-1 1,0 1-1,1 0 0,-1 0 0,-1-2 1,-5-4-2273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7:36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44 1312,'3'-1'5859,"1"-8"-3321,-4 8-2485,0 1 1,0 0 0,0-1-1,0 1 1,0-1-1,1 1 1,-1-1 0,0 1-1,0 0 1,0-1-1,0 1 1,0-1 0,0 1-1,-1-1 1,1 1-1,0-1 1,0 1 0,0 0-1,0-1 1,0 1-1,-1-1 1,1 1 0,0 0-1,0-1 1,-1 1-1,1 0 1,0-1 0,-1 1-1,1 0 1,0-1-1,-1 1 1,1 0 0,0 0-1,-1-1 1,1 1-1,-1 0 1,1 0 0,0 0-1,-1 0 1,1-1 0,-1 1-1,1 0 1,-1 0-1,1 0 1,-1 0 0,1 0-1,0 0 1,-1 0-1,0 0 1,-22 0 2453,33 17-2187,-9-16-295,0 0 1,0 1 0,0-1-1,1 0 1,-1 0-1,0 1 1,1-1 0,-1 0-1,1 0 1,-1-1 0,1 1-1,-1 0 1,1-1 0,2 2-1,2 0 241,-5-2-239,-1 0-1,1 0 1,0 0-1,-1 0 1,1 0-1,0 0 1,-1 0-1,1 0 1,0-1-1,-1 1 1,1 0-1,-1 0 1,1-1-1,-1 1 1,1 0-1,0-1 1,-1 1-1,1-1 1,-1 1-1,1-1 1,8-10 77,-9 10-95,1 0 0,-1 0 0,0 0 0,1 0 0,-1 0 0,0 0 0,0 0 0,0 0 0,0 0 0,0-1 0,0 1 0,0 0 0,-1 0-1,1 0 1,0 0 0,0 0 0,-1 0 0,1 0 0,-1 0 0,1 0 0,-1 0 0,1 0 0,-1 0 0,0 0 0,0 1 0,1-1-1,-1 0 1,0 0 0,0 1 0,0-1 0,-1-1 0,0 1 32,1 1 0,-1-1 1,1 0-1,-1 1 0,0-1 0,1 1 0,-1-1 1,0 1-1,0 0 0,1 0 0,-1-1 0,0 1 1,0 0-1,1 1 0,-1-1 0,0 0 0,1 1 0,-1-1 1,-2 1-1,-9 6 682,0 0 109,11-6-1271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16.9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84 849 4576,'-4'-20'660,"2"12"-198,1 0-1,0 0 1,1-15 1013,0 26-697,-11 339 5457,10-328-6105,-41 366 2593,33-334-2376,5-29-70,1 0 0,-2 31 1,5-45 92,2-4-122,1-10-12,5-21-72,12-60-113,26-98-406,-20 112 279,4 1 0,2 1 0,81-133 0,-88 170-26,2 2-1,1 2 0,59-58 1,-87 92 117,1 0 1,0 0 0,0 0-1,0 0 1,0 1-1,0-1 1,0 0-1,0 0 1,1 1 0,-1-1-1,0 0 1,0 1-1,0 0 1,1-1 0,-1 1-1,0 0 1,1-1-1,-1 1 1,0 0 0,0 0-1,1 0 1,-1 0-1,0 0 1,3 1-1,-3 0 13,1 0-1,-1 0 1,0 0-1,0 0 1,0 1-1,0-1 0,0 0 1,0 1-1,0-1 1,0 1-1,0-1 0,-1 1 1,1-1-1,0 1 1,-1-1-1,0 1 0,1 0 1,-1-1-1,0 1 1,0 3-1,2 14 67,-2 0 0,0 1 0,-1-1-1,-1 1 1,-1-1 0,0 0 0,-9 26 0,2-15 27,-2 0 1,0 0 0,-30 49-1,35-68 15,-1 1-1,-9 10 0,14-19-101,-1 1 0,1-1 0,-1 0 1,1 0-1,-1 0 0,0 0 0,0-1 0,0 0 0,-5 3 0,8-5-44,1 0-1,0 0 1,0 0 0,-1 0-1,1 0 1,0 0 0,0 0-1,-1 0 1,1 0 0,0 0-1,0 0 1,-1 0-1,1 0 1,0 0 0,0 0-1,-1 0 1,1 0 0,0-1-1,0 1 1,-1 0 0,1 0-1,0 0 1,0 0 0,-1 0-1,1-1 1,0 1 0,0 0-1,0 0 1,0 0 0,-1-1-1,1 1 1,0 0 0,-4-12-205,2-12-2,-3-14 126,5 38 83,1-1 1,-1 1-1,0 0 0,0-1 1,0 1-1,0 0 0,0-1 0,0 1 1,0 0-1,0 0 0,0-1 1,0 1-1,-1 0 0,1-1 1,0 1-1,0 0 0,0 0 0,0-1 1,0 1-1,0 0 0,-1 0 1,1-1-1,0 1 0,0 0 1,0 0-1,-1-1 0,1 1 1,0 0-1,0 0 0,-1 0 0,1 0 1,0-1-1,0 1 0,-1 0 1,1 0-1,0 0 0,0 0 1,-1 0-1,1 0 0,0 0 0,-1 0 1,1 0-1,0 0 0,-1 0 1,1 0-1,0 0 0,0 0 1,-1 0-1,1 0 0,0 0 0,-1 0 1,1 0-1,0 0 0,0 0 1,-1 1-1,1-1 0,0 0 1,0 0-1,-1 0 0,1 0 1,0 1-1,0-1 0,0 0 0,-1 0 1,1 1-1,0-1 0,-17 17-51,16-17 74,-25 29 113,26-28-123,0-1 0,0 0 0,0 0 1,0 1-1,0-1 0,0 0 0,0 1 0,0-1 0,0 0 0,0 0 0,0 1 1,0-1-1,0 0 0,0 0 0,0 1 0,0-1 0,1 0 0,-1 0 1,0 1-1,0-1 0,0 0 0,0 0 0,0 1 0,1-1 0,-1 0 0,0 0 1,0 0-1,0 1 0,1-1 0,-1 0 0,0 0 0,0 0 0,1 0 0,-1 1 1,9 3 97,7-3-29,1-1 1,-1-1-1,0 0 0,0 0 1,31-9-1,-30 6-120,17-3 42,-1-2 1,0-1 0,58-27 0,-68 25 19,1-1 0,-2-1 1,0-1-1,0-1 1,30-30-1,92-114 235,-109 118-255,39-55 210,-72 93-183,0 0-1,0-1 1,0 1-1,0-1 0,-1 0 1,0 1-1,0-1 1,0 0-1,-1 0 0,0 1 1,1-1-1,-2-6 1,1 11-21,17 3-365,-8 0 319,-1-1 0,0 2 0,0-1 0,0 1-1,0 0 1,-1 1 0,12 8 0,-9-5 83,0 0-1,0 1 1,-1 1-1,12 14 1,-8-3-31,0 0 0,-2 0 1,0 1-1,-2 1 0,0-1 0,-2 2 0,0-1 1,-1 1-1,-2 0 0,0 0 0,-2 0 0,0 31 1,-2 3 44,0-57-54,-1 0 0,1-1 0,0 1 0,0 0 0,0 0 0,1-1 0,-1 1 0,0 0 0,0 0 0,0-1 0,1 1 0,-1 0 0,0-1 0,0 1 0,1 0 0,-1-1 0,1 1 0,-1-1 0,1 1 0,-1 0 0,1-1 0,-1 1 0,1-1 0,-1 0 0,2 1 0,-1 0 0,0-1-1,0 0 1,0 1 0,1-1-1,-1 0 1,0 0-1,0 0 1,0 0 0,1 0-1,-1 0 1,0-1-1,0 1 1,0 0 0,2-1-1,3-1-14,-1-1 0,1 0 0,-1 1-1,1-2 1,5-3 0,-1-2 26,0 0 0,-1-1 0,0 0 0,-1-1 0,14-22 0,-14 20-4,1 1 1,0 0-1,19-20 0,-22 30-86,-5 6 55,-6 16 93,3-10 17,-12 47-37,10-44-56,0 0-1,1 0 1,0 1 0,1-1-1,1 1 1,0 18 0,1-30 3,1-1 1,-1 1 0,0-1-1,0 1 1,1 0 0,-1-1-1,1 1 1,-1-1 0,1 1 0,0-1-1,0 1 1,-1-1 0,1 0-1,0 1 1,0-1 0,1 0-1,-1 0 1,0 0 0,0 0-1,2 2 1,-1-2 0,0 0 0,0-1 0,0 1 0,1 0 0,-1-1 0,0 1 0,0-1 0,0 0 0,1 0-1,-1 1 1,0-1 0,0-1 0,4 1 0,-2-1 10,0 0-1,0 0 1,1 0-1,-1-1 1,0 1-1,0-1 1,0 0 0,-1 0-1,1 0 1,0-1-1,-1 1 1,0-1-1,1 0 1,-1 0-1,3-5 1,-2 3 15,-1-1 0,0 1 0,-1-1 1,0 0-1,1 0 0,-2 0 0,1 0 0,-1 0 0,0-1 0,0 1 1,0-9-1,-2-5-3,-1-1 1,-5-23-1,2 17-16,-1 1 1,-14-38-1,14 49-114,0 1-1,-1 0 1,-1 0 0,0 1 0,-17-22 0,24 35 85,5 4-164,1 1 56,-1-1-1,8 5 1,0-2 143,0-2 1,1 0-1,-1 0 1,1-1-1,0-1 1,0 0-1,1-1 1,-1 0-1,0-1 1,15 0-1,-2-2 14,0-1 0,0-1 0,0-1-1,31-9 1,-33 6 31,1-2 0,-2 0 0,1-1 1,-2-2-1,26-16 0,-35 19-60,0 0 1,-1-1 0,0-1 0,0 0-1,-1 0 1,-1-1 0,0 0 0,0-1 0,11-21-1,-8 7 152,-2-1 0,0 0 0,13-57-1,-15 36 20,5-77 0,-14 121-159,2-16 59,-1 0 0,-1 1 0,-1-1 0,-5-32 0,5 49-68,0 0 1,0 0-1,-1 0 0,-3-6 0,5 9 3,0 1 1,-1-1-1,1 1 1,0-1-1,0 1 1,0 0-1,-1-1 1,1 1-1,0-1 1,-1 1-1,1 0 0,0-1 1,-1 1-1,1 0 1,0-1-1,-1 1 1,1 0-1,-1 0 1,1-1-1,-1 1 1,1 0-1,0 0 0,-1 0 1,1-1-1,-1 1 1,1 0-1,-1 0 1,1 0-1,-1 0 1,1 0-1,-1 0 1,1 0-1,-1 0 1,1 0-1,-1 0 0,1 1 1,-1-1-1,1 0 1,-1 0-1,1 0 1,-1 1-1,1-1 1,0 0-1,-1 0 1,1 1-1,-1-1 1,1 0-1,0 1 0,-1-1 1,1 0-1,0 1 1,-1 0-1,-2 4 18,0 0-1,0 1 0,0-1 1,1 1-1,0 0 0,0 0 1,0 0-1,-1 11 0,1-7 13,-19 99 354,-9 160-1,19 113 293,11-376-787,4 106 569,3-57-2204,-4-44-376,0 1 1,7 15-1,-7-50-7473,-4 20 8902,0 0 1,-1-6-1,-1-1-39,-7-29-1630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7:38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48 1472,'0'-8'2852,"0"7"-2463,1 0-1,-1 0 1,0 0 0,0 0 0,0-1-1,0 1 1,-1 0 0,1 0 0,0 0-1,0 0 1,-1-2 0,0 3-292,1-1 0,-1 1 0,0-1-1,1 1 1,-1-1 0,0 1 0,1 0 0,-1-1 0,0 1 0,0 0 0,0 0 0,1-1-1,-1 1 1,0 0 0,0 0 0,0 0 0,1 0 0,-1 0 0,0 0 0,-1 0 0,-5 0 166,-1-1 0,1 2 1,0-1-1,0 1 0,0 0 1,0 0-1,0 1 0,0 0 1,0 1-1,0-1 0,1 1 1,-1 0-1,1 1 0,0 0 1,-9 7-1,5-2-86,0 0-1,1 1 1,0 0 0,1 1-1,0 0 1,1 0-1,0 0 1,1 1 0,0 0-1,1 1 1,0-1 0,1 1-1,1 0 1,0 0 0,-3 27-1,5-25-88,-6 69 394,8-72-427,-1 0-1,1 0 1,1 0 0,6 23-1,-5-23 33,2 0 0,-1 0 1,13 21-1,-15-29-51,1 0 1,0 0 0,1 0 0,-1 0 0,0 0-1,1-1 1,0 0 0,0 0 0,0 0-1,0 0 1,1 0 0,8 3 0,-2-2 15,1 0 1,1-1 0,-1-1-1,0 0 1,1 0-1,-1-1 1,1-1 0,-1 0-1,1-1 1,0 0-1,-1-1 1,0 0 0,1-1-1,-1 0 1,0-1-1,-1-1 1,1 0 0,-1 0-1,0-1 1,0 0-1,19-16 1,-22 14-18,0 0 0,-1 0 0,0-1-1,-1 0 1,0 0 0,-1-1 0,1 1 0,-2-1-1,1 0 1,-2-1 0,5-15 0,-3 0 14,0 1 0,-2-1 0,0-45-1,-3 58-60,-1 0-1,-1 1 0,0-1 0,0 1 1,-1 0-1,-1-1 0,0 1 1,0 1-1,-10-17 0,11 21-18,-1 1-1,0 0 1,0 0-1,-1 0 1,0 0-1,0 1 1,0 0 0,-1 0-1,0 0 1,0 1-1,0-1 1,0 2-1,-1-1 1,1 1-1,-1 0 1,0 0-1,-9-2 1,-53-9-629,23 11-2621,38 4 2016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7:40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16 1984,'8'0'6245,"-21"0"-3488,-6 0-2044,0 1 0,1 1 0,-1 1 0,0 1-1,1 1 1,0 0 0,0 1 0,0 1 0,-31 17 0,37-17-602,0 1 0,0 0 1,1 0-1,1 1 1,-1 1-1,1 0 0,1 0 1,0 1-1,0 0 1,1 1-1,1 0 0,0 0 1,-11 25-1,11-16 89,1 1-1,0-1 0,2 1 1,-3 24-1,7-41-173,0 1 0,0 0 0,1 0 0,0-1 0,0 1 0,0 0 0,0-1 0,1 1 0,0-1 0,0 1 0,1-1 0,-1 0 0,1 0 0,0 0 0,1 0 0,5 6 0,-4-5 4,1-1 0,-1 0-1,1 1 1,1-2 0,-1 1 0,1-1 0,0 0 0,0 0 0,0-1 0,1 0-1,10 3 1,5 0 70,-1-1 0,1-2 0,0 0 0,0-1-1,0-1 1,46-5 0,-61 3-87,8-1 42,22-5 0,-33 5-31,1 1 0,-1-1 0,0-1 0,0 1 0,0-1 0,0 0 0,9-6 0,-5 1 20,-1 1 0,0-1 0,0-1 0,10-13 0,-15 17-30,0 0-1,0 0 1,-1 0-1,0 0 0,1-1 1,-2 1-1,1-1 1,-1 1-1,1-1 0,-1-10 1,0-13-43,-1 1 1,-1-1-1,-1 1 1,-2-1-1,-1 1 1,-1 0 0,-2 1-1,-14-37 1,18 56 17,0 1 0,0-1 0,0 1 0,-1 0 0,0 0 0,-1 0 0,-8-7 0,12 11-168,0 1-1,-1 0 1,1 0 0,-1 0 0,0 0-1,0 0 1,0 0 0,1 1-1,-2 0 1,1-1 0,0 1 0,0 0-1,0 1 1,0-1 0,-1 0-1,1 1 1,0 0 0,0 0 0,-1 0-1,1 0 1,-6 1 0,8 0-78,-1-1 1,1 1-1,0 0 0,-1 0 1,1 0-1,0-1 1,0 1-1,0 0 0,0 1 1,0-1-1,0 0 1,0 0-1,0 0 1,0 0-1,1 1 0,-1-1 1,0 0-1,1 1 1,-1-1-1,1 1 0,0-1 1,-1 1-1,1 2 1,-1 3-1307,0-1 0,1 1 0,1 12-1,1 10-1625,-5-3 1184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7:50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3 2720,'0'-3'3297,"-10"10"488,-13 2-1465,-46 9 0,60-16-2136,0 1 1,-1 0-1,1 1 0,0 0 0,1 0 0,-1 1 0,-15 11 1,18-11-105,-1 0 0,1 0 1,0 1-1,1 0 1,-1 0-1,1 0 0,0 1 1,1 0-1,-7 12 0,10-17-64,0 1 0,0-1-1,1 0 1,-1 0 0,0 1-1,1-1 1,0 0 0,0 1-1,-1-1 1,2 1-1,-1-1 1,0 0 0,0 1-1,1-1 1,-1 0 0,1 0-1,-1 1 1,1-1-1,0 0 1,0 0 0,0 0-1,1 0 1,-1 0 0,0 0-1,1 0 1,-1 0-1,1 0 1,-1-1 0,1 1-1,0-1 1,0 1 0,0-1-1,0 0 1,0 1-1,0-1 1,0 0 0,0 0-1,1-1 1,-1 1 0,0 0-1,0-1 1,4 1-1,-2-1 8,1 0 0,-1 0 0,0 0 0,1 0-1,-1-1 1,0 0 0,1 0 0,-1 0-1,0-1 1,0 1 0,0-1 0,0 0 0,0 0-1,-1 0 1,5-3 0,-3 0-63,1 1 0,-1-1 0,0-1 0,0 1 0,-1-1 1,1 0-1,-1 0 0,4-9 0,-4 9 48,-1-1 1,0 1-1,-1-1 0,0 0 1,0 1-1,0-1 0,-1 0 1,0 0-1,0 0 1,-1 0-1,0 0 0,0 0 1,-2-14-1,0 17 129,0-6 256,0 11-199,-1 5-11,2 3 118,0-1 1,1 0 0,-1 0 0,3 15-1,-1 2 319,-1-20-554,1 0 1,-1 0 0,1 0 0,1 0-1,-1 0 1,1 0 0,-1 0 0,2-1 0,-1 1-1,0-1 1,1 1 0,0-1 0,0 0-1,0 0 1,0 0 0,1 0 0,0-1-1,-1 1 1,1-1 0,1 0 0,-1 0-1,0-1 1,1 1 0,-1-1 0,1 0-1,0 0 1,0 0 0,5 0 0,-7-1-386,1-1 1,-1 0 0,0 1-1,1-2 1,-1 1 0,0 0-1,0-1 1,5 0 0,-3-1-704,0 0 1,0 0-1,-1 0 1,1 0-1,-1-1 1,0 0-1,0 1 1,6-6-1,6-8-4572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7:51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 5888,'0'0'104,"-1"-1"0,1 1 1,-1 0-1,1 0 0,-1 0 0,1-1 1,0 1-1,-1 0 0,1 0 0,-1 0 1,1 0-1,-1 0 0,1 0 1,-1 0-1,1 0 0,-1 0 0,1 0 1,-1 0-1,1 0 0,-1 1 0,1-1 1,-1 0-1,1 0 0,-1 0 0,1 1 1,0-1-1,-1 0 0,1 0 1,-1 1-1,1-1 0,0 0 0,-1 1 1,1-1-1,0 0 0,0 1 0,-1-1 1,1 1-1,-1 0 0,1 1 487,0 1-1,0-1 1,0 0-1,1 1 0,-1-1 1,0 0-1,2 3 1,0 5 32,-2-8-519,4 22 1347,2 27 1,-6-43-1268,0 1-1,-1 0 1,1-1 0,-2 1 0,1-1-1,-6 15 1,0 1-65,5-16 4,4-12-280,0-2-74,0 0 0,1 1-1,6-10 1,3-8-92,-10 19 297,7-15 35,-1 1 1,2 0-1,1 0 1,16-21 0,-27 38 25,1 0 0,0 0 1,-1 0-1,1 1 0,0-1 0,0 0 0,0 0 1,0 1-1,0-1 0,0 0 0,0 1 1,0-1-1,0 1 0,0-1 0,0 1 1,0 0-1,0-1 0,0 1 0,0 0 1,1 0-1,0-1 0,0 2 9,-1-1 0,0 1-1,0-1 1,0 0 0,0 1 0,0 0-1,0-1 1,0 1 0,0 0 0,0-1-1,0 1 1,0 0 0,-1 0 0,1 0 0,0 0-1,0 0 1,0 1 0,2 3 104,-1 0 0,1 0 0,-1 0 0,0 0 0,-1 1-1,1-1 1,0 8 0,1 3 84,-2-12-154,-1 1 1,1 0 0,-1-1-1,1 1 1,-1-1-1,-1 1 1,1-1-1,-2 6 1,-1-2 12,3-8-96,0 0 0,0 0 0,0 0 1,0 1-1,0-1 0,-1 0 0,1 0 1,0 0-1,0 0 0,0 0 0,0 1 1,0-1-1,0 0 0,0 0 0,0 0 1,0 0-1,0 0 0,0 1 0,0-1 1,0 0-1,0 0 0,0 0 0,0 0 1,0 1-1,0-1 0,0 0 0,0 0 0,0 0 1,0 0-1,0 0 0,1 1 0,-1-1 1,0 0-1,0 0 0,0 0 0,0 0 1,0 0-1,0 0 0,0 0 0,1 1 1,-1-1-1,0 0 0,0 0 0,0 0 1,0 0-1,0 0 0,1 0 0,-1 0 1,0 0-1,0 0 0,0 0 0,0 0 1,0 0-1,1 0 0,-1 0 0,0 0 1,0 0-1,0 0 0,0 0 0,1 0 1,4-2-245,-1 0 115,0-1 0,0 1 0,0-1-1,-1 0 1,1-1 0,-1 1 0,1 0 0,3-6 0,-3 4 102,0 0 1,1 0-1,7-6 1,-5 6 15,-1 0 0,2 1 1,-1-1-1,0 1 0,16-5 1,-20 8 114,0 0 1,1 1-1,-1-1 1,0 1-1,1 0 0,-1 0 1,1 0-1,-1 0 1,1 0-1,-1 1 1,0 0-1,1 0 0,-1 0 1,0 0-1,0 0 1,1 0-1,2 3 1,-2-2 43,-1 0 0,1 0 1,-1 0-1,0 1 1,0-1-1,0 1 0,0 0 1,-1 0-1,1 0 1,-1 0-1,3 4 0,-4-5-70,0 1-1,0-1 0,0 1 0,0 0 1,-1 0-1,1 0 0,-1-1 1,0 1-1,1 0 0,-2 0 0,1 0 1,0 0-1,0-1 0,-1 1 0,1 0 1,-2 3-1,-2 10-92,4-13-97,-1 1-1,0-1 1,0 1-1,0-1 0,0 0 1,-3 5-1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7:52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10 2560,'-6'-10'12538,"0"16"-10311,-3 12-2193,3-6 236,1 1-1,1 0 0,0 0 0,1 0 0,1 1 0,0-1 0,0 1 0,1-1 0,1 1 0,2 19 0,-1-31-240,-1 1-1,1-1 0,-1 1 1,1-1-1,0 1 0,0-1 1,0 0-1,1 0 1,-1 1-1,0-1 0,1 0 1,0 0-1,-1 0 0,1-1 1,0 1-1,0 0 0,0-1 1,4 3-1,-5-4-22,1 0 0,-1 0 0,1 0 0,-1 0 0,1-1 0,0 1 0,-1-1 0,0 1 0,1-1-1,-1 1 1,1-1 0,1-1 0,0 0-51,3-1-83,-1 0 1,1-1-1,-1 0 1,0 0-1,0-1 0,0 1 1,7-10-1,25-42-611,-9 14 558,-12 11 237,-2 3 304,-9 23 1588,-6 13-1603,-6 13-441,3-13 266,0 0 0,0 1 0,2-1 0,-1 1 0,-2 12 0,5-17-71,-1 0-1,1 0 1,0 0-1,0 0 0,0 1 1,1-1-1,-1-1 0,1 1 1,0 0-1,0 0 0,1 0 1,-1 0-1,1-1 1,2 6-1,-2-5-97,0-1 1,0 0-1,1 0 1,-1 0-1,0-1 1,1 1-1,0 0 0,0-1 1,0 0-1,0 0 1,0 1-1,0-2 1,0 1-1,1 0 0,-1-1 1,0 0-1,1 1 1,0-1-1,-1-1 1,1 1-1,0 0 1,-1-1-1,1 0 0,0 0 1,4 0-1,90-9-4505,-74 6 1265,1 0 0,-1 2 0,33 2-1,-53-1 2630,0 1-1,0 0 1,0 0-1,0 0 0,4 2 1,11 8-1497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24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 1 2304,'2'4'11080,"-5"4"-11894,-12 28 1282,0-2-6,-15 52 0,17-23-272,-8 97 0,20-148-79,-1 87 512,2-56-313,1-39-282,-1 0-1,0 0 1,1 0 0,0-1-1,2 9 1,-2-11-15,-1 0 0,1 0 1,-1 1-1,1-1 0,-1 0 1,1 0-1,0 0 0,-1 0 1,1 0-1,0 0 0,0 0 1,0 0-1,0 0 0,0 0 1,0 0-1,0-1 0,0 1 1,0 0-1,1-1 0,-1 1 1,2 0-1,14 0 48,-1 0-1,1 0 1,0-2 0,33-5 0,-8 1 35,7 0-206,0-2-1,89-24 1,19-12 500,-142 38-886,-15 5 365,1 0 0,-1 0 0,0 0-1,1-1 1,-1 1 0,0 0 0,1 0 0,-1 0-1,0 0 1,1-1 0,-1 1 0,3-4-1574,-3 4 1573,0 0 1,0-1 0,0 1 0,0-1 0,0 1-1,0 0 1,0-1 0,0 1 0,0 0 0,0-1 0,0 0-1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25.1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182 7 2656,'0'0'118,"-1"0"0,0 0 0,1 1 0,-1-1 0,1 0 1,-1 1-1,1-1 0,-1 1 0,1-1 0,-1 1 0,1-1 0,0 1 0,-1-1 0,1 1 1,-1-1-1,1 1 0,0-1 0,0 1 0,-1 0 0,1-1 0,0 2 0,-7 19 1977,6-14-1892,0-4-41,-7 23 1128,0-1 0,-14 30 0,15-42-1051,0 1 177,1-1 1,-18 24-1,10-18-243,0 2 0,2-1 1,-10 24-1,7-24 92,11-14 528,15-15-251,-4 2-466,-1 0 1,0 0 0,0-1-1,0 1 1,4-11-1,1 1-55,2-4-19,0-1 0,-1-1 1,-2 1-1,0-2 0,-2 0 1,9-34-1,-14 41-32,0 1-1,0-29 1,-1 36 98,2 11-188,7 19-175,-6-12 418,17 29-10,-12-20-140,1 0 0,0-1 0,19 21 1,-13-19 324,0 2 1,18 27 0,-35-48-289,0 0 0,0 0 0,0 1 0,0-1 0,0 0 0,0 0 0,-1 0 0,1 0 0,0 1 0,0-1 0,0 0 0,0 0 1,0 0-1,0 0 0,0 0 0,0 1 0,0-1 0,0 0 0,-1 0 0,1 0 0,0 0 0,0 0 0,0 0 0,0 0 1,0 1-1,0-1 0,-1 0 0,1 0 0,0 0 0,0 0 0,0 0 0,0 0 0,-1 0 0,1 0 0,0 0 0,0 0 1,0 0-1,0 0 0,-1 0 0,1 0 0,0 0 0,0 0 0,-8 1 164,1-2-384,0 1-1,0-1 0,-12-3 0,-7-4-3201,10 2 1364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27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6 471 2560,'-6'1'7320,"13"-7"-7104,37-39 500,-9 8-355,-9 12-76,189-194 721,-192 195-816,0 0 0,44-33 0,-65 55-152,0 1 0,1-1-1,-1 1 1,0 0 0,0 0 0,1 0-1,-1 0 1,3-1 0,-4 2-32,0 0 1,-1 0 0,1 0 0,0 0-1,0 0 1,0 0 0,-1 0-1,1 0 1,0 0 0,0 1-1,-1-1 1,1 0 0,0 0-1,-1 1 1,1-1 0,0 0-1,-1 1 1,1-1 0,0 1-1,-1-1 1,1 0 0,0 1-1,-1 0 1,1-1 0,-1 1 0,1-1-1,-1 1 1,0 0 0,1-1-1,-1 1 1,0 0 0,1 0-1,2 7 34,-1 0 0,0 0 1,0 0-1,-1 0 0,0 0 0,0 0 0,-1 0 0,-1 11 0,-11 65 63,8-64-56,-2 0 0,-1 0-1,-1-1 1,-9 20 0,-4 7 135,20-45-146,0 1-1,1-1 0,-1 1 1,1-1-1,0 1 0,-1-1 0,1 1 1,0-1-1,0 1 0,0-1 1,0 3-1,0-3-16,0-1-1,1 1 0,-1-1 1,0 1-1,1-1 1,-1 1-1,0-1 1,1 0-1,-1 1 1,0-1-1,1 0 0,-1 1 1,1-1-1,-1 0 1,1 1-1,-1-1 1,1 0-1,-1 0 1,1 0-1,-1 1 0,1-1 1,-1 0-1,1 0 1,-1 0-1,1 0 1,0 0-1,-1 0 1,1 0-1,-1 0 1,1 0-1,-1 0 0,1 0 1,-1-1-1,1 1 1,0 0-1,3-2 44,1 1 0,-1-1-1,0 0 1,0 0 0,1-1 0,-2 1-1,1-1 1,0 0 0,0 0-1,-1 0 1,5-6 0,1 0-126,2-2-1,0-1-1,-1 0 0,0-1 0,8-14 0,27-58-141,7-11 56,-4 19-287,-47 75 383,0 0 0,0 1 0,0-1 0,0 1 1,0 0-1,0-1 0,0 1 0,1 0 0,1-2 0,2 15-377,-4 3 367,-1-1 0,0 0 1,-1 0-1,0 1 0,-4 14 1,1-9 151,0 33 1,3-21 163,0-13-209,1-1 0,3 32 0,-2-46-7,-1 0-1,1 0 1,0 0 0,0 0 0,1 0-1,-1 0 1,1-1 0,0 1 0,0 0-1,0-1 1,0 0 0,0 1-1,1-1 1,0 0 0,-1 0 0,1-1-1,6 6 1,-5-7 1,-1 1 1,1-1-1,-1 0 0,1 0 0,-1 0 1,1-1-1,-1 1 0,1-1 0,0 0 1,-1 0-1,6 0 0,40-8 377,-31 4-362,-1-1-1,0-1 0,0-1 1,0 0-1,-1-1 1,0-1-1,0-1 1,-1 0-1,-1-1 0,24-22 1,-28 23-64,-1-1 0,0-1 0,0 0 0,-1 0 0,-1-1 0,7-15 1,-11 21 18,0-1 1,0 0-1,0 0 1,-1 0 0,-1 0-1,1-1 1,-1 1 0,-1 0-1,1-1 1,-1 1 0,-3-17-1,3 23-24,0 1 0,-1-1 0,1 1 0,-1-1 0,1 0 0,-1 1 0,0-1 0,1 1 0,-1 0 0,0-1 0,0 1 0,0-1 0,0 1 0,0 0 0,0 0 0,-2-2 0,2 3-14,0-1 0,0 1 0,-1-1 0,1 1 0,0 0 0,0-1 0,0 1 0,0 0 1,0 0-1,0 0 0,-1 0 0,1 0 0,0 0 0,0 0 0,0 0 0,0 0 0,-3 1 0,0 1-43,-1 0 1,1 1-1,0-1 1,0 1-1,-1-1 1,2 1-1,-1 0 1,0 1-1,-4 4 1,0 1 0,0 2 0,0-1 0,1 1 1,0 1-1,1-1 0,-6 14 1,9-16 69,0 0 1,0-1 0,1 1-1,0 0 1,0 0 0,1 0-1,0 1 1,1-1 0,0 14-1,2-17 38,-1-1-1,1 1 0,0 0 0,0-1 1,0 0-1,1 1 0,0-1 1,0 0-1,0 0 0,0 0 1,1-1-1,0 1 0,0-1 1,0 0-1,1 0 0,0 0 0,-1-1 1,1 0-1,0 0 0,0 0 1,8 3-1,-4-2 29,-1-1 0,1 0 1,0 0-1,0-1 0,0 0 0,1 0 0,-1-1 1,0-1-1,0 1 0,1-2 0,-1 1 0,17-4 1,-10-1 11,0 0 0,0-1 0,-1-1 0,0 0 1,0-1-1,26-19 0,-2-4 85,36-37 0,-61 55-128,0-1 0,13-18-1,-24 29-29,-1-1-1,1 1 0,-1-1 0,0 0 0,0 0 1,0 0-1,0 0 0,-1 0 0,1 0 0,-1 0 1,0-1-1,-1 1 0,1 0 0,-1-1 0,0 1 1,0-5-1,0 9-10,0-1 1,0 0-1,0 1 1,0-1-1,0 0 1,0 1-1,0-1 1,-1 1-1,1-1 1,0 0-1,0 1 1,-1-1-1,1 1 1,0-1-1,-1 1 1,1-1-1,0 1 1,-1-1-1,1 1 1,-1-1 0,1 1-1,-1-1 1,1 1-1,-1 0 1,0-1-1,1 1 1,-1 0-1,1 0 1,-1-1-1,0 1 1,-1 0-13,1 0 0,-1 1 0,1-1 0,0 0 0,-1 1 0,1-1 0,0 1 0,-1-1 0,1 1 1,0 0-1,0-1 0,0 1 0,-2 1 0,-4 5-71,0-1 1,0 1 0,-5 8-1,-9 15-97,1 0-1,2 1 0,-28 67 1,12-12 42,30-73 280,1-1 0,0 1 0,1-1 0,-1 26 0,3-37-111,0-1 1,1 0-1,-1 0 1,0 0-1,0 0 1,0 1 0,0-1-1,1 0 1,-1 0-1,0 0 1,0 0 0,0 0-1,1 0 1,-1 0-1,0 0 1,0 0-1,1 0 1,-1 0 0,0 0-1,0 0 1,0 0-1,1 0 1,-1 0 0,0 0-1,0 0 1,1 0-1,-1 0 1,0 0-1,0 0 1,0 0 0,1 0-1,-1 0 1,0 0-1,0-1 1,0 1 0,1 0 65,1-2-38,0-1 1,0 0 0,0 1 0,0-1 0,0 0 0,0 0 0,-1 0-1,0 0 1,1 0 0,-1 0 0,1-6 0,0 3-35,32-137-399,-33 139 224,1-1 0,-1 0 0,1 1 0,-1-1 0,6-7 0,2 24-784,2 16 920,-1-1 1,-1 2-1,-1-1 1,5 38 0,-10-41 154,-2 0 1,-1 0 0,-5 48 0,3-51-83,1-8 77,-1 0 1,0 0-1,-1 0 1,0 0-1,-1-1 1,-1 0-1,0 0 1,-1 0-1,0 0 1,-10 13 0,15-24-81,0-1 0,0 1 0,-1 0 0,1-1 0,0 0 0,-1 1 1,1-1-1,-1 0 0,1 0 0,-1 0 0,0 0 0,1 0 1,-1 0-1,0 0 0,0 0 0,0-1 0,1 1 0,-1-1 1,0 0-1,0 1 0,0-1 0,0 0 0,-4 0 0,4-1-13,-1 0 1,0 0-1,0 0 0,1 0 0,-1-1 0,1 1 0,-1-1 0,1 1 0,0-1 0,-1 0 0,1 0 0,0 0 1,0 0-1,1 0 0,-4-5 0,5 7-34,-8-10-82,1 0-1,1-1 0,-8-15 1,12 22 57,1 0 0,-1 0 1,1 0-1,0 0 0,1 0 1,-1 0-1,1-1 0,0 1 1,-1 0-1,2 0 0,-1 0 1,1 0-1,-1 0 0,3-6 1,-1 2 28,1 2 0,0-1 0,0 0 0,1 0 0,0 1 0,0 0-1,0 0 1,1 0 0,0 0 0,0 1 0,0 0 0,1 0 0,11-8 0,-3 5 87,0 0 0,1 1 0,0 0 0,1 1 0,19-5 0,106-24-300,-81 27-2268,-33 8 238,-1 3-3050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29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83 3072,'-21'-16'1830,"6"8"2164,13 21-2325,0 21-933,2 35-1,1-20-473,2 31 653,24 144 0,-1-72 311,-25-143-740,-1-7-102,0-10 453,-1 2-737,0 0 0,0 0 1,0 0-1,-3-8 0,-1-6 103,-9-41-124,3 16-129,-4-49-1,12 68-47,-2-14 47,2 0-1,4-65 1,0 94 12,0 1 0,1-1 0,0 0 0,1 1 0,0-1 0,0 1 0,1 0 0,1 0 0,0 0 0,0 0 0,1 1 0,0 0 0,0 0 0,13-12 0,-13 15-42,1 1-1,-1 0 0,1 0 1,0 1-1,1 0 0,-1 0 1,1 1-1,0 0 1,-1 0-1,1 1 0,1 0 1,-1 0-1,15-1 0,-16 3 75,0-1 0,0 2 0,0-1 0,1 1 0,-1 0 0,0 0-1,0 1 1,0 0 0,-1 1 0,1-1 0,0 1 0,-1 0 0,1 1 0,-1-1-1,0 1 1,7 7 0,-11-9 27,0 0-1,0 1 1,0 0-1,0-1 1,0 1-1,0 0 1,-1 0-1,1 0 1,-1 0-1,0 0 1,0 1-1,0-1 1,0 0-1,-1 0 1,1 1-1,-1-1 1,0 0-1,0 6 1,-1 4 128,-1 1 0,0-1 0,-6 16 0,7-25-98,-5 19 29,-2 0-1,0-1 0,-2 0 0,0 0 1,-1-1-1,-2 0 0,0-1 0,-1-1 0,-1 0 1,0 0-1,-19 15 0,33-33-89,-1 0-1,1 0 1,-1 0-1,1 0 1,0 1-1,0-1 1,0 0-1,0 1 1,0-1-1,0 1 1,0-1-1,0 1 1,0 0-1,1-1 1,-1 1-1,1 0 1,-1-1-1,0 4 0,2-4 16,-1-1 0,0 1-1,1-1 1,-1 0-1,1 1 1,-1-1 0,0 0-1,1 1 1,-1-1-1,1 0 1,-1 1 0,1-1-1,-1 0 1,1 0-1,-1 1 1,1-1-1,-1 0 1,2 0 0,0 1-9,79 29-272,-68-25 280,12 6 76,46 27-1,-67-35-94,0 0-1,-1 0 1,1 0 0,-1 0 0,0 0-1,0 0 1,0 1 0,0 0-1,-1-1 1,3 7 0,-4-8 24,0 0 1,0 0 0,0 1 0,-1-1 0,1 0-1,-1 1 1,0-1 0,1 0 0,-1 1 0,0-1-1,0 0 1,-1 1 0,1-1 0,0 0 0,-1 1-1,0-1 1,1 0 0,-1 0 0,0 1 0,-2 3-1,-1 0 68,0 1-1,0-1 0,-1 0 0,0-1 0,0 1 0,0-1 0,-11 9 0,11-11-35,1 0 0,-1-1 0,1 0 0,-1 0 0,0 0 0,0 0 0,0-1 0,0 1 0,0-1 0,0-1 0,0 1 0,-8-1-1,-4-1-126,0-1 0,0-1-1,0-1 1,1 0 0,-1-2-1,1 1 1,-17-10 0,29 13-477,0 0 1,0 0 0,0 0-1,-6-5 1,9 7 440,1-1 1,0 1 0,-1 0-1,1-1 1,-1 1-1,1 0 1,0-1-1,-1 1 1,1-1-1,0 1 1,0-1 0,-1 1-1,1-1 1,0 1-1,0 0 1,0-1-1,0 1 1,0-1 0,0 1-1,-1-1 1,1 0-1,0 1 1,0-1-1,1 1 1,-1-1 0,0 1-1,0-1 1,0 1-1,0-1 1,0 1-1,0-1 1,1 1 0,-1 0-1,0-1 1,0 1-1,1-1 1,-1 1-1,0-1 1,1 1-1,-1 0 1,0-1 0,1 1-1,-1 0 1,1-1-1,-1 1 1,0 0-1,1 0 1,-1-1 0,1 1-1,0 0 1,16-8-3734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30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3 2656,'-1'-1'120,"1"1"0,0 0 0,-1 0 1,1 0-1,-1-1 0,1 1 0,0 0 0,-1 0 0,1 0 1,0 0-1,-1 0 0,1 0 0,-1 0 0,1 0 0,0 0 1,-1 0-1,1 0 0,-1 0 0,1 0 0,0 0 0,-1 0 1,1 0-1,0 0 0,-1 1 0,1-1 0,-1 0 0,1 0 1,0 0-1,-1 1 0,1-1 0,0 0 0,0 0 0,-1 1 1,1-1-1,0 0 0,-1 1 0,1 17 5547,1-5-6420,-3 44 1844,-12 81 0,-22 53-171,22-118-556,-9 36-70,21-100-219,1-1 1,0 1 0,0 0 0,2 15 0,-1-5 110,-4-7-83,1-4 384,3-8-479,1 0 0,-1 0 0,0 0 0,0 1 0,0-1 0,0 0 0,1 0 0,-1 0 0,0 1 0,0-1 0,0 0 0,1 0 0,-1 0-1,0 0 1,0 0 0,1 0 0,-1 1 0,0-1 0,0 0 0,1 0 0,-1 0 0,0 0 0,1 0 0,-1 0 0,0 0 0,0 0 0,1 0 0,-1 0 0,0 0 0,1-1 0,16 0 101,1-1 0,26-6-1,-2 0 345,-23 5-378,1 1 1,-1 0-1,1 2 1,-1 0 0,29 4-1,-42-1-1298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17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23 6464,'-34'-13'2090,"26"7"778,14 4-1657,13 0 278,244 6 1407,-134 7-4614,-101-7-676,0 2 0,40 13-1,-63-17 1954,1 0 0,-1 1 0,1-1 1,-1 1-1,6 5 0,-5-3-594,0 1 1,10 12-1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30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87 576,'-21'-11'5573,"20"10"-5192,0 0 0,0 1 0,-1-1 0,1 1 0,0-1 0,0 0 0,0 0 0,0 0 0,0 0 0,-1-1 0,-7-5 2617,0 4-1262,3 1-173,13 1-1081,12 1-298,1 0 0,-1-1-1,0-1 1,0-1 0,0 0-1,35-12 1,-14 2 54,-30 11-168,-1-1 0,15-6 0,-22 8-188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31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81 2720,'0'-1'112,"-25"-5"10960,29 13-9552,-1-5-1397,0 0-1,0 0 1,0-1 0,1 1 0,-1-1 0,0 0 0,0 0 0,1 0 0,-1 0 0,1-1 0,-1 1 0,1-1 0,-1 0 0,1 0 0,-1 0 0,4-1 0,10-1 357,32-8 0,-40 7-352,232-50 715,-185 38-1036,-20 3-5726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33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28 1248,'0'-1'167,"-1"0"0,0 0 0,1 0 0,-1 0 1,1 0-1,-1 0 0,1 0 0,0 0 0,-1 0 0,1 0 0,0 0 1,0 0-1,0 0 0,-1 0 0,1 0 0,1-11 4593,0 13-4285,1 5-288,0 0-1,0-1 1,0 1-1,-1 0 1,0 0 0,0-1-1,-1 1 1,0 0-1,0 0 1,-1 10-1,0 6 98,-1-1-10,0-1 1,-2 0-1,0 0 0,-1 0 0,-1 0 1,-15 31-1,17-45 297,10-17-86,27-27-298,61-55 0,-28 31-364,-59 54 31,1 1 0,-1 1 0,1 0 0,12-8-1,-18 13 111,0 0 0,0 0-1,0 0 1,1 1 0,-1-1-1,0 0 1,0 1 0,0-1-1,1 1 1,-1 0 0,3 0-1,-3 0 30,-1 0-1,0 1 0,1-1 0,-1 1 0,0-1 0,0 1 0,1-1 0,-1 1 0,0 0 0,0-1 0,0 1 0,0 0 0,0 0 0,0 0 1,0 0-1,0 0 0,0 0 0,0 0 0,0 0 0,0 2 0,2 3 63,0 0 0,-1 0 0,0 0 0,0 0 0,0 0 0,-1 0 1,0 1-1,0 8 0,-1-2 133,0 0 0,-1 0 0,-2 15 0,-6-1 735,9-26-593,2-2 17,8-7-453,0 0 0,-1-1 0,0 0 0,13-18 0,-6 7-121,11-14 129,-15 20-170,24-27-1,-36 41 260,1-1 0,-1 1 0,0-1 0,1 1 0,-1 0 0,0-1 0,1 1 0,-1-1 0,1 1 0,-1 0 0,1 0 0,-1-1 0,1 1 0,-1 0 0,1 0 0,-1-1 0,1 1 0,-1 0 0,1 0 0,-1 0 0,1 0 0,-1 0 0,1 0 1,-1 0-1,1 0 0,-1 0 0,1 0 0,-1 0 0,1 0 0,0 0 0,-1 0 0,1 1 0,-1-1 0,1 0 0,-1 0 0,0 1 0,1-1 0,-1 0 0,1 1 0,-1-1 0,1 0 0,-1 1 0,0-1 0,1 0 0,-1 1 0,0-1 0,1 1 0,-1-1 0,0 1 0,0-1 0,1 1 0,-1 0 0,2 4 108,-1 0 0,1 0 0,-1 0 0,1 8 0,-2-11-59,1 12 168,-1 1 0,0-1 0,-1 1 0,0-1 0,-2 0 0,-3 15 0,0 4 21,4-16-116,2-13-88,0-1 0,0 0 0,-1 0 0,1 1 0,-1-1 0,-1 3 0,2-5-117,-1 0-1,1 0 1,-1 0 0,1 0-1,-1 0 1,1 1 0,0-1 0,0 0-1,0 0 1,-1 0 0,1 0 0,0 0-1,0 1 1,1-1 0,-1 0 0,0 0-1,0 0 1,0 0 0,1 2 0,25 17-10825,-6-8 8490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35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68 102 2496,'0'0'47,"0"0"0,0 0 0,0 0 0,-1 0 1,1 0-1,0 0 0,0 0 0,0 0 0,-1 0 0,1 0 0,0 0 1,0 0-1,0 0 0,-1 0 0,1 0 0,0 0 0,0 0 0,0 1 1,-1-1-1,1 0 0,0 0 0,0 0 0,0 0 0,0 0 0,0 1 0,-1-1 1,1 0-1,0 0 0,0 0 0,0 1 0,0-1 0,0 0 0,0 0 1,0 0-1,0 1 0,0-1 0,0 0 0,0 0 0,0 0 0,0 1 1,4 11 3000,11 10-557,-8-15-2238,2 1 245,0 0-1,17 11 0,-23-17-404,1 0 0,0 0 0,0 0-1,0 0 1,0-1 0,1 0 0,-1 0-1,0 0 1,0 0 0,1 0 0,4-1-1,-2 0 36,-1 0 0,1-1 0,0 0 1,0 0-1,-1-1 0,1 0 0,0 0 0,11-5 0,-16 6-119,0 0 1,0-1-1,0 1 0,0-1 0,0 1 1,0-1-1,0 1 0,0-1 1,-1 0-1,1 0 0,-1 0 1,1 0-1,-1 0 0,0 0 1,0 0-1,0-1 0,0 1 0,0 0 1,0-1-1,-1 1 0,1 0 1,-1-1-1,1 1 0,-1-1 1,0 1-1,0-1 0,-1-2 1,1 0-55,-1 1 0,0-1 1,0 1-1,0-1 1,0 1-1,-1 0 0,0 0 1,-4-7-1,5 8 17,-1 2 1,1-1-1,-1 0 0,0 0 1,1 0-1,-1 1 0,0-1 0,0 1 1,0-1-1,-1 1 0,1 0 1,0 0-1,0 0 0,-1 0 0,1 0 1,-1 1-1,1-1 0,-3 0 1,-3 1-50,0 0 0,0 0 0,1 0 1,-1 1-1,0 0 0,0 0 0,-14 5 0,1 2 179,-28 14 0,42-19-21,1 1 0,-1 0 1,1 0-1,0 0 0,0 1 0,1 0 0,-1 0 1,1 1-1,0 0 0,0-1 0,1 2 0,-5 7 1,7-11-47,1 0 1,-1 1 0,1-1 0,0 1-1,0-1 1,0 1 0,0-1 0,1 1-1,-1-1 1,1 1 0,0 0 0,0-1 0,1 1-1,-1 0 1,0-1 0,1 1 0,0-1-1,0 1 1,0-1 0,1 1 0,-1-1-1,1 0 1,-1 0 0,1 0 0,0 0-1,4 5 1,5 4 3,0-1 0,0 0-1,1 0 1,1-1 0,-1-1-1,2 0 1,27 14 0,-32-19 1,-1-1 0,1 0 0,1 0 0,-1 0 0,0-1 1,0-1-1,1 1 0,-1-2 0,1 1 0,-1-1 1,1-1-1,-1 1 0,1-2 0,14-3 0,-7-1 65,-1 0 0,0-1-1,0-1 1,16-11 0,57-43-249,-24 15-156,-32 25 253,65-42-154,-83 56 99,0 0 1,1 1-1,0 0 0,28-6 0,-42 12 81,1 0 0,-1 1-1,0 0 1,1-1 0,-1 1 0,1 0 0,-1 0-1,0 0 1,1 1 0,-1-1 0,0 1 0,1-1-1,-1 1 1,0 0 0,0-1 0,1 1 0,-1 0 0,0 1-1,0-1 1,0 0 0,0 1 0,-1-1 0,1 1-1,0-1 1,0 1 0,-1 0 0,1 0 0,-1 0 0,0 0-1,1 0 1,-1 0 0,0 0 0,0 0 0,0 0-1,0 3 1,-1-4 47,0 0 0,1-1-1,-1 1 1,0 0 0,0-1-1,0 1 1,0 0 0,0-1 0,0 1-1,0 0 1,0 0 0,0-1-1,0 1 1,-1 0 0,1-1-1,0 1 1,0 0 0,-1-1 0,1 1-1,0-1 1,-1 1 0,1 0-1,-1-1 1,1 1 0,-1-1-1,1 1 1,-1-1 0,1 1-1,-1-1 1,1 0 0,-1 1 0,1-1-1,-1 0 1,0 1 0,1-1-1,-1 0 1,0 0 0,1 1-1,-1-1 1,-1 0 0,-3 1 55,-1 0 1,1-1-1,-1 1 1,-6-1 0,8 0-24,-20-1 249,-31-3-1,40 3-399,0 1 0,0 0 0,0 1 0,1 0 0,-1 1 0,0 1 0,1 1 0,0 0 0,-1 0 0,-17 10 0,28-11 45,-1 0 1,1 0-1,-1 0 1,1 1 0,0 0-1,1 0 1,-1 0 0,1 0-1,-1 1 1,-4 8 0,7-11 63,0 0 1,0 0-1,0 1 1,1-1-1,-1 0 1,0 1-1,1-1 1,0 1-1,-1-1 1,1 1-1,0 3 1,1-4-1,-1-1 0,0 1 1,1-1-1,-1 0 0,1 1 1,-1-1-1,1 0 1,0 1-1,0-1 0,-1 0 1,1 0-1,0 0 1,0 1-1,0-1 0,0 0 1,1 0-1,-1-1 1,0 1-1,0 0 0,3 1 1,-2-1 10,1 0 0,0 0-1,-1 0 1,1-1 0,0 1 0,0-1 0,-1 0 0,1 0 0,0 0-1,0 0 1,-1 0 0,1 0 0,0-1 0,3 0 0,6-3 120,22-8-1,-20 6-85,11-2-70,-1-2 0,-1 0 0,1-2 0,-2-1-1,0-1 1,35-28 0,-54 40-76,-2 1 57,0 0 1,0 1-1,-1-1 0,1 0 0,0 1 1,0-1-1,-1 0 0,1 0 0,-1 1 1,1-1-1,-1 0 0,1 0 0,-1 0 1,1 0-1,-1 0 0,0 0 0,1 0 1,-1 0-1,0-1 0,-2 2-415,-2 5 208,-6 8 53,9-12 141,-3 4 74,1-1 0,1 1 0,-1-1 0,1 1 1,0 0-1,0 0 0,0 0 0,0 0 0,1 0 0,-1 10 0,2-12 1,0 1-1,0-1 1,0 0-1,0 0 1,1 0-1,-1 1 1,1-1-1,0 0 1,0 0-1,0 0 1,1 0-1,-1-1 1,1 1-1,-1 0 1,1 0-1,0-1 1,0 1 0,0-1-1,4 4 1,-1-2 36,1 1 1,-1-1-1,13 7 1,-16-10-50,1 0 1,-1 0 0,1 0 0,-1 0-1,1 0 1,0-1 0,-1 1 0,1-1-1,0 1 1,0-1 0,-1 0 0,1 0-1,4-1 1,8-3 88,0 0-1,-1-1 1,1-1-1,-1 0 1,0-1-1,17-11 0,-10 3-131,0 0-1,37-37 1,-5-5-160,-53 56 168,0 1-1,0 0 1,0 0-1,0 0 1,0 0-1,0-1 0,0 1 1,0 0-1,0 0 1,0 0-1,1 0 0,-1 0 1,0 0-1,0-1 1,0 1-1,0 0 0,0 0 1,1 0-1,-1 0 1,0 0-1,0 0 0,0 0 1,0 0-1,1 0 1,-1 0-1,0 0 0,0-1 1,0 1-1,0 0 1,1 0-1,-1 0 0,0 0 1,0 0-1,0 1 1,1-1-1,-1 0 0,0 0 1,0 0-1,0 0 1,0 0-1,1 0 0,-1 0 1,0 0-1,0 0 1,0 0-1,0 0 1,0 1-1,1-1 0,-1 0 1,0 0-1,0 0 1,0 0-1,0 0 0,0 1 1,0-1-1,0 0 1,0 0-1,1 1 0,-1 16-55,-8 23 484,8-40-403,-3 8 163,0-1 0,1 1-1,0-1 1,-1 12 0,3-17-57,2-4-15,10-9-62,20-13-1,-4 3-102,-10 7 15,1 0 0,23-12 1,-31 20-18,0 1 0,0 0 0,0 1 0,0 0 0,22-4-1,-32 8 62,0 0-1,0 0 0,0-1 0,0 1 0,0 0 0,0 0 1,1 0-1,-1 1 0,0-1 0,0 0 0,0 0 0,0 0 1,0 1-1,0-1 0,0 1 0,0-1 0,0 1 0,0-1 1,0 1-1,0-1 0,-1 1 0,1 0 0,0-1 0,0 1 1,-1 0-1,1 0 0,0 0 0,-1 0 0,1 0 0,0 0 1,-1 0-1,0-1 0,1 2 0,0 0 0,0 5 2,0-1 1,0 0-1,0 0 0,-1 1 0,0 6 0,1 9 51,1-13-14,1 0 0,0 0 0,0 0 0,1 0 0,0-1 0,1 0 0,5 9 0,-8-15-15,-1 0 0,1 0 0,-1 0-1,1-1 1,-1 1 0,1 0 0,0 0 0,0-1 0,0 1 0,0-1 0,0 0 0,0 0 0,0 0-1,1 0 1,-1 0 0,0 0 0,4 1 0,-2-2 6,1 0-1,-1 1 0,0-1 1,0-1-1,0 1 1,1 0-1,-1-1 0,0 0 1,6-2-1,2-2 48,-1 0-1,1-1 1,-1 0-1,0-1 1,18-14-1,-17 11-15,-1 0 1,0-1-1,0 0 0,-2-1 1,1 0-1,-1-1 0,-1 0 0,7-14 1,-11 20-91,23-45-16,-23 46-79,0 0 0,0 0-1,1 0 1,0 0 0,7-6 0,-12 12 118,1 0 1,-1 0-1,1 0 0,-1 0 0,1 1 0,-1-1 0,1 0 1,-1 0-1,1 0 0,-1 1 0,0-1 0,1 0 1,-1 1-1,1-1 0,-1 0 0,0 1 0,1-1 1,-1 1-1,0-1 0,0 0 0,1 1 0,-1-1 1,0 1-1,1 0-18,2 4-3,-1-1-1,0 1 0,0 0 1,0 0-1,0 1 1,0-1-1,-1 0 0,0 0 1,-1 1-1,1 6 1,0 5 94,-3 34-1,1-44 23,0-1-1,0 1 0,0-1 0,-1 1 0,0-1 1,0 0-1,-1 1 0,0-1 0,0-1 0,0 1 1,-1 0-1,1-1 0,-1 1 0,-7 5 0,10-10-79,0 1 0,-1-1 1,1 0-1,-1-1 0,1 1 0,-1 0 0,0 0 0,1-1 0,-1 1 0,0-1 0,1 1 0,-1-1 0,0 0 0,1 1 0,-1-1 0,0 0 0,0 0 0,-2-1 0,-35-6 340,32 5-295,-11-7 0,17 9-57,0 0-1,0-1 0,0 1 0,1-1 1,-1 1-1,0-1 0,0 0 0,1 1 0,-1-1 1,0 0-1,1 0 0,-1 1 0,1-1 0,-1 0 1,1 0-1,-1 0 0,1 0 0,-1 0 0,12 1-199,71 22 411,-40-14 313,13 3-696,-43-11-1432,-1 0 0,19-2 0,-21 1 6,0 0-1,-1 0 0,1 1 1,16 2-1,1 4-1950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37.9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2 902 2976,'-1'9'2776,"7"-10"-1584,-2-1-943,1 0 1,-1 1 0,0-2-1,1 1 1,-1 0 0,0-1-1,0 0 1,-1 0-1,6-5 1,2-2 267,27-22-214,-1-3 0,-2-1 0,-2-1 0,-2-2 1,31-47-1,-46 62-211,122-196 189,-135 214-232,0 0 0,0 0 0,-1 0 0,4-13 0,-6 19-49,0 0 0,0 1 0,0-1 0,0 0 0,-1 0 1,1 0-1,0 0 0,0 0 0,0 0 0,-1 0 0,1 0 0,0 1 0,0-1 0,-1 0 0,1 0 0,0 0 0,0 0 0,0 0 0,-1 0 0,1 0 0,0 0 0,0 0 0,0 0 0,-1 0 0,1-1 0,0 1 0,0 0 0,-1 0 0,1 0 0,0 0 1,0 0-1,0 0 0,0 0 0,-1-1 0,1 1 0,0 0 0,0 0 0,0 0 0,0 0 0,0-1 0,-1 1 0,1 0 0,0 0 0,0 0 0,0 0 0,0-1 0,0 1 0,0 0 0,0 0 0,0-1 0,0 1 0,0 0 0,0 0 0,0 0 0,0-1 1,0 1-1,0 0 0,0 0 0,0-1 0,0 1 0,0 0 0,0 0 0,0-1 0,-15 16-72,2 4 41,1 1 0,0 0-1,-10 26 1,-23 70 3,28-68 272,11-32-172,-5 9 83,2 0 0,1 1 0,2 0 1,-6 35-1,12-57-129,0 0 0,0 0 0,0-1-1,0 1 1,0 0 0,1 0 0,0 0 0,0-1 0,0 1 0,0 0 0,0-1 0,1 1 0,0-1 0,-1 0 0,1 1 0,1-1 0,2 3 0,-3-3 20,1-1 0,0 0 0,0 0 0,0 0 0,0 0 0,0 0 0,0 0 0,0-1 0,0 0 0,1 0 0,-1 0 0,0 0-1,1 0 1,-1-1 0,1 1 0,-1-1 0,1 0 0,-1 0 0,5-1 0,7 0 19,0-1-1,1-1 1,-1 0-1,0-1 1,0-1-1,-1 0 1,0-1-1,0 0 1,0-2-1,0 1 1,-1-2-1,-1 1 1,1-2-1,-1 0 1,-1 0-1,0-1 1,0-1-1,-1 0 1,-1 0-1,11-18 1,4-15-89,24-66 0,-20 45 141,12-19-15,29-76-22,-59 129-25,-2 1 0,5-43 0,-9 30-185,-4 40 65,0 1-1,0-1 1,0 0 0,-1 1-1,1-1 1,-1 0-1,0 1 1,0-1-1,-2-3 1,3 6 62,0 1 0,0 0 1,0 0-1,-1 0 0,1-1 1,0 1-1,0 0 0,0 0 0,0 0 1,0 0-1,-1 0 0,1-1 1,0 1-1,0 0 0,0 0 0,0 0 1,-1 0-1,1 0 0,0 0 1,0 0-1,0 0 0,-1 0 0,1-1 1,0 1-1,0 0 0,0 0 1,-1 0-1,1 0 0,0 0 0,0 0 1,-1 1-1,1-1 0,0 0 0,0 0 1,0 0-1,-1 0 0,1 0 1,0 0-1,0 0 0,0 0 0,-1 1 1,-8 9 28,-4 17 131,12-24-151,-36 89 459,-30 115 0,42-120-152,-64 148 1,66-186 0,-24 46 257,47-95-564,0 0-1,0 0 1,-1 0 0,1 0-1,0 1 1,0-1 0,0 0-1,0 0 1,0 0 0,0 0-1,-1 0 1,1 0 0,0 1-1,0-1 1,0 0 0,0 0-1,0 0 1,0 0 0,0 0-1,0 1 1,0-1 0,0 0-1,0 0 1,0 0 0,0 0-1,0 1 1,0-1 0,0 0-1,0 0 1,0 0 0,0 0-1,0 1 1,0-1 0,0 0-1,0 0 1,0 0 0,0 0-1,0 1 1,0-1 0,0 0-1,0 0 1,0 0 0,1 0-1,-1 0 1,0 1-1,0-1 1,0 0 0,0 0-1,0 0 1,0 0 0,1 0-1,-1 0 1,12-4 120,15-15-303,4-10-287,31-39 1,11-11 6,-71 77 415,0 0 1,0 0-1,1 0 1,-1 0-1,1 0 0,0 0 1,-1 1-1,1 0 1,0-1-1,6-1 1,-8 3 30,1 0 0,-1 0 0,0 0 1,0 0-1,1 0 0,-1 0 0,0 1 0,0-1 1,1 0-1,-1 1 0,0-1 0,0 1 1,0-1-1,1 1 0,-1-1 0,0 1 0,0 0 1,0 0-1,0-1 0,0 1 0,0 0 1,-1 0-1,1 0 0,0 0 0,0 0 0,-1 0 1,2 2-1,3 7 53,-1-1 1,1 2 0,-2-1-1,1 0 1,-1 1 0,-1-1-1,2 17 1,-2-11 154,1 0 0,7 20 1,-9-34-178,0 0 0,0 1 1,0-1-1,0 0 0,0 0 0,1 0 1,-1 0-1,1 0 0,0 0 1,-1 0-1,1 0 0,0-1 0,0 1 1,0-1-1,0 1 0,3 1 0,-1-2 19,-1 0-1,1 0 0,-1 0 0,1 0 1,-1-1-1,1 1 0,0-1 0,-1 0 1,1 0-1,4 0 0,4-2 20,0-1 0,0 0 0,-1 0 0,1-1 0,17-9-1,-17 7 22,1-1-1,-1 0 1,0-1-1,0 0 0,12-12 1,-21 17-92,0 0 0,1 0 0,-1-1 0,0 0 1,-1 1-1,1-1 0,-1 0 0,1 0 0,-1 0 1,0-1-1,-1 1 0,1 0 0,-1-1 0,0 1 0,0-1 1,0 1-1,0-1 0,-1 0 0,0-5 0,0 9-7,0 0 0,0 0 0,0 1 0,0-1-1,0 0 1,-1 0 0,1 1 0,0-1-1,0 0 1,0 0 0,-1 1 0,1-1 0,-1 0-1,1 1 1,0-1 0,-1 0 0,1 1-1,-1-1 1,1 1 0,-1-1 0,0 1 0,1-1-1,-1 1 1,1-1 0,-2 0 0,1 1 2,-1 0 1,1 0-1,0 0 0,0 0 1,0 0-1,0 0 1,-1 0-1,1 1 0,0-1 1,0 0-1,0 1 1,0-1-1,0 0 0,0 1 1,-1 0-1,-6 4-28,1 0-1,0 1 1,-10 9-1,15-13 33,-5 4 89,0 1 1,1 0-1,0 0 0,0 0 0,1 1 0,0 0 0,0 0 0,-4 10 0,8-15-55,0 0 1,0-1-1,1 1 0,-1 0 1,0 0-1,1-1 1,0 1-1,0 0 1,0 0-1,0 0 1,0-1-1,0 1 0,1 0 1,-1 0-1,1 0 1,0-1-1,0 1 1,0 0-1,0-1 1,1 1-1,-1-1 1,0 0-1,1 1 0,0-1 1,0 0-1,-1 0 1,1 0-1,1 0 1,-1 0-1,0 0 1,5 2-1,9 6-165,0-1-1,1 0 1,0-2 0,0 0-1,1-1 1,0 0-1,0-2 1,0 0 0,0-1-1,1-1 1,-1-1 0,1 0-1,35-4 1,-37 0-1987,1 0 0,-1-2-1,0 0 1,32-14 0,-27 8-1474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38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13 204 5728,'-10'-28'2112,"7"28"-1632,3 3-128,8-3 0,0 0-256,10-6 1728,13-7-992,13 2 352,17-9-704,14 1-448,-1-4-32,-4-1-864,-8 1 448,-1 3-3328,6 1 2080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43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496 92 1408,'1'-2'51,"-1"2"-32,1 0 1,-1 0-1,0-1 0,0 1 0,1 0 1,-1 0-1,0-1 0,0 1 0,0 0 0,1 0 1,-1-1-1,0 1 0,0 0 0,0-1 1,0 1-1,0 0 0,1-1 0,-1 1 1,0 0-1,0-1 0,0 1 0,0-1 0,0 1 1,0 0-1,0-1 0,0 1 0,0 0 1,0-1-1,-1 1 0,1 0 0,0-1 1,0 1-1,0 0 0,0-1 0,0 1 0,-1 0 1,1 0-1,0-1 0,0 1 0,-1 0 1,1-1-1,-1 0 93,-9-27 5007,7 24-4895,1 1 0,-1-1 0,1 1 0,-1 0 0,0 0 0,-1 0 0,1 0 0,0 1 0,-1-1 0,1 1 0,-1 0 0,0 0 0,0 0 0,0 0 0,0 1 0,0 0 0,0 0 0,0 0 0,0 0 0,-1 0 0,1 1 0,0 0 0,0 0 0,-1 0 0,-6 2 0,-3 0 16,0 1 0,0 1-1,0 0 1,0 1 0,1 1-1,-16 8 1,0 3 12,-43 32 0,44-27-12,-41 40 1,60-52-155,0 0 1,1 0-1,0 1 1,1 0-1,0 0 1,0 1-1,-7 19 1,13-29-75,0 1 0,0-1 0,1 1 0,-1-1 0,0 1 0,1-1 0,0 1 0,0-1 0,0 1 0,0-1 0,0 1 0,0-1 0,0 1 0,1-1 0,-1 1 0,1-1 0,0 1 0,0-1 0,0 0 0,0 1 0,0-1 0,2 2 1,0 0-6,1-1 1,-1 0 0,1 0 0,0 0 0,0 0-1,0-1 1,0 1 0,0-1 0,1 0 0,8 2-1,1 1 37,1-2 0,-1 0 0,1 0 0,0-1 0,20-1 0,77-7 96,-74 3-202,-2 1 28,1-3 0,48-11 0,28-13 34,113-31-184,-165 41 316,95-44 0,-145 57-128,1-1 0,-1 0 0,-1 0 0,1-1 0,-1 0-1,17-19 1,-23 17 65,-4 10-70,0-1-1,0 1 1,1 0-1,-1 0 0,0 0 1,0 0-1,0 0 0,0 0 1,0-1-1,0 1 1,0 0-1,0 0 0,0 0 1,0 0-1,0 0 0,0-1 1,0 1-1,0 0 1,0 0-1,0 0 0,0 0 1,0 0-1,0 0 0,0-1 1,0 1-1,0 0 1,0 0-1,0 0 0,0 0 1,-1 0-1,1-1 0,0 1 1,0 0-1,0 0 1,0 0-1,0 0 0,0 0 1,0 0-1,0 0 0,-1 0 1,1 0-1,0 0 1,0-1-1,0 1 0,0 0 1,0 0-1,0 0 0,-1 0 1,1 0-1,0 0 1,0 0-1,0 0 0,0 0 1,0 0-1,-1 0 1,1 0-1,0 0 0,0 0 1,0 0-1,0 0 0,0 0 1,-1 0-1,1 1 1,0-1-1,0 0 0,0 0 1,0 0-1,0 0 0,-14 8-11,1 0-1,-14 13 0,-6 3 109,-18 9-91,15-11 88,-65 55-1,92-70-61,0 2 0,1-1 1,0 1-1,1 0 0,0 1 0,0 0 0,1 0 0,1 1 1,-1-1-1,2 1 0,-7 21 0,9-27-8,1 0 1,1 1-1,-1-1 0,1 1 0,0-1 1,0 1-1,0-1 0,1 6 1,0-10-11,-1 1 1,0-1 0,1 0-1,-1 1 1,1-1 0,-1 0 0,1 1-1,0-1 1,-1 0 0,1 0-1,0 0 1,0 0 0,0 1 0,0-1-1,0-1 1,0 1 0,0 0-1,1 0 1,-1 0 0,0 0 0,0-1-1,1 1 1,-1-1 0,0 1-1,1-1 1,-1 1 0,0-1-1,1 0 1,-1 1 0,1-1 0,-1 0-1,0 0 1,1 0 0,2-1-1,3 0 23,0 0-1,1-1 1,-1 0-1,0 0 0,0-1 1,6-3-1,40-23 90,-42 22-131,18-11-193,44-34 0,-58 39 164,-1 0 0,0-1-1,-1-1 1,13-19-1,-16 17 18,0 0 0,13-36-1,-4 11-172,-14 32-221,-7 16 267,-6 17 294,6-12-52,1 0 0,-1 0 0,2 1 0,-1-1 0,1 0 0,1 0 0,0 1 0,1-1 0,0 0 0,1 0 0,4 10 0,-6-17-95,2 4 85,0 0 0,0-1 0,1 0 0,7 12 0,-10-18-71,0 0 1,0 0-1,-1 0 0,1 0 1,1 1-1,-1-1 1,0-1-1,0 1 0,0 0 1,0 0-1,1 0 1,-1 0-1,0-1 0,1 1 1,-1-1-1,1 1 0,-1-1 1,1 0-1,-1 1 1,1-1-1,-1 0 0,1 0 1,-1 0-1,1 0 1,-1 0-1,1 0 0,-1-1 1,1 1-1,-1 0 1,0-1-1,1 1 0,1-1 1,15-9 91,1-1 1,19-15 0,0 0-42,11-6-131,-13 8 1,0 2 1,63-28-1,-96 48 33,1 1 0,0-1 0,-1 1 0,1 1 0,7-2 1,-10 2 34,0 0 0,-1 0 0,1 0 1,-1 0-1,1 0 0,0 0 1,-1 0-1,1 0 0,-1 1 0,1-1 1,-1 0-1,1 0 0,-1 0 1,1 1-1,-1-1 0,1 0 0,-1 1 1,1-1-1,-1 0 0,1 1 1,-1-1-1,1 1 0,-1-1 0,0 1 1,1-1-1,-1 1 0,0-1 1,0 1-1,1-1 0,-1 1 0,0-1 1,0 1-1,0-1 0,1 1 1,-1 0-1,0-1 0,0 1 0,0-1 1,0 1-1,0 0 0,0-1 1,0 1-1,-1-1 0,1 1 1,0 0-1,0 0 0,-3 7 49,1-1 0,-1 0 0,0 0 1,0 0-1,-1 0 0,0-1 0,-7 10 0,-4 8 45,7-13 7,7-10-90,0-1-1,0 2 1,0-1-1,0 0 1,0 0-1,1 0 0,-1 0 1,0 1-1,1-1 1,-1 0-1,1 0 1,-1 3-1,16-8 141,5-1-202,-1-2 0,0 0 0,0-1 0,-1-1 0,19-12 0,-20 10-27,1 2 0,0 0 0,0 1 0,1 1 0,28-8 0,-45 15 89,1 0-1,-1-1 1,1 1-1,-1 0 1,1 0-1,-1 1 0,0-1 1,1 0-1,-1 1 1,1-1-1,-1 1 1,0 0-1,1 0 0,-1 0 1,0 0-1,0 0 1,0 1-1,0-1 1,0 0-1,3 3 0,1 3 128,-1-1 1,1 1-1,-1 0 0,6 11 0,7 9 151,-16-25-292,0 0 0,0 0 0,1 0 1,-1 0-1,0-1 0,1 1 0,-1-1 0,1 0 0,0 0 0,-1 0 1,1 0-1,0 0 0,0 0 0,-1-1 0,1 1 0,0-1 0,0 0 1,5 0-1,7-1-635,0 0 0,22-6 1,-20 4 27,115-24-5410,-113 23 4769,1-1 0,-1 0-1,0-1 1,0-2 0,0 0 0,29-18 0,41-32-1452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8:46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280 103 3392,'-11'-2'593,"0"1"1,0 1-1,0 0 1,0 0-1,0 1 1,0 1-1,0 0 0,0 0 1,1 1-1,-14 5 1,11-1-253,-1 0 0,1 1 1,1 0-1,0 1 0,0 0 1,0 1-1,1 0 0,1 1 1,-12 15-1,20-24-299,1 0 1,-1 1-1,0-1 1,1 1 0,-1 0-1,1-1 1,0 1-1,0 0 1,0 0-1,1 0 1,-1 0-1,0 4 1,1-6-9,0 1 0,0 0 0,0-1 0,1 1 1,-1 0-1,1-1 0,-1 1 0,1-1 1,-1 1-1,1-1 0,0 1 0,-1-1 0,1 0 1,0 1-1,0-1 0,0 0 0,0 0 0,0 1 1,1-1-1,-1 0 0,0 0 0,1 0 0,-1 0 1,3 1-1,2 0 44,0 1 1,0-1-1,1 0 1,-1-1-1,1 1 0,-1-1 1,1-1-1,0 1 1,-1-1-1,8-1 0,14-1 60,28-7 0,-44 7-44,14-2 114,39-13 0,-58 15-165,-1 0-1,1-1 1,0 0 0,-1 0-1,0-1 1,1 0 0,-2 0-1,1 0 1,0-1 0,9-9-1,-13 11-32,0 0 0,-1 1 0,1-1 0,-1 0-1,1 0 1,-1 0 0,0 0 0,0 0 0,0 0 0,0-1 0,-1 1 0,0 0-1,1 0 1,-1 0 0,0-1 0,0 1 0,-1 0 0,1 0 0,-1 0 0,1-1-1,-1 1 1,0 0 0,0 0 0,-1 0 0,1 0 0,0 0 0,-1 1-1,-2-4 1,0 0-44,0 1 0,0-1-1,-1 1 1,0 0 0,0 1-1,0-1 1,0 1 0,-1 0-1,0 0 1,0 1 0,0 0-1,-7-3 1,0 1-3,0 2 0,0 0 0,-1 1 1,1 0-1,-1 1 0,1 0 0,-1 1 0,1 1 0,-1 0 0,1 1 0,-26 6 1,38-8 28,0 0 0,0 1 0,0-1 1,1 0-1,-1 0 0,0 1 1,0-1-1,0 1 0,1-1 0,-1 0 1,0 1-1,1-1 0,-1 1 1,0 0-1,1-1 0,-1 1 0,1-1 1,-1 1-1,1 0 0,-1 0 1,1-1-1,0 1 0,-1 0 0,1 0 1,0-1-1,-1 1 0,1 0 1,0 0-1,0 0 0,0-1 0,0 3 1,0-2-3,0 0 1,1 1 0,-1-1-1,1 0 1,0 1-1,-1-1 1,1 0 0,0 1-1,0-1 1,0 0-1,0 0 1,0 0 0,0 0-1,0 0 1,0 0-1,0 0 1,3 1 0,9 5 16,0-1 1,0-1 0,1 0 0,0-1 0,0 0 0,27 2-1,-11 0 29,-24-5-29,23 5 114,0-1 0,0-1 1,0-2-1,47-1 0,21-12-5,-1-4 0,-1-5 0,129-43 0,-212 59-57,0 0 113,0 0 1,21-11-1,-32 14-188,0 1-10,-28 20 346,-83 34 45,27-15 64,53-24-294,9-5-155,0 1 0,1 1-1,-32 23 1,50-33 23,-1 0 0,1 1 0,0-1 0,-1 0 0,1 1 1,0-1-1,1 1 0,-1 0 0,0 0 0,1-1 0,-1 1 0,1 0 1,0 0-1,0 0 0,0 1 0,1-1 0,-1 0 0,0 4 0,2-4 20,-1-1-1,0 1 0,1-1 0,0 1 1,0-1-1,0 1 0,0-1 0,0 1 1,0-1-1,0 0 0,1 0 1,-1 1-1,1-1 0,0 0 0,-1 0 1,1 0-1,0-1 0,0 1 0,1 0 1,-1-1-1,4 3 0,2 0 4,0-1 0,0 1 0,0-1 0,0-1 0,0 0-1,1 0 1,-1 0 0,1-1 0,-1 0 0,18-1 0,6-3 120,50-9 0,-68 9-120,204-52 11,-6-18-203,-182 63 140,199-68-262,-223 76 269,0 0 0,0 0 0,0 1 0,1 0 0,-1 0-1,0 1 1,0-1 0,1 1 0,-1 1 0,0-1 0,9 3 0,-7-1 72,8 2-211,-13-2 154,-8-1 161,-6-1-157,-110 2 5,100 0-76,-1 1 1,1 1-1,-32 9 0,44-10 66,-13 3-21,0 2 1,0 0-1,1 2 1,-23 13-1,41-21 25,1 0 0,-1 1 0,0-1-1,0 1 1,1-1 0,0 1 0,-1 0 0,1 0 0,0 0-1,1 0 1,-1 1 0,0-1 0,1 0 0,-2 7 0,3-9 0,-1 1 1,1 0 0,0 0 0,0 0 0,-1 0 0,1 0 0,1 0-1,-1 0 1,0-1 0,0 1 0,1 0 0,-1 0 0,1 0 0,0-1 0,-1 1-1,1 0 1,0 0 0,0-1 0,0 1 0,0-1 0,0 1 0,1-1-1,-1 1 1,0-1 0,1 0 0,-1 0 0,4 2 0,1 1 33,0-1 1,1 0 0,0-1 0,-1 0-1,1 0 1,0 0 0,0-1-1,0 0 1,12 1 0,8-2 32,32-4 0,-35 1-34,41-2 21,0-3 1,86-22-1,-126 22-19,0 0-1,-1-3 1,45-25 0,60-50 197,-82 53-213,44-41-450,-68 54 512,-11 12-207,-12 8 122,0 0 0,0 0 0,1 0 0,-1 0 1,0 0-1,0 0 0,0 0 0,0 0 0,0 0 0,0 0 0,0 0 0,0 0 0,1 0 0,-1 0 0,0 0 0,0 0 0,0 0 0,0 0 0,0 0 0,0 0 0,0 0 0,1 0 0,-1 0 0,0 0 0,0 0 0,0 0 0,0 0 0,0 0 0,0 0 0,0 0 0,0 1 0,0-1 0,0 0 0,1 0 0,-1 0 0,0 0 0,0 0 0,0 0 1,0 0-1,0 0 0,0 0 0,0 1 0,0-1 0,0 0 0,0 0 0,0 0 0,0 0 0,0 0 0,0 3-20,-1 0 0,0 0 0,1-1 1,-1 1-1,0 0 0,-2 3 0,-13 24-11,-37 55 0,34-57 129,1 1 1,-16 35-1,31-59-79,1 1 1,0-1-1,1 1 0,-1-1 0,-1 12 0,3-16-3,0 0 0,0 0 0,0 0 0,0 0-1,0 0 1,0 0 0,0 0 0,0 0 0,1 0-1,-1 0 1,0 0 0,1-1 0,-1 1 0,0 0-1,1 0 1,-1 0 0,1 0 0,-1 0-1,1 0 1,0-1 0,-1 1 0,1 0 0,0-1-1,0 1 1,-1 0 0,1-1 0,0 1 0,0-1-1,0 1 1,0-1 0,0 1 0,0-1 0,0 0-1,0 0 1,0 1 0,0-1 0,0 0 0,0 0-1,0 0 1,0 0 0,1 0 0,7-1 73,0 1 1,0-2 0,0 1-1,-1-1 1,10-4 0,44-18-245,-41 15 148,12-7-74,0-1 1,-1-2 0,49-39-1,-63 44-24,-1-1 0,18-19 0,-30 26 88,-8 32 108,-1-6 38,-8 28 0,6-27 64,-3 22 0,8-37-162,1-1 1,0 1 0,0 0-1,0 0 1,0 0 0,0-1-1,1 1 1,-1 0 0,1-1-1,0 1 1,1 0 0,1 4-1,-3-8-5,1 0-1,0 0 1,0 1-1,0-1 1,0 0 0,-1 0-1,1 0 1,0 0-1,0 0 1,0 0-1,0 0 1,-1 0-1,1 0 1,0 0-1,1-1 1,-1 1 18,4-1-17,1 0-1,-1-1 0,0 0 0,0 0 0,0 0 1,0-1-1,-1 1 0,1-1 0,-1 0 0,1-1 0,-1 1 1,5-6-1,16-11-94,33-22-42,75-48 6,-124 84 104,-3 2-8,0 1 1,0 0-1,1 0 1,-1 0-1,8-2 1,-14 5 13,1 0 1,-1-1-1,0 1 1,0 0-1,1 0 0,-1 0 1,0 0-1,1 0 1,-1 0-1,0 0 0,1-1 1,-1 1-1,0 0 1,1 0-1,-1 0 0,0 1 1,1-1-1,-1 0 1,0 0-1,1 0 0,-1 0 1,0 0-1,1 0 1,-1 0-1,0 0 0,1 1 1,-1-1-1,0 0 1,0 0-1,1 0 0,-1 1 1,0-1-1,0 0 1,1 0-1,-1 1 0,0-1 1,0 0-1,0 1 1,0-1-1,1 0 0,-1 0 1,0 1-1,0-1 1,0 0-1,0 1 0,0-1 1,0 0-1,0 1 1,0-1-1,0 1 0,0-1 3,7 49 248,-6-39-131,0-1 1,0 1-1,1 0 1,1-1-1,5 18 1,-4-21-68,-1 1 0,1-1 0,0 0 0,1 0 0,0 0 1,0-1-1,0 1 0,0-1 0,1 0 0,0-1 0,0 1 0,0-1 0,0 0 0,1-1 0,-1 0 1,1 0-1,0 0 0,12 2 0,-5-2-90,0 0 0,0-1 0,0-1 0,1 0 0,-1-1 0,0-1 0,1 0 0,24-5 0,-3-2-3484,63-23 0,-86 25 2471,1 1 0,-2-2 1,1 0-1,-1 0 1,0-1-1,0-1 1,17-17-1,-9 3-1009,18-27-1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9:30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0 780 3072,'10'0'2608,"-5"0"-2293,0-1 0,0 0 0,0 0 0,-1-1 0,1 0 1,0 1-1,-1-1 0,1-1 0,-1 1 0,6-5 0,5-3 349,22-20 0,-15 9-652,-2 0-1,-1-1 1,0-1 0,-2-1-1,0 0 1,-2-2-1,-1 0 1,0 0-1,-2-1 1,-2-1-1,11-38 1,-16 46 140,14-30 0,-19 49-159,0 1 0,0 0 0,0 0 0,0 0 0,0 0 0,0-1 0,0 1-1,0 0 1,0 0 0,0 0 0,1 0 0,-1 0 0,0 0 0,0-1 0,0 1 0,0 0 0,0 0 0,0 0 0,0 0 0,1 0 0,-1 0 0,0 0-1,0 0 1,0 0 0,0-1 0,0 1 0,1 0 0,-1 0 0,0 0 0,0 0 0,0 0 0,0 0 0,1 0 0,-1 0 0,0 0 0,0 0-1,0 0 1,1 0 0,4 6 8,0 12 141,-13 120 651,0 2-162,9-133-621,0-1 1,0 0 0,1 0-1,-1 1 1,2-1 0,-1 0-1,0-1 1,1 1 0,0 0-1,5 5 1,-7-9 9,1-1-1,-1 0 1,1 0 0,0 0-1,-1 0 1,1 0-1,0 0 1,0 0 0,0-1-1,-1 1 1,1 0 0,0-1-1,0 0 1,0 1 0,0-1-1,0 0 1,0 0-1,0 0 1,3-1 0,-1 1 5,0 0 0,0 0 0,1-1 0,-1 0 0,0 0 0,0 0 0,0 0 1,7-4-1,13-15 290,-20 16-283,0 0 0,1 0-1,-1 1 1,8-5 0,-7 6-24,0-1-1,-1 0 0,1-1 0,-1 1 1,0-1-1,0 0 0,0 0 0,0 0 1,-1 0-1,0-1 0,1 1 0,-2-1 1,1 0-1,0 0 0,-1 0 0,0 0 1,0 0-1,-1-1 0,1 1 0,-1 0 1,-1-1-1,1 1 0,-1-1 0,0-7 1,0 9-2,-1 1 1,0-1 0,-1 1-1,1 0 1,0 0-1,-1 0 1,0 0 0,0 0-1,0 0 1,0 0 0,0 0-1,-1 1 1,-4-5 0,4 4-32,-1 0 1,1 0-1,-1 1 1,1-1-1,-1 1 1,0 0-1,0 0 1,0 1-1,0-1 1,-7-1 0,9 3 0,0 0 1,0-1-1,1 1 1,-1 0 0,0 0-1,0 1 1,0-1-1,1 0 1,-1 1 0,0-1-1,1 1 1,-1-1-1,0 1 1,1 0 0,-1 0-1,1 0 1,-3 1-1,2 0-26,0 0-1,0 0 0,0 1 0,0-1 1,0 0-1,1 1 0,-1 0 0,1-1 0,-2 5 1,-1 4 10,1-1 1,1 1 0,0 0 0,-2 15-1,4-18 78,-1 0-1,1 0 0,0 0 1,1 0-1,0 0 0,0 0 0,5 15 1,-5-19-10,1 0 0,0 1 0,0-1 0,0 0 0,1 0 0,-1 0 0,1-1 0,0 1 0,0 0 0,0-1 0,1 0 0,-1 0 0,1 0 0,0 0 0,4 2 0,1 0 56,1-1-1,0 0 1,-1 0-1,1-1 1,1-1-1,-1 0 1,0 0 0,0-1-1,1 0 1,-1-1-1,13 0 1,11-4 104,0-1 1,34-10-1,-52 11-140,-4 1-26,1-1 1,-1-1-1,0 1 0,22-14 1,41-33-59,-48 31-74,33-18 0,-51 33-18,8-3-139,-12 6 214,-4 1-22,-1 1 116,1 0 0,-1 0 0,1-1-1,-1 1 1,1 0 0,-1-1 0,1 1 0,-1-1-1,0 1 1,1-1 0,-1 1 0,0 0-1,1-1 1,-1 1 0,0-1 0,1 0 0,-3 0-53,0 1 0,0 0 0,0 0 0,0 0 1,0 0-1,0 0 0,0 0 0,0 0 0,0 1 1,0-1-1,0 1 0,0-1 0,0 1 0,1 0 1,-1-1-1,0 1 0,0 0 0,1 0 0,-3 3 1,-4 1-142,1 1 1,-11 11-1,-11 13 463,2 1-1,-31 44 0,56-71-288,-1 1 1,1 0-1,-1 0 0,2 0 0,-1 0 0,-2 7 0,4-10 4,0-1 0,0 0 0,-1 0 0,1 0 0,0 0 0,0 0 0,0 0 0,0 0 0,0 0 0,0 0 0,0 0-1,0 0 1,1 1 0,-1-1 0,0 0 0,1 0 0,-1 0 0,1 0 0,-1 0 0,1 0 0,-1-1 0,1 1 0,0 0-1,-1 0 1,1 0 0,0 0 0,0-1 0,0 1 0,-1 0 0,1-1 0,0 1 0,0-1 0,0 1 0,0-1 0,2 1 0,-1-1 23,0 0 1,0 0-1,1 0 1,-1 0 0,0 0-1,0 0 1,1-1-1,-1 1 1,0-1 0,0 0-1,0 0 1,4-2 0,23-14 220,-14 5-257,0-1 0,-1 0 0,20-25 0,19-21-348,-52 58 11,-1 13-161,-1 9 254,1 18 97,0-36 169,1-1-1,-1 1 1,1 0 0,0-1-1,-1 1 1,1 0 0,0-1 0,1 1-1,-1-1 1,0 0 0,4 5 0,-4-7 0,0 1 0,0 0 0,0 0 0,1-1 1,-1 1-1,0 0 0,0-1 0,1 0 0,-1 1 1,0-1-1,1 0 0,-1 1 0,1-1 0,-1 0 1,0 0-1,1 0 0,-1 0 0,0 0 0,1-1 1,-1 1-1,1 0 0,0-1 0,40-13 77,-22 6-75,161-42-228,-150 41 213,-30 9-10,-5 2-161,-36 20 212,30-18-42,1 1 0,0 0 0,0 0 0,0 1 0,0 1 0,1-1 0,0 1 0,1 1 0,-9 9 0,15-16-8,1 0 1,-1 0-1,0 0 0,1 0 1,-1 0-1,0 0 1,1 0-1,0 0 0,-1 1 1,1-1-1,0 0 1,-1 0-1,1 1 0,0-1 1,0 0-1,0 0 0,0 1 1,0-1-1,0 0 1,1 0-1,-1 1 0,0-1 1,1 0-1,-1 0 1,0 0-1,1 0 0,0 1 1,-1-1-1,1 0 1,0 0-1,-1 0 0,1 0 1,0 0-1,0-1 0,1 2 1,0 0 23,1 0 0,0 0 1,0 0-1,0-1 0,0 1 0,0-1 1,0 0-1,0 0 0,0 0 0,1 0 1,-1-1-1,4 1 0,17 0 115,0-2-1,0 0 1,-1-2 0,25-5-1,-11-1 36,64-23 0,-87 25-159,1 0-1,-1-1 1,-1 0-1,0-1 0,0-1 1,0 0-1,-1 0 1,-1-2-1,0 1 0,0-1 1,-1-1-1,16-26 1,1-11-9,-2 0 0,25-71 1,-30 70 94,-2 7-102,26-72-55,-38 99-52,-2-1-1,0 1 0,-1-1 0,1-33 0,-4 47-7,0 1 0,-1 0-1,1-1 1,-1 1 0,0 0-1,-2-6 1,3 8 79,0 1 1,0-1-1,0 1 1,-1 0-1,1-1 0,0 1 1,0 0-1,-1-1 1,1 1-1,0 0 0,-1-1 1,1 1-1,0 0 1,-1-1-1,1 1 0,0 0 1,-1 0-1,1 0 1,0-1-1,-1 1 1,1 0-1,-1 0 0,0 0 1,0 0 0,1 0 0,-1 0 0,0 1 0,0-1 0,0 0 0,1 1 0,-1-1 0,0 1 0,1-1 0,-1 1 0,0-1 0,1 1 0,-1-1 0,0 1 0,1 0 0,-1-1 0,1 1 0,-1 0 0,-11 17-37,0 0-1,2 1 1,0 0 0,1 0-1,0 1 1,2 0 0,-7 30 0,-82 416 428,91-414 38,5-48-304,0 1 1,0 0-1,1-1 1,0 1-1,-1 0 0,2-1 1,-1 1-1,4 7 1,-5-12-78,0 1 0,1 0-1,-1 0 1,1-1 0,-1 1 0,1-1 0,0 1 0,-1 0 0,1-1 0,0 1-1,-1-1 1,1 1 0,0-1 0,0 0 0,-1 1 0,1-1 0,0 0 0,0 1-1,0-1 1,-1 0 0,1 0 0,0 0 0,0 0 0,0 0 0,0 0 0,-1 0-1,1 0 1,0 0 0,0 0 0,0 0 0,0 0 0,-1-1 0,1 1 0,1-1-1,2 0 32,0-1-1,0 0 1,-1 0-1,1 0 1,4-4-1,6-4-51,0 1-1,2 1 0,15-7 0,-7 3-21,-11 5-53,15-7-66,0 1 0,56-18 0,-83 31 123,0-1-1,0 1 1,0 0-1,0-1 0,0 1 1,0 0-1,0 0 1,-1 0-1,1 0 0,0 0 1,0 0-1,0 0 1,0 0-1,0 0 0,0 1 1,0-1-1,0 0 1,0 1-1,-1-1 0,1 0 1,0 1-1,0-1 1,1 2-1,-2-1-10,1-1 1,-1 1-1,1 0 1,-1 0-1,1 0 1,-1 0-1,0 0 1,0 0-1,0 0 1,1 0-1,-1 0 1,0 0-1,0 0 1,0 0-1,0 0 1,0 0 0,-1 2-1,0 3-57,-1 0-1,0 0 1,0 0 0,-1-1-1,-3 9 1,4-10 124,0-1 0,0 1-1,1 0 1,-1 0 0,1 1 0,0-1 0,1 0-1,-1 0 1,1 0 0,-1 1 0,2 5 0,-1-9-15,0 0 1,0 1-1,0-1 1,1 0-1,-1 0 1,0 0 0,1 1-1,-1-1 1,1 0-1,-1 0 1,1 0-1,0 0 1,-1 0 0,1 0-1,0 0 1,0 0-1,0 0 1,0 0-1,-1-1 1,1 1 0,1 0-1,-1-1 1,0 1-1,0 0 1,0-1-1,0 1 1,0-1 0,0 0-1,1 1 1,-1-1-1,0 0 1,0 0-1,0 0 1,1 0 0,-1 0-1,0 0 1,0 0-1,1 0 1,-1 0-1,0 0 1,0-1 0,0 1-1,2-1 1,22-6 47,0-1 1,-1 0 0,0-2-1,-1-1 1,29-18 0,-35 20-82,-12 6-8,0 1 1,-1-1-1,1 0 0,8-7 1,-12 9-317,-2 8 169,0 0 0,0 0-1,0-1 1,-1 1 0,-4 10 0,4-11 192,0 1 1,0 0 0,0-1-1,1 1 1,-1 11 0,2-17-13,0 0 0,0 1 0,0-1-1,0 0 1,0 1 0,1-1 0,-1 0 0,0 0 0,1 1 0,-1-1 0,1 0 0,-1 0 0,1 0 0,0 0 0,-1 0 0,1 0-1,0 0 1,0 0 0,0 0 0,0 0 0,0 0 0,0 0 0,0 0 0,0-1 0,0 1 0,0-1 0,0 1 0,2 0 0,-1 0 20,0-1 1,-1 0 0,1 0 0,0 1-1,0-1 1,-1 0 0,1 0-1,0-1 1,0 1 0,0 0 0,-1 0-1,1-1 1,0 1 0,0-1 0,-1 0-1,1 0 1,-1 1 0,1-1 0,-1 0-1,2-1 1,5-5 27,-1 1-1,0-1 1,0 0-1,-1 0 1,0-1-1,5-9 1,-9 15-84,-1-1-1,0 0 1,0 1 0,0-1 0,-1 0 0,1 1 0,-1-1 0,1 0 0,-1 0-1,0 0 1,0 0 0,0 1 0,-1-1 0,1 0 0,-1 0 0,1 0-1,-1 1 1,0-1 0,0 0 0,0 1 0,0-1 0,-1 1 0,1-1 0,-1 1-1,1 0 1,-1-1 0,0 1 0,0 0 0,-3-2 0,5 4 18,0 0-1,0-1 1,-1 1 0,1 0 0,0 0 0,0 0 0,0 0-1,0 0 1,0 0 0,0 0 0,-1-1 0,1 1 0,0 0-1,0 0 1,0 0 0,0 0 0,0-1 0,0 1 0,0 0-1,0 0 1,0 0 0,0 0 0,0-1 0,0 1 0,0 0-1,0 0 1,0 0 0,0 0 0,0-1 0,0 1 0,0 0-1,0 0 1,0-1 0,6-5 37,16-6 4,-13 8-119,0 0 86,-1 1 0,1 0 0,-1 1 0,1 0 0,0 1 1,0-1-1,9 1 0,4-1 34,-10 1 23,0 0-1,0 1 1,0 0 0,21 4-1,-28-3-46,0 0 0,0 0 0,0 1 0,0-1 0,-1 1 0,1 0 0,0 0 0,-1 1 0,0 0 0,0-1-1,1 1 1,-1 1 0,-1-1 0,5 4 0,-8-6-12,1 0 0,-1 0 1,1 0-1,-1 0 0,1 0 0,-1 1 0,0-1 0,1 0 1,-1 0-1,0 0 0,0 0 0,0 1 0,0-1 1,0 0-1,0 0 0,0 0 0,0 1 0,-1-1 0,1 0 1,0 0-1,-1 0 0,1 0 0,-1 0 0,1 0 0,-1 0 1,0 0-1,1 0 0,-1 0 0,0 0 0,0 0 1,-1 1-1,-16 15 980,31-28-983,0 0 0,1 1 0,0 1 0,1 1 0,0 0 0,17-6 0,-27 12-62,0 0 1,0 0-1,1 1 0,-1 0 0,1 0 0,-1 0 0,1 1 0,-1 0 0,1 0 0,8 1 0,-11-1 61,0 1-1,0 0 0,0 0 0,-1 0 0,1 0 0,0 0 0,-1 1 0,1-1 0,-1 1 0,0 0 0,1 0 1,-1-1-1,0 1 0,0 1 0,0-1 0,0 0 0,-1 0 0,1 1 0,0-1 0,-1 1 0,2 4 0,1 4 209,0 0 0,2 22-1,4 8-1321,1-16-2980,-9-21 2752,8 28-11667,-17-26 11562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9:31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36 6464,'-21'-27'2400,"16"27"-1856,-13 3 2176,15-6-1536,-2 3-704,0-5 0,18 2-4160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18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47 843 4896,'-7'-2'1703,"9"8"-1096,-2-4-499,1-1-1,0 1 1,1-1 0,-1 1-1,0-1 1,0 0-1,0 0 1,1 0 0,2 2-1,1-1 170,1 0 0,-1 0-1,1-1 1,-1 0 0,1 0 0,0-1-1,-1 1 1,1-1 0,0-1-1,-1 1 1,1-1 0,0 0-1,-1 0 1,1 0 0,-1-1 0,0 0-1,1 0 1,-1 0 0,0-1-1,0 0 1,0 0 0,-1 0-1,9-7 1,-9 6-221,1 0 0,-2 1 0,1-1-1,0 0 1,-1-1 0,1 1 0,-1-1 0,-1 1 0,1-1 0,-1 0-1,1 0 1,-1 0 0,-1 0 0,1-1 0,-1 1 0,0 0 0,0-1 0,0 1-1,-1-1 1,0 1 0,0-1 0,0 1 0,-1-1 0,-2-8 0,2 11-32,0 0 0,0 0 0,0 0 0,0 0 1,-1 0-1,0 0 0,0 0 0,1 1 0,-1-1 1,-1 0-1,1 1 0,0 0 0,-1-1 0,1 1 1,-1 0-1,0 0 0,1 0 0,-1 1 0,0-1 1,0 1-1,0 0 0,-1 0 0,1 0 0,0 0 1,0 0-1,-1 0 0,1 1 0,0 0 0,0 0 1,-1 0-1,-4 0 0,1 1 40,-1 0-1,1 1 1,0 0-1,0 0 1,0 0-1,0 1 1,0 0-1,0 0 1,1 1-1,-1 0 1,1 0-1,0 1 1,-7 6-1,8-6 20,0 1-1,0-1 1,0 1-1,1 1 1,0-1-1,0 0 1,1 1-1,0 0 1,0 0-1,0 0 1,-2 12-1,4-14-49,0 0-1,1-1 1,-1 1 0,1 0-1,0 0 1,1-1 0,-1 1-1,1 0 1,0 0 0,0-1-1,0 1 1,1-1-1,0 1 1,0-1 0,0 0-1,0 1 1,0-1 0,1 0-1,5 5 1,-3-4 17,0 0 0,0 0 1,0-1-1,1 0 0,0 0 0,0-1 0,6 3 0,46 17 38,-46-19-86,9 3 13,0-1-1,1-1 1,-1-1 0,1 0 0,28-1 0,-14-3 51,0-2 0,51-9 1,2-4-86,136-43 0,-192 46 433,40-19-1,-70 30-201,-7 1-96,-14 6-74,-24 9 15,31-10-30,-8 2-8,1 2-1,0 0 1,1 1-1,0 0 1,-25 21-1,39-28-18,1-1 0,0 0 0,0 0 0,1 1 0,-1-1 0,0 1 0,1-1 0,0 1 0,-1 0 0,1-1 0,-1 6 0,2-6 0,-1-1 0,1 1 0,0-1 0,0 1 0,0-1 0,0 0 0,1 1 0,-1-1 0,0 1 0,1-1 0,-1 1 0,0-1 0,1 0 0,0 1 0,-1-1 0,1 0 0,0 0 0,0 1 0,-1-1 0,1 0 0,0 0 0,0 0 0,0 0 0,1 0 0,-1 0 0,2 1 0,3 1 0,0 0 1,0 0-1,1 0 0,-1-1 0,1 0 0,-1-1 0,1 1 0,0-1 0,0 0 1,10-1-1,1 0-6,0-1 0,33-5 0,-39 3 6,1 0-1,-1-1 1,-1 0-1,1-1 1,-1 0-1,1-1 0,-2 0 1,1 0-1,-1-2 1,1 1-1,-2-1 1,1-1-1,-2 1 0,1-1 1,-1-1-1,0 0 1,-1 0-1,7-12 1,13-38 79,28-88 0,-46 123-72,55-213-124,-23-5 95,-38 222 24,0 7-22,-1 0 0,0 0-1,-1 0 1,-1 0 0,0-1 0,-1 1 0,-4-20-1,-1 19-109,5 15 126,1 0 1,0 0-1,0-1 1,0 1 0,-1 0-1,1 0 1,0-1 0,0 1-1,0 0 1,-1 0 0,1 0-1,0 0 1,-1 0-1,1-1 1,0 1 0,0 0-1,-1 0 1,1 0 0,0 0-1,-1 0 1,1 0 0,0 0-1,-1 0 1,1 0 0,0 0-1,0 0 1,-1 0-1,0 1 6,-1 0-1,1 0 1,0 0-1,0 1 0,-1-1 1,1 0-1,0 0 1,0 1-1,1-1 0,-1 1 1,0-1-1,0 1 1,1-1-1,-1 1 0,0 2 1,-34 123 266,27-91-206,-3 18 118,2-1 0,-3 99 0,23 106-74,-8-213-227,3-1 0,19 74 0,-8-78-1350,4-6-4370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59:31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23 150 8896,'-23'-20'3296,"41"20"-2560,26-8-224,-8 0 928,11-3-896,11-1 1407,7-4-1119,6 0-384,20-3-288,14 4-2080,6 2 1057,-16 7-5569,3 1 3584,-6 5-1248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22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7 1824,'3'-7'5027,"-10"27"-3014,-7 82 218,11-71-1892,-2 143 759,4-57-441,-4-34-115,-2 40 223,9-101-611,-1-19-358,0 1 0,-1 0 0,1 0 0,-1 0 0,0-1 1,0 1-1,0 0 0,-1 0 0,1 0 0,-1-1 0,0 1 0,-2 5 1,-1-2-757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23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20 2240,'18'-20'5968,"-23"26"-4427,-2 9-819,-1 0-1,0 0 1,-1 0-1,-15 16 1,-2 6-314,4-7-171,-1-1 1,-31 31 0,-60 46 9,75-74-186,-20 16 200,54-42-272,-1-1 0,1 1 0,0 0 0,1 0 0,0 0 0,0 0 1,-5 10-1,9-15 13,0-1 1,0 1 0,0 0 0,0-1 0,0 1 0,0 0 0,0-1 0,0 1 0,0 0-1,0 0 1,0-1 0,0 1 0,0 0 0,0-1 0,1 1 0,-1 0 0,0-1 0,1 1-1,-1-1 1,0 1 0,1 0 0,-1-1 0,1 1 0,-1-1 0,1 1 0,-1-1 0,1 1-1,-1-1 1,1 0 0,-1 1 0,1-1 0,-1 0 0,1 1 0,0-1 0,-1 0 0,1 1-1,0-1 1,-1 0 0,1 0 0,1 0 0,4 2 78,1-1-1,0 1 1,8-1 0,-15-1-85,51 2 326,-1-2-1,93-14 1,-115 9-765,0-1-1,29-11 0,-42 12-1137,-2 4 227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24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 2144,'17'-3'9360,"-17"11"-8363,-2-5-763,0 0 0,1 0 0,-1 0 0,0 0 0,0 0 0,-1 0 0,1-1 0,-5 5 1,9-14 223,6 0-553,-7 7 69,0-1 0,-1 0 1,1 1-1,0-1 0,-1 1 1,1-1-1,0 1 0,0-1 1,-1 1-1,1-1 0,0 1 1,0 0-1,1-1 0,-2 2 80,1-1-1,-1 1 0,1-1 0,-1 1 0,1-1 1,-1 1-1,0-1 0,1 1 0,-1-1 0,0 1 0,1 0 1,-1-1-1,0 1 0,0 0 0,0-1 0,0 1 1,0 0-1,0-1 0,1 1 0,-1 0 0,-1-1 0,1 1 1,0 0-1,0-1 0,0 2 0,0 6 567,1-10 111,-1 1-703,0-1-1,1 0 1,-1 0-1,1 1 1,-1-1-1,1 1 1,0-1-1,0 1 1,0-1-1,1-1 0,5-4-249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25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17 3488,'-4'-7'1017,"-3"-2"2270,7 8-3250,-1 2 226,0-1 0,0 1 0,0-1 1,0 1-1,0-1 0,0 1 0,0 0 0,0 0 0,0-1 0,0 1 0,-1 2 0,-5 7-8,-1 1 0,2 0-1,0 1 1,0-1 0,1 1-1,0 1 1,-3 14 0,-11 37 132,4 0 1,-11 89-1,24-139-326,1 0 1,0 1-1,1-1 0,1 0 0,1 0 0,0 1 0,4 15 0,-5-25-7,1 0-1,0 1 1,0-1-1,0 0 0,1 0 1,0 0-1,0 0 1,0-1-1,0 1 0,1-1 1,0 0-1,-1 0 1,2 0-1,-1-1 0,0 1 1,1-1-1,0 0 1,-1 0-1,1 0 0,0-1 1,8 3-1,-4-3 16,0 0 0,0-1 0,0 1-1,1-2 1,-1 1 0,0-1 0,1-1-1,-1 0 1,0 0 0,1-1 0,-1 0-1,0-1 1,0 1 0,-1-2 0,15-6 0,-12 3-27,1 1 0,-1-1 0,0-1 0,-1 0 0,1-1 0,-2 0 0,1 0 0,-1-1 0,-1-1 0,13-18 0,-13 14 28,-1 1 0,0-1 1,-1-1-1,-1 1 0,0-1 1,-1 0-1,-1 0 0,0-1 1,-1 1-1,-1-32 0,-2 26-57,-7-42 0,6 56-1,0 1-1,0 0 1,0 1 0,-1-1 0,0 0-1,0 1 1,0-1 0,-1 1-1,0 0 1,-8-8 0,5 7-45,-1 0 0,0 0 0,-1 1 1,0 1-1,1-1 0,-2 1 0,1 1 1,0 0-1,-1 0 0,0 1 0,-11-2 0,9 2-274,0 1 0,0 1-1,0 0 1,0 0 0,0 2-1,0-1 1,0 1 0,0 1 0,-16 4-1,23-4-271,0-1 0,0 1-1,0 1 1,1-1 0,-1 0-1,1 1 1,-7 5 0,1 7-1373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25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15 5152,'-14'-14'1648,"13"14"-1495,-1 0 1,1 0 0,0 0-1,0 0 1,0 0-1,0 0 1,0 0 0,0 0-1,0 0 1,0 1-1,-1-1 1,1 0 0,0 1-1,-1 0 1,-4 2 175,-1 1 0,1-1 0,1 1 0,-1 0 1,1 1-1,-1 0 0,1-1 0,1 2 0,-1-1 0,1 0 1,0 1-1,0 0 0,0 0 0,1 0 0,-3 8 0,-6 13-273,2 1 0,-8 36 0,16-55 142,-2 5-117,1 1 0,0-1 0,1 1 0,1 0 0,0 0 0,2 23 0,0-32-28,0 1 1,0-1-1,0 0 1,1 0-1,0 0 1,1 0-1,-1 0 1,1-1-1,0 1 1,0-1-1,1 0 1,-1 0-1,1 0 1,1 0-1,-1 0 1,1-1-1,-1 0 1,7 4 0,-4-3 50,1-1 0,-1-1 1,1 1-1,0-1 0,-1 0 1,1-1-1,1 0 1,-1 0-1,0-1 0,0 0 1,1 0-1,-1-1 0,17-2 1,-19 2-108,0-1-1,0-1 1,0 1 0,0-1 0,0 0 0,0 0-1,0-1 1,-1 1 0,1-1 0,-1-1-1,0 1 1,1-1 0,-2 0 0,1 0 0,0 0-1,-1-1 1,6-7 0,-6 6 5,0 0 0,0 0 0,0-1 0,-1 0 0,0 1 0,0-1 0,-1 0 0,0-1 0,0 1-1,-1 0 1,0-1 0,0 1 0,0 0 0,-1-1 0,-1-8 0,-1-2 13,-1 1-1,0 0 0,-2 0 1,0 0-1,0 1 1,-15-29-1,15 36-88,0 0-1,-1 1 1,0-1 0,0 1 0,-1 1-1,0-1 1,0 1 0,-1 0 0,0 0-1,0 1 1,0 1 0,-1-1 0,-11-5-1,16 10-18,0-1-1,1 1 1,-1 0-1,0 0 1,0 0-1,0 0 1,0 1-1,0 0 1,0-1-1,0 2 1,0-1-1,0 0 1,0 1-1,0 0 1,0-1-1,0 2 1,0-1-1,-5 3 1,6-3-161,1 1 0,-1-1 1,1 1-1,-1 0 1,1 0-1,0 0 0,-1 0 1,1 0-1,1 1 1,-1-1-1,0 1 0,0-1 1,1 1-1,-1 0 1,1-1-1,0 1 0,0 0 1,0 0-1,0 0 0,1 0 1,-1 0-1,1 0 1,0 0-1,0 3 0,3 22-1692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28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138 111 6048,'0'0'105,"-1"0"0,0 0 0,0 0 0,0 0 1,1 0-1,-1 0 0,0 1 0,0-1 0,1 0 0,-1 0 1,0 1-1,0-1 0,1 1 0,-1-1 0,0 0 0,1 1 0,-1-1 1,1 1-1,-1-1 0,0 1 0,1 0 0,-1-1 0,1 1 1,0 0-1,-1-1 0,1 1 0,-1 0 0,1-1 0,0 1 1,-1 1-1,-1 3-53,-2 4 563,1 0 1,0 0 0,0 0-1,1 1 1,-2 15 0,0-2-12,-1 7 142,-4 57-1,9-74-632,1 0-1,0 1 0,0-1 1,1 0-1,1 0 0,8 24 1,-7-28 15,-1-1 1,1 1-1,1-1 1,-1 0 0,1 0-1,9 10 1,-10-14-66,0 0 1,1 0 0,-1-1-1,1 0 1,-1 0 0,1 0-1,0 0 1,0-1 0,0 1-1,1-1 1,10 2-1,-7-2-27,1 0 0,0-1 0,0 0 0,-1-1 0,1 0 0,0-1-1,0 0 1,0 0 0,-1-1 0,20-6 0,-15 2-70,0 0-1,0 0 1,-1-1 0,0-1 0,0 0-1,15-13 1,-21 14 27,1 0 0,-1 0-1,-1-1 1,0 1 0,0-1 0,0-1-1,-1 1 1,0-1 0,5-15 0,-3 5 53,-1 0 0,-1 0 0,4-33 0,-7 37 9,-1 0 0,-1-1 0,0 1 0,-1 0-1,0 0 1,-5-21 0,5 29-11,-1-1-1,0 1 1,-1 0-1,0 0 0,0 0 1,0 0-1,-1 0 1,0 1-1,0 0 1,0 0-1,-1 0 1,0 0-1,0 1 1,-1-1-1,1 1 1,-1 1-1,0-1 0,-1 1 1,-11-6-1,3 3-112,0 1 0,0 0 0,-1 1 0,0 1 0,0 1 0,0 0 0,0 1 0,-1 1 0,1 0 0,-1 1-1,1 1 1,0 1 0,0 0 0,-1 1 0,1 1 0,1 0 0,-1 1 0,1 1 0,0 0 0,0 1 0,-19 12-1,28-15-264,1 0-1,0 1 1,0-1-1,0 1 0,1 0 1,-1 0-1,1 1 0,0-1 1,1 1-1,-6 12 0,6-13-459,1 1 1,0 0-1,1 0 0,0-1 0,0 1 0,0 0 1,0 8-1,3 14-2198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31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36 112 2080,'-20'-17'6730,"20"17"-6648,-1-1 34,-13 5 4860,86-12-638,-7 0-3903,-22 5-169,-8 1-106,54-10 0,173-37 480,-197 45-613,-53 1-624,-24-2-3750,4 1 2753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8:49:31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 3712,'0'-2'9514,"4"19"-8821,-2 0-1,0 0 1,-1 0-1,0 0 1,-3 22-1,1-19-346,-17 262 1121,11-219-1584,4-42-2315,-1 31 0,6-35 603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4:37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27 146 832,'-5'7'8176,"5"-11"-8100,0 1 0,0-1 0,0 0-1,0 0 1,0 0 0,1 0 0,0 1 0,0-1 0,0 0 0,0 1 0,0-1 0,1 1 0,0-1 0,0 1 0,0 0 0,0-1 0,0 1 0,0 0-1,1 0 1,5-4 0,59-50 506,-64 55-584,0-1 0,1 1 0,0 1 1,-1-1-1,1 0 0,0 1 0,0 0 0,6-1 1,-3 1 17,0 0 0,0 1 0,11 1 0,4 0-22,-20-1 18,0 0 0,0 0 0,0 0 0,0 1 0,0-1 0,0 0 0,0 1 0,0 0 0,0-1 0,0 1 0,0 0 0,0 0 0,0 0 0,-1 0 0,1 0 0,0 0 0,-1 1 0,1-1 0,-1 1 0,0-1 0,1 1 0,-1-1 0,0 1 0,0 0 0,0-1 0,0 1 0,0 0 0,0 0 0,0 0 0,-1 0 0,1 0 0,0 3 0,0 4 113,0 1 0,-1-1 0,1 1 1,-2-1-1,-2 17 0,2-13-120,-2-1 1,0 1-1,-1 0 0,0-1 1,0 0-1,-2 0 0,-9 18 1,-3 2 23,3-5 80,0-1 0,-2 0 1,0-2-1,-27 29 1,11-7-121,-14 4-53,39-37 216,8-12-134,0-1 0,0 1 0,-1 0 1,1 0-1,0 0 0,-1-1 0,1 1 1,-1 0-1,1 0 0,-1-1 0,1 1 1,-1 0-1,0-1 0,1 1 0,-1-1 1,0 1-1,1-1 0,-1 1 0,0-1 1,0 1-1,1-1 0,-1 0 0,0 1 1,-1-1-1,33-2 436,-13 1-296,1 0 0,20 1 0,78 17 1011,15 1-178,-118-17-1033,-11 0-138,1 0 0,-1-1 0,0 1 0,1-1 0,-1 0 0,0 0 0,1 0 0,-1 0-1,1-1 1,-1 0 0,4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18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79 6304,'-2'-2'139,"-3"-2"338,-1-1 0,0 1 0,0 1 0,0-1-1,0 1 1,-9-3 2469,18 5-2694,-1 1-1,0 0 1,1-1-1,-1 1 0,1 0 1,-1 0-1,0 1 1,4 0-1,1-1 153,32 6-92,0 1 0,-1 1 0,69 27 0,-78-25-321,-2 1 0,0 2 0,0 1 0,-1 1 0,-1 1-1,0 1 1,-1 2 0,-1 0 0,36 41 0,-32-30 83,-8-10-26,31 47 1,-47-62 37,1 0 1,-1-1 0,1 1-1,0 0 1,8 6-1,-11-10-38,0 0 0,0 0-1,0 0 1,0-1 0,1 1 0,-1 0 0,0-1-1,0 1 1,1-1 0,-1 1 0,0-1-1,1 0 1,-1 1 0,0-1 0,1 0-1,-1 0 1,1 0 0,-1 0 0,0 0-1,1 0 1,-1-1 0,0 1 0,1 0-1,-1-1 1,0 1 0,1-1 0,-1 1 0,0-1-1,0 0 1,2-1 0,2-1 23,-1-1 1,0 0-1,-1 0 0,1 0 1,-1-1-1,0 1 0,0-1 1,0 1-1,-1-1 0,4-8 1,1-6 64,6-29 0,-10 34-84,75-292 1543,-73 297-1534,-5 9-56,0 0-1,1 1 0,-1-1 0,0 0 1,1 1-1,-1-1 0,0 1 1,0-1-1,1 1 0,-1-1 0,0 1 1,0-1-1,0 1 0,1-1 0,-1 1 1,0-1-1,0 1 0,0-1 1,0 1-1,0-1 0,0 1 0,0 0 1,2 33 95,-2 0 0,-4 41-1,1-24-9,1-3 193,-10 55-1,9-86-191,-1-1 0,0 1-1,-2-1 1,0-1 0,0 1-1,-17 26 1,21-38-18,0-1 0,0 0 0,-1 0 0,0 0 0,0 0 1,1 0-1,-8 5 0,9-8-60,0 1 1,0 0-1,0-1 1,0 1 0,-1-1-1,1 0 1,0 1-1,0-1 1,-1 0-1,1 1 1,0-1 0,0 0-1,-1 0 1,1 0-1,0 0 1,-1 0 0,1-1-1,0 1 1,0 0-1,0-1 1,-1 1-1,1 0 1,0-1 0,0 0-1,0 1 1,0-1-1,0 0 1,-1 1-1,0-3 1,0 1-17,0 0 0,0 0 0,0-1 0,0 1 0,0-1 1,1 1-1,-1-1 0,1 0 0,0 1 0,0-1 0,0 0 0,0 0 0,0 0 0,0-3 0,1 4-1,0 1 0,0 0 0,0 0 0,0 0 0,0-1 0,0 1 0,0 0 0,0 0 0,1-1 0,-1 1 0,0 0 0,1 0 0,-1 0 0,1 0 0,-1-1 0,1 1 0,0 0 0,-1 0 0,1 0 0,0 0 0,0 0 0,0 1 0,0-1 0,0 0 0,0 0 0,0 0 0,0 1 0,0-1 0,0 1 0,0-1 0,0 1 0,0-1 0,0 1 0,1 0 0,-1-1 0,2 1 0,3-1 107,-1 1 0,1 0 0,-1 0 1,1 0-1,-1 1 0,1 0 0,10 3 0,37 16 115,-21-7-328,-8-5-773,40 6-1,-42-10-1775,0 1 1,33 12-1,-19 1-4893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4:39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0 1408,'-4'0'6095,"-7"0"-3442,-29 0-1897,38 0-673,-2 0 17,1 0 0,-1 0 0,0 0-1,1 1 1,-1-1 0,1 1 0,0 0 0,-1 0 0,-6 3 0,2 0 149,-3 1-119,0 0 1,0 1-1,0 1 0,1 0 0,0 0 0,0 1 1,-10 10-1,15-11-98,-4 2 91,1 0-1,1 1 1,0 0 0,0 0-1,1 1 1,-7 17 0,0 12 10,-13 67 1,17-64 121,7-29-186,1-1 0,0 1 1,1 0-1,0-1 0,3 21 0,1 21 50,-4-53-114,0 1 1,0-1 0,0 0 0,0 1 0,0-1 0,1 1 0,-1-1-1,1 0 1,-1 1 0,1-1 0,0 0 0,0 0 0,0 0 0,0 0 0,1 0-1,-1 0 1,0 0 0,1 0 0,3 3 0,4 8 96,-8-11-97,0-1 0,0 1 0,0 0-1,0-1 1,1 1 0,-1-1 0,0 1 0,1-1 0,-1 0 0,1 0 0,0 0 0,-1 0 0,1 0 0,1 1 0,6 1 102,0 0-1,0-1 1,0 0 0,0-1-1,0 0 1,0 0 0,0-1-1,0 0 1,1-1-1,-1 1 1,10-4 0,-11 3-70,-1-1 0,1-1 1,0 1-1,-1-1 0,1-1 1,-1 1-1,0-1 0,0 0 1,9-8-1,-15 11-34,0 0 1,0 0-1,0 0 0,0 0 1,-1 0-1,1 0 0,0 0 0,0 0 1,-1-1-1,1 1 0,-1 0 1,1 0-1,-1-1 0,0 1 0,1 0 1,-1-1-1,0 1 0,0 0 1,0-1-1,0 1 0,0 0 0,0-2 1,-1 1 4,1 0 1,-1 0 0,0 0-1,0 0 1,0 0-1,0 0 1,0 0 0,0 0-1,0 0 1,-1 1-1,1-1 1,-1 0 0,1 1-1,-1 0 1,-3-3-1,2 2-29,0 0 0,-1 0 0,0 0 0,1 1 0,-1-1-1,0 1 1,0 0 0,0 0 0,0 0 0,0 1-1,-5-1 1,-6 1 52,-26 4 0,30-3 113,3 0-60,1 1 0,0 0 0,0 0 0,0 0 0,0 1 0,1 0 0,-11 7 0,15-9-157,-1 1 0,0-1 0,1 1 1,-1 0-1,1 0 0,0 0 0,-1 0 0,1 0 0,0 1 0,0-1 1,1 1-1,-1-1 0,0 1 0,1 0 0,0-1 0,-1 1 0,1 0 0,0 0 1,0 0-1,0 4 0,2 1-2892,3 0 837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6:59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29 218 2976,'-1'-1'300,"0"0"-1,0 0 1,0 0 0,0 0 0,0 0 0,0 0-1,0 0 1,0 1 0,-1-1 0,1 0-1,0 1 1,-2-1 0,2 0-187,1 1-1,-1 0 1,0 0 0,1 0 0,-1-1 0,1 1-1,-1 0 1,1 0 0,-1-1 0,1 1 0,-1-1-1,1 1 1,-1 0 0,1-1 0,-1 1 0,1-1-1,-1 1 1,1-1 0,0 1 0,-1-1 0,1 0-1,0 1 1,0-1 0,-1 1 0,1-1 0,0 0-1,0 1 1,0-1 0,0 0 0,0 1 0,0-1-1,0 1 1,0-1 0,0 0 0,0 1 0,0-1-1,0 0 1,0 1 0,0-1 0,1 0-1,-1 0 1,2-6 28,1-1 0,0 0 0,0 1-1,1 0 1,0 0 0,0 0 0,0 0-1,1 1 1,0-1 0,0 1 0,1 0-1,0 1 1,9-8 0,-2 4-155,1 0 0,0 1 1,0 0-1,1 1 0,27-9 0,-27 11 79,-1 0 14,1 0 1,0 1-1,15-2 1,-26 6-39,-1-1-1,0 1 1,0 0 0,1 0-1,-1 0 1,0 0 0,0 0-1,0 1 1,1 0 0,-1 0 0,0 0-1,0 0 1,0 0 0,0 0-1,0 1 1,0-1 0,-1 1-1,1 0 1,0 0 0,2 3 0,-4-3 2,1 0 1,-1 0 0,1 0-1,-1 1 1,0-1 0,0 0-1,0 1 1,0-1 0,-1 1-1,1 0 1,-1-1 0,1 5-1,-2 34 350,0-33-388,0 18 71,-1 15 221,-10 52 0,9-80-212,-1 1 1,0-1-1,0 0 1,-1 0 0,-1-1-1,0 0 1,-15 22-1,10-20-77,-1-1 0,-1 0-1,0-1 1,-1 0 0,0-1-1,-30 18 1,62-41-494,2 3 374,0 2 1,0 0-1,42-8 0,-57 15 147,-1 0 1,0 0 0,0 0-1,0 1 1,1-1 0,-1 1 0,0 0-1,0 0 1,0 1 0,0-1-1,0 1 1,0 0 0,-1 0 0,1 0-1,0 0 1,2 4 0,0-2 63,-1 0 0,-1 1 1,1 0-1,-1 0 0,1 0 0,-1 0 1,-1 1-1,1-1 0,3 10 0,-6-11-32,1 0-1,-2 0 0,1 0 0,0 0 0,-1 0 0,1 0 0,-1 0 1,0 0-1,-1 0 0,1 0 0,-1 0 0,0 0 0,1 0 0,-2 0 0,1-1 1,0 1-1,-1 0 0,0 0 0,0-1 0,-3 5 0,2-3-4,-1 1 0,-1-1 0,1 0 0,-1 0 0,0 0 0,0-1 1,0 1-1,0-1 0,-1-1 0,0 1 0,-8 4 0,2-5-18,0 0 0,-1-1 0,1 0 0,-1 0 0,1-2 0,0 1 0,-15-3 0,0 2-108,-58-6-70,0 1-3620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03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0 832,'-23'4'643,"-3"0"4724,22-3-4943,0-1-1,0 1 0,0 0 0,0 0 0,0 1 0,1-1 0,-1 1 0,-4 2 0,-28 19 980,22-12-1097,0 0 1,1 1-1,1 1 0,-1 0 1,2 0-1,0 1 0,1 1 0,-16 30 1,16-24-181,1 0-1,1 0 1,1 1 0,1 0 0,0 0-1,-2 37 1,7-53-89,1 1-1,0 0 1,0 0-1,0-1 1,1 1-1,0 0 1,1-1-1,-1 1 1,1-1-1,1 1 1,-1-1-1,1 0 1,0 0 0,1 0-1,-1 0 1,1 0-1,0-1 1,1 0-1,-1 0 1,1 0-1,0 0 1,0-1-1,0 0 1,1 0-1,0 0 1,-1-1-1,1 0 1,1 0-1,-1 0 1,0-1-1,1 0 1,10 2-1,7 0 17,0-1 0,0-1-1,0-1 1,0-2-1,31-3 1,-40 1 6,-1 0 1,0 0 0,1-1-1,-2-1 1,1 0 0,0-1-1,-1-1 1,0 0 0,23-16-1,-28 15-3,0 0-1,-1-1 0,0 0 0,0 0 0,0 0 0,5-12 0,-6 11-25,1-3 92,0-1 1,0 0-1,-2 0 0,1 0 0,-2-1 0,0 0 0,-1 0 0,0 0 0,-1 0 0,-1 0 0,0 0 0,-2-1 0,1 1 0,-2 0 0,0 0 0,-8-29 0,9 39-111,-1 0 0,0 0 0,-1 0 0,1 1 0,-1-1 1,0 0-1,0 1 0,-1 0 0,1 0 0,-1 0 0,0 0 0,0 0 0,0 1 0,-1 0 0,1 0 0,-1 0 0,0 0 0,1 1 0,-1 0 1,0 0-1,-1 0 0,1 1 0,0-1 0,0 1 0,-7 0 0,-5 0-106,-1 2 1,1 0-1,0 1 0,0 1 1,-18 4-1,21-3-1151,0 1 0,-1 0 0,-18 10 0,31-14 679,1 0 0,-1 0 0,1 0 0,-1 0 0,1 0 0,-1 0 1,1 1-1,0-1 0,0 0 0,0 1 0,-1-1 0,0 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31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44 1248,'-4'-6'6416,"3"6"-6227,-11 0 2040,4 1-1522,5-1-614,0 0-1,0 0 1,0 0-1,0 1 1,0 0-1,0-1 1,0 1-1,0 0 1,1 0-1,-1 1 1,0-1 0,1 0-1,-1 1 1,1 0-1,-1-1 1,-2 4-1,-26 14 799,10 3-536,0 1 1,1 1 0,2 1-1,0 1 1,-14 27-1,28-45-233,-59 118 945,59-118-939,1 0-1,0 0 0,0 0 0,1 1 0,0-1 0,0 1 0,1-1 0,0 1 0,1-1 0,1 17 0,-1-22-90,1 0 0,-1 1 0,1-1 0,0 0 0,1 0 1,-1 0-1,0 0 0,1 0 0,0 0 0,-1 0 0,1 0 0,0 0 0,1-1 1,-1 1-1,0-1 0,1 0 0,-1 0 0,1 1 0,0-2 0,0 1 0,0 0 1,0-1-1,0 1 0,0-1 0,4 2 0,95 18 926,-85-19-839,1 0 0,-1-2 0,0 0 1,19-2-1,-30 1-84,9 0 195,25-7 1,-34 6-234,0 0 0,-1 0 0,1-1 0,0 0 1,-1 0-1,0 0 0,7-5 0,-3 1 59,0 0 1,-1-1-1,1 0 0,-2 0 1,1 0-1,-1-1 0,-1 0 1,1-1-1,-1 0 0,-1 0 1,8-19-1,-6 9 8,18-63 230,-23 71-281,0 0 1,0 0 0,-1 0-1,-1 0 1,-1-15 0,0 8-54,0 1 110,-1 0 0,-7-29 0,7 41-20,0 0 0,0 0 1,-1 0-1,0 1 0,0-1 1,0 1-1,0 0 0,-1 0 0,0 0 1,0 0-1,-9-7 0,3 3 32,0 1-1,-1 1 1,-21-11-1,27 15-129,-1 1 1,0-1-1,0 1 1,0 1-1,-1-1 1,1 1-1,0 0 0,0 1 1,-13-1-1,4 2-333,9-1-183,0 1 1,0-1 0,0 1 0,1 0-1,-1 0 1,0 1 0,-9 3 0,5 2-1064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31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2080,'1'17'13829,"8"-25"-13578,-8 7-221,0 0 0,0 0-1,1-1 1,-1 1 0,0 0 0,1 0 0,-1 0 0,1 1 0,-1-1 0,1 0 0,0 0 0,1 0 0,76-10 451,5-2-130,-73 11-259,0 0-1,1 0 1,-1 1 0,1 0-1,-1 1 1,1 0 0,-1 1 0,1 0-1,21 5 1,-8-1 22,-20-4-49,-1-1-1,1 1 0,-1 0 1,1 0-1,-1 1 1,0-1-1,6 3 0,-9-3 176,-14 2-5679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32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47 1984,'-14'-3'14088,"14"3"-13988,10 4 1137,17 0-1840,-23-4 1060,27 3 65,-1-2 0,56-5-1,59-16 335,-104 14-738,-28 4-184,-6 1-70,0 0 1,-1 0-1,1-1 0,-1 1 1,9-5-1,-47-1-13014,26 6 12269,-12-3-2090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33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2976,'0'0'14368,"0"-6"-15952,0-11 3685,0 16-1888,0 1-207,0 0-1,0 0 1,0 0-1,0 0 1,0 0 0,0-1-1,0 1 1,0 0-1,0 0 1,0 0-1,0 0 1,0 0 0,0 0-1,0 0 1,0-1-1,0 1 1,0 0-1,0 0 1,0 0 0,0 0-1,0 0 1,0 0-1,0 0 1,0 0 0,0-1-1,0 1 1,1 0-1,-1 0 1,0 0-1,0 0 1,0 0 0,0 0-1,0 0 1,0 0-1,0 0 1,0 0-1,0 0 1,0 0 0,1-1-1,-1 1 1,0 0-1,0 0 1,0 0-1,4-1 29,0 1 1,0-1-1,-1 1 0,1 0 0,0 0 0,0 0 0,7 1 0,13 1 29,19 0 321,53 10 0,-54-6-184,56 1 0,16-7 440,-112 0-573,1 0 1,0 0-1,0 0 0,-1-1 0,1 0 0,4-1 0,-7 2-89,0 0 1,1 0-1,-1 0 0,1 0 1,-1-1-1,0 1 0,1 0 1,-1 0-1,0 0 0,1-1 1,-1 1-1,0 0 0,0 0 1,1-1-1,-1 1 0,0 0 1,0-1-1,1 1 0,-1 0 1,0-1-1,0 1 1,0 0-1,1-1 0,-1 1 1,0-1-1,0 1 0,0 0 1,0-1-1,0 1 0,0 0 1,0-1-1,0 1 0,0-1 1,0 1-1,0 0 0,0-1 1,0 1-1,0-1 0,-1 1 1,1 0-1,0-1 1,0 1-1,0 0 0,0-1 1,-1 1-1,1 0 0,0-1 1,0 1-1,-1 0 0,1-1 1,-8-8-1463,6 6 507,0 0 0,-1 0-1,1 0 1,0 1 0,-1 0-1,0-1 1,0 1 0,0 0-1,0 0 1,-4-2-1,-14-4-3288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35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41 1152,'-6'-2'376,"12"-3"2116,-6 5-2392,0 0 1,0 0-1,0 0 1,0-1 0,-14-14 4970,13 14-4866,-1 0 0,0 0 0,1 0-1,-1 0 1,1 1 0,-1-1-1,0 0 1,0 1 0,1 0 0,-1-1-1,0 1 1,-3 0 0,-28 0 1129,21 0-818,-7 1-13,-1 1-1,-27 6 0,2 1 258,35-8-671,1 1-1,-1 0 1,1 0 0,0 1-1,0 0 1,0 1 0,0 0 0,1 1-1,0-1 1,0 2 0,0-1 0,0 1-1,1 0 1,0 1 0,0-1-1,1 2 1,-1-1 0,2 1 0,-1-1-1,1 2 1,-6 11 0,3-1-15,1 0 1,1 0-1,0 0 0,-4 34 1,6-21 35,2 0 1,1 39 0,2-46 3,2 1 0,0-1 0,1 0 1,10 33-1,-11-50-68,0 0-1,0 1 1,0-1 0,1-1 0,1 1 0,-1-1-1,1 1 1,0-1 0,1 0 0,0-1-1,0 0 1,0 0 0,1 0 0,0-1 0,0 1-1,11 4 1,1-2 20,1 0 0,0-2-1,1-1 1,0 0 0,36 2 0,-21-4 126,71-6 0,-95 2-155,1-1 0,-1 0-1,0-1 1,0 0 0,-1-1 0,1 0 0,-1-1 0,1 0 0,-2-1 0,1 0 0,-1-1 0,15-12 0,-5 3-23,28-30 1,-40 37 9,-1-1 1,0 0-1,0 0 1,-1 0-1,9-21 1,-3 1-1,-2 0 0,-2 0 0,0-1 0,-2-1 0,3-46 0,-9 64-30,-1 0 1,0 0 0,-1 0-1,0 0 1,-1 0 0,-1 1-1,0-1 1,-1 1 0,0 0-1,-1 0 1,-1 1 0,0-1-1,0 1 1,-1 1 0,-1 0-1,0 0 1,0 0 0,-1 1-1,-1 1 1,1 0 0,-2 0-1,-13-8 1,20 15-20,0 0 0,0 0 0,0 0 0,0 1 1,0-1-1,0 1 0,0 1 0,0-1 0,-1 1 0,1-1 0,0 2 0,0-1 1,-10 2-1,-2 2-195,1 1 0,-30 12 0,22-8 140,11-4-265,-23 12 1,32-15-94,1 1 0,-1-1 0,0 1 1,1 0-1,-1 0 0,1 0 1,0 0-1,0 1 0,-4 6 1,6-9 277,1-1 1,-1 1-1,1 0 1,0-1 0,0 1-1,-1 0 1,1-1-1,0 1 1,0 0 0,0-1-1,0 1 1,-1 0 0,1 0-1,0-1 1,1 1-1,-1 0 1,0-1 0,0 1-1,0 0 1,0 0-1,0-1 1,1 1 0,-1 0-1,0-1 1,1 1-1,-1-1 1,0 1 0,1 0-1,-1-1 1,1 1 0,-1-1-1,1 1 1,-1-1-1,2 2 1,14 13-4726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36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1152,'6'-14'15669,"10"20"-15142,-12-5-446,1 0 0,-1 1 1,0-1-1,0 1 0,0 0 0,0 0 0,0 1 0,-1-1 0,1 1 0,-1 0 0,1 0 0,-1 0 1,0 0-1,4 7 0,4 8 465,15 38 1,-23-49-478,6 19 213,-8-21-151,1 1 0,0-1-1,0 1 1,0-1 0,1 0-1,3 6 1,-4-10-91,-1 1 1,0-1-1,1 0 0,-1 1 0,1-1 1,-1 0-1,1 0 0,0 0 0,0 0 1,-1 0-1,1-1 0,0 1 0,0 0 1,0-1-1,0 1 0,0-1 0,0 0 1,0 0-1,-1 0 0,1 0 0,0 0 1,3 0-1,12-2 187,-1-1-1,-1-1 1,1 0-1,25-10 1,1-4-2147,8-3-6375,-41 20 4983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39.9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219 9 3072,'7'-5'846,"-6"5"-784,-1 0-1,0-1 1,1 1 0,-1 0 0,0-1 0,1 1 0,-1 0 0,0 0 0,1-1 0,-1 1 0,1 0 0,-1 0 0,1 0 0,-1 0 0,0 0 0,1-1 0,-1 1 0,1 0 0,-1 0 0,1 0 0,-1 0 0,1 0 0,-1 0 0,1 0 0,-1 1 0,0-1 0,1 0 0,-1 0 0,1 0 0,-1 0 0,1 0-1,-1 1 1,1-1 0,3 2 404,14 6 6137,-23-4-6422,-10 16-407,7-10 206,1-1-1,-10 20 0,-89 199 768,93-201-772,-46 104 465,52-111-317,1 1-1,0 0 1,1 0 0,-2 36 0,6-3 30,2-1-1,3 1 1,2-1-1,16 63 1,-15-85 43,1 0 0,1 0 0,2-1 0,1-1 0,2 0 0,0 0 0,22 30 0,-31-51-95,0-2 0,1 1 1,0 0-1,0-1 0,0 0 1,1-1-1,11 9 0,-16-13-261,-3-14-5269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20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1026 3392,'7'4'5552,"-4"-1"-5240,1-1 0,0 0 1,-1-1-1,1 1 1,0-1-1,0 0 0,0 0 1,0 0-1,0 0 0,0-1 1,0 1-1,7-1 0,9-1 336,24-3 0,-44 4-639,15-3 154,0 0 0,-1 0 0,1-2-1,-1 0 1,0 0 0,0-1 0,-1-1 0,0 0 0,21-16 0,-27 18-101,-1-1 0,-1 1 1,1-1-1,-1 0 0,0 0 1,0-1-1,0 0 0,5-11 0,-8 13-15,0-1-1,0 1 0,0-1 1,-1 1-1,0-1 0,0 1 0,0-1 1,-1 1-1,0-1 0,0 0 0,0 1 1,-1-1-1,-2-7 0,2 7-29,-1 0 0,1 0 1,-2 1-1,1-1 0,-1 1 0,1-1 0,-2 1 0,1 0 0,-7-8 0,9 11-29,-1 1-1,0-1 1,0 1-1,1-1 1,-1 1-1,0 0 1,0-1-1,0 1 1,0 0-1,-1 0 1,1 1-1,0-1 1,0 0-1,0 1 1,-1-1-1,1 1 0,0 0 1,-1 0-1,1 0 1,0 0-1,-1 0 1,1 0-1,0 1 1,0-1-1,-1 1 1,1-1-1,0 1 1,-4 2-1,0 0 39,-1 1-1,1 0 1,0 1-1,0-1 1,1 1-1,0 0 1,-1 0 0,1 1-1,1 0 1,-1 0-1,1 0 1,-6 11-1,5-5 79,-1 0-1,1 0 1,1 0-1,0 0 0,1 1 1,-2 18-1,4-26-57,1 0-1,0 0 1,0-1 0,0 1 0,0 0-1,1-1 1,0 1 0,0 0-1,0-1 1,0 1 0,1-1-1,0 1 1,0-1 0,0 0-1,1 0 1,-1 0 0,7 7-1,-4-5 31,1-1 0,-1 0 1,1-1-1,1 1 0,-1-1 0,1 0 0,-1-1 0,1 0 0,0 0 0,14 4 0,-3-3-55,0 0 1,1-1 0,-1 0-1,1-2 1,0 0-1,0-1 1,-1-1 0,1-1-1,0-1 1,-1 0-1,1-1 1,-1-1 0,0-1-1,-1-1 1,1 0-1,-2-1 1,1-1 0,-1-1-1,26-19 1,-7-1 7,-1-1 1,32-39 0,53-75-48,-85 102-21,6-9-319,38-66 0,-59 85 175,-2-1 1,-1 0 0,15-50-1,-21 51 119,-1 0 0,-2-1 0,-1 0 0,2-57 0,-8 86 53,0-1 0,0 1 0,0-1 0,-1 1 0,1-1 0,-1 1 0,-1-1 0,1 1 0,-1 0 0,0 0 0,0-1 0,-5-6-1,7 11 4,-1 0 0,0 0 0,0 1 0,0-1 0,1 0-1,-1 0 1,0 1 0,0-1 0,0 0 0,0 1 0,0-1-1,0 1 1,0 0 0,-1-1 0,1 1 0,0 0 0,0-1-1,0 1 1,0 0 0,0 0 0,0 0 0,-2 0 0,0 1-19,0-1 1,0 1-1,0 0 0,0 0 1,1 1-1,-1-1 1,0 0-1,-2 3 1,-10 6-15,1 2-1,0-1 1,0 2 0,2 0 0,-18 22-1,-49 81 583,61-83-419,1 0-1,2 1 0,1 1 1,2 0-1,1 1 1,2 1-1,2-1 1,1 1-1,1 0 0,3 1 1,0-1-1,6 51 1,-2-75-90,0 0 0,1 0 0,0 0 1,1 0-1,1 0 0,0-1 0,0 0 1,1 0-1,1 0 0,0-1 0,0 0 1,1 0-1,1-1 0,0 0 0,0 0 1,1-1-1,0 0 0,1-1 0,0 0 1,0-1-1,21 10 0,-12-7-29,0-1 0,1-1 0,0-1 0,1-1 1,35 6-1,-47-11 1,0 0 1,1 0 0,-1-1 0,0 0 0,1-1-1,-1 0 1,0-1 0,0 0 0,0-1 0,0 0-1,0 0 1,-1-1 0,1 0 0,11-7 0,-12 4 14,0 0 1,0-1-1,-1 0 1,0 0 0,0 0-1,-1-1 1,0-1-1,0 1 1,-1-1 0,-1 0-1,8-16 1,-8 13 12,-1 0 0,0 0 0,-1 0 0,0-1 0,-1 1-1,-1-1 1,0 1 0,0-1 0,-3-19 0,2 32-39,0 0 1,0 0-1,0 0 0,0-1 0,-1 1 0,1 0 0,0 0 0,-1 0 1,1 0-1,-1 0 0,1 0 0,-1 0 0,0 0 0,1 0 0,-1 0 0,-1-1 1,1 2-2,1-1 1,-1 1-1,0 0 1,1 0 0,-1 0-1,1 0 1,-1 0-1,0 0 1,1 0 0,-1 0-1,1 0 1,-1 0 0,0 0-1,1 1 1,-1-1-1,1 0 1,-1 0 0,1 1-1,-1-1 1,1 0-1,-1 1 1,1-1 0,-1 0-1,1 1 1,-1-1-1,1 1 1,-1-1 0,1 0-1,0 1 1,-1-1 0,1 1-1,0 0 1,-1 0-1,-9 15 36,0 0-1,1 1 0,0 0 0,2 1 0,0 0 0,1 0 0,0 0 1,2 1-1,0 0 0,-2 33 0,6-42 35,0-1 0,0 1 0,1-1 0,0 0 0,1 0 0,5 17 0,-6-22-53,0 0-1,0-1 1,0 0 0,1 1-1,0-1 1,0 0 0,0 0 0,0 0-1,0 0 1,1 0 0,-1 0-1,1-1 1,0 1 0,-1-1-1,1 0 1,1 1 0,-1-2 0,0 1-1,7 3 1,3-3-16,0 0 1,0-1-1,0 0 0,0-1 1,0 0-1,0-1 0,19-4 1,48-8-118,85-24 1,-113 22 111,0-3 0,78-38 0,-119 50 41,5-3-30,1 1 0,27-9 1,-44 17 2,1 0 0,-1 0 0,0 0 0,1-1 0,-1 1 0,0 0 0,1 0 1,-1 0-1,1 0 0,-1 0 0,0 0 0,1 0 0,-1 0 0,1 0 0,-1 0 0,0 0 1,1 0-1,-1 0 0,1 0 0,-1 0 0,0 0 0,1 0 0,-1 0 0,1 0 0,-1 1 0,1-1 1,-3 4 42,2-3-35,-9 13 31,1-1-1,-20 24 1,-6 8 130,28-36-184,1 0 0,0 1 0,-6 17 0,9-22 10,0-1 0,1 1 0,0 0 0,0 0 0,1 0 0,-1 0 0,1 0 0,0 0 0,0 0 0,2 7 0,-2-10-9,1 0 0,0 0 0,0 0 1,0 0-1,0 0 0,0 0 1,1 0-1,-1 0 0,0-1 0,1 1 1,0 0-1,-1-1 0,1 1 0,0-1 1,0 0-1,-1 1 0,1-1 0,0 0 1,0 0-1,1 0 0,-1-1 1,0 1-1,0 0 0,0-1 0,0 1 1,1-1-1,-1 0 0,0 0 0,1 0 1,-1 0-1,0 0 0,0 0 1,1-1-1,3 0 0,173-70-57,-152 59 32,0-1 0,-1-2 0,29-21 0,-39 24 44,-2 0-1,0-1 1,0 0-1,-1-1 1,-1-1 0,12-19-1,6-15-179,41-94-1,7-62 233,-71 185-39,-1 5-8,-1 0 0,-1 0-1,0-1 1,-1 1 0,2-22 0,-7 31-214,-2 12 115,-6 19 123,9-21-12,-9 30 55,1 1 1,2 1 0,1-1 0,0 37-1,1-15-24,0 18-34,3-1 1,11 97-1,-8-158-78,12 91-2462,-12-98 2332,2 9-2581,-1 1 1,2 25-1,-4-29-2256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40.6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17 3552,'0'-16'4743,"-1"22"-2526,-5 25-1157,3-20-750,0 1-1,2 0 1,-2 16-1,3 450 2593,-2-468-5171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41.0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19 159 2912,'-7'-4'327,"6"3"-271,1 1 0,-1 0 1,0-1-1,1 1 0,-1 0 0,0-1 0,1 1 0,-1-1 0,1 1 0,-1-1 0,1 1 0,-1-1 0,1 0 0,-1 1 0,1-1 0,0 1 0,-1-1 0,1 0 0,0 1 0,0-1 0,-1 0 0,1 0 0,0 1 0,0-3 0,0 3 182,0-1 0,0 0 0,0 0 0,0 0 0,0 0 0,1 0 0,-1 0 0,0 0 0,1 0 0,-1 0 0,0 0 0,1 1 0,-1-1 0,1 0 0,-1 0 0,1 0 0,0 1 0,-1-1 0,1 0 0,0 1 0,0-1 0,-1 1 0,1-1 0,0 1 0,0-1 0,0 1 0,0-1 0,0 1 0,-1 0 0,1-1 0,0 1 0,2 0 0,3-1 75,1 0 1,-1 1-1,1 0 1,6 1-1,3 0-54,9-1-41,0-2 0,1 0 0,-1-2 0,-1 0 0,1-2 0,-1-1 0,38-15 0,5-3-83,-41 16-14,42-20 1,-52 23-724,-28 12-3590,-5 3 2325,-5 6-1322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41.4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97 2720,'-31'-4'6890,"48"-5"-5890,-1 0-1,1 2 0,1-1 0,19-4 0,76-15-642,-105 25-248,26-7-300,-15-1-6754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43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0 201 1888,'6'-5'4629,"2"6"-4124,0 0 0,0 1-1,0-1 1,-1 1 0,15 7 0,12 2 130,-23-8-506,0-1 0,0 0 0,1 0 0,-1-1 0,0-1 0,1 0 0,-1 0 1,1-1-1,18-4 0,-26 3-99,-1 1 1,1 0-1,-1-1 1,0 0-1,0 0 1,0 0-1,0 0 1,0 0-1,0-1 1,0 1-1,-1-1 1,0 0-1,1 0 1,-1 1-1,0-2 1,0 1-1,0 0 1,-1 0-1,1-1 1,-1 1-1,0 0 1,0-1-1,1-3 1,-1 1 11,-1 0 1,1 1-1,-1-1 1,0 0-1,0 0 1,-1 0 0,1 1-1,-1-1 1,-1 0-1,1 1 1,-1-1-1,0 1 1,-5-10 0,5 10-74,0 0 0,-1 1-1,0 0 1,0 0 0,0 0 0,0 0 0,-1 0 0,1 1 0,-1-1 0,0 1 0,0 0 0,-1 0 0,1 0 0,0 1 0,-1 0 0,0 0 0,1 0 0,-1 0 0,0 1-1,0-1 1,0 1 0,0 0 0,0 1 0,0-1 0,0 1 0,0 0 0,0 1 0,0-1 0,0 1 0,0 0 0,0 0 0,0 0 0,-9 4 0,8-2 39,1 0 0,-1 0 1,1 0-1,-1 0 1,1 1-1,0 0 0,1 0 1,-1 0-1,1 1 0,-1 0 1,1-1-1,1 2 1,-1-1-1,1 0 0,0 1 1,0-1-1,0 1 0,1 0 1,0 0-1,-2 9 1,2-8 6,1 1 0,0-1 0,0 0 0,1 0 0,0 0 0,0 0 0,1 0 1,-1 1-1,2-1 0,-1 0 0,1 0 0,0 0 0,0-1 0,1 1 0,0-1 0,0 1 1,9 11-1,-5-9 65,2 1 0,-1-1 0,1-1 0,1 0 0,-1 0 0,2-1 0,-1 0 0,1 0 0,-1-1 0,2-1 0,-1 0 0,1-1 0,-1 0 0,1 0 0,1-1 0,19 2 0,-26-5-16,0 1 0,0-1 0,0-1 0,0 1 0,0-1 0,0 0 0,0 0 0,0-1 0,-1 1 0,1-2 0,9-3 0,-8 1 0,0 1 0,-1-1 1,0 1-1,0-2 1,0 1-1,-1-1 0,10-12 1,0-5-24,-2 0 0,0-1 0,-2 0 0,10-30-1,-13 33-109,32-84-272,-37 112 257,0 0 0,0 1 0,1 8 0,1 3 453,-1-1-1,16 36 1,-16-46-299,0 1 0,1-1-1,0 0 1,0 0 0,1 0-1,0-1 1,13 13 0,-13-15-9,-1 0 1,1-1 0,0 0-1,0 0 1,0 0 0,0-1-1,1 0 1,-1 0-1,1 0 1,0-1 0,0 0-1,0-1 1,0 1 0,0-1-1,0 0 1,0-1 0,12-1-1,-11 1-14,0 0-1,0-1 1,0-1-1,-1 1 1,1-1 0,0 0-1,-1-1 1,0 0-1,1 0 1,-1-1-1,0 0 1,-1 0 0,1 0-1,10-10 1,-8 5-316,0-1 0,0 0-1,-1 0 1,0-1 0,-1 0 0,0-1 0,-1 0 0,0 0 0,-1 0 0,0 0-1,-1-1 1,5-22 0,-9 15 212,0 18 43,0 1 0,-1-1 0,1 0 0,0 1 0,0-1 0,0 0 0,1 0 0,-1 1 0,0-1 0,1 0 0,-1 1 0,1-1 0,-1 0 0,1 1 0,0-1 0,0 1-1,-1-1 1,1 1 0,0 0 0,2-2 0,-3 2 35,0 1-1,0 0 1,1 0-1,-1 0 1,0 0-1,0 0 1,0 0-1,0 0 1,1 0-1,-1-1 1,0 1-1,0 0 1,0 0-1,1 0 1,-1 0-1,0 0 1,0 0-1,0 0 1,1 0-1,-1 0 1,0 0-1,0 0 1,0 0-1,1 0 1,-1 1-1,0-1 1,0 0-1,0 0 1,0 0-1,1 0 1,-1 0-1,0 0 1,0 0-1,0 1 1,5 7 224,1 12-88,-1 18 305,-2 0 0,-1 66-1,-3-56 314,10-53-172,-5-2-565,0 1 0,1-1 0,-2 0 1,1-1-1,4-14 0,3-6-107,5-7 17,-4 9-173,21-36 0,-32 60 201,-1 1-1,1 0 0,0 0 0,-1 0 0,1 0 0,0 1 0,0-1 0,0 0 0,0 0 1,0 0-1,0 1 0,0-1 0,0 0 0,0 1 0,0-1 0,0 1 0,2-1 0,5 2-71,-6 1 107,-1 0-1,0 0 0,0 0 1,0 0-1,0 1 0,-1-1 1,1 0-1,-1 0 0,1 1 0,-1-1 1,0 0-1,1 1 0,-2 3 1,2 4 42,3 102 547,-4-90-470,0-20-146,2 0 102,-2-2-75,1 1 0,0-1 0,0 0 0,-1 1 0,1-1 0,0 0 0,0 0 0,0 0 0,-1 1 0,1-1 0,0 0 0,0 0 0,0 0 0,0 0 0,-1 0 0,1 0 0,0-1 0,0 1 0,0 0 0,0 0 0,-1-1 0,1 1 0,0 0 0,0-1 0,-1 1 0,1-1 0,1 0 0,26-20 40,-16 11-160,29-22 121,-28 21 46,0 0 1,0 1-1,17-8 1,-22 13-27,-5 3-59,1 0-1,-1 0 0,1 1 0,0-1 1,-1 1-1,1 0 0,5-1 0,-8 2 29,0 0-1,0 0 1,0 0 0,0 0-1,0 0 1,0 1-1,0-1 1,0 0-1,0 1 1,0-1-1,0 0 1,0 1 0,0 0-1,-1-1 1,1 1-1,0-1 1,0 1-1,0 0 1,-1 0-1,1-1 1,0 1-1,-1 0 1,1 0 0,-1 0-1,1 0 1,-1 0-1,1 0 1,-1 0-1,1 0 1,-1 0-1,0 0 1,0 0 0,1 1-1,3 13 148,1 0 0,12 25 0,-15-35-97,1 0 0,0 0 0,1-1 0,-1 1 0,1-1 0,0 0 0,0 0 0,0 0 0,1 0 0,-1-1 0,8 4 0,-6-3-68,1 0-1,0-1 1,0 1-1,15 3 1,-19-6 48,0-1 1,0 0-1,0 0 1,1 0-1,-1 0 1,0 0-1,0-1 0,0 1 1,0-1-1,0 0 1,0 0-1,0 0 1,0 0-1,0 0 1,3-3-1,2 0-10,-1-1 0,-1 0 0,1 0 0,-1 0 0,0-1 0,0 1 0,0-2 0,-1 1 0,0-1 0,0 1 0,-1-1-1,0 0 1,4-11 0,49-106-335,-53 140 68,-2 18 372,-1-1 0,-7 59-1,2-55-246,-2 8-2208,-5-4-5731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43.9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39 6240,'-21'-39'2304,"11"39"-1792,2 3-160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47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167 78 1312,'0'-11'-65,"1"5"1105,-1 0-1,0 0 1,-1 0-1,-2-11 1,3 16-880,0-1 0,-1 1 0,0 0 0,1-1 1,-1 1-1,0 0 0,1-1 0,-1 1 0,0 0 0,0 0 0,0 0 0,0 0 0,0 0 0,0 0 1,-1 0-1,1 0 0,0 0 0,0 0 0,-1 1 0,1-1 0,0 1 0,-1-1 0,1 1 1,-3-1-1,2 1-110,1 0 1,0 0-1,0 0 1,-1 0-1,1 1 1,0-1-1,0 0 1,0 1-1,0-1 1,-1 1-1,1-1 0,0 1 1,0 0-1,0-1 1,0 1-1,0 0 1,0 0-1,1 0 1,-1-1-1,0 1 1,0 0-1,0 0 1,0 2-1,-16 26 369,16-26-380,-14 28 115,3 1-1,0 1 1,2 0-1,-7 39 1,15-62-128,1 1 0,0-1 1,0 1-1,2 15 0,-1-22 21,1 0 0,-1 0-1,1 0 1,0 0 0,0 0 0,0-1-1,1 1 1,-1 0 0,1-1-1,0 1 1,0-1 0,0 0-1,0 0 1,6 6 0,-7-8-7,0-1 0,0 1 0,0 0 0,1-1 0,-1 1 0,0-1 0,1 1 0,-1-1 0,0 0 0,1 1 0,-1-1 0,1 0 0,-1 0 0,0 0 0,1 0 0,-1 0 0,1 0 0,-1-1 0,0 1 0,1 0 0,-1-1 0,0 1 0,1-1 0,-1 1 0,0-1 0,0 0 0,1 1 0,-1-1 0,0 0 0,0 0 0,0 0 0,1-1 1,2-1 57,0-1 0,0 0 0,-1 1 1,1-2-1,-1 1 0,0 0 0,3-6 1,2-10 0,-1-1 0,-1 0 0,0 0 1,-2 0-1,3-27 0,-1-78-1505,-3 240 1487,-6 117 739,-5-121-364,-8 64-51,9-125-115,-19 72-1,25-114-199,-1-1 0,-1 1 0,1-1 0,-1 0 0,-4 7 0,7-12-60,-1 0 0,1-1 0,-1 1 0,0 0 0,1 0 0,-1-1 0,0 1 0,1 0 0,-1-1 0,0 1-1,0-1 1,1 1 0,-1-1 0,0 1 0,0-1 0,0 1 0,0-1 0,0 0 0,0 1 0,1-1 0,-1 0 0,0 0 0,0 0-1,0 0 1,0 0 0,0 0 0,0 0 0,0 0 0,0 0 0,0 0 0,0-1 0,0 1 0,0 0 0,0-1 0,1 1 0,-1-1-1,0 1 1,0-1 0,0 1 0,0-1 0,1 1 0,-1-1 0,0 0 0,1 1 0,-1-1 0,0-1 0,-3-2 10,1 0 1,0 0-1,0 0 1,0 0-1,1-1 1,0 1-1,0-1 0,-3-8 1,-8-43-155,9 32 88,0 8-39,2-1 1,0 0 0,1 0-1,0 0 1,2 0-1,0 0 1,1 0-1,0 0 1,2 1 0,0-1-1,0 1 1,10-21-1,-10 30 16,0 0-1,0 0 0,1 0 1,0 0-1,0 1 0,0 0 1,1 0-1,0 1 0,0-1 1,1 1-1,-1 1 0,10-6 0,-1 2 27,1 0 0,0 1-1,1 1 1,27-7 0,142-41 75,-159 43-14,1 0-1,-2-2 1,1-1-1,35-26 1,-51 31-3,-1-1 0,0 0-1,0 0 1,-1-1 0,0 0 0,-1-1 0,9-16 0,0 0 70,-16 26-88,12-18-26,-13 19-6,1-1 0,-1 1 0,1 0-1,-1 0 1,1 0 0,-1 0 0,0 0 0,1-1-1,-1 1 1,0 0 0,0 0 0,0 0 0,0-1-1,0 1 1,-1-2 0,1 3 4,0 0 0,0-1 0,0 1-1,0 0 1,-1 0 0,1-1 0,0 1 0,0 0 0,0 0-1,-1 0 1,1-1 0,0 1 0,0 0 0,-1 0-1,1 0 1,0 0 0,0-1 0,-1 1 0,1 0 0,0 0-1,-1 0 1,1 0 0,0 0 0,-1 0 0,1 0-1,0 0 1,0 0 0,-1 0 0,1 0 0,0 0 0,-1 0-1,1 0 1,0 0 0,-1 0 0,1 0 0,0 1 0,0-1-1,-1 0 1,1 0 0,0 0 0,0 0 0,-1 1-1,1-1 1,0 0 0,0 0 0,-1 0 0,1 1 0,0-1-1,0 0 1,-13 15-154,11-13 153,-17 21-29,0 1-1,2 1 0,0 0 1,-23 51-1,37-69 58,1 0-1,0 0 1,0 0 0,1 0-1,0 0 1,0 0 0,1 0-1,0 15 1,0-20 8,1 0 0,-1 1 1,0-1-1,1 0 0,0 1 1,-1-1-1,1 0 0,0 0 0,0 0 1,1 1-1,-1-1 0,0 0 1,1 0-1,-1-1 0,1 1 0,-1 0 1,1 0-1,0-1 0,0 1 1,0-1-1,0 0 0,0 1 0,0-1 1,0 0-1,0 0 0,0 0 1,1-1-1,-1 1 0,4 0 0,-5-1 20,0 0 0,1 0 0,-1 0 0,1 0 0,-1-1 0,1 1 0,-1 0 0,0-1 0,1 1 0,-1-1 0,0 0 0,0 1 0,1-1-1,-1 0 1,0 0 0,0 0 0,0 0 0,0 0 0,0 0 0,1-2 0,19-24 260,-21 26-283,7-13 3,-1 0 0,-1 0 0,0 0 0,-1-1 0,0 1 0,-1-1 0,2-25 0,-5-21-1218,9 92 575,1 12 1270,24 64-1,-32-103-641,0 0 0,0 0 0,1-1 0,-1 0 1,4 5-1,-5-7 18,0 0 0,0 0 1,0 0-1,-1 0 1,1 0-1,0-1 1,0 1-1,1 0 1,-1 0-1,0-1 1,0 1-1,0 0 1,0-1-1,1 1 1,-1-1-1,0 0 0,0 1 1,2-1-1,0-1 11,0 0 0,0 0-1,-1-1 1,1 1-1,0-1 1,-1 1 0,0-1-1,1 0 1,-1 0-1,0 0 1,0 0 0,0-1-1,0 1 1,0-1-1,1-2 1,3-7-20,0 1 0,5-16 1,-3 7-30,48-108-528,-55 128 526,-1 0 0,0 0 0,1 0 0,-1 0 0,0 0 1,1 0-1,-1 1 0,0-1 0,0 0 0,1 0 0,-1 1 0,0-1 0,0 0 0,1 0 0,-1 1 0,0-1 0,0 0 0,0 0 1,0 1-1,1-1 0,-1 0 0,0 1 0,0-1 0,0 0 0,0 1 0,5 16-52,0 0-1,3 30 0,5 18 87,-11-55 21,9 24 80,-11-34-107,0 1 0,1 0 1,-1-1-1,0 1 0,0 0 0,1-1 0,-1 1 1,1-1-1,-1 1 0,0 0 0,1-1 0,-1 1 0,1-1 1,-1 0-1,1 1 0,0-1 0,-1 1 0,1-1 1,-1 0-1,1 1 0,0-1 0,-1 0 0,1 0 1,0 1-1,-1-1 0,1 0 0,0 0 0,-1 0 1,1 0-1,0 0 0,-1 0 0,1 0 0,0 0 1,-1 0-1,1 0 0,0-1 0,0 1 0,3-2 5,0 0-1,0-1 0,0 1 1,-1-1-1,1 0 0,-1 0 1,1 0-1,-1 0 0,3-5 1,3-4-170,10-20 0,-7 10-5,16-31-145,-21 38 187,0 0 0,1 1 0,17-23 0,-24 35 77,0 1 1,0 0-1,0-1 0,0 1 0,0 0 0,0 0 1,0 0-1,0 0 0,1 0 0,-1 0 1,0 0-1,1 1 0,-1-1 0,1 0 1,-1 1-1,1-1 0,-1 1 0,1-1 0,-1 1 1,1 0-1,0 0 0,-1 0 0,1 0 1,1 0-1,0 1 15,-1 0 1,1 0-1,-1 0 0,0 1 1,1-1-1,-1 1 0,0 0 1,0-1-1,0 1 0,0 0 1,0 0-1,2 4 0,11 13 233,33 30 0,-39-42-96,-1 0 0,2 0 0,-1-1 0,1 0 0,20 9 0,-28-14-99,1 0 0,-1 0-1,0-1 1,1 1 0,-1-1 0,0 1-1,1-1 1,-1 0 0,0 0-1,1 0 1,-1 0 0,1-1-1,-1 1 1,0 0 0,1-1-1,-1 0 1,0 0 0,0 0 0,0 0-1,1 0 1,-1 0 0,0 0-1,0 0 1,0-1 0,-1 1-1,1-1 1,0 0 0,-1 1-1,1-1 1,-1 0 0,1 0-1,-1 0 1,2-4 0,2-2 42,-1-1 0,-1 0 0,1 0 0,-1 0 0,-1-1 1,3-17-1,-4 19-14,5-44 3,-6 48-111,0-1 0,0 0 0,-1 0 0,1 1 0,-1-1 0,0 0-1,0 0 1,-3-5 0,4 9 36,0 0-1,-1 0 1,1 0 0,0 1-1,-1-1 1,1 0 0,-1 1-1,1-1 1,-1 0 0,0 1-1,1-1 1,-1 1 0,1-1-1,-1 0 1,0 1 0,0 0 0,1-1-1,-1 1 1,-1-1 0,1 1 15,1 0-1,-1 0 1,0 0 0,1 0 0,-1 0 0,1 0 0,-1 0 0,0 1 0,1-1 0,-1 0 0,0 0 0,1 1 0,-1-1 0,1 0 0,-1 1 0,1-1 0,-1 1 0,1-1 0,-1 1 0,-3 3 2,0 1-1,1 0 1,0-1 0,-5 9 0,6-9 5,-4 10 144,0 0-1,0 0 0,2 1 0,0 0 1,0-1-1,1 1 0,1 1 0,1-1 0,0 0 1,1 0-1,2 20 0,-1-28-17,0-1 0,0 1 0,1-1 0,0 1 0,1-1 0,-1 0-1,1 1 1,6 9 0,-7-13-57,1 1-1,0-1 0,0 0 0,0 1 1,1-1-1,-1-1 0,0 1 0,1 0 1,0-1-1,0 0 0,0 0 0,0 0 1,0 0-1,6 1 0,5 1 28,-1-2-1,1 0 1,0 0-1,24-2 1,63-7-196,-81 4-40,87-14-2335,-37 2-2234,-22 6 1898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55.6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16 2240,'-4'-5'380,"3"5"-71,0-1 0,1 0 1,-1 0-1,0 1 0,0-1 0,0 0 1,0 1-1,1-1 0,-1 1 0,0-1 0,0 1 1,0-1-1,-2 1 0,1-1 58,-1 0 0,0 1 0,0 0 0,0 0 0,0 0 0,1 0 0,-1 0-1,0 0 1,0 1 0,0-1 0,1 1 0,-1 0 0,-3 1 0,-35 19 526,32-17-646,3 0-165,1 0-1,-1 0 0,1 0 0,0 0 1,0 1-1,0 0 0,1 0 0,0 0 1,0 1-1,-5 8 0,-2 7 69,-13 35 0,24-55-149,-11 28 101,1 1 1,1 0-1,-6 43 0,13-55-60,0 1-1,1 0 0,1 0 1,1-1-1,0 1 0,9 36 1,-8-47 19,1 0 0,0 0 1,0 0-1,1 0 0,0-1 1,0 1-1,1-1 1,0 0-1,0 0 0,1-1 1,8 8-1,-10-10 1,1 0 0,0 0 0,0-1 0,0 0 0,0 0 1,1 0-1,-1 0 0,1-1 0,0 0 0,-1 0 0,1-1 0,0 0 0,0 0 0,0 0 0,0-1 0,12 0 0,-4-1 48,0 0-1,0-2 0,-1 0 1,1 0-1,22-10 0,9-6 221,60-36-1,-90 45-287,0 0 0,0-1-1,-1-1 1,0 0 0,-1-1-1,-1 0 1,14-19-1,-13 12 34,0 0 0,-2 0 0,15-36 0,-22 45-8,0-1 1,0 0 0,-1 1-1,-1-1 1,0 0 0,-1 0-1,0 0 1,-1 0 0,-1-13-1,0 18-47,0 1 0,-1 0-1,0-1 1,0 1-1,-1 0 1,1 0-1,-1 0 1,-1 1 0,1-1-1,-1 1 1,0-1-1,0 1 1,-1 1-1,1-1 1,-1 0 0,0 1-1,-1 0 1,1 0-1,-11-5 1,0 1-13,0 0-1,-1 2 1,0-1 0,-1 2 0,-33-6-1,32 8-98,1 0 0,-28 1 1,38 2 3,0 0 1,1 1 0,-1 1-1,0-1 1,1 1 0,-1 0 0,1 1-1,-13 6 1,18-9-167,-1 1 0,1 0 0,0 1 0,0-1-1,0 0 1,0 1 0,0-1 0,0 1 0,0 0 0,0-1-1,0 1 1,1 0 0,-1 0 0,1 0 0,-1 1 0,1-1 0,0 0-1,0 0 1,0 1 0,0-1 0,0 0 0,1 1 0,-1-1 0,1 1-1,-1 2 1,0 21-1996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55.9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17 3328,'-4'-3'417,"4"2"-357,-1 1 0,1 0 0,-1-1 0,0 1 0,1 0 0,-1-1 0,1 1 0,-1-1 0,1 1 0,0-1 0,-1 1 0,1-1 0,-1 1 0,1-1 0,0 0 0,-2-5 2509,4 8-2264,0-1-1,-1 0 0,1 0 1,-1 1-1,0-1 0,1 0 1,-1 1-1,2 2 0,1 1 211,10 13 838,0 0 0,0 1 0,9 21 0,16 22 93,-29-47-1452,-4-6 177,-1-1 0,1-1 0,0 1 0,9 8 0,-13-14-408,-1-1 1,1 0-1,0 0 1,-1 1-1,1-1 1,0 0-1,0-1 1,0 1-1,0 0 0,0 0 1,0-1-1,0 1 1,0-1-1,0 1 1,0-1-1,0 0 1,0 0-1,0 0 1,0 0-1,0 0 1,0-1-1,0 1 1,0-1-1,0 1 0,3-2 1,8-4-4041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56.4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30 2976,'5'-6'9317,"12"6"-6720,-11-1-2192,0 1-1,0-1 1,11-3-1,11-2 111,8 3-310,45 4 0,-48 1-85,60-6 1,-68 2-268,-21 3-471,1-1-1,-1 0 1,1-1 0,0 1 0,-1-1-1,1 0 1,7-3 0,-49 31-10523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56.7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 6400,'27'8'7754,"39"3"-5772,-55-10-1548,21 3-275,34-1-1,-2-6-3717,-62 3 3489,19-5-3687,-20 5 3490,-1-1-1,1 1 0,0-1 1,0 1-1,0-1 1,-1 1-1,1-1 0,0 1 1,-1-1-1,1 0 1,-1 0-1,1 1 0,0-1 1,-1 0-1,1 0 1,-1 0-1,0 0 0,1 1 1,-1-3-1,5-15-2249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21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97 8064,'-22'-34'2976,"18"29"-2304,8-3-192,5 5 160,4-5-448,5 0 1184,13-3-768,16 2-128,10 1-288,9 5-224,-9 3 0,0 3 32,-9 5 0,1 1-2624,0 7 1440,-1 3-3328,-4 4 2560,-5-7-1216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57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169 20 3488,'-1'-4'5978,"-3"5"-5709,1 0-1,-1-1 1,1 1 0,0 0-1,-1 1 1,1-1-1,0 1 1,0-1-1,0 1 1,0 0 0,0 0-1,1 0 1,-1 0-1,1 1 1,-1-1-1,-3 5 1,-1 2 35,0 1 0,0 0 0,-9 17 0,3 1-3,0 0 0,2 1 0,1 1 1,-6 31-1,12-39-252,0 1 0,2-1 0,0 1 1,2-1-1,0 1 0,5 30 0,-4-46 13,1 0 1,0 0-1,0 0 0,0 0 0,1 0 0,4 8 1,-6-12-15,1-1 1,-1 0-1,1 0 1,-1 0 0,1 0-1,0 0 1,-1 0-1,1 0 1,0-1 0,1 1-1,-1-1 1,0 1-1,0-1 1,0 0 0,1 0-1,-1 0 1,1 0-1,-1-1 1,1 1-1,4 0 1,1 0-31,1-1 1,-1-1-1,1 0 0,-1 0 1,0 0-1,0-1 0,0-1 1,0 1-1,0-1 0,0 0 1,-1-1-1,1 0 0,-1 0 1,0-1-1,0 0 0,-1 0 1,1 0-1,5-7 0,0-1-12,-1-1 0,0 1 0,-1-2-1,0 1 1,-1-2 0,-1 1 0,10-26 0,-12 24 29,0 0 1,-1 0 0,-1-1 0,-1 1-1,0-1 1,-1 0 0,-1-29-1,-1 40 9,-1-1-1,0 1 0,0-1 0,-1 1 0,0 0 0,0-1 0,0 1 0,-1 0 0,0 0 0,-1 1 0,1-1 0,-1 1 0,-1 0 0,1-1 0,-1 2 0,0-1 0,0 1 0,-1-1 0,1 2 0,-11-7 0,6 4-67,0 2 0,0 0 0,-1 0 0,0 1 0,0 0 0,-15-3 1,5 4-423,1 0 1,-37 1-1,35 5-1007,21-3 1213,0 1-1,0-1 0,0 0 1,0 1-1,0-1 0,0 0 0,0 1 1,0-1-1,1 1 0,-1 0 0,0-1 1,0 1-1,1 0 0,-1-1 1,0 1-1,1 0 0,-1 0 0,0 1 1,1-1 3,0-1 0,0 1 0,27 19-6855,-3-5 4335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58.0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0 8960,'-16'3'3328,"11"14"-2592,5-6-192,5 0 256,-5 6-544,0-6 960,0 0-672,-5 2-129,0-1-255,5-4-672,5-5 257,3-3-3233,15-8-3968,-2-23 4288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58.5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132 78 4160,'0'-1'166,"0"1"0,0-1 0,0 1 1,-1-1-1,1 1 0,0-1 0,0 1 0,-1-1 0,1 1 1,0-1-1,-1 1 0,1-1 0,0 1 0,-1 0 0,1-1 1,-1 1-1,1 0 0,-1-1 0,1 1 0,0 0 0,-1 0 0,1-1 1,-1 1-1,0 0 0,1 0 0,-1 0 0,1 0 0,-1 0 1,1-1-1,-1 1 0,-1 1 60,1-1-1,0 1 1,0-1 0,0 1 0,0-1 0,0 1-1,0 0 1,0 0 0,0-1 0,0 1-1,0 0 1,-2 2 0,-3 5 522,1-1 0,-9 16-1,13-21-644,-11 21 253,0 1 0,2-1 0,1 2 0,1-1 0,1 2 0,1-1 1,1 0-1,-3 52 0,8-68-301,1 1 0,0-1 1,1 0-1,0 1 0,0-1 1,1 0-1,0 0 0,1-1 1,-1 1-1,2-1 0,-1 1 1,1-1-1,1-1 0,0 1 1,0-1-1,0 0 0,0 0 1,1 0-1,1-1 0,-1-1 1,1 1-1,0-1 0,0 0 1,0-1-1,1 0 0,-1 0 1,1-1-1,0 0 0,0 0 1,1-1-1,14 2 0,-19-4-91,0 0-1,-1 0 0,1 0 0,0-1 1,0 0-1,0 0 0,-1 0 0,1 0 1,-1-1-1,1 1 0,-1-1 0,1 0 1,-1-1-1,0 1 0,0-1 0,0 0 1,6-5-1,-5 2 26,1 0 1,-1 0-1,-1 0 0,1-1 1,-1 1-1,0-1 0,0-1 1,-1 1-1,0 0 0,2-10 1,2-8 4,-2 0 0,0 0 0,-2 0 0,-1-1 0,-3-50 0,0 58 91,-1 0 0,-1 1 1,0-1-1,-2 1 0,0 0 0,-1 0 0,0 0 0,-2 1 1,-13-24-1,16 33-109,0 1 1,0 0-1,-1 1 0,1-1 1,-1 1-1,0 0 1,-1 1-1,1-1 1,-1 1-1,0 1 0,0-1 1,-9-2-1,-3-1-558,0 2 0,-1 0 0,-31-3 0,48 7 304,0 1 0,0 0-1,0 1 1,0-1 0,0 0 0,-4 2 0,6-2 177,1 0 0,-1 0 0,1 0 0,0 0 0,-1 0 0,1 0 1,0 0-1,-1 1 0,1-1 0,-1 0 0,1 0 0,0 0 0,-1 1 1,1-1-1,0 0 0,0 0 0,-1 1 0,1-1 0,0 0 0,-1 1 1,1-1-1,0 0 0,0 1 0,0-1 0,-1 0 0,1 1 0,0-1 1,0 0-1,0 1 0,0-1 0,0 1 0,0-1 0,0 0 1,0 1-1,0-1 0,0 1 0,0-1 0,0 0 0,0 1 0,0-1 1,0 0-1,0 1 0,0-1 0,0 1 0,1-1 0,-1 0 0,0 1 1,0-1-1,0 0 0,1 1 0,-1-1 0,0 0 0,0 1 0,1-1 1,-1 0-1,0 0 0,1 1 0,11 10-1776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59.0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4 6976,'-1'-1'191,"0"1"0,0-1 1,0 1-1,0-1 0,0 1 0,0 0 0,0-1 1,0 1-1,-1 0 0,1 0 0,0 0 1,0 0-1,0 0 0,-1 0 0,1 1-75,0 0 0,1 0 0,-1-1 0,1 1 0,-1 0 0,1 0 0,-1 0 0,1-1 0,0 1 0,-1 0 0,1 0 0,0 0 0,0 0 0,0 0 0,0 0 0,0 0 0,0 0 0,0 1 0,-5 42 1407,0-3-729,2 1-1,2 48 1,2-76-705,0-1 0,1 0 0,1 0-1,0-1 1,1 1 0,0 0 0,1-1 0,0 0 0,1 0-1,0-1 1,9 13 0,-6-13 25,0-1 0,0 0 0,1 0-1,0-1 1,16 12 0,-20-17-78,0 0-1,0 0 1,1-1-1,0 1 1,0-1-1,-1-1 1,2 1-1,-1-1 1,0-1-1,0 1 1,13 0-1,-16-2-40,0-1 0,1 1-1,-1-1 1,0 1-1,1-1 1,-1-1 0,0 1-1,0-1 1,0 1-1,0-1 1,0 0 0,0 0-1,-1-1 1,1 1-1,-1-1 1,1 0-1,-1 0 1,0 0 0,0 0-1,0-1 1,-1 1-1,1-1 1,-1 0 0,0 1-1,3-8 1,-1-1 40,1 1 1,-2-1 0,0 0-1,0 0 1,-1-1-1,-1 1 1,1-22-1,-2 21 27,-1 0 0,0 0 0,-1 0 0,0 0 0,-1 0 0,0 0 0,-1 0-1,-1 1 1,0 0 0,-7-13 0,7 17-43,-1 0 0,0 0 0,0 0 0,0 1 0,-1 0 0,0 0 0,0 1 0,-1-1 0,0 2 0,0-1 0,-1 1 0,1 1 0,-1-1 0,-11-3 0,5 3-222,1 0 0,-1 1 1,0 1-1,0 1 0,0 0 1,-30 0-1,43 2-4,-1 0 1,1 1-1,-1-1 0,1 1 1,0-1-1,-1 1 0,1 0 0,0 0 1,0 0-1,0 1 0,0-1 0,0 0 1,-3 3-1,4-3 55,1-1-1,-1 1 1,1 0 0,-1-1-1,1 1 1,-1 0 0,1 0 0,-1-1-1,1 1 1,0 0 0,0 0-1,-1 0 1,1-1 0,0 1-1,0 0 1,0 0 0,0 0-1,0 0 1,0-1 0,0 1 0,0 0-1,0 0 1,0 0 0,1 0-1,-1-1 1,0 1 0,0 0-1,1 0 1,-1 0 0,1-1-1,-1 1 1,1 0 0,-1-1 0,1 1-1,-1 0 1,1-1 0,-1 1-1,1-1 1,1 2 0,14 10-3848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0:59.9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83 3552,'-11'-13'1377,"11"13"-1183,-1-1 1,1 1-1,0-1 0,0 1 0,0-1 0,0 0 1,0 1-1,0-1 0,-1 1 0,2-1 0,-1 0 1,0 1-1,0-1 0,0 1 0,0-1 0,0 1 1,0-1-1,0 0 0,1 1 0,-1-1 0,0 1 1,1-1-1,-1 1 0,0-1 0,1 0 146,0 1-195,-1-1 0,0 1 0,0 0 0,0-1 1,0 1-1,1-1 0,-1 1 0,0 0 0,0-1 1,0 1-1,0 0 0,0-1 0,0 1 0,0-1 1,0 1-1,0 0 0,0-1 0,0 1 1,0-1-1,-1 1 0,1 0 0,0-1 0,0 1 1,0 0-1,-1-2 436,0 1-436,1 1-98,0 0 0,0 0 0,-1 0 0,1-1 0,0 1 0,0 0 0,0 0 1,0-1-1,0 1 0,-1 0 0,1 0 0,0-1 0,0 1 0,0 0 0,0 0 0,0-1 0,0 1 0,0 0 0,0-1 1,0 1-1,0 0 0,0 0 0,0-1 0,0 1 0,0 0 0,0 0 0,0-1 0,1 1 0,-1 0 0,0-1 0,0 1 1,0 0-1,0 0 0,0 0 0,1-1 0,-1 1 0,0 0 0,0 0 0,0 0 0,1-1 0,-1 1 0,0 0 0,0 0 1,1 0-1,-1 0 0,0-1 0,7-2 57,-1 0 0,0 1 0,1-1 0,-1 1 0,1 0 0,0 1 0,-1 0 0,1 0 0,12 0 1,17-3 64,4-1 363,72 1-1,-111 4-532,38 4 258,-36-4-243,0 1-1,-1-1 1,1 1 0,0 0-1,-1 0 1,1 0 0,-1 0-1,1 1 1,-1-1 0,0 1-1,5 3 1,-7-5-3,1 1 0,-1-1-1,0 1 1,1 0 0,-1-1-1,0 1 1,0-1 0,1 1 0,-1 0-1,0-1 1,0 1 0,0 0 0,0-1-1,0 1 1,0 0 0,0-1 0,0 1-1,0-1 1,0 1 0,0 0-1,0-1 1,0 1 0,-1 0 0,1-1-1,0 1 1,0-1 0,-1 2 0,-11 14 255,10-14-257,-26 28 273,-53 42 0,53-49-285,1 1 0,-41 48 0,56-58-16,7-8 2,0 0-1,1 0 1,-1 0-1,1 1 1,-5 10-1,9-16 5,-1 1 0,0 0 0,1 0 1,0-1-1,-1 1 0,1 0 0,0 0 0,0 0 0,0-1 1,0 1-1,0 0 0,1 0 0,-1 0 0,0-1 0,1 1 1,-1 0-1,1-1 0,0 1 0,0 0 0,-1-1 0,1 1 1,0-1-1,0 1 0,1-1 0,-1 1 0,0-1 0,0 0 1,3 2-1,17 14-29,1-1 1,1-1-1,1-1 0,25 11 1,0 0-7,-12-1 364,-34-22-239,-1 0 0,0 0 0,1 0-1,-1 0 1,0 1 0,0-1-1,0 1 1,0-1 0,-1 1 0,1-1-1,1 6 1,-3-7-45,0 0 1,0-1-1,0 1 1,0 0-1,0 0 1,-1-1-1,1 1 1,0 0-1,0-1 0,-1 1 1,1-1-1,-1 1 1,1 0-1,0-1 1,-1 1-1,1-1 0,-1 1 1,1-1-1,-1 1 1,0-1-1,1 1 1,-1-1-1,1 0 0,-1 1 1,0-1-1,1 0 1,-1 0-1,0 1 1,0-1-1,-25 8 436,22-7-330,-22 5-70,-1-2 0,0-1 0,0-1 1,-52-3-1,68 0-504,0 0 1,0-1-1,0-1 0,0 0 0,1 0 1,-14-7-1,13 5-1168,1 0 0,0-1 0,-11-8 0,2-4-1660,-2-11-2288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1:02.2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151 75 1984,'-1'0'47,"0"-1"-1,0 1 1,1 0-1,-1-1 1,0 1-1,0-1 1,1 1-1,-1-1 1,0 0 0,1 1-1,-1-1 1,1 1-1,-1-1 1,1 0-1,-1 0 1,1 1 0,0-1-1,-1 0 1,1 0-1,0 0 1,-1 1-1,1-1 1,0 0-1,0 0 1,0-2 0,0 3 137,0-1 0,-1 0 0,1 0 0,0 0 0,0 0 0,-1 0 1,1 0-1,-1 0 0,1 1 0,0-1 0,-1 0 0,0 0 0,1 0 1,-1 1-1,1-1 0,-1 0 0,0 1 0,0-1 0,1 1 0,-1-1 1,0 1-1,0-1 0,0 1 0,1-1 0,-1 1 0,0 0 1,-1-1-1,-2 0 356,0 0 1,1 0-1,-1 1 1,0-1 0,-4 1-1,5 0-368,1 1-1,-1-1 0,0 0 1,1 1-1,-1 0 0,1 0 1,-1 0-1,1 0 0,-1 0 1,1 0-1,0 1 0,-1-1 1,1 1-1,0 0 0,0 0 1,0-1-1,0 1 0,1 0 1,-1 1-1,0-1 0,1 0 1,-1 0-1,1 1 1,0-1-1,-1 4 0,-4 8-46,2-1 0,0 1 0,-4 22-1,7-26 111,-5 23 67,-3 64 0,9-77-272,0 0-1,2 0 1,0 0 0,9 30-1,-10-43 53,1 0-1,1 0 0,0-1 1,-1 1-1,2-1 0,6 11 1,-8-14-48,0-1 0,0 0 1,1 0-1,-1 0 0,0 0 1,1 0-1,-1 0 0,1 0 1,0-1-1,-1 1 0,1-1 1,0 0-1,0 0 0,0 0 0,0 0 1,0-1-1,0 1 0,4-1 1,8 0 55,0 0 0,1-2 0,-1 0 0,0-1 1,0 0-1,0-1 0,0-1 0,-1-1 0,1 0 1,22-13-1,-31 15-59,1 0 0,-1 0 0,0 0 0,-1-1 1,1 0-1,-1 0 0,0-1 0,0 1 0,-1-1 0,0 0 0,0 0 1,0-1-1,3-6 0,-4 4-4,1 0 1,-1-1-1,-1 1 0,0-1 1,0 0-1,-1 1 1,-1-1-1,1 0 0,-2-11 1,0 8 10,-1 0 0,0 0 0,-1 0 0,0 0 0,-1 1 0,-1-1 0,0 1 0,0 0 0,-1 1 0,-1-1 0,0 1 0,-1 0 0,0 1 0,-18-19 0,16 20-27,-1 0 0,-1 1 0,1 0 0,-24-11 0,28 16-97,-1 0 0,1 0 0,0 1 0,-1 0 0,1 0 0,-1 1 0,1 0 0,-1 0 0,0 1 0,-11 0 0,16 1-59,0-1-1,0 1 1,1 0-1,-1 0 1,0 0-1,1 0 1,-1 1-1,1-1 1,-1 1-1,1-1 1,0 1-1,-3 2 1,3-3-96,1 1 0,0-1 0,0 0 1,0 0-1,0 0 0,0 1 0,1-1 1,-1 0-1,0 1 0,1-1 0,-1 1 1,0-1-1,1 1 0,0-1 1,-1 1-1,1-1 0,0 1 0,0 0 1,0-1-1,0 1 0,0-1 0,0 1 1,1 2-1,7 12-1892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1:08.4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76 1056,'0'-1'132,"0"0"1,0 0-1,1 0 0,-1 0 0,0 1 1,1-1-1,-1 0 0,0 0 1,1 1-1,-1-1 0,1 0 1,0 1-1,-1-1 0,1 0 0,-1 1 1,1-1-1,0 1 0,-1-1 1,1 1-1,0-1 0,0 1 0,0-1 1,0 0 115,1 1 0,-1-1 0,0 0 0,0 0 0,0 0 0,0 0 0,0 0 0,0 0 0,0 0-1,1-2 1,-1 1 12,-1 1 0,0-1-1,1 0 1,-1 1 0,0-1 0,0 0-1,0 0 1,0 1 0,0-1-1,-1 0 1,1 1 0,0-1-1,-1 0 1,1 1 0,-1-1-1,-1-2 1,-5-13 2806,7 17-3021,-3 9 317,-22 156 81,14 149 1027,11-226-3358,-2 0-3321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1:09.2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268 12 1248,'17'-11'8325,"-17"12"-8133,0 0 1,0 1-1,0-1 1,0 0-1,-1 0 0,1 0 1,-1 0-1,1 1 1,-1-1-1,1 0 0,-1 0 1,-1 2-1,-66 74 2267,46-48-2252,2 0 0,-23 44 0,18-29-17,-27 61-249,50-102 67,1 0 0,0 1 0,0-1 0,0 0 0,0 0 1,0 1-1,1-1 0,-1 4 0,1-4 13,0 1 0,-1-1 0,0 1 0,0-1 0,0 0-1,0 1 1,0-1 0,-2 4 0,-18 20 33,21-27-124,-4 4 90,4-3-25,-1-1-1,1 0 1,0 0-1,-1 1 1,1-1-1,0 0 1,-1 1-1,1-1 1,0 0-1,-1 1 1,1-1-1,0 0 1,0 1-1,-1-1 1,1 0-1,0 1 1,0-1-1,0 1 1,-1-1-1,1 1 1,0-1-1,0 1 1,0 0 12,0-1 0,0 1 0,0-1 0,0 1 0,1-1 0,-1 1 0,0-1 0,0 1 0,0-1 0,1 1 0,-1-1 0,0 1 0,1-1 0,-1 1 0,0-1 0,1 0 0,-1 1 0,0-1 0,1 1 0,-1-1 1,1 0-1,-1 1 0,2-1 0,15 5 359,-11-5-219,1 1 1,-1-1 0,0-1 0,7 0 0,53-13 182,38-6 233,-84 17-1277,0 1 0,1 2 0,23 1 1,-42-1 189,0 0 0,0 0 1,0 1-1,0-1 1,-1 1-1,1-1 1,0 1-1,0 0 1,0 0-1,-1 0 1,4 2-1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1:11.5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1 2080,'-1'0'143,"1"0"-1,-1 0 1,1 0 0,-1 0 0,1 0-1,-1 0 1,1 0 0,-1 0 0,1 0-1,-1 0 1,1 0 0,-1 1 0,0-1-1,1 0 1,-1 0 0,0 1 0,-8 74 3616,9 218-2549,4-121-505,1 4 452,-5-146-799,6 40-1,-4-58 202,0-7-1115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1:12.3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312 0 416,'5'0'3909,"-6"8"-2138,-7 16-610,-1 0 0,-1-1 0,-19 33 0,6-13-723,-1 1 48,-1-2-1,-3 0 0,-56 65 1,76-97-401,1 0 0,0 0 1,0 0-1,1 1 0,0 0 1,1 1-1,-6 15 0,7-3 182,3-23-249,1-1-11,0 1 1,0-1-1,0 1 0,0-1 1,0 1-1,0-1 1,0 0-1,-1 1 0,1-1 1,0 1-1,0-1 1,0 1-1,-1-1 0,1 0 1,0 1-1,-1-1 0,1 0 1,0 1-1,-1-1 1,1 0-1,0 1 0,-1-1 1,1 0-1,-1 0 1,1 1-1,-1-1 0,1 0 1,0 0-1,-1 0 0,1 0 1,-1 1-1,1-1 1,-1 0-1,1 0 0,-1 0 1,1 0-1,-2 0 379,16-1-82,120-10 1210,-64 7-1204,-15-1-391,12 0-143,-22 3-3471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8:52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1482 1056,'4'0'744,"1"1"0,-1-1-1,0 1 1,7 2 0,-6-1-74,0-1-1,0 0 0,0 0 1,10 0-1,-13-1-509,1 0 0,-1 0 0,1 0 0,0 0 0,-1-1 0,1 0 0,-1 1 0,1-1 0,-1 0 0,0 0 0,5-2 0,-3 1 63,-1 0 0,1 0 0,0 1 0,7-3-1,-7 3-134,0 0-1,0 0 0,0-1 0,0 0 0,5-2 1,0-2 101,1 0 0,0 1 0,0 1 1,14-5-1,12-6 123,135-54 238,-10 3-325,-119 46 68,69-42-1,-31 8 57,91-58-25,8 13 161,212-65-336,-288 128-47,-47 18 145,0-2 0,79-43-1,-134 63-244,106-64 221,-88 50-198,0 0 0,-1-1 1,20-21-1,-3-1 3,59-47 1,-72 67-16,0 2 0,1 0 0,1 1 0,38-15 0,69-22-39,-111 44 25,3-2-44,26-6 0,-5 0 103,-33 10-47,0 1 0,19-4 0,7-4-113,-34 12 107,0-1 0,0 0 0,0 0 0,0-1 0,-1 1 0,1-1 0,0 1 0,-1-1 0,4-2 0,-2 1-7,0 0 1,0 0 0,0 1-1,6-3 1,-4 2 29,-1 0 1,1-1-1,0 1 0,-1-1 0,9-10 0,0 3-106,2-3 64,19-11 1,-22 10 24,-12 15-70,-2 4 182,0-2-95,1 0 0,-1 0 0,0 0 0,0-1 0,-1 1 0,1 0 0,0-1 0,-1 1 0,1 0 0,-1-1 0,1 0 0,-1 1 0,1-1 0,-1 0 0,0 0 0,-3 2 0,-4 1 174,-1 0 0,-12 3 0,2 0 129,6-1-130,10-4-154,-1 0 1,1 0-1,-1 0 1,1-1-1,-1 0 1,-6 1-1,-22 1 288,-61 3 322,-59-6-129,142 0-530,0 2-1,-13 2 0,13-2 65,0-1-1,-13 1 0,14 1-196,9-2-108,7 0 248,183-6 70,-103 2-17,147-24 1,-216 23 20,1 0-1,-1-1 1,24-10 0,-34 11 16,0-1 1,0 0 0,-1 0-1,1 0 1,9-12-1,-14 15 20,-1 2-126,-1 0 1,0-1 0,1 1-1,-1-1 1,1 1-1,-1-1 1,0 1 0,0-1-1,1 1 1,-1-1-1,0 1 1,0-1 0,0 0-1,1 1 1,-1-1 0,0 1-1,0-1 1,0 0-1,0 0 7,0 1-1,0 0 1,0-1-1,-1 1 1,1 0-1,0-1 0,0 1 1,0 0-1,0-1 1,0 1-1,-1 0 1,1-1-1,0 1 1,0 0-1,0-1 1,-1 1-1,1 0 0,0 0 1,0-1-1,-1 1 1,1 0-1,0 0 1,-1 0-1,1-1 1,0 1-1,-1 0 0,1 0 1,0 0-1,-1 0 1,1 0-1,0 0 1,-1 0-1,-9 0-159,6 2 130,0 1 1,0 0 0,1 0-1,-1 0 1,1 0 0,-1 1-1,1-1 1,0 1 0,-2 4-1,-11 10-22,-1-2 162,11-10-133,-1 0 1,1 0-1,1 0 1,-1 1-1,-8 13 1,-10 29 466,-23 68 0,40-97-493,-6 35-262,12-53-194,1 0-1,0-1 1,0 1 0,0 0-1,0 0 1,0 0 0,0-1-1,0 1 1,0 0 0,1 0 0,-1-1-1,1 1 1,-1 0 0,1 0-1,-1-1 1,1 1 0,0-1-1,0 1 1,0-1 0,0 1-1,0-1 1,1 1 0,-1-1-1,0 0 1,0 0 0,1 0-1,-1 0 1,1 0 0,-1 0-1,1 0 1,3 1 0,17 3-2595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23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13 573 5408,'-13'4'1677,"13"-3"-1635,0-1 0,0 0 0,0 1 0,0-1 0,0 0 0,0 1 0,0-1 0,1 1-1,-1-1 1,0 0 0,0 1 0,0-1 0,0 0 0,1 1 0,-1-1 0,0 0 0,0 1 0,0-1 0,1 0-1,-1 1 1,0-1 0,1 0 0,-1 0 0,0 0 0,1 1 0,-1-1 0,0 0 0,1 0 0,-1 0 0,0 0-1,1 1 1,1-1 187,-1 0 0,0 0 0,1 1 0,-1-1 0,0 0 0,0 0 0,1 0 0,-1-1 0,0 1 0,1 0 0,-1 0 0,0-1 0,0 1 0,1-1 0,0 0 0,0 0 123,31-13 638,0-2 1,50-32-1,-60 32-721,-1-2 0,-1 0-1,31-34 1,-31 30 42,13-18 185,-24 27-256,0 1 0,19-17 0,-28 41 182,-14 41 281,8-40-615,1 1 0,1-1-1,-2 21 1,5-30-73,0 1 0,0-1 1,0 0-1,1 1 0,0-1 0,0 0 0,0 1 0,0-1 0,0 0 0,1 0 0,0 0 0,0 0 0,0 0 1,0 0-1,4 4 0,-3-4-19,1 0 0,-1 0 0,1-1-1,0 1 1,0-1 0,0 0 0,0 0 0,1-1 0,0 1 0,-1-1 0,1 0 0,0 0 0,5 1 0,-2-1-23,-1-1 1,1 0-1,0 0 0,0-1 1,0 0-1,0 0 1,14-3-1,3-3 23,0-1 1,0-1-1,-1-1 0,25-13 1,-34 15 48,-5 3 46,0-1 0,0 1 0,-1-2 0,1 1 0,-1-1 0,13-12 0,-22 18-87,0 0-1,0 0 1,1-1-1,-1 1 0,0 0 1,1 0-1,-1-1 1,0 1-1,0 0 0,1-1 1,-1 1-1,0 0 1,0-1-1,0 1 0,0 0 1,1-1-1,-1 1 1,0 0-1,0-1 0,0 1 1,0-1-1,0 1 1,0 0-1,0-1 0,-8 1-46,-13 8-25,12-3 73,1 1-1,-1 0 1,1 0 0,1 0 0,-1 1 0,1 1 0,0-1 0,1 1-1,0 0 1,-6 11 0,11-19-8,1 1 1,0-1-1,-1 1 0,1 0 1,-1-1-1,1 1 1,0 0-1,0 0 0,-1-1 1,1 1-1,0 0 0,0 0 1,0-1-1,0 1 0,0 0 1,0 0-1,0 0 0,0-1 1,0 1-1,0 0 1,1 0-1,-1-1 0,0 1 1,0 0-1,1 1 0,0-2 4,0 1-1,0 0 1,0 0 0,0 0-1,0-1 1,0 1-1,0 0 1,0-1-1,0 1 1,0-1-1,1 0 1,-1 1 0,0-1-1,2 1 1,4 0 7,1-1 1,0 1-1,14-2 0,-8-1-15,0 0 0,0 0 0,0-1-1,0-1 1,0-1 0,13-5-1,-20 6-106,0 1 0,0-1-1,0-1 1,0 1-1,0-1 1,-1 0-1,0 0 1,0-1 0,-1 0-1,1 0 1,8-13-1,-13 17 119,-1 0-1,1 1 0,0-1 0,-1 0 0,1 0 0,-1 0 0,0 1 0,0-1 0,0 0 0,0 0 0,0 0 1,0 0-1,0 1 0,0-1 0,-1 0 0,1 0 0,-1 1 0,1-1 0,-1 0 0,0 0 0,0 1 0,1-1 0,-1 1 1,0-1-1,-1 1 0,1-1 0,0 1 0,0 0 0,-3-2 0,-1-3-9,-1 1 1,0 1-1,0-1 0,-1 1 1,-12-6-1,-9-3 142,-65-29 48,92 42-181,0 0 1,1 0-1,-1-1 0,0 1 1,1 0-1,-1 0 0,0-1 0,1 1 1,-1 0-1,1-1 0,-1 1 1,1-1-1,-1 1 0,0-1 1,1 1-1,0-1 0,-1 1 0,1-1 1,-1 1-1,0-2 0,2 2-4,-1-1 0,0 1 0,0 0 0,0-1 0,1 1 0,-1 0 0,0-1 0,1 1 0,-1 0 0,0-1 0,1 1 0,-1 0 0,0-1 0,1 1 0,-1 0 0,0 0 0,1-1 0,-1 1 0,1 0 0,-1 0 0,0 0 0,1 0 0,0 0 0,35-8-30,-32 8 65,313-35 995,-308 35-971,1 0 0,-1 1 0,1-1-1,-1 2 1,0-1 0,1 2 0,-1-1-1,0 1 1,0 0 0,-1 1 0,1 0-1,12 8 1,-18-9 3,1-1-1,0 1 1,-1 0 0,0 0-1,1 0 1,-1 1-1,-1-1 1,1 1 0,0 0-1,-1-1 1,0 1 0,0 0-1,0 1 1,0-1-1,0 0 1,-1 0 0,0 1-1,0-1 1,0 1-1,-1-1 1,1 1 0,-1-1-1,0 1 1,-1-1-1,1 1 1,-1-1 0,-1 9-1,-1-5 96,-1 1-1,1-1 1,-9 14-1,7-14-70,1 0-1,0 0 1,0 0 0,-3 14 0,15-31-318,0 1 0,10-16 0,7-12 102,-16 21 148,1 1 1,0 0-1,1 1 0,1 0 1,24-20-1,-23 22-97,-12 10 79,-1 1-1,0 0 0,0 0 0,0 0 0,1-1 1,-1 1-1,0 0 0,0 0 0,0 0 1,1 0-1,-1-1 0,0 1 0,1 0 0,-1 0 1,0 0-1,0 0 0,1 0 0,-1 0 1,0 0-1,1 0 0,-1 0 0,0 0 0,0 0 1,1 0-1,-1 0 0,0 0 0,1 0 1,-1 0-1,1 0 0,0 1 1,-1 0 1,1 1-1,0-1 0,-1 0 0,1 0 1,-1 0-1,1 1 0,-1-1 1,0 0-1,1 0 0,-1 1 1,0-1-1,0 0 0,0 2 0,0 25 30,-1-16 1,1-2-37,0 2 65,0 1-1,0-1 1,2 1-1,4 22 0,-5-32-25,0 0-1,1 1 1,-1-1-1,1 0 0,-1 0 1,1 0-1,0 0 1,0 0-1,0 0 0,1-1 1,-1 1-1,1-1 1,-1 0-1,1 1 0,0-1 1,0 0-1,0-1 1,0 1-1,0 0 0,0-1 1,1 0-1,3 2 1,2-1-27,0-1 0,0 1 0,-1-2 1,1 1-1,0-1 0,0 0 1,0-1-1,0 0 0,14-4 0,3-2 70,47-19 0,-59 20-38,0-1 0,-1 0-1,0 0 1,-1-1 0,0-1 0,0 0-1,-1-1 1,11-11 0,-14 13-29,-1-1-1,0 0 1,0 0-1,-1-1 1,0 0 0,9-21-1,-14 29-9,3-7-12,0 0 0,-1-1 1,-1 1-1,1-1 0,-1 0 1,-1 1-1,1-11 0,0 8-9,-2 11 20,1 1 0,-1-1 1,0 1-1,0-1 0,0 1 0,1-1 0,-1 1 1,0-1-1,0 1 0,0-1 0,0 0 0,0 1 1,0-1-1,0 1 0,0-1 0,0 0 1,-1 1-1,1-1 0,0 1 0,0-1 0,0 1 1,-1-1-1,1 1 0,0-1 0,0 1 1,-1-1-1,0 0 0,1 0-34,0 1 6,-1 0 22,1 0-1,0 0 1,0-1-1,0 1 1,0 0 0,0 0-1,-1 0 1,1 0 0,0-1-1,0 1 1,0 0 0,0 0-1,-1 0 1,1 0-1,0 0 1,0 0 0,0 0-1,-1 0 1,1-1 0,0 1-1,0 0 1,-1 0 0,1 0-1,0 0 1,0 0-1,0 0 1,-1 0 0,1 0-1,0 0 1,0 0 0,-1 0-1,1 1 1,0-1-1,0 0 1,0 0 0,-1 0-1,1 0 1,0 0 0,0 1-1,-1 3-5,0 0-1,0 0 1,0 0 0,0 0-1,-3 6 1,-5 17-191,-8 85 275,16-101-72,0-1 0,1 1 0,0 0 0,1-1 0,0 1 0,4 15 0,-5-25-1,1 0 1,-1 1-1,1-1 1,0 0-1,0 0 1,-1 0-1,1 1 1,0-1-1,0 0 1,0 0-1,0 0 1,1 0-1,-1-1 1,0 1-1,0 0 1,0 0-1,1-1 1,-1 1-1,0-1 1,1 1-1,-1-1 1,1 1-1,-1-1 1,0 0-1,1 0 1,-1 0-1,1 0 1,-1 0-1,1 0 1,2 0 0,4-1-17,0 0 0,0 0 0,0-1 0,9-3 0,8-4-89,0-1 0,45-26 0,43-37-361,36-20 280,-109 74 287,-26 14-73,-1-1 1,0-1-1,0 0 0,20-15 1,-27 14 135,-11 7-44,-15 7-56,-32 22 128,1 1 1,-62 49-1,104-72-147,0 1 1,0 1-1,1-1 1,0 2-1,1-1 1,-1 1-1,1 0 1,-7 13-1,13-20-37,0-1-1,1 1 0,-1 0 1,0-1-1,1 1 0,0 0 1,-1-1-1,1 1 0,0 0 1,0-1-1,0 1 0,0 0 0,0 0 1,0-1-1,0 1 0,1 0 1,-1-1-1,1 1 0,-1 0 1,1-1-1,0 1 0,0 0 1,-1-1-1,1 0 0,0 1 1,0-1-1,0 1 0,1-1 1,-1 0-1,0 0 0,0 0 1,1 1-1,-1-1 0,1-1 1,-1 1-1,3 1 0,2 1-4,2 1-1,-1-2 1,0 1-1,0-1 0,1 0 1,14 1-1,-2-1 11,1-1-1,-1-1 0,0 0 1,1-2-1,-1 0 0,0-2 1,0 0-1,31-11 0,-35 9 16,-1-1-1,1 0 1,-2-1-1,1-1 1,-1 0-1,-1-1 1,1 0 0,-2-1-1,0-1 1,0 0-1,10-13 1,9-19 75,33-65 0,-10 15-105,-41 73-26,-4 7 2,0 0-1,13-15 1,-22 29 28,0 0-1,-1 1 1,1-1-1,0 0 1,0 0-1,0 0 1,0 0 0,0 0-1,0 0 1,0 1-1,0-1 1,0 0 0,0 0-1,0 0 1,0 0-1,0 0 1,0 0 0,1 1-1,-1-1 1,0 0-1,0 0 1,0 0 0,0 0-1,0 0 1,0 0-1,0 1 1,0-1-1,0 0 1,0 0 0,0 0-1,1 0 1,-1 0-1,0 0 1,0 0 0,0 0-1,0 0 1,0 0-1,0 0 1,1 0 0,-1 0-1,0 1 1,0-1-1,0 0 1,0 0 0,0 0-1,0 0 1,1 0-1,-1 0 1,0 0 0,0 0-1,0-1 1,0 1-1,0 0 1,1 0-1,-1 0 1,0 0 0,0 0-1,0 0 1,0 0-1,0 0 1,0 0 0,0 0-1,1 0 1,-1 0-1,0 0 1,0-1 0,0 1-1,0 17-95,0-11 77,0 49-187,1 25 221,-16 136 1,12-198 52,-1 0 0,-9 27-1,11-39-36,0 0 1,-1 0-1,0-1 0,0 1 0,0-1 0,-1 0 0,1 1 0,-2-1 0,1-1 0,-9 9 0,11-12-32,0 0-1,1 0 1,-1 0 0,0 0-1,1-1 1,-1 1-1,0 0 1,0-1-1,1 1 1,-1-1-1,0 0 1,0 0 0,0 0-1,0 0 1,0 0-1,1 0 1,-1 0-1,0-1 1,0 1-1,0 0 1,0-1 0,1 0-1,-4-1 1,2 1-31,0-1 0,1 0 0,-1 1 0,0-1 0,1 0 1,-1-1-1,1 1 0,0 0 0,0-1 0,0 1 0,0-1 0,-3-4 1,1-1-152,-4-9-522,8 16 696,0 1 0,0 0 1,0-1-1,0 1 0,0-1 1,0 1-1,1 0 1,-1-1-1,0 1 0,0-1 1,0 1-1,1 0 0,-1-1 1,0 1-1,0 0 0,1 0 1,-1-1-1,0 1 1,0 0-1,1-1 0,-1 1 1,1 0-1,-1 0 0,0 0 1,1-1-1,-1 1 0,0 0 1,1 0-1,-1 0 1,1 0-1,-1 0 0,0 0 1,1 0-1,-1 0 0,1 0 1,-1 0-1,0 0 1,1 0-1,-1 0 0,1 0 1,-1 0-1,1 0 0,21 1-6,26 5 1,1 0-52,86 6-1423,-44-4-2869,-83-8 3296,1 1-1,0 0 1,-1 1-1,1 0 0,-1 0 1,0 1-1,13 5 0,-20-7 736,1 0 0,-1 0 0,1 0 0,-1 0-1,0 0 1,1 0 0,-1 0 0,0 0 0,0 1-1,2 2 1,-1 9-2492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06.6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193 6 2656,'0'0'56,"0"0"0,0 0 0,0-1-1,0 1 1,0 0 0,0-1 0,0 1 0,0 0 0,0-1 0,0 1 0,0 0 0,0-1-1,0 1 1,1 0 0,-1 0 0,0-1 0,0 1 0,0 0 0,0-1 0,10 4 4116,-9-2-3705,1 1 0,-1 0-1,0 0 1,1 0 0,-1 0-1,0 0 1,1 5 0,-1-2-269,-1 0 1,0 0 0,0 0 0,-1 0 0,1 0 0,-1 0-1,0-1 1,-1 1 0,1 0 0,-1 0 0,0-1-1,0 1 1,0-1 0,-4 6 0,-6 8 165,-28 31-1,28-35-232,4-5-195,0 0 1,-1 0 0,-11 8 0,11-11-715,0 0-1,0-1 1,0 0 0,-11 4 0,-10 2-5158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07.8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21 1664,'0'0'18,"0"0"0,0 0 0,-1-1 0,1 1 0,0 0 0,0-1 0,0 1-1,0 0 1,0-1 0,-1 1 0,1 0 0,0-1 0,0 1 0,0 0 0,0-1 0,0 1 0,0 0 0,0-1 0,0 1 0,0 0 0,0-1 0,0 1 0,1 0 0,-1-1-1,0 1 1,0 0 0,0-1 0,0 1 0,0 0 0,1-1 0,-1 1 0,0 0 0,0 0 0,1-1 0,-1 1 0,0 0 0,0 0 0,1 0 0,-1-1 0,0 1 0,0 0-1,1 0 1,-1 0 0,0 0 0,1-1 0,-1 1 0,0 0 0,13-7 5440,-11 13-5201,2 18 547,0 0 0,0 28 1,0 4-264,1 13-7,-3-1 123,-3-53-6120,5-22 3186,5 6-384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08.4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82 2976,'1'2'333,"0"1"1,0 0-1,-1 0 0,1-1 1,-1 1-1,0 0 0,0 5 1,1-7-230,-1 0 1,-1 0 0,1 0-1,0 0 1,0 0-1,0 0 1,0 0 0,-1 0-1,1 0 1,-1 0-1,1 0 1,-1 0 0,1 0-1,-1 0 1,1 0-1,-1-1 1,0 1 0,1 0-1,-1 0 1,0-1-1,0 1 1,1 0 0,-1-1-1,0 1 1,-1 0-1,-11 4 552,9-3-574,1 0 1,-1-1-1,0 0 1,0 0-1,1 0 1,-1 0-1,0 0 1,0-1-1,0 0 1,-6 0-1,-2-1 36,0-1-1,0 0 1,1-1-1,-13-5 1,21 6-121,0 1 0,0 0 0,0-1 0,0 0 1,0 0-1,1 0 0,-1 0 0,1 0 0,-3-3 0,4 4-14,0-1 0,0 1-1,0-1 1,0 1-1,1-1 1,-1 1-1,0-1 1,1 0-1,-1 0 1,1 1-1,0-1 1,-1 0 0,1 0-1,0 1 1,0-1-1,0 0 1,1-3-1,0 2-11,0 0 0,0 0 0,1-1-1,-1 1 1,1 1 0,0-1 0,0 0 0,0 0-1,0 1 1,0-1 0,1 1 0,-1-1-1,1 1 1,-1 0 0,1 0 0,4-2-1,1-1-13,0 1-1,0 0 1,1 0-1,16-5 1,-21 8 71,-1 0 0,1 0 1,-1 1-1,1-1 0,0 1 0,-1 0 1,1 0-1,0 0 0,-1 1 1,1-1-1,0 1 0,-1 0 0,1 0 1,-1 0-1,7 3 0,-5-1 103,0 1-1,0 0 1,0 0-1,0 0 1,-1 1-1,1 0 0,-1 0 1,5 7-1,-4-5 34,-1 1-1,1 0 0,-1 0 0,0 0 0,-1 1 1,0-1-1,0 1 0,-1 0 0,0 0 0,-1-1 1,0 1-1,0 15 0,-1-17-73,0-1 0,-1 0 0,0 0 0,0 1 0,-1-1-1,1 0 1,-1 0 0,-1 0 0,1 0 0,-1-1 0,0 1 0,0-1 0,-1 1 0,1-1 0,-1 0 0,0 0-1,-1-1 1,1 1 0,-6 3 0,2-3-711,1 0 0,-1 0-1,-10 4 1,18-9 434,-1 0 0,0 1 0,0-1 0,1 1 0,-1-1 0,0 1 1,1-1-1,-1 1 0,0-1 0,1 1 0,-1 0 0,1-1 0,-1 1 0,1 0 0,-1 0 0,1-1 0,0 1 0,-1 0 1,1 0-1,0-1 0,-1 1 0,1 0 0,0 0 0,0 0 0,0 0 0,0 0 0,0-1 0,0 1 0,0 0 0,0 0 1,0 0-1,0 0 0,1-1 0,-1 1 0,0 0 0,1 0 0,-1 0 0,0-1 0,1 1 0,-1 0 0,2 1 1,5 5-2369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09.0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1 3648,'-1'0'179,"1"0"0,-1 0 0,1 0 0,-1 0 0,1 0 1,-1 0-1,1 0 0,-1 0 0,1 0 0,-1 0 0,-4 4 2149,4-3-2148,1-1-1,0 1 0,-1 0 0,-1 16 895,2-15-957,0 0 1,0 0-1,0 1 1,-1-1-1,1 0 1,0 0-1,-1 0 1,-1 2-1,-22 34 1196,17-29-1160,1 1 0,0-1 1,-6 15-1,11-23-84,62-2-44,46 1-159,-88 1 78,0 1 1,0 0 0,27 9-1,-42-10 59,0 0-1,0 1 1,0-1-1,0 1 0,0 0 1,-1 0-1,1 1 1,-1-1-1,0 1 0,0-1 1,0 1-1,0 0 1,3 4-1,-5-6 53,0 1-1,0 0 1,0 0 0,-1-1 0,1 1-1,0 0 1,-1 0 0,1 0 0,-1 0-1,0 0 1,1 0 0,-1 0 0,0 0-1,0 0 1,0 0 0,-1 0 0,1 0-1,0 0 1,-1 0 0,0 0 0,1 0-1,-1-1 1,0 1 0,0 0 0,0 0-1,0-1 1,0 1 0,-2 2 0,-2 1 44,1 1 1,-1-1-1,-1-1 1,1 1-1,-1-1 1,0 0-1,0 0 1,0-1-1,-10 5 1,-2-1 133,0-1 1,-24 6 0,-23-1-218,42-8-1083,22-3 839,0 0 1,0 0-1,0 0 0,-1 1 1,1-1-1,0 0 0,0 1 1,0-1-1,0 1 1,0 0-1,0-1 0,0 1 1,0 0-1,0-1 0,0 1 1,0 0-1,0 0 1,0 0-1,0 0 0,1 0 1,-2 1-1,-1 6-2961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09.5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39 832,'-17'-13'9522,"18"11"-8959,29-7 1735,-7 3-1855,-17 5-372,0 0 0,0 0 0,0 0-1,0 1 1,8 0 0,11-1 112,149-3 196,-131 4-2064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0.0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24 3072,'-1'0'56,"1"0"-1,-1 0 1,1 0-1,0 0 1,-1 0 0,1 0-1,0 0 1,-1 0 0,1 0-1,-1 0 1,1 0 0,0 0-1,-1 0 1,1 1 0,0-1-1,-1 0 1,1 0-1,0 0 1,-1 1 0,1-1-1,0 0 1,0 0 0,-1 1-1,1-1 1,0 0 0,0 1-1,-1-1 1,1 0 0,0 1-1,0-1 1,0 0-1,0 1 1,-1-1 0,1 0-1,0 1 1,0-1 0,0 0-1,0 1 1,0-1 0,0 1-1,0-1 1,0 1 0,-5 13 1849,3-10-1704,0 0-1,-1 0 0,2 0 0,-1 0 0,0 0 0,1 1 0,-1-1 0,1 1 0,1-1 0,-1 1 0,0-1 1,1 1-1,0 0 0,0-1 0,1 1 0,-1-1 0,1 1 0,0-1 0,0 1 0,0-1 0,3 5 0,-3-5-164,1-1 0,0 0 0,0 1 0,1-1 0,-1 0-1,1 0 1,-1 0 0,1 0 0,0-1 0,0 1-1,0-1 1,0 0 0,1 1 0,-1-2 0,1 1-1,-1 0 1,1-1 0,0 1 0,-1-1 0,1 0 0,0 0-1,0-1 1,0 1 0,0-1 0,5 0 0,7-1 81,-1-1 0,1 0 1,0-2-1,-1 0 0,1 0 1,-1-2-1,-1 0 0,1 0 1,-1-1-1,0-1 0,16-12 1,-24 15-53,0 0 1,0 0-1,-1-1 1,0 1-1,0-1 1,7-11-1,-11 15-39,0 0 0,0 0 0,0 0 0,0 0 0,-1 0 0,1 0 0,0-1 1,-1 1-1,0 0 0,1 0 0,-1-5 0,0 6-15,-1-1 0,1 1 0,0 0 0,-1-1 0,1 1 0,-1 0 0,1 0 0,-1-1 0,0 1 0,1 0 0,-1 0 0,0 0 0,0 0 0,0 0 0,0 0 0,0 0 0,0 0 0,0 0 0,0 1 0,-1-1 0,-1-1 0,-4-2-23,-1 0 1,0 1-1,0-1 1,0 1-1,0 1 1,0 0-1,-1 0 1,1 0-1,-1 1 1,1 1-1,-1-1 1,1 1-1,-1 1 1,0 0-1,1 0 1,-1 0-1,1 1 1,-13 5-1,10-3-86,0 0-1,0 1 0,0 1 1,0 0-1,-12 10 0,19-13-262,0 0 0,1 0 0,0 0 0,0 1-1,0-1 1,0 1 0,0 0 0,1 0 0,-1 0-1,1 0 1,0 0 0,1 1 0,-1-1 0,1 1 0,0-1-1,0 1 1,-1 4 0,2 11-3804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3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11 2304,'-6'-2'2015,"5"1"-1759,1 0 1,-1 1-1,0-1 1,-1 1-1,1-1 1,0 1-1,0-1 0,0 1 1,0 0-1,0-1 1,0 1-1,0 0 1,-2 0-1,-15 1 1154,1 1 0,-32 6-1,31-3-1037,-30 10 0,41-12-314,0 0 1,0 1-1,1-1 0,-1 1 1,1 1-1,-12 9 0,15-11-40,1-1 0,0 1 0,0 1 0,0-1 0,0 0 0,1 0 0,-1 1 0,1-1 0,0 1 0,0-1 0,0 1 0,0-1 0,1 1-1,-1 0 1,1-1 0,0 1 0,0 0 0,0-1 0,1 1 0,-1 0 0,1-1 0,0 1 0,1 3 0,4 10 69,0-1 1,1 0-1,14 23 0,-19-35-40,5 6 10,-1 1-1,2-1 1,-1-1-1,14 14 1,-16-18-8,0-1 1,0 0-1,0 0 1,0 0-1,0-1 0,1 1 1,0-1-1,0-1 1,0 1-1,10 2 1,-13-5-20,1 0 1,0 0 0,-1 0 0,1 0 0,0-1 0,-1 0-1,1 0 1,-1 0 0,1 0 0,-1 0 0,1-1 0,-1 1 0,0-1-1,0 0 1,1 0 0,-2 0 0,1 0 0,0-1 0,3-2-1,5-6 114,0-1-1,-1 0 0,10-15 0,-12 16-37,0-1 0,-1 0 0,-1 0 0,8-19 0,-12 26-79,0 0 0,-1 0 0,0 0-1,0 0 1,0 0 0,-1 0 0,0 0 0,0 0 0,0-1 0,0 1-1,-1 0 1,0 0 0,0 0 0,0 0 0,-4-7 0,-1-2-65,-1 1 1,0 0 0,-1 1-1,-14-18 1,21 29-1,0 0 0,-1-1 0,1 1 0,0 0-1,0 0 1,0 0 0,-1 0 0,1 0 0,-1 1 0,1-1 0,-1 0-1,1 1 1,-1-1 0,1 1 0,-1-1 0,1 1 0,-1 0 0,1 0-1,-1 0 1,0 0 0,1 0 0,-1 0 0,1 0 0,-1 0 0,0 0-1,-2 2 1,0-1-333,0 1-1,1 0 0,-1 0 1,1 1-1,0-1 0,-1 1 1,1-1-1,0 1 0,-3 4 1,5-6 81,1 0 1,-1 0 0,1 0-1,-1 0 1,1 0 0,-1 0-1,1 0 1,0 0 0,-1-1-1,1 2 1,0-1 0,0 0-1,0 0 1,0 0 0,0 0-1,0 0 1,0 0 0,0 0-1,0 0 1,0 0 0,1 0-1,-1 0 1,0 0 0,1 0 0,-1 0-1,1-1 1,-1 1 0,1 0-1,-1 0 1,1 0 0,-1 0-1,1-1 1,0 1 0,0 0-1,1 1 1,10 9-943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4.0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5312,'0'-5'5157,"4"76"-2501,-4-52-2933,1 78 2314,2-33-8906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4.6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17 3552,'2'-4'507,"0"-8"2692,-2 12-3084,0 1-1,-1-1 1,1 0-1,-1 1 0,1-1 1,0 1-1,-1-1 1,1 0-1,0 1 1,-1-1-1,1 1 0,0-1 1,0 1-1,-1-1 1,1 1-1,0-1 0,0 1 1,0-1-1,0 1 1,0 0-1,0-1 0,0 1 1,0-1-1,0 1 1,0 0-1,0 2 245,-28 101 3160,18-71-2757,-10 55 1,18-77-707,1-1-1,0 0 1,1 1-1,1-1 1,-1 1-1,2-1 1,-1 0-1,1 1 1,6 16 0,-6-23 12,-1 0 1,1-1 0,0 1 0,0 0 0,0 0 0,1-1 0,-1 0 0,1 1 0,0-1 0,0 0 0,0 0 0,5 3 0,-7-5-53,1-1 0,-1 1 0,1 0 0,-1 0 0,1-1 0,0 1 0,0-1 0,-1 0 0,1 1 0,0-1 0,0 0 0,-1 0 0,1 0 0,0 0 0,0 0 0,-1-1 0,1 1 0,0 0 0,0-1 0,-1 0 0,1 1 0,0-1 0,-1 0 0,1 0 0,-1 0 0,1 0 0,-1 0 0,0 0-1,1 0 1,1-2 0,-2 2-14,0-1 0,0 1-1,0-1 1,0 1 0,0-1-1,0 0 1,0 1 0,0-1-1,-1 0 1,1 1 0,-1-1-1,1 0 1,-1 0 0,0 0-1,1 0 1,-1 1 0,0-1-1,0 0 1,-1 0 0,1 0-1,0 0 1,0 1 0,-1-1-1,1 0 1,-1 0 0,0 1-1,0-1 1,1 0 0,-1 1-1,0-1 1,0 1 0,0-1-1,-1 1 1,1-1 0,0 1-1,-1 0 1,1 0 0,0-1-1,-1 1 1,0 0 0,1 0-1,-1 1 1,1-1 0,-4-1-1,2 1-72,-1 0 0,1 0 0,0 0 0,-1 0 0,1 1 0,0 0 0,-1-1 0,1 1 1,-1 1-1,1-1 0,0 0 0,-1 1 0,1 0 0,-1-1 0,1 1 0,0 1 0,0-1 0,0 0 0,0 1 0,0 0 0,0-1 0,-3 4 0,-11 5-1451,12-8 856,-1 1-1,1 1 1,0-1 0,1 1-1,-1 0 1,-5 5 0,-6 11-1708,-4 2-1668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5.7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360 22 1472,'0'0'38,"0"0"0,-1 0 1,1 0-1,0 0 0,0 0 0,0 0 1,0 0-1,0 0 0,0 0 0,-1 0 1,1 0-1,0 0 0,0-1 0,0 1 0,0 0 1,0 0-1,0 0 0,0 0 0,0 0 1,-1 0-1,1 0 0,0 0 0,0-1 1,0 1-1,0 0 0,0 0 0,0 0 0,0 0 1,0 0-1,0-1 0,0 1 0,0 0 1,0 0-1,0 0 0,0 0 0,0 0 1,0 0-1,0-1 0,0 1 0,0 0 1,0 0-1,0 0 0,0 0 0,0 0 0,0 0 1,1-1-1,-1 1 0,0 0 0,0 0 1,0 0-1,0 0 0,0 0 0,0 0 1,0 0-1,0 0 0,1-1 0,-1 1 0,0 0 1,0 0 94,1 0 1,-1-1 0,0 1-1,1 0 1,-1-1-1,0 1 1,0 0 0,1-1-1,-1 1 1,0-1 0,0 1-1,0 0 1,1-1-1,-1 1 1,0-1 0,0 1-1,0-1 1,2-3 1462,0 1-397,-7 2-330,-2 1-521,-1 1 1,1 0-1,-13 5 0,-3-1 19,-16 3-115,0 1-1,1 2 1,0 2 0,-43 21 0,69-25-376,11-9 120,1 0 0,0 1 0,0-1 0,0 0 0,0 0 0,-1 1 0,1-1 0,0 0 0,0 1 0,0-1 0,0 0 0,0 1 0,0-1 0,0 0 0,0 1 0,0-1 0,0 0 0,0 1-1,0-1 1,0 0 0,0 1 0,0-1 0,0 0 0,0 1 0,2 0 1,-1 1-1,0-1 1,0 0 0,1 0-1,-1 0 1,0 0-1,1 0 1,-1 0 0,1 0-1,-1 0 1,1-1-1,0 1 1,1 0 0,18 5 5,27 6 0,-28-8-47,35 13 0,-46-14 85,32 14-139,-37-15 218,-1 0 1,1 0-1,0 0 1,-1 1-1,1-1 0,-1 1 1,4 4-1,-7-6-89,1-1 1,-1 0-1,0 1 0,0-1 0,1 1 1,-1-1-1,0 1 0,0-1 0,0 1 1,0-1-1,0 1 0,0-1 0,0 1 0,0-1 1,0 1-1,0-1 0,0 1 0,0 0 1,0-1-1,0 1 0,0-1 0,0 1 0,0-1 1,-1 0-1,1 1 0,0-1 0,0 1 1,-1-1-1,1 1 0,0-1 0,-1 1 1,0 0-1,-14 10 460,-9 0-302,0-1 0,-1-1-1,0-2 1,-29 6 0,-10 3-305,57-14-93,1 0 0,1 0 0,-1 1 0,-7 3 1,11-4-105,0-1 1,0 0 0,0 1 0,0 0 0,0 0 0,0-1 0,0 1-1,0 0 1,1 1 0,-1-1 0,1 0 0,-2 3 0,3-5 193,0 1 0,0 0 0,0-1 0,0 1 0,0-1 0,0 1 0,0 0 0,0-1 1,0 1-1,1-1 0,-1 1 0,0 0 0,0-1 0,0 1 0,1-1 0,-1 1 0,0-1 0,1 1 1,-1-1-1,0 1 0,1-1 0,-1 1 0,1-1 0,-1 0 0,1 1 0,-1-1 0,1 1 0,-1-1 1,1 0-1,-1 0 0,1 1 0,-1-1 0,1 0 0,0 0 0,23 7-1950,5-5-319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23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55 11040,'-67'-50'4096,"59"45"-3168,3 10-289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6.1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269 8 4064,'-4'-2'340,"1"1"1,-1 0-1,0 0 1,0 0-1,0 0 1,0 1-1,0-1 0,0 1 1,0 0-1,0 1 1,0-1-1,0 1 1,0-1-1,0 1 1,-6 2-1,-12 2 431,12-4-455,0 2 0,0-1-1,0 1 1,1 0 0,-1 1-1,1 0 1,0 1-1,0 0 1,0 0 0,-10 9-1,13-10-242,1 1 0,0 0 0,0 1 0,0-1 0,1 1 0,0 0 0,0 0 0,0 0 0,1 1 0,0-1 0,0 1 0,1 0 0,-1-1 0,2 1 0,-3 11 0,3-7 18,0 0 1,1 1-1,0-1 0,1 1 0,0-1 0,1 0 0,0 1 0,0-1 1,2 0-1,5 15 0,-7-21-51,0-1 0,0 1 0,1-1 0,-1 0 0,1 0 0,0 0 0,0-1 0,0 1 0,1-1 0,-1 0 0,1 1 0,0-1 0,0-1 0,0 1 0,0-1 0,0 1 0,1-1 0,-1-1 0,1 1 0,-1 0 0,1-1 0,0 0 0,-1 0 0,1-1 0,0 1 0,0-1 0,5 0 0,12-2-782,-1-1 0,40-11 0,38-22-5651,-69 25 2639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6.6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175 15 3552,'5'-14'3765,"-16"14"43,6 2-3395,-1 0 0,1 0 0,1 0 1,-1 0-1,0 1 0,-8 5 0,-25 22 1164,29-22-1503,1 1-1,0-1 1,0 2-1,1-1 1,1 1-1,0 0 1,0 0-1,0 0 1,2 1-1,-1 0 1,1 0-1,1 1 1,-4 21-1,6-31-69,1 0 0,0 0 0,0 0-1,0 0 1,0 0 0,0 0-1,1 0 1,-1 0 0,1 0 0,-1 0-1,1 0 1,0 0 0,0 0-1,-1-1 1,1 1 0,0 0 0,1-1-1,-1 1 1,0-1 0,0 1-1,1-1 1,-1 1 0,3 1 0,-2-2-7,-1-1 1,1 1 0,0 0 0,-1-1 0,1 1 0,0-1 0,-1 0 0,1 1 0,0-1-1,0 0 1,-1 0 0,1 0 0,0 0 0,0-1 0,-1 1 0,1 0 0,0-1-1,-1 1 1,1-1 0,0 1 0,-1-1 0,1 0 0,-1 0 0,1 0 0,-1 0 0,3-2 0,3-2-33,-1-2 0,0 1 0,0 0 1,-1-1-1,0 0 0,5-8 0,-4 5-42,1 1 0,13-15 0,-16 32 285,-2 4-62,0-1 0,-1 16 0,0-8-227,6 26 109,-6-42-389,0 0 1,0 0-1,0 0 1,0 0-1,0 0 1,1 0-1,-1 0 1,1 0-1,0-1 1,0 1-1,2 2 1,-3-4 151,0-1 1,0 1-1,0-1 1,0 0-1,0 1 1,0-1-1,0 0 1,0 0-1,0 1 1,0-1-1,0 0 1,0 0-1,0 0 1,0 0-1,0-1 1,0 1-1,0 0 1,0 0-1,0 0 1,0-1-1,0 1 1,-1-1-1,1 1 1,0 0-1,0-1 1,0 0-1,0 1 1,0-1-1,-1 1 1,1-1-1,1-1 1,11-11-2944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7.0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37 3232,'25'-23'1383,"-9"10"316,-8 14 568,-6 0-2082,0 0-1,0 0 1,0 0-1,0 0 1,-1 0-1,1 1 1,0-1 0,-1 0-1,1 1 1,-1 0-1,1-1 1,-1 1-1,0 0 1,0 0-1,0 0 1,0 0 0,0 0-1,0 0 1,-1 0-1,2 3 1,0 4 295,0 0 1,0 0-1,0 13 0,0 25 585,2 23-220,3-8-600,-1 66 0,-6-112-1468,1-1 0,3 17 0,-4-31 1048,1 0 0,-1-1 0,0 1 1,0 0-1,0-1 0,0 1 0,1 0 0,-1-1 1,0 1-1,1 0 0,-1-1 0,0 1 0,1-1 0,-1 1 1,1-1-1,-1 1 0,1-1 0,-1 1 0,1-1 0,-1 1 1,1-1-1,0 0 0,-1 1 0,1-1 0,-1 0 1,1 1-1,0-1 0,-1 0 0,1 0 0,0 0 0,-1 0 1,1 0-1,0 0 0,0 0 0,-1 0 0,1 0 0,0 0 1,-1 0-1,1 0 0,1 0 0,6-6-3110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7.7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5888,'21'20'2176,"6"-1"-1664,12 4-160,-13-4 2336,5 6-1536,0 2 1152,4 4-1344,-9 11 767,-3 10-1023,-10 10 64,0 1-448,-8-2-64,-10-6-160,-5-4-64,-11-4 0,-5-5-3775,-9-6 2047,-17 2-6496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9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18 1472,'14'-18'8517,"-14"33"-6682,-4 20-1457,-18 122 2916,14-89-2726,-8 109-46,14-101-2644,2-57-1329,4-9 1014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19.8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44 166 1312,'5'-4'336,"0"0"0,0-1 0,0 1 0,0 1 0,1-1 0,6-2 0,-10 5-208,-1 0 0,0 0 0,0 0 1,0 0-1,0 0 0,0 0 0,0 0 0,-1 0 1,1 0-1,0 0 0,0-1 0,-1 1 0,1 0 0,-1 0 1,1-2-1,5-21 1293,-4-55 1181,-2 66-1983,0 15-535,-1 0 1,1 0-1,-1 0 0,1 0 1,-1 0-1,0 0 0,-2 3 1,-2 7 72,-16 46 513,12-27-525,-23 47 0,27-69-688,0 1 0,1 0 0,0 1 0,-4 20 0,0 15-1115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2:23.3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89 3328,'0'0'4224,"6"4"-2326,33 16-581,-29-15-1121,1 1 0,0-1 0,0-1 0,18 6 0,-26-9-148,1-1-1,-1 1 0,1-1 1,-1 0-1,0 0 0,1 0 1,-1-1-1,0 1 1,1-1-1,-1 1 0,0-1 1,0 0-1,1-1 0,-1 1 1,0 0-1,0-1 0,0 0 1,-1 1-1,1-1 0,0-1 1,2-1-1,-3 2-30,-1 0 1,1 0-1,-1 0 0,0 0 1,0 0-1,1 0 1,-1-1-1,0 1 0,-1 0 1,1-1-1,0 1 0,-1-1 1,1 1-1,-1-1 1,0 1-1,0-1 0,0 1 1,0 0-1,0-1 0,-1 1 1,0-5-1,0 4-10,0 0 0,0-1 0,0 1-1,0 0 1,0 0 0,-1 0 0,0 0-1,1 0 1,-1 0 0,0 0 0,-1 1-1,1-1 1,0 1 0,-1-1 0,-3-2 0,1 2-16,0 1 0,0-1 0,-1 1 1,1 0-1,-1 0 0,0 1 1,1 0-1,-1 0 0,0 0 0,0 1 1,1-1-1,-1 2 0,0-1 0,0 0 1,0 1-1,1 0 0,-1 1 1,1-1-1,-1 1 0,1 0 0,-1 0 1,-7 5-1,7-3 84,-1-1 0,1 2 0,0-1 0,0 1 1,1-1-1,0 2 0,-1-1 0,2 0 0,-1 1 0,1 0 1,-1 0-1,2 1 0,-1-1 0,1 1 0,0 0 0,0-1 0,-2 12 1,1 0 122,2-1 1,0 0 0,1 1 0,1-1 0,0 0 0,2 1 0,3 17 0,-3-22-167,1-1 0,1 1 1,0-1-1,1 0 0,0 0 1,1-1-1,0 0 0,1 0 1,0 0-1,11 12 0,-13-18-78,-1-1 0,1 0 0,0 0-1,0 0 1,1-1 0,-1 1 0,1-2-1,0 1 1,0 0 0,0-1 0,0 0 0,0-1-1,0 1 1,1-1 0,-1 0 0,7-1 0,10 1-1501,-1-2 1,1-1 0,25-4 0,-5-4-1180,-8-4-1012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0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1472,'0'-1'116,"0"-1"-1,0 0 1,0 0 0,1 0 0,-1 1-1,0-1 1,1 0 0,1-3-1,-2 5-24,0-1 0,0 1 0,1-1 0,-1 1 0,1 0-1,-1-1 1,1 1 0,-1-1 0,0 1 0,1 0-1,-1-1 1,1 1 0,-1 0 0,1-1 0,0 1-1,-1 0 1,1 0 0,-1 0 0,1 0 0,-1-1 0,1 1-1,0 0 1,-1 0 0,2 0 0,-1 2 362,1-1-1,-1 1 1,1 0 0,-1-1-1,0 1 1,0 0 0,1 0 0,0 3-1,0 1-267,0 0-1,0 0 0,0 1 0,1 11 1,1 5 195,50 301 1856,-21-100-1240,-15-134-514,13 86 966,-31-175-1404,0 0 0,0-1 0,1 1 1,-1 0-1,0-1 0,0 1 0,0 0 0,0-1 0,0 1 0,0 0 0,0-1 0,0 1 0,0 0 0,-1-1 1,1 1-1,0 0 0,0-1 0,-1 1 0,1 0 0,0-1 0,-1 1 0,1-1 0,-1 2 0,0-3-9,1 1-1,-1-1 0,0 1 1,1-1-1,-1 0 0,1 1 1,-1-1-1,1 0 0,-1 1 1,1-1-1,-1 0 0,1 0 1,0 1-1,0-1 0,-1 0 1,1 0-1,0 0 0,0 0 0,0 1 1,0-1-1,0-1 0,-7-29 155,-5-25-228,-4-21 95,1 9 37,3-4-230,3-1-1,3 0 1,3-89 0,5 147 108,-1 0 0,2 0 0,0 0 0,10-26 0,-10 30 46,2 1 0,-1 1 0,2-1-1,-1 1 1,1-1 0,0 2-1,13-15 1,-15 19 1,0 1 0,1-1 0,-1 1 0,0-1 0,1 1 0,0 0 1,0 1-1,0-1 0,0 1 0,5-1 0,-6 2-8,-1 0 0,0 1 1,0-1-1,0 1 0,1 0 1,-1 0-1,0 0 0,0 1 1,1-1-1,-1 1 0,0 0 1,0 0-1,0 0 0,0 0 1,0 0-1,0 1 0,0-1 0,4 4 1,3 2 97,0 0 0,-1 1-1,0 0 1,16 18 0,-22-22-95,-1-1 0,1 1 0,-1 0-1,0 0 1,0 0 0,-1 1 0,1-1 0,-1 0 0,0 1-1,0-1 1,0 1 0,0-1 0,-1 1 0,0-1-1,0 1 1,-1 7 0,-2 4 12,-2 0 0,0-1-1,0 1 1,-15 27 0,2-4 16,-67 131 423,82-166-461,1 0-1,0 0 1,0 1 0,0-1-1,1 1 1,-1-1-1,1 1 1,0-1-1,-1 9 1,2-11-5,0 0 0,1 0 0,-1 0 0,0 0-1,1 0 1,-1-1 0,1 1 0,-1 0 0,1 0 0,0-1 0,0 1 0,0 0 0,0-1 0,0 1 0,0-1 0,0 1 0,1-1 0,-1 1 0,0-1 0,1 0 0,-1 0 0,1 0 0,-1 0 0,1 0 0,0 0 0,-1 0-1,4 0 1,73 25 3,-57-20-8,1 1 0,-1 1 1,37 19-1,-50-22 4,0 1 0,0-1 0,-1 1 0,1 1 0,-2-1 0,1 1 0,-1 0 0,8 11 0,-13-16 12,1 0 0,-1 1-1,1-1 1,-1 0 0,0 1 0,0-1 0,0 0 0,-1 1 0,1-1 0,-1 1 0,1 0 0,-1-1 0,0 1 0,0-1 0,0 1 0,0 0 0,0-1 0,-1 1 0,1-1 0,-1 1 0,1-1 0,-1 1 0,0-1 0,0 1 0,0-1-1,-1 0 1,1 0 0,0 1 0,-1-1 0,0 0 0,1 0 0,-1 0 0,-2 1 0,-5 5 75,0-1 1,-1 0-1,-19 10 0,5-3 59,0-1 128,0 0 0,-39 13 0,48-21-529,0 0 0,0-1 0,-1-1 0,0-1-1,-26 2 1,41-4 384,-16-2-3007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0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 3808,'-1'-4'215,"-1"-5"867,2 9-1063,0 0 0,0 0 1,1 0-1,-1 0 0,0 0 0,0-1 0,0 1 1,0 0-1,0 0 0,0 0 0,1 0 0,-1 0 1,0 0-1,0 0 0,0 0 0,0 0 0,0-1 1,1 1-1,-1 0 0,0 0 0,0 0 0,0 0 1,0 0-1,1 0 0,-1 0 0,0 0 0,0 0 1,0 0-1,0 0 0,1 0 0,-1 0 0,0 0 1,0 0-1,0 1 0,0-1 0,1 0 0,-1 0 0,0 0 1,0 0-1,0 0 0,0 0 0,0 0 0,1 1 128,-1 0 0,1-1 0,-1 1 0,0 0 0,0 0 0,1-1 0,-1 1 0,0 0 0,0 0 0,0-1 0,0 1 0,0 0 0,0 0 0,0 0 0,0 0 1,0 5 769,7 99 3856,-10 52-2641,-1-32-1134,-3 132 101,7-197-527,1-26-83,-1-33-432,0 1-1,0-1 0,0 0 1,0 0-1,0 1 0,0-1 1,1 0-1,-1 0 0,0 0 1,1 1-1,-1-1 0,0 0 1,1 0-1,0 0 0,0 1 1,4-2-13,-1-2-1,0 1 1,0 0 0,1-1 0,-1 0 0,0 0-1,7-4 1,-5 2-10,11-4-11,0 0 1,0 2-1,0 0 1,1 1-1,-1 1 1,1 1-1,1 0 0,-1 1 1,26 1-1,-37 1-1,-1 1-1,1 0 1,9 3 0,-10-3-1393,0 1 0,0-1 0,10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1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21 200 4896,'-15'-7'1584,"15"7"-1566,0 0 1,0 0-1,0 0 0,-1 0 1,1 0-1,0 0 1,0 0-1,0-1 1,0 1-1,-1 0 0,1 0 1,0 0-1,0 0 1,0 0-1,0 0 1,0 0-1,0-1 0,-1 1 1,1 0-1,0 0 1,0 0-1,0 0 1,0-1-1,0 1 0,0 0 1,0 0-1,0 0 1,0 0-1,0-1 1,0 1-1,0 0 0,0-1 1,-1-2-80,1 2 188,0 0 0,-1 0 0,1 0 0,0 0 0,0 0 0,0 0 0,0 0 0,0 0 0,0 0 0,0 0 0,0 0 0,0 0 0,0 0 0,1 0 0,-1 0 0,0 0 0,1 0 0,-1 0 0,1 0 0,-1 0 0,1 0 0,-1 1 0,1-1 0,1-1 0,17-18 2796,-14 14-2420,0 0 0,1 0-1,10-8 1,2 2-291,0 0 1,1 2 0,1 0 0,0 1 0,0 0 0,1 2 0,25-6 0,-21 8-1056,0 1 0,0 1-1,34 0 1,-57 3 307,0 0 1,0 0-1,0 0 0,0 0 0,0 0 1,0-1-1,0 1 0,0-1 0,0 1 0,0-1 1,0 0-1,2-1 0,0-3-1261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51.5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0 3136,'-3'9'9533,"4"-8"-9204,2 19 981,1 5-61,-4-12-796,1 0 0,1 0 0,0-1 0,1 1-1,6 16 1,28 58 856,-25-63-1105,14 33 142,26 68-139,-7-19-78,-32-77 182,2 0 0,21 32 0,-36-61-301,0 0-1,0 0 1,1 0-1,-1 0 1,0 0-1,0 0 1,0 0-1,0 0 1,1 0-1,-1 0 1,0 0 0,0 0-1,0 0 1,1 0-1,-1 0 1,0 0-1,0 0 1,0 0-1,1 0 1,-1 0-1,0 0 1,0 0-1,0 0 1,0 0 0,1-1-1,-1 1 1,0 0-1,0 0 1,0 0-1,0 0 1,0 0-1,0-1 1,1 1-1,-1 0 1,0 0-1,0 0 1,0 0 0,0-1-1,0 1 1,0 0-1,1-1 32,3-6 17,0 0 0,-1 0 0,0-1 1,0 0-1,0 1 0,1-11 0,2-1-1,-1 1-60,3-12-3,2 0 0,1 0 0,1 1 1,29-48-1,-32 62-47,16-22-87,-23 34 79,0 1-1,1-1 0,-1 1 0,1-1 0,-1 1 1,1 0-1,0 0 0,0 0 0,6-2 0,-8 4 53,0 0 0,-1 0-1,1 0 1,0 0 0,0 0 0,-1 0-1,1 0 1,0 0 0,-1 0-1,1 1 1,0-1 0,-1 0 0,1 1-1,0-1 1,-1 0 0,1 1-1,-1-1 1,1 1 0,0-1 0,-1 1-1,1-1 1,-1 1 0,0-1-1,1 1 1,-1 0 0,1-1 0,-1 1-1,0 0 1,1-1 0,-1 1-1,0 1 1,11 25-4,-11-24-34,3 6 71,-1 1 0,-1-1 0,1 19 0,1 9 40,10 104-139,-10-118 148,5 25-1,-5-30 61,0 0 0,1 25 0,-4-42-115,0 0 1,0 0-1,0-1 0,0 1 0,0 0 0,0 0 0,0 0 0,1 0 1,-1-1-1,0 1 0,0 0 0,1 0 0,-1-1 0,1 1 0,-1 0 1,1 0-1,-1-1 0,1 1 0,-1 0 0,1-1 0,-1 1 0,1-1 1,0 1-1,0-1 0,0 1 0,0-1-1,-1 0-1,1 0 1,0 0 0,-1 0-1,1 0 1,-1 0 0,1 0-1,-1 0 1,1 0 0,0 0-1,-1 0 1,1-1 0,-1 1-1,1 0 1,-1 0 0,1-1-1,-1 1 1,1 0-1,-1-1 1,1 1 0,-1 0-1,1-1 1,-1 1 0,0-1-1,1 1 1,-1-1 0,0 1-1,1-1 1,-1 1 0,0-1-1,0 1 1,1-1 0,-1 1-1,0-1 1,0 1 0,0-2-1,6-18 79,5-38-1,-5 19 69,3-6-201,2 1-1,1 0 1,3 1 0,24-52-1,-10 38-137,-2 0-1093,41-62 0,-24 94-17648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1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67 5408,'-13'-14'2432,"16"6"-2112,2 0 1504,5 8-1056,3-8 1056,0 8-1088,8-9 128,10 6-512,9-5-224,4 5-64,3-2-928,-3 10 480,4-5-3136,-4 6 1920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1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0 159 2560,'1'-3'528,"0"0"-1,0-1 1,-1 1 0,1-1-1,-1-6 1,3-14 4871,-1 13-3837,-2 10-1396,0-1 0,1 1-1,-1 0 1,0-1 0,0 1-1,1 0 1,-1-1 0,0 1-1,1 0 1,0 0 0,-1-1-1,1 1 1,0 0 0,-1 0-1,1 0 1,2-2 0,4-3 97,1 1 0,-1 0 0,2 0 0,-1 0 0,17-5 0,-5 3-44,30-7-1,-6 7-61,0 2 0,0 2 0,1 2 0,49 4-1,-45 3-16,-30-4-1095,24 1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2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59 2912,'-5'3'352,"2"0"-63,1-2 0,-1 1 0,0 0 0,0-1 0,0 1 0,0-1 0,0 0 0,-1 0-1,1 0 1,-4 1 0,17-6 3637,-2 0-3201,19-3 780,0 1 0,46-5 0,0 1-1017,79-15-1072,-50 15-5872,-71 9 4280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3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95 1824,'-1'0'23,"1"0"0,0 0-1,0 0 1,0 0 0,-1 0 0,1 0 0,0 0 0,0 0 0,-1 0-1,1 0 1,0 0 0,0 0 0,0 0 0,-1 0 0,1 0-1,0 0 1,0 0 0,0-1 0,-1 1 0,1 0 0,0 0-1,0 0 1,0 0 0,0-1 0,-1 1 0,1 0 0,0 0-1,0 0 1,0-1 0,0 1 0,0 0 0,0 0 0,0 0 0,0-1-1,-1 1 1,1 0 0,0 0 0,0-1 0,0 1 0,0 0-1,0 0 1,6-15 6415,-7 16-6258,0 1 0,0-1 1,1 0-1,-1 1 0,0-1 0,1 0 1,-1 1-1,1-1 0,0 1 0,-1-1 0,1 1 1,0 2-1,-1 25 291,1-8-138,-18 102 1303,6-52-974,-16 131 912,26-194-1023,3-25-298,0-3-183,-1-22-22,10-72 0,-6 84-26,-1 12-49,8-30 0,28-72 86,-30 98 25,1-1 0,2 2 0,14-24 0,-24 43-45,-1-1 0,1 1 1,0 0-1,0 0 0,0 0 1,0 0-1,0 0 0,0 1 1,0-1-1,0 0 1,1 1-1,-1 0 0,1-1 1,-1 1-1,4-1 0,-4 2-33,0 0 0,0 0 0,0 0-1,0 0 1,0 0 0,0 0 0,0 1 0,-1-1-1,1 0 1,0 1 0,0 0 0,0-1 0,-1 1-1,1 0 1,0 0 0,-1 0 0,1 0-1,-1 0 1,1 0 0,-1 1 0,1-1 0,1 3-1,89 112 811,-63-70-585,41 85 1,-39-68-1,-29-60-216,-1 1 45,1-1 0,0 1 0,0-1 0,1 1-1,-1-1 1,4 4 0,-6-7-45,1 1 0,-1-1-1,1 0 1,-1 1 0,1-1 0,-1 0 0,1 0-1,-1 1 1,1-1 0,-1 0 0,1 0-1,-1 0 1,1 0 0,-1 0 0,1 0 0,-1 0-1,1 0 1,-1 0 0,1 0 0,-1 0-1,2 0 1,-1-1 10,0 1 0,0-1 0,0 1 0,0-1 0,-1 0 0,1 1 0,0-1 0,0 0 0,0 0 0,-1 0 0,1 0 0,0 0 0,1-2 0,3-9 50,1 0 1,-2 0-1,5-17 1,-2 6-31,73-238-1053,-79 257 927,1 0 0,0 0 0,-1 0 0,4-5-1,-4 9 71,-1-1 0,0 1-1,0 0 1,1-1 0,-1 1-1,0 0 1,0-1 0,1 1-1,-1 0 1,0-1 0,1 1-1,-1 0 1,0 0 0,1-1-1,-1 1 1,0 0 0,1 0-1,-1 0 1,1 0 0,-1-1-1,1 1 1,-1 0 0,0 0-1,1 0 1,-1 0 0,1 0-1,-1 0 1,1 0 0,-1 0-1,0 0 1,1 0 0,-1 1-1,1-1 1,-1 0 0,0 0-1,1 0 1,-1 0 0,1 1-1,-1-1 1,0 0 0,1 0-1,-1 1 1,0-1 0,1 0-1,-1 0 1,0 1 0,0-1-1,1 0 1,-1 1 0,0-1-1,0 1 1,1-1 0,-1 0-1,0 1 1,0 0 0,3 5 8,0 0 0,-1 0 0,1 0 0,-1 1 0,-1-1 0,1 1 0,0 8 0,2 9 59,20 98 389,35 150 710,-10-105-2046,-46-160-245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5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0 1824,'-61'3'8069,"51"-3"-7823,-1 1 0,1-1 0,-1 2 1,1-1-1,0 1 0,0 1 0,0 0 0,0 0 0,0 1 0,1 1 1,-1-1-1,-9 8 0,16-9-211,0 0 0,0 0 0,0 0 0,0 0 0,1 1 0,0-1 0,-1 1 0,1 0 0,1 0 0,-1 0 0,0 0 0,1 0 0,0 0 0,0 0 0,0 0 0,0 7 0,0 7 156,0 0-1,3 27 0,-1-42-172,3 56 356,5 84 89,-5-12 281,2 91 16,-7-195-515,-8 47 1,8-72-230,1-1 0,0 1 0,0 0 0,-1-1 0,1 1 0,0-1 0,0 1 0,1 0 0,-1-1 0,0 1 0,0 0 0,1-1 0,-1 1 0,1-1 0,-1 1 0,1-1 0,0 1 0,0-1 0,0 0 0,-1 1 0,1-1 0,0 0 0,1 0 0,-1 1 0,0-1-1,0 0 1,0 0 0,3 1 0,-2 0-21,2 1 102,0 0 0,1 0 0,-1 0-1,1 0 1,0-1 0,0 0-1,0 0 1,0 0 0,6 1-1,9 1 166,22 2-1,-27-4-177,59 1 313,-62-3-592,13-27-11308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6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7 1984,'1'0'123,"-1"-1"0,0 1 0,1-1 0,-1 1 1,1 0-1,-1-1 0,0 1 0,1-1 0,-1 1 0,1 0 0,-1-1 1,1 1-1,-1 0 0,1 0 0,-1 0 0,1-1 0,0 1 0,-1 0 0,1 0 1,-1 0-1,1 0 0,-1 0 0,1 0 0,0 0 0,-1 0 0,1 0 1,-1 0-1,1 0 0,-1 0 0,1 0 0,0 1 0,-1-1 0,1 1 1,0-1 57,1 0 0,-1 0 0,0 0 1,0 0-1,0 1 0,0-1 1,0 1-1,0-1 0,0 1 1,0-1-1,0 1 0,-1-1 1,1 1-1,0 0 0,0-1 1,0 1-1,-1 0 0,1 0 1,0 0-1,0 1 0,0 5 185,-2 0 1,1-1-1,-1 1 0,0 0 0,0-1 0,-4 13 0,3-12-118,-12 45 488,-2-2 0,-27 58 0,34-89-631,-1-1-1,0 0 0,-1-1 0,-1 0 1,-1 0-1,-1-1 0,0-1 0,-27 22 1,31-29 24,0-1 0,-1 0 0,-21 10 0,26-14-121,0-1 0,0 0 0,0 0 0,0-1 0,0 0 0,0 0 0,-1 0 1,1-1-1,-9 0 0,13 0-41,0 0 0,0-1 0,0 1 0,1 0 0,-1-1 0,0 0 0,0 1 0,1-1 0,-1 0 0,0 0 0,1 0 0,-1 0 0,1 0 0,0 0 0,-1 0 0,1-1 0,0 1 0,-1-1 0,1 1 0,0-1 0,0 1 0,0-1 0,-1-2 0,1 1-20,0 0 0,0 0 0,0-1 0,1 1 0,-1 0-1,1-1 1,0 1 0,0-1 0,0 1 0,0 0 0,1-4 0,1-1 14,-1 1 0,2 0 0,-1 0 1,1 0-1,0 0 0,1 1 1,-1-1-1,1 1 0,1 0 1,-1 0-1,1 0 0,0 1 1,6-6-1,-7 8 36,-1 0 1,1 0-1,0 0 1,0 0-1,0 1 1,0 0-1,0 0 1,0 0-1,1 0 1,-1 0-1,1 1 1,-1 0-1,1 0 0,0 0 1,-1 1-1,1 0 1,0 0-1,-1 0 1,1 0-1,0 1 1,7 1-1,-4 1 185,0 1 1,1 0-1,-2 0 0,1 0 0,0 1 1,-1 1-1,0-1 0,0 1 0,-1 0 1,8 9-1,8 11 835,25 39 0,-35-48-667,14 21 246,31 45-130,-54-80-613,0 1 0,-1 0 0,0 0 0,4 8 0,1 8-3827,-5-15 2300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37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2240,'-21'6'6923,"39"-6"-5916,68-2 833,58 2-768,-140 0-1045,0 0 0,-1 0-1,1 1 1,-1 0 0,1-1-1,0 1 1,-1 1 0,0-1-1,1 0 1,-1 1 0,0 0-1,0 0 1,0 0 0,0 0-1,0 0 1,0 0 0,0 1-1,-1-1 1,0 1 0,1 0-1,-1 0 1,0 0 0,0 0-1,0 0 1,-1 0 0,1 1-1,0 3 1,-1-5-21,5 22 116,5 35 1,7 157 749,12 79 138,-15-218-733,10 56 454,-23-109-382,-1 0-1,-3 35 1,-1-5 296,3-52-599,0 0 1,0 0-1,0 0 1,0 0-1,-1 1 1,1-1-1,-1 0 1,1 0-1,-1 0 1,0 0-1,0 0 1,0 0 0,0 0-1,0 0 1,0-1-1,-1 1 1,1 0-1,-2 1 1,0-1-9,0 0 1,1 0 0,-1-1-1,0 1 1,0-1 0,1 0 0,-1 0-1,0 0 1,0 0 0,-1 0-1,-3 0 1,-5-1-112,0 1 1,1-2-1,-1 1 0,0-2 0,-17-3 1,-42-16-3389,54 14 1104,16 7 2200,1 0-1,-1 0 1,1 0-1,0 0 1,-1 0-1,1 0 0,-1-1 1,1 1-1,-4-11-4569,11 7 2237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41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28 3232,'-2'0'183,"0"0"1,0 0-1,0 0 1,0-1-1,0 1 1,0 0-1,0-1 1,0 0-1,-5-3 1552,-4-2 2239,7 5-3180,4 1-773,0 0 1,0-1 104,0 1-105,0 0 0,0 0 0,0 0 0,0 0 1,0 0-1,0 0 0,0 0 0,0 0 0,0 0 0,0 0 0,0 0 0,1 0 0,-1 0 0,0 0 0,0 0 0,0-1 1,0 1-1,0 0 0,0 0 0,-1 0 0,1 0 0,0 0 0,0 0 0,0 0 0,0 0 0,0 0 0,0 0 0,0 0 1,0 0-1,0-1 105,0 1-105,0 0 0,0 0 0,0 0 1,0 0-1,0 0 0,0 0 0,0 0 0,0 0 0,-1 0 0,1 0 0,0 0 0,0 0 0,0 0 0,0 0 0,0 0 1,0 0-1,0 0 0,0 0 0,0 0 0,0 0 0,1 1 78,0 0 0,0 0 0,0-1 1,0 1-1,1 0 0,-1-1 0,0 1 0,0-1 0,1 0 0,-1 1 1,0-1-1,1 0 0,-1 0 0,1 0 0,1 0 0,3 1 44,-1 0-1,1-1 1,0 0-1,8 0 1,81-12 544,-68 9-580,36-2-1099,102 6 0,-139 2-202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43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67 3072,'0'-1'49,"1"1"0,-1 0 0,0-1-1,1 1 1,-1 0 0,0-1 0,0 1 0,0-1 0,1 1 0,-6-10 4316,6 24-3294,-13 101 835,9-70-1359,-24 359 1704,26-340-1899,1-37 720,0-54-528,1 13-434,0 1 1,5-21 0,0 1-144,12-105 82,7-75 168,-12 106-581,-9 87 284,0 0 1,1 0-1,10-22 1,-12 34 40,-2 6 46,-1 0 0,0 1 0,1-1 0,0 1 0,-1-1 0,1 1 1,0-1-1,0 1 0,-1 0 0,1-1 0,0 1 0,2-2 0,1 9 45,1 1-1,-1-1 1,-1 1 0,1-1 0,-1 1 0,4 13 0,71 186 641,-76-201-660,21 42 146,-21-43-79,0 0 0,0 0 1,1-1-1,0 1 1,-1-1-1,1 0 1,1 0-1,-1 0 0,5 4 1,-7-7-71,0 1 0,0-1 0,0 0-1,0 1 1,0-1 0,0 0 0,0 0 0,0 0 0,0 0 0,0 0 0,0 0 0,0 0 0,0 0 0,0 0-1,0 0 1,0 0 0,0-1 0,0 1 0,0 0 0,0-1 0,0 1 0,0-1 0,0 1 0,-1-1 0,1 1-1,0-1 1,0 1 0,0-1 0,-1 0 0,1 0 0,0 1 0,-1-1 0,2-1 0,2-5 55,0 1-1,0-1 1,5-10 0,-5 8-44,34-71 52,16-31-261,-39 83 101,-8 14-84,1 0 0,1 1 1,0 0-1,14-17 0,-22 30 111,-1-1 0,1 0 0,-1 1 0,1-1 0,0 0 1,0 1-1,-1-1 0,1 1 0,0-1 0,0 1 0,0 0 0,-1-1 0,1 1 0,0 0 0,0 0 0,0-1 0,0 1 0,0 0 0,0 0 1,0 0-1,0 0 0,-1 0 0,1 0 0,2 1 0,-2-1 5,1 1 0,-1 0-1,0 0 1,1 0 0,-1 0 0,0 0 0,0 0 0,1 0-1,-1 0 1,0 0 0,0 0 0,-1 1 0,2 1 0,3 6 28,-1 0 0,0 1 0,4 15 1,-6-21 51,14 63 611,13 97 1,-9-42-23,-5-43-328,27 76 1,-41-151-197,5 15-33,-5-13-869,-9-26-6933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47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 1664,'-5'-8'5813,"5"17"-4864,0 414 3723,5-329-3781,0-63-3643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53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66 5152,'-1'0'92,"1"-1"0,-1 1 1,0 0-1,0-1 0,1 1 0,-1 0 1,0-1-1,0 1 0,1 0 0,-1 0 1,0 0-1,0 0 0,0 0 0,0 0 1,1 0-1,-1 0 0,0 0 0,0 0 1,0 0-1,1 1 0,-1-1 0,0 0 1,0 1-1,0-1 0,1 0 0,-1 1 1,0 0-1,-1 0 101,1 1 0,0-1 0,0 1 0,0-1 0,0 1 0,1-1 1,-1 1-1,0 0 0,1-1 0,-1 1 0,1 0 0,-1 3 0,-10 77 4087,5 39-1984,-5 37-504,-22 51 147,9-64-1756,-10 39 239,31-168-191,0 0 0,-1 25 0,4-39-28,5-11 95,12-24-978,14-39 0,13-28 504,-28 71 156,-12 19-27,0 1 0,1 0 0,0 0 0,0 1 0,1-1 0,1 1 0,-1 1 0,1-1 0,10-8 0,-14 14 20,-3 2 27,1 0 0,-1-1 0,0 1 0,0 0 0,1-1 0,-1 1 0,0 0 0,1 0 0,-1 0 0,0-1 0,1 1 0,-1 0 0,0 0 0,1 0 0,-1 0 0,1 0 0,-1 0 0,0 0 0,1-1 0,-1 1 0,0 0 0,1 0 0,-1 1 0,1-1 0,-1 0 0,0 0 0,1 0 0,-1 0 0,0 0 0,1 0 0,-1 0 0,1 1 0,-1-1 0,0 0 0,1 0 0,-1 0 0,0 1 0,0-1 0,1 0 0,-1 0 0,0 1 0,0-1 0,1 0 0,-1 1 0,0-1 0,0 0 0,0 1 0,1-1 0,-1 0 0,0 2 0,2 1 54,0 0-1,-1 0 1,1 0-1,-1 1 1,1-1 0,-1 1-1,0-1 1,-1 1-1,1-1 1,0 5 0,-1 42 462,0-13-267,1 9 36,-1-25-222,1-1-1,1 0 0,1 1 1,7 28-1,-8-44-38,0 0-1,0 0 1,1 0-1,-1 0 1,4 5 0,-5-9-14,-1-1 1,1 1 0,-1 0 0,1 0-1,0-1 1,-1 1 0,1 0-1,-1-1 1,1 1 0,0 0 0,0-1-1,-1 1 1,1-1 0,0 1 0,0-1-1,0 0 1,0 1 0,0-1-1,-1 0 1,1 1 0,0-1 0,0 0-1,0 0 1,0 0 0,0 0 0,0 0-1,0 0 1,0 0 0,0 0 0,0-1-1,-1 1 1,1 0 0,0 0-1,0-1 1,0 1 0,0 0 0,1-2-1,15-12-436,-1-1 0,0 0 0,26-35 0,-7 8 226,132-127 14,-148 153 207,-12 10-5,1 0 0,-1 0 0,0-1 0,0 0 0,8-12 0,-15 19-17,0 0 0,0-1 0,0 1 0,0 0 0,1-1 0,-1 1 0,0 0 0,0-1 0,0 1 0,0 0 0,0-1 0,0 1 0,0 0 0,0 0 0,0-1 0,0 1 0,0 0 0,0-1 0,0 1 0,0 0 1,0-1-1,0 1 0,0 0 0,-1-1 0,1 1 0,0 0 0,0 0 0,0-1 0,0 1 0,-1 0 0,1 0 0,0-1 0,0 1 0,-1 0 0,1 0 0,0-1 0,0 1 0,-1 0 0,1 0 0,0 0 0,0 0 0,-1 0 0,1-1 0,0 1 0,-1 0 0,1 0 0,0 0 0,-1 0 0,1 0 0,0 0 0,-1 0 0,1 0 0,0 0 0,-1 0 0,1 0 0,-1 1 0,-1-2 2,0 1 0,0 0 0,0 0-1,0 1 1,0-1 0,0 0 0,0 1 0,0 0-1,-3 0 1,-4 4 135,-1 1 0,1 0 0,1 1-1,-1-1 1,1 2 0,1-1 0,-1 1 0,1 0 0,1 0 0,-8 12-1,-4 10 7,-24 58-1,27-55-110,8-18-2,1 1 0,0 0 1,-4 19-1,9-31-18,0 0 0,0 1 0,1-1 0,0 0 0,-1 1 0,1-1 0,1 0 0,-1 1 0,1-1 0,-1 0 0,1 1 0,0-1 0,1 0 0,-1 0 0,1 0 0,0 0 0,3 6 0,-3-8-3,-1-1 1,1 1-1,-1-1 1,1 1-1,0-1 1,0 0-1,-1 0 1,1 0-1,0 0 1,0 0-1,0 0 1,0 0-1,0 0 1,0-1-1,1 1 1,-1-1-1,0 0 1,0 1-1,0-1 1,1 0-1,-1 0 1,0-1-1,0 1 1,0 0-1,0-1 1,0 1 0,1-1-1,-1 0 1,0 1-1,2-3 1,3 0 2,-1 0 0,0-1-1,0 0 1,0 0 0,0 0 0,0-1 0,-1 0 0,6-7 0,1-4-147,-1 0 0,0-1 0,-1 0 0,-1-1 0,9-27 0,27-98-213,-44 138 357,1 0-77,-1-1-1,0 1 1,0 0 0,0-6-1,-2 8-422,-2 6 308,-3 8 71,4 0 217,1-1 0,0 1 0,0 0-1,1-1 1,2 19 0,-2-18-2,1-4-64,0 0-1,0 0 0,1-1 1,0 1-1,0 0 1,0-1-1,1 1 0,0-1 1,0 1-1,1-1 1,0-1-1,0 1 0,0 0 1,1-1-1,9 9 0,-11-11-24,0-1-1,0 1 0,1-1 1,-1 0-1,1 0 0,-1 0 0,1 0 1,0-1-1,0 1 0,0-1 1,0 0-1,0 0 0,0-1 1,0 1-1,0-1 0,0 0 0,0 0 1,0 0-1,0-1 0,0 1 1,0-1-1,0 0 0,0 0 1,0 0-1,0-1 0,0 0 0,-1 1 1,5-4-1,0 0 26,-2 0 1,1-1-1,0 1 0,-1-1 1,0-1-1,0 1 0,8-15 0,29-56 43,-39 71-73,63-139 186,-55 113-124,-1-2 1,11-56-1,8-138 27,-27 168-137,-8-112-1,4 163 39,1-2-110,-1 1 1,-1 0-1,0-1 1,-6-16-1,8 27 109,0 0 0,0 0 0,0 0 0,0 0 0,0 0 0,0 1 0,0-1 0,0 0 0,0 0 0,0 0 1,0 0-1,-1 0 0,1 0 0,0 0 0,0 0 0,0 0 0,0 0 0,0 0 0,0 1 0,0-1 0,0 0 0,-1 0 0,1 0 0,0 0 0,0 0 0,0 0 0,0 0 0,0 0 0,0 0 1,0 0-1,-1 0 0,1 0 0,0 0 0,0 0 0,0 0 0,0 0 0,0 0 0,0 0 0,0-1 0,-1 1 0,1 0 0,0 0 0,0 0 0,0 0 0,0 0 0,0 0 0,0 0 0,0 0 0,0 0 1,0 0-1,0 0 0,0-1 0,-1 1 0,1 0 0,0 0 0,0 0 0,0 0 0,0 0 0,0 0 0,0 0 0,0 0 0,0-1 0,0 1 0,0 0 0,0 0 0,0 0 0,0 0 0,0 0 0,0-1 1,-3 12-21,0 7 72,1 1 0,0 0 1,2 0-1,0 0 0,3 19 1,-2-28-10,5 60 230,4 0 1,3-1 0,35 111-1,-10-57-121,21 61-1754,-41-140-1233,-16-40 1680,1 0 1,-1 0-1,0 0 0,1 0 0,0-1 0,0 1 0,4 3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51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2912,'1'2'1241,"0"-7"-882,0 3 303,0 3 75,3 8 1010,4-10-232,3-5-1065,0 0 0,0 0 0,0 1 0,23-6 1,-31 10-457,1 0 0,0 0 0,-1 0 0,1 1 0,0 0 1,-1 0-1,1 0 0,0 0 0,-1 0 0,1 1 0,0 0 1,-1 0-1,1 0 0,-1 0 0,1 0 0,-1 1 0,1-1 0,-1 1 1,0 0-1,5 4 0,-7-5 34,0 0 0,-1 0 0,1 0 0,0 1 0,0-1 0,-1 0 0,1 1 0,0-1 0,-1 0 0,0 1 0,1-1-1,-1 1 1,0-1 0,0 1 0,1-1 0,-1 1 0,0-1 0,-1 1 0,1-1 0,-1 3 0,1 0 14,-1-1 0,0 1 0,0-1 0,0 0 0,0 1 0,-1-1 0,-2 3 0,-13 12 135,15-17-198,1 0 1,-1 1 0,0-1 0,1 1 0,-1 0-1,1-1 1,-1 1 0,-1 3 0,3-4 5,0 0-1,-1 0 1,1 0 0,0 0 0,0 0 0,0 0-1,0 0 1,0 0 0,0 0 0,1 0 0,-1 0-1,0-1 1,0 1 0,1 0 0,-1 0 0,0 0-1,1 0 1,-1 0 0,1 0 0,-1-1 0,1 1-1,0 0 1,-1-1 0,1 1 0,1 1 0,6 6-2,0-1 1,1 0-1,14 9 1,-16-12 167,0 0 1,-1 1-1,1 0 0,-1 0 0,0 0 1,-1 1-1,1 0 0,4 7 1,-10-12-110,1 1 0,0-1 1,-1 1-1,0-1 1,1 1-1,-1-1 1,0 1-1,0-1 0,0 1 1,0 0-1,0-1 1,0 1-1,0-1 0,-1 1 1,1-1-1,-1 1 1,1-1-1,-1 1 1,1-1-1,-1 1 0,0-1 1,0 0-1,1 1 1,-1-1-1,0 0 0,0 0 1,-2 2-1,-1 1 67,-1 1 1,1-1-1,-1 1 0,-9 5 0,7-6-80,0 0 0,0 0 1,0-1-1,-1 0 0,1 0 0,-1-1 1,1 0-1,-1 0 0,-14 1 0,14-3-1337,0 0 0,-16-2 0,15 1-121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52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2400,'0'-2'326,"0"0"0,1 0 0,-1 1 0,1-1 0,-1 0 0,1 1 0,0-1 0,-1 0 0,1 1 0,0-1 0,0 1 0,0 0 0,0-1 0,0 1 0,1 0 0,-1-1 0,0 1 0,1 0 0,-1 0 0,1 0 0,-1 0 0,1 0 0,2 0 0,-4 1-274,1 0 0,-1 0 1,1 0-1,-1 1 1,1-1-1,-1 0 0,0 0 1,1 1-1,-1-1 0,1 0 1,-1 1-1,0-1 0,1 0 1,-1 1-1,0-1 1,0 1-1,1-1 0,-1 1 1,0-1-1,0 0 0,1 1 1,-1-1-1,0 1 1,0-1-1,0 1 0,0 0 1,3 18 498,-2-14-394,1 20 209,-2-1 0,-3 42 0,1-32-88,-13 342 1072,14-358-1195,-5 22 0,3-24 95,0-1 1,1 18-1,2-27-136,0-1 1,1 0 0,0 1-1,1 6 1,-1-11-83,-1 1 1,1-1 0,-1 1-1,1-1 1,0 0-1,0 0 1,-1 1-1,1-1 1,2 2-1,-3-3-31,0 0 0,1 1 0,-1-1 0,1 0 0,-1 0 0,1 1 0,-1-1 0,1 0 0,-1 0 0,1 1 0,-1-1 0,1 0 0,-1 0 0,1 0 0,-1 0 0,1 0 0,0 0 0,-1 0 0,1 0 0,-1 0 0,1 0 0,-1 0 0,1 0 0,0-1-1,32-11-203,-1 0 237,0 1-1,0 2 1,34-5-1,-53 12 4,0 1 1,0 0-1,0 1 0,-1 1 1,1 0-1,17 4 0,-2-1 196,-26-4-610,0 0-1,0 0 1,0 0-1,0 0 1,0 0-1,0 0 1,0 0-1,0-1 1,0 1-1,4-2 1,-2 1-919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53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22 2976,'7'-22'8927,"-12"61"-7369,-2 3-805,-9 72 336,15-100-1031,1 0 1,1 0-1,0 0 0,0 0 1,2 0-1,4 18 1,-4-24-143,-2-2-4,1 1-1,1 0 0,-1-1 1,1 0-1,0 0 0,6 10 1,-9-16 67,1 0-61,-1 0 0,0 1 0,0-1 0,0 0 0,1 1 0,-1-1 0,0 0 0,1 1 0,-1-1 0,0 0 0,1 1 0,-1-1 0,0 0 0,1 0 0,-1 0 1,0 1-1,1-1 0,-1 0 0,1 0 0,-1 0 0,0 0 0,1 0 0,-1 0 0,1 0 0,-1 0 0,1 0 0,-1 0 0,0 0 0,1 0 0,-1 0 0,1 0 0,0 0 0,3-1-1128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53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5312,'-3'-6'2400,"-2"6"-2080,0 0-256,10 0-96,-5 3-384,5 0 192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55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2560,'4'-17'6901,"-1"15"-6483,0-1 0,1 1 0,-1 0 0,0 0 0,1 0 0,-1 1 0,5-2 0,14-3-147,1 1 0,-1 1 1,1 1-1,-1 1 0,32 1 0,113 15 88,-159-13-324,84 3 707,-90-4-785,-8 9 27,-2 18 94,0-1 1,-2 1 0,-21 37-1,7-22 5,-36 48 0,46-70-655,0 1 0,-11 25 0,20-35-1381,0 1-1,1-1 0,-5 19 0,8-10-568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5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0 2976,'-1'1'181,"-1"-1"1,1 0-1,-1 1 1,1-1-1,0 1 0,-1-1 1,1 1-1,-1 0 1,1-1-1,0 1 0,0 0 1,-1 0-1,1 0 1,0 0-1,0 0 0,0 0 1,0 1-1,0-1 1,0 0-1,0 2 0,-13 12 1332,-5-3-401,-1 0-1,-36 15 0,34-17-794,0 1 1,-31 21-1,47-28-269,0 1 1,0-1-1,1 1 0,0 1 0,0-1 0,0 1 0,1 0 1,0 0-1,0 0 0,0 1 0,1 0 0,-5 10 0,3 1 75,1-1-1,0 1 1,-1 27-1,2 56 187,3-59-142,-3 70 470,-24 153 0,-5-38-343,13-121 55,-49 151 0,60-228-280,5-19-35,0-1 0,-5 13 0,8-21-30,-1-1 1,1 1-1,0-1 1,0 1-1,-1-1 1,1 1-1,0 0 1,0-1-1,0 1 1,0-1 0,0 1-1,0-1 1,0 1-1,0 0 1,0-1-1,0 1 1,0-1-1,0 1 1,0-1-1,1 1 1,-1 0-1,0-1 1,0 1-1,0-1 1,1 1-1,-1-1 1,0 1-1,1-1 1,-1 0-1,1 1 1,-1-1-1,0 1 1,1-1-1,-1 0 1,1 1-1,-1-1 1,1 0-1,-1 1 1,1-1 0,-1 0-1,1 0 1,0 0-1,-1 0 1,1 1-1,0-1 1,3 1 44,1 0 0,-1-1 0,0 1 0,7-1 0,100 2 870,103-3-2595,-201-1-372,25-4 0,-14 2 299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2:58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44 2080,'0'-12'5306,"2"10"-4963,0 1 0,1 0-1,-1 0 1,0 0 0,1 0-1,-1 0 1,1 0 0,3 0-1,13-5 217,-10 2-478,1 1 1,0 1-1,-1 0 1,1 0-1,0 1 1,0 0-1,0 1 1,0 0-1,0 0 1,18 4-1,-25-3-62,0-1 0,0 1 0,0 1 0,1-1 0,-1 0 0,0 1 0,-1-1 0,1 1 0,0 0 0,0 0 0,-1 0 0,1 0 0,-1 1 0,1-1 0,-1 0 0,0 1 0,0 0 0,0 0 0,-1-1 0,1 1 0,-1 0 0,1 0 0,-1 1 0,1 3 0,1 7 40,0-1 1,-2 2 0,1-1-1,-2 22 1,0-11-17,-10 337 394,-1 6 694,13 44-161,-3-223-297,0-155-263,-7 60 1,7-90-326,0 1 1,0 0-1,0-1 1,-1 1-1,0-1 1,0 1-1,0-1 1,0 0-1,0 0 1,-6 7-1,6-9-18,1-1 1,-1 1-1,0-1 0,0 1 1,0-1-1,0 0 0,0 0 1,0 1-1,0-2 0,0 1 1,0 0-1,0 0 0,-1-1 0,1 1 1,0-1-1,-1 0 0,1 1 1,0-1-1,0 0 0,-1-1 1,-4 1-1,-4-4-153,0 1 0,0-1 1,0-1-1,0 1 0,1-2 0,0 0 0,0 0 1,0-1-1,1 0 0,-10-9 0,6 4-745,-7-7-2134,-1 5-3943,14 12 4482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00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48 116 2496,'0'0'100,"-1"-1"1,1 1 0,0-1-1,0 1 1,-1-1-1,1 1 1,0-1-1,-1 1 1,1 0-1,0-1 1,-1 1-1,1-1 1,-1 1-1,1 0 1,-1-1 0,1 1-1,-1 0 1,1 0-1,-1-1 1,1 1-1,-1 0 1,1 0-1,-1 0 1,1 0-1,-1 0 1,0 0-1,0 0 1,-15 3 3556,8-1-2684,7-2-916,1 0-1,0 0 1,0 0 0,-1 0-1,1 0 1,0 0 0,0 0 0,-1 0-1,1 0 1,0 0 0,0 0-1,-1 0 1,1 0 0,0 0-1,0-1 1,-1 1 0,1 0 0,0 0-1,0 0 1,0 0 0,-1 0-1,1-1 1,0 1 0,0 0-1,0 0 1,0 0 0,-1-1-1,1 1 1,0 0 0,0 0 0,0-1-1,0 1 1,0 0 0,0-1-1,0 1-38,0 0-1,0 0 1,0 0-1,0 0 0,0 0 1,0 0-1,0 0 1,0 0-1,0 0 1,0 0-1,0-1 0,-1 1 1,1 0-1,0 0 1,0 0-1,0 0 1,0 0-1,0 0 1,0 0-1,0 0 0,0 0 1,0 0-1,0 0 1,0 0-1,0 0 1,0 0-1,0 0 0,-1 0 1,1 0-1,0 0 1,0-1-1,0 1 1,0 0-1,0 0 0,0 0 1,0 0-1,0 0 1,0 0-1,0 0 1,-1 0-1,1 1 0,0-1 1,0 0-1,0 0 1,0 0-1,0 0 1,0 0-1,0 0 1,0 0-1,0 0 0,0 0 1,0 0-1,0 0 1,-1 0-1,1 0 1,0 0-1,0 0 0,0 0 1,0 0-1,0 0 1,0 0-1,0 1 1,7-4 343,1 1-1,-1 1 1,1-1 0,14 0 0,19-3 117,180-27 563,-35 7-701,-182 25-587,0-1-1,0 0 0,0-1 1,0 1-1,-1-1 0,1 0 0,-1 1 1,6-5-1,6-13-7592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0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30 992,'0'0'5338,"-8"0"-4804,10-7 170,-3 6-648,1 1-44,0 0 1,0-1-1,0 1 1,0 0-1,-1 0 0,1-1 1,0 1-1,0 0 1,0 0-1,-1 0 1,1-1-1,0 1 0,0 0 1,0 0-1,-1 0 1,1 0-1,0 0 0,0-1 1,-1 1-1,1 0 1,0 0-1,0 0 0,-1 0 1,1 0-1,0 0 1,-1 0-1,1 0 1,0 0-1,0 0 0,-1 0 1,1 0-1,0 0 1,0 0-1,-1 1 0,0-8 500,2 5-234,-1 8 500,0-5-712,0 1 0,-1 0 0,0 0-1,1 0 1,-1 0 0,0-1-1,0 1 1,0 0 0,0-1 0,0 1-1,-3 2 1,-4 7 95,-2 8 64,2 1 1,0-1-1,-7 34 1,-8 63 144,6-22-112,-70 236 1268,79-302-1231,7-20-138,-1 0 1,-1 0-1,0 0 1,-6 14-1,11-35 1386,6-11-1129,6-10-292,19-63 0,0-40-164,-13 47-21,4 4-121,48-118 0,-36 107-93,-23 112-331,-6-1 685,0 0-1,0 0 1,-2 0 0,1 1 0,-2 0-1,4 22 1,-3-16-81,22 127 285,5 22 222,-31-168-457,6 20 195,-2-19 55,1-10 369,0-5-424,-1-1 0,4-19-1,2-7-157,20-67-23,12-32 56,-36 117-200,-4 13-59,-1 0-1,1 0 1,1 0-1,0 0 1,0 0-1,0 1 1,9-11-1,-12 17 120,-1 0 0,1 1 0,0-1 0,-1 0 0,1 1 0,0-1 0,-1 1-1,1-1 1,0 1 0,0-1 0,0 1 0,0-1 0,-1 1 0,1 0-1,0-1 1,0 1 0,0 0 0,0 0 0,0 0 0,0-1 0,0 1-1,0 0 1,0 0 0,-1 1 0,1-1 0,0 0 0,0 0 0,0 0 0,0 1-1,0-1 1,0 0 0,0 1 0,-1-1 0,1 1 0,0-1 0,0 1-1,0-1 1,1 2 0,0 1 10,1 0 0,-1 0 0,1 0 0,-1 1 0,0-1-1,0 0 1,-1 1 0,1 0 0,1 3 0,4 21 74,-1 0 0,3 36 1,-3-17 94,28 143 255,-22-137-196,29 77-1,-36-115-387,12 26-2302,-8-29 1116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0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487 0 1984,'-2'0'208,"0"1"0,1 0 0,-1-1 0,0 1 0,0 0 0,0 0 0,1 0 0,-1 0 0,0 0 0,1 0 1,-1 0-1,1 0 0,0 1 0,-1-1 0,-1 3 0,-8 6 1321,-5 0-682,-1-1 0,0 0 0,-1-1 0,-28 8 0,4-1-63,29-10-540,-15 6 158,0 1-1,-37 22 0,57-29-356,0 0 1,1 1-1,-1 0 0,1 1 0,0-1 0,0 1 0,1 1 0,0-1 0,1 1 0,-1 0 0,-7 17 0,8-12 7,1 0-1,0 1 1,1-1-1,0 1 1,1 0-1,0 14 1,3 88 547,1-72-428,0 419 1274,-30-212-617,13-148-301,14-101-456,1 0-22,0 0-1,0 0 1,0 0 0,-1 0 0,1 0-1,-1 0 1,0 0 0,1 0 0,-1 0-1,0-1 1,-2 4 0,44-5 388,243-33 48,-281 32-520,16 0-184,0-1 0,0-1 0,-1-1 0,27-8 0,-27 6-507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53.3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83 8896,'-36'-31'3296,"36"39"-2560,13-12-224,-3 4 448,11-9-640,5 1 1887,10-3-1215,15 0-288,24 3-448,14-1-864,-1 9 352,-6 5-6687,6 15 3807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05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3136,'15'-13'4366,"-15"13"-4320,4 8 1230,3 14-175,-4 18-9,-1 49 0,-1-21-609,0-39-338,18 242 1459,-14-230-1225,-3-18-125,1 0 0,10 36 0,-12-55-22,0 0-1,0 1 1,0-1-1,0 8 0,-1-10 281,-1-7 491,-4-4-918,0-1-1,1 1 1,0-1-1,1 0 1,-4-17-1,-5-59 143,11 74-230,-1-4-49,-10-122-86,11 105 107,1 0 0,5-39 0,-3 59-9,0-1 1,1 1-1,1 1 0,0-1 0,1 0 1,0 1-1,1 0 0,0 0 0,13-17 1,-12 20-46,0 1 1,1-1 0,0 2 0,0-1 0,0 1-1,1 0 1,0 1 0,1 0 0,-1 1 0,1-1-1,20-6 1,-16 7-42,1 1-1,-1 0 1,22-3-1,-31 7 113,1 0-1,-1 0 1,0 0-1,1 0 1,-1 1-1,0 0 0,0 0 1,0 0-1,1 0 1,-1 1-1,-1 0 1,1 0-1,6 4 1,-3-1-50,1 0 37,0 1 0,-1 0-1,14 13 1,-19-17 26,-1 0 0,0 1 0,0-1-1,-1 1 1,1 0 0,0 0 0,-1 0 0,0-1 0,0 1 0,1 1 0,-2-1-1,1 0 1,0 0 0,-1 0 0,1 0 0,-1 5 0,0 0 54,-1-1 0,0 1 0,-1 0 0,1 0 0,-2-1 0,1 1 1,-1-1-1,-3 8 0,-5 6 113,-18 26 0,12-24-118,0-1-1,-2-1 0,0-1 0,-1-1 0,-35 27 0,40-35-99,-20 17 38,32-26 14,1 1 0,0-1-1,0 0 1,0 1 0,0 0 0,0-1-1,1 1 1,-1 0 0,1 0-1,0 0 1,-2 4 0,3-5-6,0-1 0,0 1-1,0-1 1,1 1 0,-1-1 0,0 1 0,1-1 0,-1 1-1,0-1 1,1 1 0,0-1 0,-1 1 0,1-1 0,0 0 0,0 1-1,0-1 1,0 0 0,0 0 0,0 0 0,2 2 0,3 2-3,-1 0 0,1-1 0,8 5-1,33 18 57,55 35-117,-91-55 56,-1 2-1,1-1 1,-2 1 0,1 1 0,-1 0 0,13 19 0,-19-24 24,0-1 0,0 1 0,0 1 0,-1-1 0,0 0 0,0 1 1,2 9-1,-4-14 25,0 1 0,0 0 0,0-1 0,0 1 1,0 0-1,0-1 0,0 1 0,-1-1 0,1 1 0,-1-1 1,1 1-1,-1-1 0,0 1 0,0-1 0,0 1 0,1-1 1,-1 0-1,0 1 0,-1-1 0,1 0 0,0 0 0,0 0 1,0 0-1,-1 0 0,1 0 0,0 0 0,-1 0 0,1-1 1,-3 2-1,-5 1 65,0 0 0,0 0 1,0-1-1,0 0 0,0 0 1,0-1-1,-13 0 0,-70-5 40,68 2-170,-60-11-1133,31 0-7418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15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 2144,'-2'-6'610,"4"6"-72,-2 0-469,0 0 0,1 0 0,-1 0 0,0 0 0,1 0 0,-1 0 0,1 0 0,-1 0 0,0 0 0,1 0 0,-1 0 0,0-1 0,0 1 1,1 0-1,-1 0 0,0 0 0,1 0 0,-1-1 0,0 1 0,1 0 0,-1 0 0,0-1 0,1 1 0,4-7 2231,-3 13-471,-1 1-1457,0 2 180,0 0 0,0 0-1,-2 19 1,0-2 105,1 114 1269,0-140-1928,0 0 1,0 1 0,0-1 0,0 0 0,0 1 0,0-1-1,1 0 1,-1 0 0,0 0 0,0 1 0,0-1-1,1 0 1,-1 0 0,0 0 0,0 1 0,1-1 0,-1 0-1,0 0 1,0 0 0,1 0 0,-1 0 0,0 0 0,1 0-1,-1 1 1,0-1 0,0 0 0,1 0 0,-1 0-1,0 0 1,1 0 0,-1 0 0,0 0 0,0-1 0,1 1-1,-1 0 1,15-2-72,-11 1 13,3 0 59,0 0 1,0 0-1,0 0 1,0 1 0,-1 0-1,1 1 1,0-1-1,0 1 1,0 1-1,0-1 1,-1 1 0,9 3-1,-10-2-61,2 0 307,0 0 0,-1 1 0,1 0 0,10 9 0,-16-13-203,0 1-1,0 0 1,0 0-1,0 0 1,0 0-1,0 0 1,-1 0-1,1 0 1,0 0-1,-1 0 0,1 1 1,-1-1-1,1 0 1,-1 0-1,1 1 1,-1-1-1,0 0 1,0 0-1,0 1 1,0-1-1,0 0 1,0 1-1,0-1 1,0 0-1,0 0 0,0 1 1,-1-1-1,1 0 1,-1 0-1,1 1 1,-1-1-1,1 0 1,-1 0-1,0 0 1,-1 2-1,-3 4 31,0-1-1,-1 1 1,0-1 0,0 0-1,-1-1 1,-12 10-1,16-14-205,0 1-1,0-1 0,-1 1 0,1-1 0,0 0 0,0 0 1,0 0-1,-7 0 0,8-1-165,-1 0 0,1 0 0,0 0 0,0-1 1,-1 1-1,1-1 0,0 1 0,0-1 0,0 0 0,0 0 0,0 0 0,0 0 0,0 0 1,-3-2-1,-4-5-1476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15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9 145 6400,'-8'0'2880,"21"-23"-2496,-5 10 1472,5 10-1088,4-13 192,6 9-576,3-9-320,0 5-64,10-5-768,3 4 384,4-4-3616,-2 5 2208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16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 2912,'-2'-7'659,"6"7"411,-3 0-891,0 1-1,0 0 1,0-1 0,-1 1 0,1 0 0,0-1-1,0 1 1,0 0 0,-1 0 0,1 0 0,0 0-1,0 1 1,2 9 690,0 0 0,-1 0 0,-1-1 0,1 2 0,-2 15 0,1-4-232,-3 97 1362,0-1-1806,2-80-841,0-25-2086,0-7 964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16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7552,'-8'30'3424,"-5"40"-2976,3-34 1600,10-5-1216,-3 12-128,3-4-448,-5-5-320,10 2 0,-5-13-1504,8 1 832,-3-9-3616,8 1 2400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17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17 5216,'-9'-17'3840,"23"22"-934,20 6-1746,-24-8-1071,1 0-1,-1 1 1,12 6-1,-18-7-52,-1-1 1,1 0-1,-1 1 0,0-1 0,0 1 0,0 0 0,0 0 0,0 1 1,-1-1-1,1 0 0,-1 1 0,2 5 0,0 0 75,0 0-1,-1 1 1,0 0 0,-1 0-1,0 0 1,0 14-1,-1 65 719,-1-50-496,0 84 262,2 215-144,22-2-4,34 24 1815,-44-248-1636,-11-77-196,-2-32-365,-1-1 1,0 0-1,0 1 1,0-1 0,0 1-1,-1-1 1,1 0-1,0 1 1,-1-1-1,0 0 1,-1 5-1,1-6-34,0 1 0,0-1-1,0 0 1,-1 1-1,1-1 1,0 0 0,0 0-1,-1 0 1,1 0-1,-1 0 1,1 0-1,-1 0 1,0 0 0,1-1-1,-1 1 1,-2 0-1,0 0-36,0 0 0,0-1 1,1 0-1,-1 1 0,0-1 0,0-1 0,0 1 0,0-1 0,0 1 0,0-1 0,1 0 0,-7-3 0,-16-3-226,10 3-69,8 2 63,0 0 1,0 0 0,0 1-1,-14-1 1,8 3-698,1 1-1,-1 0 1,0 1 0,1 0 0,-1 1-1,1 1 1,-19 9 0,-10 10-1737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18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2976,'2'6'9356,"17"-1"-6042,-5-2-4134,33 8 1313,64 10 566,-5-13-652,-8-1 386,-59-2 18,-37-5-827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3:18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20 4640,'-25'-9'1504,"13"6"426,21 4 737,74-6 2828,24 1-3262,43 10-532,-102 1-1447,-31-4-2416,28 1 1,-43-4 1476,4 0-392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44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 2976,'3'-7'1147,"-9"6"-585,5 1-554,3 11 1321,-1 0 1,0 0-1,-1 14 0,6 71 1025,1 0-1230,-7 321 609,0-404-1863,-2 44 239,2-51-800,-1 0 0,-1 0 1,-2 10-1,10-50-9666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45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2 3392,'0'0'41,"-1"-1"0,1 1 0,0 0-1,0 0 1,0 0 0,-1 0 0,1 0 0,0 0 0,0 0 0,0 0-1,-1 0 1,1 0 0,0 0 0,0 0 0,-1 0 0,1 0 0,0 0 0,0 0-1,0 0 1,-1 0 0,1 0 0,0 0 0,0 0 0,0 0 0,-1 0 0,1 0-1,0 1 1,0-1 0,0 0 0,0 0 0,-1 0 0,1 1 0,-6 8 936,0 15 1161,-2 11-1091,-2 0 0,-1 0 0,-1-1 0,-2 0 0,-27 48 0,-24 35-215,-9 14-229,71-125-355,6-4-17,13-7 174,21-18 135,-17 10-445,1 1 1,0 1-1,0 1 1,24-7-1,-33 12-104,1 2 0,0 0 1,-1 0-1,1 1 0,0 1 0,0 0 1,0 1-1,0 0 0,14 3 0,-19-1-267,-1 0 1,1 0-1,0 1 0,-1 1 0,12 6 1,18 8-5708,-25-14 4234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1:57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261 15 3648,'-14'-14'7882,"13"14"-7758,-4 7 2031,-1 13-832,6-20-1250,-19 120 2526,12-66-1908,-9 28 124,-4-1-1,-41 108 0,-10 68-256,54-189-396,13-49-135,-2 0 68,1 1-1,2 0 1,-3 30-1,8-37 96,0-11-60,0-8-7,6-34-98,1 0 1,2 0-1,24-57 0,-29 84-107,1-1 0,0 1-1,1 1 1,1-1-1,0 1 1,1 1 0,0-1-1,20-16 1,-28 27 58,-1 0 0,0 0 0,1 0 1,-1 0-1,0 0 0,1 0 0,-1 1 0,1-1 0,-1 1 0,1-1 1,0 1-1,-1 0 0,1-1 0,-1 1 0,1 0 0,0 0 0,-1 0 0,1 0 1,0 0-1,1 1 0,-1 0 19,0 0-1,0 0 1,0 0 0,0 0-1,0 0 1,0 1 0,0-1 0,-1 1-1,1-1 1,0 1 0,-1-1-1,3 4 1,2 5 67,-1-1 1,0 1-1,0 1 1,4 15-1,-8-26-60,22 80 335,4 10-146,-26-86-176,1 0-1,0 0 1,0 0 0,0 0 0,1 0-1,-1 0 1,1-1 0,0 1-1,0-1 1,0 0 0,1 0 0,-1 0-1,1 0 1,0-1 0,5 4-1,-6-5-3,0 0 1,0 0-1,0 0 0,0 0 0,0-1 0,0 1 0,0-1 0,0 0 0,0 0 0,0 0 0,0 0 1,0 0-1,0-1 0,0 1 0,0-1 0,0 0 0,0 0 0,0 0 0,0 0 0,0-1 0,-1 1 1,5-3-1,4-5 18,-1-1-1,0 0 1,-1 0 0,0-1 0,-1 0 0,13-21 0,7-10-61,0 3 78,38-47 58,-63 84-76,-1-1 0,0 1 0,-1-1 1,1 0-1,2-5 0,-4 7-18,0 1-1,1 0 1,-1-1 0,0 1-1,0 0 1,0-1 0,0 1-1,0 0 1,0-1 0,0 1-1,0 0 1,0-1-1,0 1 1,0 0 0,0-1-1,0 1 1,0 0 0,0-1-1,-1 1 1,1 0 0,0 0-1,0-1 1,0 1 0,-1-1-1,1 1 1,-1 0 0,1 0 0,-1-1 0,0 1-1,1 0 1,-1 0 0,0 0 0,1 0 0,-1 0 0,1 0-1,-1 0 1,0 0 0,1 0 0,-1 0 0,0 0-1,1 0 1,-1 1 0,-1-1 0,-1 2 37,-1-1-1,0 1 1,1 0-1,-1 0 1,1 1 0,-1-1-1,1 1 1,0-1-1,0 1 1,0 0 0,1 0-1,-4 6 1,-3 4 138,-14 27 0,12-16-134,0 1 1,2 1 0,1 0-1,1 0 1,1 0-1,1 1 1,1 0-1,0 32 1,5-54-20,-1 0 0,1 1 0,0-1 0,0 0 0,1 0 0,-1 0 0,1 0 0,0-1 0,3 6 0,-5-9-31,1-1 1,-1 1 0,1-1-1,-1 1 1,1 0-1,-1-1 1,1 1-1,-1-1 1,1 1-1,0-1 1,-1 0-1,1 1 1,0-1 0,-1 1-1,1-1 1,0 0-1,0 0 1,-1 1-1,1-1 1,0 0-1,0 0 1,-1 0-1,1 0 1,0 0 0,0 0-1,-1 0 1,1 0-1,0 0 1,0 0-1,-1-1 1,1 1-1,0 0 1,-1 0-1,1-1 1,0 1 0,1-1-1,1-1 25,1 0 0,-1-1 0,1 1 0,-1-1 0,4-4 0,5-6-4,0 0 1,-2-1-1,15-24 0,22-49-224,-32 57 139,5-11-119,-13 25 103,1 0 1,0 1-1,1 0 0,18-23 0,-24 37-53,-2 7 53,-4 12 23,3-14 51,-21 193-107,20-189 122,1-1-1,0 0 0,1 1 1,-1-1-1,4 14 1,-3-19-2,-1-1 1,1 1-1,-1-1 1,1 1-1,0-1 1,-1 0-1,1 1 1,0-1-1,0 0 1,0 0-1,0 1 1,0-1 0,0 0-1,1 0 1,-1 0-1,0 0 1,0-1-1,1 1 1,-1 0-1,0 0 1,1-1-1,-1 1 1,1-1 0,-1 1-1,1-1 1,-1 0-1,1 1 1,0-1-1,-1 0 1,1 0-1,-1 0 1,1 0-1,2-1 1,4 0 1,-1-1 0,0 0 1,0 0-1,0-1 0,0 1 0,-1-2 1,1 1-1,-1-1 0,10-7 0,3-4-7,27-28 0,-31 27-78,32-25-1,-45 40 61,0-1 1,0 1-1,0 0 0,1-1 0,-1 1 0,0 0 1,1 0-1,-1 1 0,1-1 0,2 0 0,-4 1 8,0 0 0,0 0 0,1 0 0,-1 0-1,0 0 1,0 1 0,0-1 0,0 0-1,0 1 1,0-1 0,0 1 0,0-1 0,0 1-1,0 0 1,0-1 0,0 1 0,0 0 0,0 0-1,0 0 1,0-1 0,-1 1 0,1 0-1,0 1 1,2 3-10,0 1 1,0-1-1,0 1 0,-1-1 0,0 1 1,0 0-1,2 11 0,-2 0 33,1 25 1,-3 0-45,-2 0-1,-8 49 1,-25 80 209,32-159-158,-22 79 73,22-82-56,-1 0 0,0 1 0,0-1 1,-1-1-1,0 1 0,-13 15 0,17-23-27,1 0 0,-1 0 1,0 0-1,0 0 0,0 0 0,0 0 0,0-1 0,0 1 1,0 0-1,0-1 0,0 1 0,0-1 0,0 1 1,0-1-1,0 0 0,-1 1 0,1-1 0,0 0 1,0 0-1,0 0 0,-3 0 0,3 0-1,0 0 1,0-1-1,0 1 0,0-1 0,-1 0 1,1 1-1,0-1 0,0 0 0,0 0 0,0 0 1,0 1-1,1-1 0,-1 0 0,0 0 0,0-1 1,-1-1-1,-1-3-6,0 0 0,1 0-1,-1 0 1,1-1 0,1 0 0,-2-9 0,0-10-76,2 1 0,2-1 0,0 1 0,1-1 0,1 1 0,12-40 0,55-144-150,1 42-129,-58 142 288,1 0-1,1 1 1,1 0 0,25-26-1,-33 41 16,1 0 0,0 1 0,20-14 0,-24 19 30,0 0 0,-1 1 0,1-1-1,0 1 1,1 0 0,-1 0 0,0 1-1,1 0 1,-1 0 0,11-1 0,-15 2 15,1 0 0,-1 0 1,1 0-1,-1 0 1,0 0-1,1 1 0,-1-1 1,1 0-1,-1 1 1,0 0-1,1-1 0,-1 1 1,0 0-1,1-1 1,-1 1-1,0 0 0,0 0 1,0 0-1,2 2 1,-2-1 4,0 0 0,0 0 0,0 0 0,0 0 0,0 0 0,0 0 0,-1 0 0,1 0 0,-1 0 0,0 1 0,1 3 0,-1 3 25,-1 0-1,0-1 1,0 1-1,-1 0 1,-3 10 0,-5 11 141,-15 36 1,20-56-138,0 1-1,-1-2 1,0 1 0,-1 0 0,0-1 0,-14 14-1,20-22-33,0 0-1,1 0 1,-1-1-1,0 1 1,0 0-1,0-1 1,0 1-1,0 0 1,0-1-1,0 1 1,0-1-1,0 0 1,0 1-1,0-1 1,0 0-1,0 1 1,0-1-1,0 0 1,0 0-1,0 0 0,0 0 1,0 0-1,0 0 1,0 0-1,0-1 1,0 1-1,-1 0 1,1 0-1,0-1 1,0 1-1,0-1 1,1 1-1,-1-1 1,0 1-1,-2-2 1,2 1-40,0 0 0,1-1-1,-1 1 1,0 0 0,0-1 0,0 1 0,1 0 0,-1-1 0,1 1 0,-1-1-1,1 1 1,0-1 0,-1 1 0,1-1 0,0 1 0,0-1 0,0 1 0,0-1-1,0 1 1,0-1 0,1 1 0,-1-1 0,1 1 0,0-3 0,1 0-19,0-1 1,0 1-1,1 0 1,-1 0 0,1 0-1,0 1 1,0-1 0,0 1-1,0 0 1,1-1-1,0 1 1,-1 1 0,6-4-1,-6 5 52,-1-1 0,0 1 0,1 0 1,-1 1-1,1-1 0,-1 0 0,1 1 0,-1-1 0,1 1 0,-1 0 0,1 0 0,-1 0 0,1 0 0,-1 0 0,1 0 0,-1 1 1,1-1-1,-1 1 0,1 0 0,-1 0 0,1 0 0,-1 0 0,0 0 0,0 0 0,1 1 0,1 1 0,1 2-25,1 0 0,-1 0 0,0 1 0,-1 0 0,1 0-1,-1 1 1,-1-1 0,6 11 0,1 7-50,8 27 0,-12-27 88,-1 0 0,-1 0-1,-1 0 1,-1 0 0,-1 1 0,-1-1-1,-4 31 1,-36 166 386,36-204-393,-11 48 509,-44 115-1,58-178-485,1-1 1,-1 1-1,0-1 0,0 1 0,1-1 0,-1 0 0,0 1 1,0-1-1,0 0 0,-1 0 0,0 2 0,1-3-16,1 0 0,0 0-1,-1 1 1,1-1 0,-1 0-1,1 0 1,-1 0 0,1 0 0,0 0-1,-1 1 1,1-1 0,-1 0-1,1 0 1,-1 0 0,1 0 0,-1 0-1,1 0 1,-1-1 0,1 1-1,0 0 1,-1 0 0,1 0-1,-1 0 1,1 0 0,-1-1 0,-1 0-8,1-1 0,0 1 0,0-1 0,-1 1 0,1-1 1,0 0-1,0 1 0,1-1 0,-1 0 0,0 0 0,0 1 1,1-1-1,-1 0 0,1 0 0,0 0 0,-1 0 0,1-3 1,-1-41-106,2 0 0,1 0 1,3 0-1,1 1 1,3 0-1,16-51 1,-1 24 31,3 1-1,72-133 1,-90 187-13,1 0 0,0 1 0,1 0 0,1 1 0,1 0-1,22-20 1,-33 33 87,0 0-1,1 0 1,-1 0 0,1 1-1,-1-1 1,1 1-1,-1 0 1,1 0-1,0 0 1,0 0-1,0 0 1,-1 0-1,1 1 1,0 0 0,0-1-1,0 1 1,3 0-1,-4 1 25,1 0 1,-1-1-1,1 1 0,-1 0 0,0 0 0,0 0 1,1 0-1,-1 1 0,0-1 0,0 1 0,0-1 1,0 1-1,-1 0 0,1-1 0,0 1 1,-1 0-1,1 0 0,-1 0 0,2 4 0,2 5 52,0-1-1,-1 1 0,0-1 0,-1 1 1,0 0-1,-1 1 0,0-1 0,-1 0 1,0 14-1,0-15-50,-2 1 1,0-1 0,0 0-1,-1 1 1,0-1-1,0 0 1,-1 0 0,-1 0-1,0 0 1,-5 9-1,7-16-17,0 0 1,1 0-1,-1-1 0,0 1 0,0-1 0,-1 1 0,1-1 0,-1 0 0,1 0 1,-1 0-1,0 0 0,1 0 0,-1-1 0,0 1 0,0-1 0,0 0 0,0 0 1,0 0-1,-1 0 0,1-1 0,0 1 0,0-1 0,-1 1 0,1-1 0,0 0 0,-6-1 1,8 1-22,1 0 0,-1 0 0,1 0 0,-1 0 1,1 0-1,-1-1 0,1 1 0,-1 0 1,1 0-1,-1 0 0,1 0 0,-1 0 0,1-1 1,0 1-1,-1 0 0,1 0 0,-1-1 0,1 1 1,0 0-1,-1-1 0,1 1 0,0 0 1,-1-1-1,1 1 0,0-1 0,0 1 0,-1 0 1,1-1-1,0 1 0,0-1 0,0 1 0,-1-1 1,2 0-3,-1 1 0,0-1 0,0 0 1,1 1-1,-1-1 0,0 1 0,1-1 0,-1 1 1,1-1-1,-1 1 0,1-1 0,-1 1 1,1 0-1,-1-1 0,1 1 0,-1-1 0,1 1 1,-1 0-1,1 0 0,0-1 0,-1 1 1,1 0-1,1 0 0,16-5-26,1 2 1,0 0-1,25 0 0,22-4-42,-35 3 129,1-2 1,57-20-1,-78 22 2,-1-1 0,1 0 0,-1-1-1,0 0 1,0 0 0,-1-1 0,0-1 0,0 1-1,0-1 1,-1-1 0,9-12 0,-8 9-10,-1-2 0,0 1 1,-1-1-1,-1 0 0,7-20 1,-10 25-70,-1 1 0,0-1 0,0 1 0,-1-1 0,0 0 0,0 0 0,-1 1 0,-1-1 0,1 0 1,-4-16-1,3 22 18,0 1 1,1 0 0,-1-1 0,0 1 0,-1 0-1,1 0 1,0 0 0,0-1 0,-1 1 0,1 1-1,-1-1 1,0 0 0,0 0 0,0 0 0,1 1-1,-1-1 1,-3 0 0,3 1-8,1 0 0,-1 1 0,1 0 0,-1-1 0,1 1 0,-1 0 1,1 0-1,-1 0 0,1 0 0,-1 0 0,0 0 0,1 0 0,-1 0 0,1 1 0,-1-1 0,1 1 0,-1-1 0,1 1 1,-1-1-1,1 1 0,0 0 0,-1 0 0,1 0 0,0 0 0,0 0 0,0 0 0,-3 2 0,-2 4 4,1 0 0,-1 0-1,1 1 1,1 0 0,-1 0-1,1 0 1,1 0-1,0 1 1,-5 15 0,3-2 227,1 0-1,-2 42 1,5-55-133,1 0 0,0-1-1,1 1 1,0 0 0,0 0 0,1-1 0,0 1-1,0-1 1,1 1 0,0-1 0,1 0 0,0 0-1,8 12 1,-11-18-53,0-1 0,0 1 0,1-1-1,-1 1 1,1-1 0,0 1 0,-1-1-1,1 0 1,0 0 0,-1 0 0,1 0 0,0 0-1,0 0 1,0-1 0,0 1 0,3 0-1,-2-1-1,1 1-1,-1-1 1,1 0-1,-1-1 0,1 1 1,-1 0-1,0-1 0,7-2 1,3-2-10,0-1 0,0 0 1,20-15-1,-24 16-13,32-24 95,42-37 1,20-16-207,-96 78 95,-1 0 1,0 0-1,1 1 0,-1 0 0,15-4 1,-20 7 18,1-1 1,-1 1-1,0 0 0,1 0 1,-1 0-1,1 0 1,-1 0-1,0 0 1,1 0-1,-1 0 1,0 0-1,1 1 0,-1-1 1,1 1-1,-1-1 1,0 1-1,0-1 1,1 1-1,1 1 1,-1 0 10,0 0 0,-1 0 1,1-1-1,0 2 1,-1-1-1,1 0 0,-1 0 1,0 0-1,0 0 0,1 4 1,1 3 22,0 1 0,-1 0 0,-1 0 1,2 14-1,-2 91 165,-1-69 21,8-53 51,-1 1-292,0-2-1,-1 1 0,0-1 1,-1 0-1,1 0 1,3-10-1,23-56-318,-13 26 156,-17 42 177,5-10-16,0 0 0,1 1 0,0 0-1,2 0 1,13-17 0,-23 31 13,1 0 0,0 0 0,-1 1 0,1-1-1,0 0 1,0 1 0,-1-1 0,1 0 0,0 1 0,0-1 0,0 1 0,0 0 0,0-1 0,0 1 0,0 0 0,0-1-1,0 1 1,1 0 0,-1 0 4,0 0-1,-1 0 1,1 1 0,0-1-1,-1 0 1,1 1-1,-1-1 1,1 0 0,0 1-1,-1-1 1,1 1-1,-1-1 1,1 0 0,-1 1-1,1 0 1,-1-1-1,0 1 1,1-1 0,-1 1-1,1 0 1,1 5-5,0 0 1,0 0-1,-1 0 1,2 11-1,-1-8 40,6 42 70,3 17 127,-9-59-206,0 0 0,1-1 0,0 1 0,1-1 0,6 12 0,-8-16-10,1-1 0,-1 1 0,1 0 0,0-1 0,0 0 0,0 0 0,1 0 0,-1 0 0,1 0 0,0 0 0,-1-1 0,1 0 0,0 0 0,0 0 0,1 0 0,-1-1 0,0 0 0,0 1 0,1-1 1,-1-1-1,1 1 0,-1-1 0,1 0 0,-1 0 0,1 0 0,4-1 0,-2 0 8,0-1 0,0 0 0,1-1 0,-2 1 0,1-1 0,0 0 0,0-1 0,-1 0 0,0 0 0,0 0 0,0-1 1,0 0-1,-1 0 0,0 0 0,5-7 0,6-10-10,-1 0-1,-1-1 1,14-33-1,25-78 53,-48 120-49,7-21-110,-9 24 14,0 0 1,1 0-1,7-13 1,-11 23 78,0 1 1,1-1 0,-1 1-1,0-1 1,0 1 0,1-1 0,-1 1-1,0 0 1,0-1 0,1 1 0,-1-1-1,0 1 1,1 0 0,-1-1-1,1 1 1,-1 0 0,0-1 0,1 1-1,-1 0 1,1 0 0,-1 0-1,1-1 1,-1 1 0,1 0 0,-1 0-1,1 0 1,-1 0 0,1 0-1,-1 0 1,1 0 0,-1 0 0,1 0-1,-1 0 1,1 0 0,-1 0 0,1 0-1,-1 0 1,1 1 0,-1-1-1,1 0 1,-1 0 0,0 0 0,1 1-1,-1-1 1,1 0 0,-1 1-1,0-1 1,1 0 0,-1 1 0,2 1 4,0 0 1,0 1 0,-1-1-1,1 0 1,-1 1 0,0-1-1,1 1 1,0 3 0,9 35 40,-2 0 0,-2 0 0,-2 1 0,-1 0 0,-2 0 0,-5 56 1,2-91-14,0 1 0,0-1 0,-1 0 0,0 1 0,0-1 1,-1 0-1,-3 8 0,5-14-24,1 0 0,-1 0 0,0 1 0,1-1 1,-1 0-1,0 0 0,0 0 0,0 0 0,0 0 0,0 0 0,0 0 0,0 0 0,0 0 1,0 0-1,0 0 0,0-1 0,-1 1 0,1 0 0,0-1 0,0 1 0,-1-1 1,1 0-1,-1 1 0,1-1 0,0 0 0,-1 0 0,1 0 0,0 0 0,-1 0 0,1 0 1,-1 0-1,1 0 0,0-1 0,-1 1 0,1-1 0,0 1 0,-1-1 0,1 1 1,0-1-1,0 0 0,-1 1 0,1-1 0,0 0 0,-1-1 0,-15-12-132,2 0 0,-1-1 0,-23-30 0,34 40 133,-5-8-159,10 9 39,7 4 6,77 28 1668,32 8-1785,-111-35-63,61 12-9045,-58-12 7743,0-1 1,1 0-1,-1 0 0,0 0 1,16-4-1,17-10-2633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45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4160,'4'16'1856,"9"10"-1600,-8-13 1888,4 2-1216,-5 4 1120,0 1-1184,-4-1-32,5 5-512,-5-4-224,3-6-32,-3-1-768,0-1 384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46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4480,'-16'3'8562,"15"-2"-8205,-1 1-58,0 0-1,1 1 1,-1-1 0,1 0-1,-1 0 1,1 1-1,-1 2 1,-2 5-94,1 0 0,0 0 0,-1 15-1,1-5-95,2 1-1,0 0 1,1 0-1,1-1 1,1 1-1,1-1 0,6 24 1,-5-30-69,0-1 0,1-1 0,0 1 0,1-1 1,0 1-1,1-2 0,1 1 0,0-1 0,0 0 0,1-1 1,20 19-1,-23-24 42,1-1 0,0 1 0,0-1 0,0 0 0,0 0 0,0-1 0,1 0 0,9 2 0,-12-4-35,0 0-1,1 0 1,-1 0 0,0 0 0,1-1-1,-1 0 1,0-1 0,1 1-1,-1-1 1,1 0 0,-1 0-1,0 0 1,7-3 0,-6 0-3,0 1 0,0-1 0,-1 0 0,1 0 0,-1 0 1,6-7-1,27-33-161,-29 31 94,0 0 0,-1-1 0,-1 0 0,0 0 0,-1 0 1,5-18-1,-4 8 53,-2 0 1,0 0 0,1-29-1,-6 46 1,1-1-1,-1 0 0,-1 0 1,0 0-1,-3-15 0,3 19-30,0 1-1,0-1 0,-1 1 1,1 0-1,-1 0 0,0-1 0,0 1 1,0 0-1,0 1 0,-1-1 1,1 0-1,-1 1 0,1-1 0,-1 1 1,-5-4-1,-1 1-72,0 1-1,0 0 1,-1 1 0,1 0-1,-1 0 1,0 1 0,1 0-1,-1 1 1,0 0 0,0 0-1,0 1 1,-14 2 0,14-1-523,1 1 0,-1 0 1,1 0-1,0 1 0,0 0 1,0 0-1,0 1 0,-9 6 1,6-1-2221,6 2 912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49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3 2080,'-5'-1'621,"0"1"-1,0-1 1,0 1 0,0 0-1,0 0 1,0 1 0,1-1-1,-1 1 1,0 0 0,0 1 0,0-1-1,-5 3 1,0 1-216,0 0 1,-1 1-1,2 0 0,-11 8 1,16-11-353,0 1 1,1 0-1,0 0 1,-1 0 0,2 0-1,-1 0 1,0 1-1,1-1 1,0 1 0,0 0-1,0-1 1,1 1-1,0 0 1,-1 0-1,1 10 1,-1-3 49,2 0 1,0 0-1,0 0 0,1 0 1,4 17-1,-2-18-35,-1 0 1,2 0 0,0-1-1,0 1 1,1-1-1,0 0 1,0 0-1,1-1 1,1 1 0,-1-2-1,2 1 1,-1-1-1,1 0 1,0 0-1,1-1 1,0 0 0,0 0-1,0-1 1,1-1-1,0 1 1,0-2-1,1 1 1,-1-1 0,1-1-1,0 0 1,0-1-1,17 3 1,-22-5-29,1 0-1,-1 0 1,0-1 0,1 0 0,-1 0 0,0 0-1,0-1 1,0 0 0,0 0 0,0 0-1,0-1 1,-1 0 0,1 0 0,-1 0 0,0-1-1,0 0 1,0 0 0,0 0 0,0-1-1,-1 1 1,0-1 0,0 0 0,4-8-1,-2 1 47,0 0-1,-1 0 0,0 0 1,-1-1-1,0 0 0,3-22 0,-6 26-5,0-1-1,-1 1 0,0 0 0,0 0 0,-1 0 0,0-1 0,0 1 0,-1 0 0,-1 0 0,-4-12 0,4 14-50,-1 1 1,0 0-1,0 0 0,-1 0 0,1 1 1,-1-1-1,-1 1 0,1 1 0,-1-1 1,1 1-1,-1-1 0,-1 2 0,-6-5 1,3 4-129,1-1 0,-1 2 0,0-1 0,0 1 0,0 1 1,-1 0-1,1 0 0,-17 0 0,25 2-263,-1 0 0,1 0-1,0 1 1,0-1 0,0 1 0,0-1 0,0 1-1,-3 1 1,35 16-9636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50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57 3968,'-32'-7'1285,"32"7"-1260,-1 0-1,1-1 1,-1 1-1,1 0 1,-1 0-1,1 0 1,-1 0-1,1 0 1,-1 0-1,1 0 1,-11 5 4551,16-11-2261,9-9-809,-7 11-1345,-1 0 1,1 0 0,0 1 0,0-1 0,0 2-1,0-1 1,1 1 0,-1 0 0,1 1-1,-1-1 1,1 1 0,-1 1 0,15 0 0,-14 1-91,1 0 1,-1 0 0,0 0 0,0 1 0,0 1 0,0-1 0,-1 1 0,1 1 0,-1-1 0,0 1 0,0 1 0,12 8-1,-16-10-42,0-1-1,-1 1 0,0 0 0,1 0 0,-1 0 0,0 0 0,-1 1 0,1-1 0,0 0 0,-1 1 0,0-1 0,0 1 0,0 0 0,0-1 0,-1 1 0,1 0 0,-1-1 0,0 1 0,0 0 0,-1 7 0,-2 4 44,0 1-1,-1-1 1,-10 24-1,11-30-39,-13 35 283,-41 79-1,-6-24-198,15-27 360,28-46-84,17-22-346,-1 0 0,1 1-1,0-1 1,0 0 0,0 1-1,1 0 1,-4 8 0,6-12-37,0-1 0,0 0 1,0 0-1,0 1 1,-1-1-1,1 0 0,0 0 1,0 0-1,0 1 1,0-1-1,0 0 0,0 0 1,0 1-1,0-1 0,0 0 1,1 0-1,-1 1 1,0-1-1,0 0 0,0 0 1,0 0-1,0 1 0,0-1 1,0 0-1,0 0 1,1 0-1,-1 1 0,0-1 1,0 0-1,0 0 1,0 0-1,1 0 0,-1 1 1,0-1-1,0 0 0,1 0 1,-1 0-1,0 0 1,0 0-1,0 0 0,1 0 1,-1 0-1,0 0 0,0 0 1,1 0-1,-1 0 1,13-2 211,-10 1-131,56-10 553,1 2 1,87-2-1,-129 12-457,-1 0-1,1 1 1,17 4-1,7 7-1073,-34-10-1046,0 1 1,13 8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50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15 5312,'-22'-12'1701,"15"10"-1024,-1 4-8,0 0-1,0 1 1,0 0 0,0 1-1,1 0 1,-1 0-1,1 0 1,-10 9-1,-55 50 2401,66-56-2912,-6 4 171,0 0 0,1 1 0,1 1 0,0 0 0,0 0 0,1 1 0,1 0 0,1 1 0,-11 26 0,12-19-170,0 0 1,1 1 0,1 0 0,2 0-1,0 0 1,1 0 0,5 44-1,-3-55-129,2-1 0,-1 1-1,2-1 1,-1 0-1,2 0 1,-1 0 0,11 16-1,-10-20-5,0 0 0,0 0-1,1 0 1,0-1 0,0 0-1,0 0 1,1-1 0,0 0-1,0 0 1,1 0 0,10 4-1,-12-6-35,-1-1 0,1 0-1,0 0 1,1-1-1,-1 1 1,0-1 0,0-1-1,0 1 1,1-1-1,7-1 1,-10 1-13,0-1 1,0 0-1,-1 0 0,1 0 1,0 0-1,-1 0 1,1-1-1,-1 0 0,1 1 1,-1-1-1,0-1 0,0 1 1,0 0-1,0-1 0,0 1 1,0-1-1,-1 0 0,4-5 1,-3 3 5,-1 1 1,0 0 0,0-1 0,-1 0 0,1 0-1,-1 1 1,0-1 0,0 0 0,-1 0 0,1 0-1,-1 0 1,0 0 0,0 0 0,-1 0 0,0 0-1,0 1 1,0-1 0,0 0 0,-1 0 0,1 1 0,-1-1-1,-1 1 1,1-1 0,0 1 0,-1 0 0,0 0-1,0 0 1,0 0 0,-1 1 0,1-1 0,-1 1-1,0 0 1,0 0 0,-7-4 0,4 3-56,-1 0 1,1 1 0,-1 0 0,0 1-1,0-1 1,0 1 0,0 1-1,0 0 1,0 0 0,-14 0 0,17 1-195,0 1 0,0-1 0,0 1 0,0 0 0,0 0 1,0 1-1,0-1 0,0 1 0,1 0 0,-1 1 0,1-1 0,-1 1 1,1 0-1,0 0 0,0 0 0,0 0 0,1 1 0,-6 5 1,2 4-2479,6 2 886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51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 5408,'-55'0'3050,"51"1"-2668,0 0 0,0 1-1,0-1 1,0 1 0,1 0-1,-1 0 1,0 0 0,1 0-1,0 1 1,-1 0 0,1-1-1,0 1 1,0 0 0,1 0-1,-6 7 1,-1 2 95,1 0 1,0 0 0,1 1-1,0-1 1,0 2-1,2-1 1,0 1-1,-6 22 1,9-22-382,-1 0 0,2 0 0,0 0 0,1 1 0,0-1 0,1 0 0,1 1 0,0-1 0,1 0 0,0 0 0,1-1 0,1 1 0,0-1 0,7 14 0,-5-15-49,0 0-1,0-1 0,1 0 0,0-1 1,1 0-1,1 0 0,-1 0 0,1-2 0,22 16 1,-27-20-21,0-1 0,1 0 1,-1-1-1,0 1 0,1-1 1,0 0-1,-1-1 0,1 1 0,0-1 1,0 0-1,-1-1 0,1 1 1,0-1-1,0 0 0,0 0 1,0-1-1,0 0 0,0 0 1,-1-1-1,1 1 0,0-1 0,-1 0 1,1-1-1,8-4 0,-4 0 23,-1-1-1,0 0 1,0 0-1,-1-1 1,0 0-1,0 0 1,-1-1-1,0 1 1,5-13-1,-1 2-98,-1-1-1,-1 0 1,11-39-1,-16 43-132,5-34-1,-8 44 154,-1-1 0,0 1 0,0 0 0,-1-1-1,0 1 1,0 0 0,-4-10 0,2 9 8,0-1 1,-1 1-1,-1 0 1,1 0-1,-1 0 0,0 1 1,-1 0-1,0 0 0,0 0 1,-1 1-1,1 0 1,-1 0-1,-1 0 0,1 1 1,-1 0-1,0 1 1,-12-6-1,8 5-161,-1 1 0,1 0 0,-1 0-1,0 1 1,0 1 0,0 0 0,-1 1 0,1 0 0,0 1 0,0 1 0,-21 3-1,28-3-284,0 0-1,1 1 0,-1 0 1,0 0-1,0 0 1,1 1-1,-7 3 0,-3 10-1237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52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24 4640,'0'-1'99,"-7"-13"1933,6 5 1639,2 36 2209,1 18-4784,-4 58 1337,0 60-343,4 98-954,-3-138-3003,0-110 2049,-2 3-4291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52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7872,'0'-3'7296,"15"3"-5921,1-5 1793,11 2-1856,7-5 256,7 8-960,11-8-288,5 5-192,-1-6-608,3 9 256,-12-8-3904,-7 0 2240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58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 3648,'-13'-8'7288,"22"8"-6905,-1 1-1,0-1 1,0 1-1,0 1 1,12 3 0,54 19 1192,-28-10-841,-35-11-657,0 0-1,1-1 1,-1 0 0,21 0 0,47-4 179,-67 1-219,24-3 149,56-13 0,-44 7-110,37-6 137,-72 15-132,-10 3 115,-15 10 324,-2-2-255,-14 17 101,1 0 0,-38 52 0,49-56-247,1 1 0,0 1-1,2 0 1,1 0-1,-13 42 1,-29 140-1204,53-205 969,0 5-471,-1-1 1,1 1-1,0 8 1,1-13 192,0-1-1,0 0 1,0 1 0,0-1 0,0 0 0,1 1 0,-1-1 0,0 0 0,1 1 0,-1-1 0,1 0 0,-1 0 0,1 0 0,0 1 0,-1-1 0,1 0 0,0 0 0,0 0 0,0 0 0,0 0 0,0 0 0,0 0-1,1 0 1,10 4-2992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59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15 6976,'0'-14'3168,"-22"44"-2752,9-10 736,5-1-704,-15 9 1376,5 0-1024,-3-1-160,3-4-416,5-4-288,5-3 0,8-7-2496,3-6 1376,10-11-3648,5 4 2720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2:09.4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64 562 3072,'-8'-6'5227,"8"5"-5158,-1 7 255,1 0 0,-2 0-1,1-1 1,-1 1 0,-3 7 0,-2 7-33,-23 112 1009,27-113-1204,0 1 1,2 0-1,0 1 0,4 31 1,-3-46-70,1-1 1,0 1 0,1 0 0,-1-1 0,1 1-1,0-1 1,0 1 0,1-1 0,-1 0 0,1 0 0,0 0-1,1 0 1,6 7 0,-9-11 13,0 0 1,0-1-1,-1 1 1,1 0-1,0-1 1,0 1-1,0-1 1,0 1-1,0-1 1,0 1-1,0-1 1,0 0-1,1 1 1,-1-1-1,0 0 1,0 0-1,0 0 1,0 0-1,0 0 1,0 0-1,0 0 1,1 0-1,-1 0 1,1-1-1,1 0 21,-1 0 0,1-1 0,-1 1 1,0-1-1,0 1 0,0-1 0,0 0 0,0 0 0,0 0 0,2-2 0,2-5 78,1 0-1,-2-1 0,9-18 0,-5 6-99,-1 1-1,-2-2 1,0 1-1,3-30 1,-7 42-223,-8 28-1064,5-11 1311,-1 1-141,1-1-1,0 0 0,0 1 0,1 0 1,0-1-1,0 1 0,1-1 0,0 1 1,3 10-1,-4-15 95,1 0 0,0-1 0,0 1 0,0-1 0,0 1 0,0-1 0,0 0 0,1 1 0,-1-1 0,1 0 0,0 0 0,0 0 0,-1 0 0,1 0 0,0 0 0,1-1 0,-1 1 0,0-1 0,0 1 0,1-1 0,-1 0 0,1 0 0,-1 0 0,1 0 0,-1-1 1,1 1-1,0 0 0,-1-1 0,5 0 0,-2 0 41,0 0 0,-1-1 0,1 1 0,0-1 0,-1 0 0,1-1 0,-1 1 0,0-1 0,1 0 0,-1 0 0,0 0 0,0-1 0,4-3 0,-2 2 7,0-2 0,-1 1 0,1-1 0,-1 0 0,-1 0 0,1 0 0,5-11 0,-4 5-5,0-1 1,-1 0 0,-1 0-1,0 0 1,0 0-1,-2 0 1,0-1-1,1-24 1,-3 31-31,-1-26-27,0 31-26,1 0 0,-1 1 0,1-1 0,-1 0 0,1 1 0,-1-1 0,0 0 0,0 1 0,1-1 0,-1 1 0,0 0 0,-1-1 0,1 1 0,0 0 0,0-1 1,-2 0-1,2 2 14,1 0 0,0 0 1,0 0-1,-1 0 1,1-1-1,0 1 1,0 0-1,0 0 1,-1 0-1,1 0 1,0 0-1,0 0 1,0 0-1,-1-1 1,1 1-1,0 0 0,0 0 1,0 0-1,0 0 1,-1-1-1,1 1 1,0 0-1,0 0 1,0 0-1,0-1 1,0 1-1,0 0 1,0 0-1,0 0 1,0-1-1,0 1 0,0 0 1,0 0-1,0-1 1,0 1-1,0 0 1,0 0-1,0 0 1,0-1-1,0 1 1,0 0-1,0 0 1,0-1-1,0 1 1,0 0-1,0 0 0,0 0 1,1-1-1,-1 1 1,0 0-1,0 0 1,0 0-1,0 0 1,0-1-1,1 1 1,-1 0-1,0 0 1,0 0-1,0 0 1,1 0-1,-1 0 0,0 0 1,0-1-1,1 1 1,18-4-514,-14 3 564,39-8-282,-11 4 240,60-20 1,-83 21 67,-1 0 0,1 0 1,-1-1-1,0 0 0,-1 0 0,1-1 1,-1 0-1,0-1 0,0 0 1,10-12-1,-8 5-22,-1 0-1,0 0 1,0-1-1,-2 0 1,0-1 0,0 0-1,-2 0 1,6-21-1,-5 4 149,-1 0-1,-1 0 0,-2-43 1,-1 31-173,0 18-285,-4-41 0,0 51 5,3 17 247,0 1 0,0-1 0,0 0 0,-1 0 0,1 0 0,0 0 0,0 1 1,0-1-1,0 0 0,0 0 0,0 0 0,0 0 0,-1 1 0,1-1 0,0 0 0,0 0 1,0 0-1,0 0 0,0 0 0,-1 1 0,1-1 0,0 0 0,0 0 0,0 0 0,-1 0 1,1 0-1,0 0 0,0 0 0,0 0 0,-1 0 0,1 0 0,0 0 0,0 0 0,0 0 1,-1 0-1,1 0 0,0 0 0,0 0 0,0 0 0,-1 0 0,1 0 0,0 0 1,0 0-1,0-1 0,0 1 0,-1 0 0,1 0 0,0 0 0,0 0 0,0 0 0,0-1 1,-1 1-1,1 0 0,0 0 0,0 0 0,0 0 0,0-1 0,0 1 0,0 0 0,0 0 1,0 0-1,0 0 0,0-1 0,0 1 0,-1 0 0,1-1 0,-3 10-9,0 0 0,1 0 0,0 0 0,0 0 0,0 0 0,2 0 0,-1 16 0,-1 3 29,-28 796 1400,30-807-1098,0-17-298,0 0 1,0 0-1,0 0 1,0 0 0,0 0-1,0 0 1,0 0 0,0 0-1,0 0 1,0 0 0,0 0-1,0 0 1,0 0 0,0 0-1,0 0 1,0 0 0,0 0-1,0 0 1,0 0 0,0 0-1,1 0 1,-1 0-1,0 0 1,0 0 0,0 0-1,0 0 1,0 0 0,0 0-1,0 0 1,0 0 0,0 0-1,0 0 1,0 0 0,0 0-1,0 0 1,0 0 0,0 0-1,0 0 1,0 0-1,0 0 1,0 0 0,1 0-1,-1 0 1,0 0 0,0 0-1,0 0 1,0 0 0,0 0-1,0 0 1,0 0 0,0 0-1,0 0 1,0 0 0,0 0-1,0 0 1,0 0 0,0 0-1,0 1 1,0-1-1,0 0 1,3-5 74,3-9-33,0-1-1,-2 0 1,1 1 0,-2-2-1,3-22 1,8-33-29,-11 59-5,4-13-238,13-32 0,-20 56 199,1 0 0,-1 0-1,1 0 1,-1 0 0,1 0 0,0 0 0,-1 0 0,1 0-1,0 0 1,0 0 0,0 0 0,0 0 0,0 0 0,0 1-1,0-1 1,0 0 0,0 1 0,1-2 0,-1 2 12,0 0 1,0 0-1,-1 1 1,1-1 0,0 0-1,0 0 1,-1 0-1,1 0 1,0 1-1,-1-1 1,1 0-1,0 1 1,-1-1-1,1 1 1,-1-1-1,1 1 1,0-1 0,-1 1-1,1-1 1,-1 1-1,0-1 1,1 1-1,-1-1 1,1 1-1,-1 0 1,0-1-1,1 1 1,-1 0 0,0-1-1,0 1 1,1 1-1,9 38 26,-2-7 186,0-6-11,-3-9-113,0 0 0,2-1 0,9 20 0,-14-32-65,1-1-1,0 1 0,0-1 1,0 0-1,0 0 0,1 0 1,-1 0-1,1-1 0,0 1 1,0-1-1,1 0 0,-1 0 1,1-1-1,-1 1 0,1-1 0,5 2 1,-6-3 7,0-1 0,1 1 0,-1-1-1,0 0 1,0 0 0,0 0 0,0-1 0,1 1 0,-1-1 0,0 0 0,0 0 0,0-1 0,0 1 0,-1-1 0,7-3-1,0-1 38,1-1 0,-1 0 0,0 0 0,9-9 0,-8 3-33,0 1 0,0-1-1,-1-1 1,-1 0 0,-1 0-1,0-1 1,0 0 0,-2 0-1,9-29 1,-12 34 14,-1 0-1,0 1 1,-1-1 0,0 0-1,-1-16 1,0 21-74,0 0 1,-1 0-1,0 1 0,0-1 1,0 0-1,0 1 0,-1-1 1,0 1-1,0 0 0,0-1 1,-1 1-1,1 0 0,-6-6 1,7 9 18,1 0 0,-1 1-1,1-1 1,-1 0 0,1 1 0,-1-1 0,0 1 0,1-1 0,-1 1 0,0-1-1,1 1 1,-1-1 0,0 1 0,0 0 0,1-1 0,-1 1 0,0 0-1,0 0 1,0 0 0,1 0 0,-1-1 0,0 1 0,0 0 0,0 0 0,0 1-1,1-1 1,-1 0 0,0 0 0,0 0 0,0 0 0,1 1 0,-1-1 0,0 0-1,0 1 1,1-1 0,-1 1 0,0-1 0,1 1 0,-1-1 0,0 1 0,1-1-1,-1 1 1,1-1 0,-1 1 0,1 0 0,-1 0 0,-1 2-11,0 0 0,0 1 0,0-1 1,1 0-1,0 1 0,-1-1 0,1 1 0,1-1 1,-2 5-1,2 3 17,-1 0 0,2 0 1,0-1-1,0 1 0,1 0 0,0-1 1,1 0-1,0 1 0,8 18 1,-7-21 23,1 1 1,-1-1-1,1 0 1,1 0 0,0-1-1,0 1 1,0-1 0,1-1-1,0 1 1,0-1 0,12 8-1,-16-13-2,-1 0 0,0 1 0,1-1 0,-1 0 0,1 0 0,-1-1 0,1 1 0,-1-1 0,1 1 0,0-1 0,-1 0 0,1 0 0,-1 0 0,1 0 0,0 0 0,-1 0 0,1-1 0,-1 0 0,1 1 0,-1-1 0,1 0 0,-1 0 0,1 0 0,-1 0 0,0-1 0,1 1-1,-1-1 1,0 1 0,0-1 0,3-4 0,5-4 43,-1-1-1,0-1 0,-1 0 1,10-19-1,-6 10 56,53-76-293,-50 80-77,-7 15 183,-8 2 84,1 0 0,-1 1 0,0-1 0,0 0 0,1 0-1,-1 1 1,0-1 0,0 0 0,1 1 0,-1-1-1,0 1 1,0-1 0,0 0 0,0 1 0,0-1-1,0 1 1,1-1 0,-1 0 0,0 1 0,0-1 0,0 1-1,0-1 1,0 0 0,-1 1 0,0 33 405,-8 40 0,4-39-167,-1 42 0,9-51 63,-2-26-289,0-1 0,0 1 0,0-1 0,0 1 0,0-1-1,0 0 1,0 1 0,0-1 0,0 0 0,0 0 0,-1 0 0,1 1 0,1-3 0,23-39-61,-21 34 26,0 0 0,1 0 0,0 0 0,0 1 0,0 0 0,1 0 1,0 0-1,8-6 0,-13 13 11,-1-1 0,1 1-1,0-1 1,0 1 0,0-1 0,-1 1 0,1-1 0,0 1 0,0 0 0,0-1 0,0 1 0,0 0 0,0 0 0,0 0-1,0 0 1,0 0 0,0 0 0,0 0 0,0 0 0,-1 0 0,3 1 0,-2-1 0,1 1 0,-1 0-1,0 0 1,1-1 0,-1 1 0,0 0 0,0 0 0,0 0 0,0 1 0,0-1 0,0 0-1,1 2 1,3 6 19,-1-1 0,0 1-1,4 16 1,-4-13 51,-2-4 21,2 1 0,-1-1 0,1 0 0,1 0 0,10 14 0,-13-20-250,0 1 0,1 0 0,0 0 0,-1-1 0,1 1 0,0-1 0,0 0 0,1 0 0,-1 0-1,0 0 1,1-1 0,-1 0 0,1 1 0,-1-1 0,1 0 0,0-1 0,3 2 0,-3-2-306,0 1 1,0-1-1,0 0 1,0 0-1,0 0 1,0-1-1,0 1 0,0-1 1,0 0-1,0 0 1,0 0-1,0-1 1,-1 1-1,1-1 1,-1 0-1,1 0 1,-1 0-1,0 0 1,1-1-1,-1 1 0,0-1 1,-1 0-1,5-4 1,19-31-2941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7:59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15 5728,'-25'-6'1840,"25"5"-1820,-1 1-1,1 0 1,0 0 0,0 0 0,-1 0-1,1 0 1,0 0 0,-1 0-1,1 0 1,0 0 0,0 0 0,-1 0-1,1 0 1,0 0 0,0 0 0,-1 0-1,1 0 1,0 0 0,0 0 0,-1 0-1,1 0 1,0 0 0,0 0 0,-1 1-1,1-1 1,0 0 0,0 0 0,-1 0-1,1 0 1,0 1 0,0-1 0,0 0-1,-1 0 1,1 0 0,0 1 0,0-1-1,-6 7 413,1-1 0,0 1 0,0 0 0,1 0 0,-4 8 0,3-4 88,1-1 0,1 1 0,0 0-1,0 0 1,1 0 0,-1 17 0,2-22-475,1 0 0,0 0 0,1-1 0,-1 1 0,1 0 0,0 0 0,1 0 0,-1-1 0,1 1 0,0-1 1,1 1-1,-1-1 0,1 0 0,5 8 0,-5-10-24,-1-1 0,1 1 0,0-1 0,0 0 1,0 0-1,0 0 0,0 0 0,0-1 0,0 1 0,1-1 0,-1 0 1,1 0-1,-1 0 0,1 0 0,-1 0 0,1-1 0,0 0 0,-1 0 1,1 0-1,-1 0 0,1 0 0,3-1 0,7-2 56,-1 0-1,0 0 1,-1-2 0,23-9-1,-7-1 184,-2 0-1,37-29 1,-57 39-193,-1 1 0,1-1-1,-1 0 1,-1-1 0,1 1 0,7-12 0,-11 14-23,1 0 0,-1 0 0,1 1 0,-1-1 0,0 0 0,0 0 0,0 0 0,-1-1 0,1 1 0,-1 0 0,1 0 0,-1 0 0,0 0 0,0 0 0,-1 0 0,0-6 0,0 6-22,0 1 0,-1-1 1,1 1-1,0 0 0,-1-1 0,1 1 1,-1 0-1,0 0 0,1 0 0,-1 0 1,0 0-1,0 1 0,-1-1 1,1 1-1,-3-2 0,2 0 0,-5-1-41,1 0 0,-1 1 0,0-1 0,0 1-1,0 1 1,0 0 0,0 0 0,0 0-1,-1 1 1,1 1 0,-1-1 0,-11 2 0,8 0-407,0 0 0,0 1 1,0 0-1,0 1 1,1 0-1,-1 1 1,1 1-1,-11 5 1,8 1-1079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0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6656,'2'12'4463,"-1"14"-2462,-20 128 3925,1 4-4327,13-91-1393,-5 106-1986,12-148-2273,4-9 1131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04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11 4224,'-20'-9'4730,"18"9"-4402,-1-1-1,1 1 0,-1 0 0,1 0 0,-1 0 0,1 0 1,-1 0-1,1 0 0,-1 1 0,1 0 0,-1-1 1,1 1-1,0 0 0,-1 0 0,1 0 0,0 0 0,-3 2 1,-8 5 772,-19 15 1,8-4-172,0 1 1,-31 34-1,47-45-822,0 2 1,0-1-1,1 1 0,0 0 0,1 0 1,1 1-1,0 0 0,0 0 1,-3 14-1,0 8 56,2 1-1,1-1 1,-1 55-1,6-72-181,1 0 0,0 0 0,1 0 0,1 0-1,1 0 1,0-1 0,1 1 0,1-1 0,12 23 0,-14-32 7,1 0 1,0 0-1,1-1 1,0 1 0,0-1-1,0-1 1,0 1-1,1-1 1,0 0-1,1 0 1,-1-1 0,1 0-1,-1 0 1,16 4-1,-19-7 4,1 1 0,0-1 0,-1-1 0,1 1 0,0-1 0,0 0 0,0 0-1,-1 0 1,1-1 0,0 1 0,0-1 0,4-2 0,-5 2-21,0-1 0,0 0-1,-1 0 1,0 0 0,1 0 0,-1-1-1,0 1 1,0-1 0,0 0 0,0 0 0,0 0-1,-1 0 1,0-1 0,1 1 0,-1 0 0,1-5-1,3-5-34,0 0 0,-1-1 0,-1 1 0,4-19 0,-7 25 97,0-1 0,0 1 0,0 0 0,-1 0 0,0-1 0,-1 1 0,0 0 0,0 0 0,0 0 0,-5-14 0,6 20-28,-1-1 0,0 0-1,0 0 1,0 1 0,0-1 0,0 0 0,0 1-1,0-1 1,0 1 0,-1 0 0,1-1 0,0 1-1,-1 0 1,1 0 0,-1 0 0,0 0 0,1 0-1,-3-1 1,1 2-4,1-1 1,-1 1-1,1 0 0,-1 0 1,1 0-1,-1 0 0,1 0 1,-1 1-1,1-1 0,-1 1 1,1 0-1,0 0 0,-1-1 0,1 1 1,-4 3-1,-13 6 24,1 1-1,0 2 1,-22 17-1,-47 51-51,79-74 15,7-6-18,-23 27-274,23-27 239,0 0 0,0 0 1,0 0-1,0 1 0,1-1 0,-1 0 0,0 0 1,1 1-1,-1-1 0,1 0 0,0 1 0,-1-1 1,1 1-1,0-1 0,0 1 0,0-1 0,0 0 1,0 1-1,0-1 0,0 1 0,1-1 1,-1 2-1,8 3-2026,4-3 593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05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12 6304,'-14'-10'2032,"8"9"-1238,-4 3-233,1 0 0,-1 0 0,1 1 0,0 1 0,0-1 0,0 2-1,0-1 1,1 1 0,-1 0 0,1 1 0,1 0 0,-1 0 0,1 1-1,0 0 1,-6 8 0,8-8-496,0 0 0,0 0 0,0 0 0,1 1 0,0 0 0,1 0 0,0 0 0,0 0 0,1 0 0,0 1 0,0-1 0,1 1 0,0 0 0,0-1 0,1 1 0,0 0 0,2 13 0,1-8-78,1 1 0,0 0-1,1-1 1,0 0 0,13 23 0,-13-29 25,0 1 0,1-1 0,0 0 1,0-1-1,0 0 0,1 0 0,0 0 0,1-1 1,15 11-1,-19-14 10,0-1 0,1 0 0,-1 0 0,1 0 0,-1-1 1,1 1-1,-1-1 0,1 0 0,0 0 0,0-1 0,-1 0 0,1 1 0,0-2 1,0 1-1,0 0 0,-1-1 0,1 0 0,0 0 0,8-3 0,-7 0 11,0 0 0,1-1-1,-1 1 1,-1-1 0,1 0-1,-1-1 1,0 1 0,0-1-1,0 0 1,-1 0 0,5-11 0,1-1 88,-1-2 1,12-35 0,-17 40-20,0 0 0,-1 0 0,0 0 1,0-26-1,-3 33-52,0-1-1,0 1 1,-1-1 0,-1 1-1,1 0 1,-1-1 0,-1 1-1,1 0 1,-7-12 0,7 17-77,0 0 0,0 0 0,0 0 0,0 0 1,-1 1-1,1-1 0,-1 1 0,0-1 0,0 1 0,0 0 1,0 0-1,0 0 0,0 1 0,0-1 0,-1 1 0,1-1 1,-1 1-1,1 0 0,-1 1 0,-6-2 0,5 2-270,0 0 1,1 0-1,-1 0 0,0 0 0,1 1 1,-1 0-1,0 0 0,1 0 0,-1 1 1,1-1-1,0 1 0,-1 0 0,1 0 0,0 1 1,-6 4-1,10-7 148,-1 1 1,0-1-1,1 1 1,-1-1-1,1 1 1,-1-1-1,1 1 1,-1-1-1,1 1 1,-1 0-1,1 0 1,0-1-1,-1 1 1,1 0-1,0-1 1,-1 1 0,1 0-1,0 0 1,0 0-1,0-1 1,0 1-1,0 0 1,0 0-1,0 0 1,0-1-1,0 1 1,0 1-1,1-1-162,-1 0-1,1 0 1,0 0-1,-1 0 1,1 0-1,0 0 0,0 0 1,-1 0-1,1 0 1,0 0-1,0-1 1,0 1-1,0 0 1,0-1-1,0 1 1,0-1-1,2 1 1,13 7-1913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05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15 6560,'6'-15'3169,"-4"19"-2494,1 4 777,1 12 58,0 1 0,-1-1 0,0 27 0,-4-20-801,0 0 1,-2-1 0,-1 1 0,-8 30 0,-54 215 1480,29-90-6071,36-156 2142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0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26 3904,'-44'-3'16416,"53"2"-16001,7 0 186,28-5 0,6-1-203,129 2 1106,-129 5-1109,-6 1-1271,-15-4-3971,-20 2 2592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22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40 3328,'3'-18'1762,"-3"17"-1516,0 0 1,0 0-1,0-1 0,0 1 0,1 0 1,-1 0-1,0 0 0,1 0 1,-1 0-1,0 0 0,1 0 0,-1 0 1,1 0-1,0 0 0,-1 0 1,1 0-1,0 0 0,-1 0 0,2 0 1,1 35 3246,-16 150-1075,2-56-1636,2-38-726,-33 143 0,19-149-5272,22-65 3467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22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4160,'13'-5'7363,"-8"17"-6127,7 21-1,-7 19 1052,-4 90 0,-1-80-1928,-7 135-1452,5-169-1339,1-3 694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22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7808,'-34'6'3520,"24"18"-3040,7-12-64,3-1-320,-5 2-384,5-2 160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23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24 1568,'-3'-5'424,"2"3"226,0 0-1,0 0 0,0 1 0,-1-1 0,1 0 1,0 1-1,-1-1 0,-1 0 0,3 1-557,-1 1 0,0 0 0,1 0 0,-1-1 0,0 1 0,1 0-1,-1 0 1,0 0 0,1 0 0,-1 0 0,0 0 0,1 0 0,-1 0 0,0 0-1,1 0 1,-1 0 0,0 0 0,1 1 0,-1-1 0,0 0 0,1 0 0,-1 1 0,1-1-1,-1 0 1,0 1 0,1-1 0,-1 1 0,1-1 0,-1 1 0,-7 6 281,0 1 0,0 0 0,1 0 0,0 0 1,0 1-1,1 0 0,1 0 0,-9 18 1,8-14-203,1 1 1,0 0 0,1 0-1,0 0 1,-3 28 0,7-37-146,-1 0 0,1 0 0,0-1 0,0 1 0,1 0 0,0-1 0,-1 1 0,1 0 1,1-1-1,-1 1 0,1-1 0,0 1 0,0-1 0,0 0 0,0 0 0,1 0 0,0 0 0,-1 0 0,2 0 0,-1-1 0,0 0 0,1 1 1,-1-1-1,1-1 0,0 1 0,6 3 0,-4-3-18,-1-1 1,1 0-1,0 0 1,0 0 0,0-1-1,0 0 1,0 0-1,1 0 1,-1-1-1,0 0 1,0 0-1,1-1 1,-1 1-1,0-1 1,0-1-1,0 1 1,0-1-1,0 0 1,0 0 0,-1-1-1,1 0 1,-1 0-1,1 0 1,-1-1-1,0 0 1,-1 0-1,1 0 1,0 0-1,-1-1 1,0 1-1,0-1 1,-1 0-1,1-1 1,2-5 0,-2 3 26,-1 1 1,-1-1 0,1 0-1,-1 0 1,0 0 0,-1 0-1,0 0 1,0-10 0,-1 15-40,0-1 0,0 0 0,0 1 0,-1-1 0,0 0 1,1 0-1,-2 1 0,1-1 0,0 1 0,-1-1 0,1 1 0,-1 0 1,0 0-1,0-1 0,0 1 0,-1 0 0,1 1 0,-1-1 0,1 0 0,-5-2 1,2 2-308,1 0 1,-1 0 0,0 1 0,0 0 0,0 0 0,0 0 0,-1 0 0,1 1 0,0 0 0,-1 0 0,1 0 0,-1 1 0,1 0 0,-8 0 0,4 3-1087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2:11.5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20 1728,'-8'5'3326,"7"-4"-3020,0 0 0,0-1 0,1 1 0,-1-1 0,0 1 0,0-1 0,0 1 0,0-1 0,0 1 0,1-1 0,-1 0 0,0 0 0,-2 1 0,2 18 510,11 100-7,-6-79-492,49 323 1363,-26-214-304,-23-123-860,-3-22 277,-3-18-76,-43-157 88,27 114-847,-11-66-1,10 33-106,9 51-16,-4-43-1,13 75 115,1 1 0,-1-1 0,1 0 0,1 0 0,-1 0 0,1 0 0,0 1 0,1-1 0,0 0 0,0 1 0,0-1 0,1 1 0,-1 0 0,2 0 0,3-7 0,-4 9 45,0 1-1,1-1 1,-1 1-1,1 0 1,-1 0-1,1 0 1,0 0-1,0 1 1,0-1-1,0 1 1,1 0-1,-1 1 1,7-3-1,8-1-47,38-5 0,-33 6-104,-11 2 91,0 1 0,-1 0 1,1 1-1,0 0 0,25 4 0,-31-2 49,-1-1-1,1 1 0,-1 0 0,1 0 0,-1 1 0,0 0 1,1 0-1,-1 0 0,-1 1 0,1 0 0,-1 0 0,10 10 1,-11-10 35,-1-1 0,0 1 0,-1 1 1,1-1-1,-1 0 0,0 1 1,0-1-1,0 1 0,0-1 0,-1 1 1,0 0-1,0 0 0,0 0 0,0 0 1,-1 0-1,0-1 0,0 1 1,0 0-1,-1 0 0,0 0 0,0 0 1,0 0-1,0-1 0,-3 7 1,-4 5 41,0-1 0,-1 0 0,0 0 0,-2-1 0,1 0 0,-2-1 0,0 0 0,0-1 1,-1 0-1,-1-1 0,-27 18 0,25-20-39,12-7-52,-1 0-1,1 1 1,0 0-1,0 0 0,0 0 1,0 0-1,-3 4 1,6-6 31,1-1 0,0 0-1,0 1 1,0-1 0,0 0 0,-1 1 0,1-1-1,0 0 1,0 1 0,0-1 0,0 0 0,0 1 0,0-1-1,0 0 1,0 1 0,0-1 0,0 1 0,0-1-1,0 0 1,0 1 0,0-1 0,0 0 0,1 1 0,-1-1-1,0 0 1,0 1 0,0-1 0,0 0 0,1 0-1,-1 1 1,0-1 0,0 0 0,1 1 0,-1-1 0,0 0-1,0 0 1,1 0 0,-1 1 0,0-1 0,1 0 0,-1 0-1,1 0 1,16 6 41,69 18-76,-74-20 8,-1 1 0,1 1 1,-1 0-1,0 0 0,12 10 1,-12-7 17,-1 1 1,-1 0 0,1 0-1,7 12 1,30 49 66,-43-64-67,0 0 0,0 1-1,-1-1 1,0 1 0,-1 0-1,1 0 1,1 14 0,-4-19 36,1 0-1,-1-1 1,0 1-1,0-1 1,0 1 0,0-1-1,-1 1 1,1-1 0,0 1-1,-1-1 1,0 1 0,0-1-1,0 0 1,0 1 0,0-1-1,0 0 1,0 0-1,-1 1 1,1-1 0,-1 0-1,0-1 1,1 1 0,-1 0-1,0 0 1,0-1 0,0 1-1,-1-1 1,-3 2 0,-2 1 60,-1-2 1,1 1 0,-1-1-1,0-1 1,0 1 0,0-2 0,0 1-1,-9-1 1,-76-10 301,72 6-309,-166-30-3668,185 33 3142,0 1 0,0-1 0,0 0 0,-1 1 0,1 0 0,0 0 0,-1 0 0,1 0 0,0 0 0,0 1 0,-1 0 0,1-1 0,0 1 0,0 0 0,-4 2 0,6-2 102,-1 1-1,1-1 0,0 0 1,0 0-1,0 1 0,0-1 1,1 0-1,-1 1 0,0-1 1,-1 4-1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24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26 4640,'-2'-7'639,"1"6"-526,1 0 0,0 0-1,-1-1 1,1 1 0,-1 0-1,1 0 1,-1 0 0,1 0-1,-1 1 1,0-1 0,0 0 0,1 0-1,-1 0 1,0 0 0,-1 0-1,-2-1 1442,-1 12 28,0 0-1157,0 0 0,1 1 0,1 0 0,-1-1 0,2 1 0,0 0-1,0 1 1,0 19 0,1-23-371,1 1 0,1-1 0,-1 1 1,1-1-1,1 1 0,0-1 0,0 0 0,4 9 0,-5-14-13,0 0 0,0-1-1,1 1 1,-1 0 0,1-1 0,-1 1 0,1-1 0,0 0-1,0 0 1,0 0 0,1 0 0,-1 0 0,0 0 0,1 0 0,-1-1-1,1 1 1,0-1 0,-1 1 0,1-1 0,0 0 0,0 0-1,0-1 1,0 1 0,0-1 0,0 1 0,4-1 0,2 0-5,-1-1 1,1 0-1,-1-1 1,1 1 0,-1-2-1,0 1 1,0-1-1,0 0 1,0-1 0,0 0-1,-1 0 1,9-7 0,-12 9-20,-1-1 1,0 1 0,-1-1 0,1 1 0,0-1 0,-1 0 0,1 0 0,-1 0 0,0-1 0,0 1 0,0 0-1,-1-1 1,1 1 0,-1-1 0,0 1 0,0-1 0,0 0 0,0 0 0,-1 1 0,1-1 0,-1 0 0,0 0-1,0 0 1,-1 0 0,1 1 0,-1-1 0,0 0 0,0 0 0,-2-6 0,0 5-144,0-1 1,1 1-1,-2 1 0,1-1 1,-1 0-1,1 1 1,-1-1-1,0 1 0,-1 0 1,1 1-1,-1-1 1,0 1-1,0 0 0,0 0 1,0 0-1,0 1 1,-1-1-1,1 1 1,-10-2-1,3 5-1495,2 6 501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24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17 4480,'-1'0'178,"0"0"0,0 0 0,0 1 0,0-1 1,0 1-1,0-1 0,0 1 0,0-1 0,0 1 0,0-1 1,0 1-1,0 0 0,0-1 0,1 1 0,-1 0 0,0 0 0,1 0 1,-1 0-1,0 0 0,0 1 0,-13 27 2900,5-10-2148,-4 3 137,-20 22 1,30-40-1016,-1 2 38,-1 0 0,0-1 0,0 0 0,-6 5 0,9-8-82,0-1 1,0 1-1,0-1 1,-1 0 0,1 0-1,-1 1 1,1-2 0,-1 1-1,1 0 1,-1 0-1,0-1 1,1 1 0,-4-1-1,4 0-49,1 0 0,0 0-1,0 0 1,-1 0 0,1-1-1,0 1 1,0 0 0,-1-1-1,1 1 1,0-1 0,0 1-1,0-1 1,0 1 0,0-1-1,0 0 1,0 0 0,0 1 0,0-1-1,0 0 1,0 0 0,-1-2-1,1 1-27,-1-1 0,1 1 0,0-1 0,0 1-1,1-1 1,-1 1 0,0-1 0,1 0 0,-1-4-1,1-1-45,0 0-1,1 0 0,0 0 1,0 0-1,0 1 0,4-11 1,-2 11 111,0 1 0,0-1 0,0 1-1,1-1 1,0 1 0,0 0 0,0 0 0,1 1 0,8-8 0,-11 11 44,0 0-1,0 1 0,0-1 0,0 1 1,1-1-1,-1 1 0,0 0 0,1 0 1,-1 0-1,1 0 0,-1 0 1,1 1-1,-1-1 0,1 1 0,0 0 1,-1 0-1,1-1 0,0 2 1,-1-1-1,1 0 0,0 0 0,-1 1 1,1 0-1,-1-1 0,1 1 0,-1 0 1,1 0-1,3 3 0,-1-1 112,0 1 0,0 0 0,-1 0 0,0 0 0,1 0 0,-2 1 0,1-1 0,0 1 0,-1 0 0,0 0 0,0 1 0,-1-1 1,1 1-1,-1-1 0,3 12 0,-2-4 179,-1 0 1,0 0-1,-1 0 1,-1 1 0,0-1-1,-2 16 1,-2 0 87,-1 1 0,-2-1 0,-1-1 0,-16 39 0,-7 16 134,-10 27-584,32-91-1774,-18 29-1,25-44 1158,-2 2-344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25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65 5216,'-23'-19'1696,"22"19"-1661,1-1 1,0 1 0,-1 0-1,1-1 1,-1 1 0,1-1-1,0 1 1,-1-1-1,1 1 1,0-1 0,-1 1-1,1-1 1,0 1 0,0-1-1,0 1 1,-1-1-1,1 1 1,0-1 0,0 0-1,0 1 1,0-1 0,0 1-1,0-1 1,0 1-1,0-1 1,0 0 0,0 1-1,1-1 1,-1 1 0,0-1-1,0 1 1,0-1-1,1 1 1,-1-1 0,0 1-1,1-1 1,-1 1 0,0-1-1,1 1 1,-1-1-1,1 1 1,-1 0 0,0-1-1,1 1 1,-1 0 0,1-1-1,-1 1 1,1 0-1,0 0 1,-1-1 0,2 1-1,-1-1 91,3-1 71,0-1-1,1 0 1,0 1-1,-1 0 0,1 0 1,0 0-1,0 1 0,0 0 1,0 0-1,0 0 1,0 0-1,1 1 0,-1 0 1,0 0-1,0 0 0,0 1 1,0 0-1,1 0 1,-1 0-1,0 1 0,-1-1 1,1 1-1,0 0 0,0 1 1,-1-1-1,1 1 1,6 5-1,-9-6-91,0 0-1,1 1 1,-1 0 0,0-1-1,-1 1 1,1 0 0,0 0 0,-1 0-1,0 0 1,0 0 0,0 0-1,0 0 1,0 0 0,0 0 0,-1 1-1,1-1 1,-1 5 0,-1 2 152,1 0 1,-1 0 0,-1 0-1,-4 14 1,-1-3-29,-1 0 0,-1-1 0,-22 38 0,12-24-212,18-32-43,0 0 0,0 0-1,0 0 1,0 0 0,1 0-1,-1 0 1,1 0-1,0 1 1,-1-1 0,1 0-1,0 0 1,0 0 0,1 0-1,-1 1 1,0-1-1,1 0 1,-1 0 0,1 0-1,0 0 1,-1 0-1,1 0 1,0 0 0,0 0-1,1 0 1,-1 0 0,3 2-1,3 4 22,0 0-1,1-1 0,0 0 1,13 7-1,-6-2 122,-6-6 126,-4-3-51,-1 1 1,1 0-1,-1-1 0,0 1 0,0 1 1,5 6-1,-8-10-143,0 0 1,-1 1-1,1-1 0,-1 0 1,0 0-1,1 1 1,-1-1-1,0 0 1,0 1-1,0-1 0,0 0 1,0 1-1,0-1 1,0 0-1,0 1 1,0-1-1,-1 0 0,1 1 1,-1-1-1,1 0 1,-1 0-1,1 1 0,-1-1 1,0 0-1,1 0 1,-1 0-1,0 0 1,0 0-1,0 0 0,0 0 1,0 0-1,0 0 1,-1 0-1,-7 6-39,1-1 0,-1 0 0,1-1-1,-2 0 1,1-1 0,0 0 0,-1 0 0,0-1 0,-13 3-1,-5-1-1313,0 0-1,-31-1 0,42-2 274,13-2 395,-1 1-1,0-1 1,0 0 0,1 0-1,-1 0 1,0-1 0,0 1-1,-7-3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8:25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15 6048,'4'-14'1952,"-4"14"-1929,0 0 0,0 0 1,0 0-1,0 0 0,0 0 1,1 0-1,-1 0 0,0 0 1,0 0-1,0 0 0,0-1 1,0 1-1,0 0 0,0 0 1,1 0-1,-1 0 0,0 0 0,0 0 1,0 0-1,0 0 0,0 0 1,0 1-1,1-1 0,-1 0 1,0 0-1,0 0 0,0 0 1,0 0-1,0 0 0,0 0 1,0 0-1,0 0 0,1 0 1,-1 0-1,0 0 0,0 0 1,0 0-1,0 1 0,0-1 0,0 0 1,0 0-1,0 0 0,0 0 1,0 0-1,0 0 0,0 1 1,4 3 474,-2-1-21,-1 1 0,1-1 0,-1 1 0,0 0 0,0-1 0,0 1 0,-1 0 0,1 0 0,-1-1 0,0 1 0,-1 5 0,2 5 743,0 15 376,-1-1 1,-4 37-1,1-42-1236,-2 0 0,0 0 0,-11 28 0,-3 1-158,-33 96-2517,44-120-394,1 1 0,1 0 0,-2 38 0,8-27-677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9:28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13 145 2656,'-11'-13'837,"12"11"-208,-1 0 0,1 0-1,-1 0 1,0 0-1,1 0 1,-1 0 0,-1-4-1,0 3-80,0-1-1,0 0 0,1 0 0,-1 0 0,1 0 0,0-6 0,0 10-521,1-2 55,0 1 0,-1-1 0,1 0-1,0 1 1,0-1 0,0 1 0,1-1 0,-1 1-1,0-1 1,0 1 0,1 0 0,-1 0 0,1 0-1,-1 0 1,1 0 0,2-1 0,31-18 369,-21 14-324,0 0-1,1 1 0,0 1 1,0 0-1,19-2 0,-8 4 5,1 0 0,33 3 0,-45 0-105,270 25 1021,-250-23-800,-20-3-2582,-16 13-2507,-3-5 2203,1 4 886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9:2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4480,'0'-1'224,"1"0"0,-1 0 1,0 0-1,1 0 0,-1 0 1,1 0-1,-1 0 0,1 0 0,0 0 1,-1 0-1,1 0 0,0 1 0,0-1 1,-1 0-1,1 1 0,0-1 1,0 0-1,0 1 0,0-1 0,0 1 1,0-1-1,0 1 0,2-1 1,28-8 2196,-30 9-2369,42-9 1482,65-4 1,48 6-707,-97 5-518,-1 1-104,25 0-4331,-66 0 2349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9:29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112 137 4224,'0'-1'207,"-1"0"-1,1 1 1,0-1 0,-1 0-1,1 1 1,-1-1 0,1 1 0,0-1-1,-1 1 1,0-1 0,1 1 0,-1-1-1,1 1 1,-1-1 0,1 1-1,-2-1 1,1 1-60,0 0 0,0 1-1,1-1 1,-1 0 0,0 0-1,0 1 1,0-1 0,1 0-1,-1 1 1,0-1 0,1 1-1,-1-1 1,0 1 0,1-1-1,-1 1 1,1-1 0,-1 1-1,-5 6 118,0-1-1,1 0 0,0 1 0,0 0 0,1 0 0,0 1 1,-5 12-1,-17 56 543,20-58-636,2 1-1,1-1 0,0 1 1,1 0-1,1 0 1,1-1-1,2 24 1,-1-33-73,1 1 1,0 0-1,0-1 1,1 0 0,0 1-1,1-1 1,0 0 0,0-1-1,1 1 1,0-1-1,0 0 1,1 0 0,0 0-1,0-1 1,14 12 0,-15-15-14,1-1 0,-1 1 0,1-1 1,0 0-1,0-1 0,0 1 1,0-1-1,0-1 0,1 1 1,-1-1-1,1 0 0,-1 0 1,1-1-1,-1 1 0,1-2 1,-1 1-1,1-1 0,-1 0 1,1 0-1,8-3 0,-1-1 75,-1 0 0,1 0 0,-1-2-1,0 1 1,-1-2 0,1 1 0,-2-2 0,14-11-1,-18 13-88,1-1 1,-2 0-1,1-1 0,-1 1 0,0-1 0,-1-1 0,0 1 0,-1-1 0,1 0 0,-2 0 0,0 0 0,0 0 0,-1-1 0,2-19 0,-1 1-38,-3-1 0,0 1 0,-2 0 0,-6-33 0,5 47-44,0 1 1,0-1-1,-1 1 1,-1 0-1,-1 0 0,0 1 1,-1-1-1,-13-19 0,17 28-46,-1 0 0,0 0 0,-1 0-1,1 0 1,-1 1 0,0 0-1,0 0 1,0 0 0,-1 1 0,1-1-1,-1 1 1,0 1 0,0-1-1,0 1 1,0 0 0,-1 0-1,1 1 1,0 0 0,-1 0 0,1 0-1,-1 1 1,-6 0 0,8 1-66,0-1 0,0 1 0,0 1 0,1-1 0,-1 1 1,0-1-1,1 1 0,-1 1 0,1-1 0,0 1 0,0-1 0,0 1 0,0 0 1,0 1-1,1-1 0,-1 1 0,1-1 0,0 1 0,-3 5 0,0 0-550,1 0-1,1 0 0,-1 0 1,2 1-1,-1-1 1,1 1-1,1 0 0,-2 13 1,1 4-2388,2 0 1004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9:29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8064,'-5'17'3648,"-3"-6"-3168,3-8 1216,5 5-1024,-5 0 288,2 1-576,-2-6-512,5 5 64,-5-8-1792,5 3 1056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9:29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13 4736,'-15'-10'1530,"15"9"-1448,-1 1-1,1 0 1,-1-1-1,1 1 1,-1 0-1,1 0 1,-1 0-1,1 0 1,-1 0-1,1-1 1,-1 1-1,1 0 1,-1 0-1,1 0 1,-1 0-1,0 1 1,1-1-1,-1 0 0,1 0 1,-1 0-1,1 0 1,-1 0-1,1 1 1,-1-1-1,1 0 1,-1 0-1,1 1 1,-1-1-1,1 0 1,0 1-1,-1-1 1,1 1-1,-1-1 1,1 1-1,0-1 1,-1 0-1,1 1 1,0-1-1,0 1 0,-1-1 1,1 1-1,0-1 1,0 2-1,-3 2 494,-9 12 242,1 1 0,1 0 0,1 1 0,0 0-1,-8 25 1,12-28-631,1 0 0,0 0 0,1 0 0,1 0 0,1 1 0,0-1 0,1 23 0,1-30-141,1 0-1,0 0 1,0 0-1,0-1 0,1 1 1,0 0-1,1-1 0,0 0 1,0 0-1,0 0 0,1 0 1,0-1-1,6 7 1,-1-4 104,0 1 1,1-1 0,0 0 0,0-1-1,1-1 1,22 12 0,-30-18-104,-1 1 0,1-1 0,-1 1 1,1-1-1,0 0 0,-1 0 0,1-1 1,0 1-1,0-1 0,0 0 0,0 0 0,-1 0 1,1 0-1,0-1 0,0 0 0,-1 1 1,1-1-1,0-1 0,-1 1 0,1 0 0,-1-1 1,1 0-1,3-2 0,0-3-32,-1 1 0,0-1 1,0 0-1,-1 0 0,0 0 0,0-1 0,-1 0 1,0 0-1,0 0 0,-1-1 0,0 1 0,0-1 1,-1 0-1,1-9 0,0 1 20,-1 0 1,-1 0-1,0-1 0,-1 1 1,-1 0-1,-6-29 0,5 35-62,-1 0 0,0 0 0,-1 0 0,0 0 0,-1 1-1,-11-19 1,13 25-46,0-1-1,0 1 0,-1 1 0,1-1 1,-1 0-1,0 1 0,0 0 1,0 0-1,0 0 0,0 0 1,-1 1-1,1-1 0,-1 1 1,0 0-1,0 1 0,0-1 1,-10-1-1,13 3-108,0 0-1,-1 0 0,1 0 1,-1 0-1,1 0 1,0 1-1,-1-1 1,1 1-1,0 0 1,-1 0-1,1-1 1,0 1-1,0 1 0,0-1 1,0 0-1,0 0 1,0 1-1,0-1 1,0 1-1,1 0 1,-1 0-1,1-1 0,-1 1 1,-1 2-1,2-2-172,0 0 1,1 0-1,-1-1 0,0 1 0,0 0 0,1 0 0,0 0 0,-1 0 0,1 0 1,0 0-1,0 0 0,0 0 0,0 0 0,0 0 0,0 0 0,0 0 0,1 0 1,-1 0-1,2 2 0,5 14-2092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9:30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14 4576,'-11'-14'6457,"5"21"-4058,-8 15-775,7-8-1217,1 1 0,0 0 0,2 0 0,-6 26 1,-4 63 313,13-87-666,1 0 1,0 0-1,1 1 1,1-1-1,1 0 1,0 0-1,1 0 1,1-1-1,1 1 0,0-1 1,1 0-1,1-1 1,0 0-1,13 18 1,-17-28 48,0 0 0,1-1 0,-1 0 0,1 1 0,0-1 0,0-1 0,0 1 0,8 3 0,-11-5-49,0-1-1,0 0 1,0 0 0,1 0 0,-1-1-1,0 1 1,1 0 0,-1-1-1,0 0 1,1 1 0,-1-1-1,0 0 1,1 0 0,-1 0 0,0-1-1,1 1 1,-1 0 0,0-1-1,1 0 1,-1 1 0,0-1 0,0 0-1,1 0 1,2-2 0,0-2-30,0 0 0,-1-1 0,1 1 0,-1-1 0,0 0 0,0 0 0,-1 0 0,0-1 0,0 1 0,0-1 0,-1 0 0,0 0 0,-1 0 1,1 0-1,0-7 0,0-10-4,0 0 0,-2 1 0,-2-29 0,-1 24-62,-1 0 1,-1 0-1,-1 0 1,-11-28-1,15 52 7,1 0 0,-1 0 0,-1-1 0,1 1 0,0 0 0,-1 1-1,0-1 1,0 0 0,0 1 0,0 0 0,-1-1 0,1 1 0,-1 1-1,0-1 1,0 0 0,0 1 0,-5-2 0,5 2-32,1 1 1,-1 0-1,0 0 1,0 0 0,1 1-1,-1-1 1,0 1-1,0 0 1,0 0-1,1 1 1,-1-1-1,0 1 1,0-1-1,1 1 1,-1 0-1,0 1 1,1-1-1,-1 1 1,1-1 0,-6 5-1,0 1-411,1 0 0,1 0 0,-1 1 0,1 0 0,1 0-1,0 1 1,0-1 0,0 2 0,1-1 0,0 0 0,1 1 0,-5 16 0,4-2-915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2:15.3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281 530 2912,'7'-1'837,"-7"-4"-435,-3-9 3819,3 14-4124,-2-1 78,0 0 0,0 0 0,0 1 0,-1-1 1,1 0-1,0 1 0,0 0 0,-1-1 0,1 1 0,0 0 0,0 0 0,-1 0 0,1 1 1,0-1-1,0 0 0,0 1 0,-4 1 0,-18 5 198,7-2-87,0 1-1,0 0 0,-21 12 1,23-9-209,1-1 1,0 2 0,1 0 0,0 1 0,-13 13 0,22-20-74,1 1 1,-1 0 0,1 0-1,-1 0 1,2 0-1,-1 0 1,-4 11 0,6-13 15,1 1 0,-1-1 0,0 1 0,1 0 0,0-1 0,0 1 0,0-1 0,0 1 0,0 0 0,1-1 1,0 1-1,0-1 0,0 1 0,1 3 0,-1-4 20,1 0 1,-1 0-1,1 0 0,0 0 1,0-1-1,0 1 0,0 0 1,1-1-1,-1 0 0,0 1 1,1-1-1,0 0 0,0 0 1,-1 0-1,1-1 0,0 1 1,0-1-1,1 0 0,-1 1 1,0-1-1,0-1 0,1 1 1,-1 0-1,4-1 1,-2 1 8,1-1 1,-1-1 0,0 1 0,0-1 0,0 1 0,0-2 0,0 1 0,0 0 0,0-1 0,0 0 0,0 0 0,0-1 0,-1 1 0,0-1 0,5-3 0,3-4 109,-1 0 1,-1-1-1,16-19 1,-22 25-175,-1 1 0,0-1 0,0-1 0,0 1 0,0 0 0,-1-1 0,0 1 0,0-1 0,-1 0 0,1 1 0,-1-1 0,0-7 0,-1 13 7,0 0 1,0-1 0,1 1 0,-1 0 0,0 0 0,0 0 0,0 0 0,0 0 0,0 0-1,0 0 1,0-1 0,0 1 0,0 0 0,0 0 0,0 0 0,0 0 0,0 0 0,0 0 0,0-1-1,0 1 1,0 0 0,0 0 0,0 0 0,0 0 0,0 0 0,0 0 0,0-1 0,0 1 0,-1 0-1,1 0 1,0 0 0,0 0 0,0 0 0,0 0 0,0 0 0,0 0 0,0-1 0,0 1 0,-1 0-1,1 0 1,0 0 0,0 0 0,0 0 0,0 0 0,0 0 0,0 0 0,0 0 0,-1 0 0,1 0-1,0 0 1,0 0 0,0 0 0,0 0 0,0 0 0,0 0 0,-1 0 0,1 0 0,0 0 0,1 4-637,1 1 579,-1-1 1,1 1-1,-1-1 0,0 8 0,6 16 177,-2-18-58,-1 0 0,12 16 1,-13-22-21,0-1 0,0 1 1,0-1-1,0 0 1,0 1-1,0-1 0,1-1 1,0 1-1,5 3 1,-8-6-6,1 1 1,0-1-1,0 1 1,0-1 0,0 0-1,0 0 1,1 1 0,-1-1-1,0-1 1,0 1 0,0 0-1,0 0 1,0-1 0,0 0-1,0 1 1,-1-1-1,1 0 1,0 0 0,0 0-1,0 0 1,-1 0 0,1 0-1,1-2 1,6-3 55,-2-1-1,1-1 1,7-8 0,-14 14-90,7-7 33,-1-1 0,-1 0-1,1-1 1,-1 1 0,7-21 0,17-62 106,-24 69-110,60-214 253,-50 179-383,14-89-1,-29 139-9,0 0 0,-1 0 0,-1-11 0,1 19 90,0 0-1,0 1 1,0-1 0,0 1-1,0-1 1,0 0-1,0 1 1,0-1 0,-1 1-1,1-1 1,0 1-1,0-1 1,-1 0 0,1 1-1,0-1 1,-1 1-1,1-1 1,0 1 0,-1 0-1,1-1 1,-1 0-1,0 1 12,1 0 0,0 0-1,-1 0 1,1 0 0,-1 0-1,1 0 1,0 1 0,-1-1-1,1 0 1,-1 0 0,1 0 0,0 0-1,-1 0 1,1 1 0,0-1-1,-1 0 1,1 0 0,0 1-1,-1-1 1,1 0 0,0 0-1,-1 1 1,-2 3-25,1-1-1,-1 1 0,1 0 1,-4 6-1,1 3 54,0 1 0,1-1 0,1 1-1,-3 16 1,-2 60 1,4-41-12,2-27-16,-9 132-93,11-131 159,1 0 0,1 0 0,1 0 0,9 36 0,-10-53 19,0 0 0,0-1 0,0 1 0,1-1 0,-1 0 0,1 0 0,0 0 0,8 9 0,-9-12-45,-1-1 0,1 1 1,-1-1-1,1 0 0,0 0 1,0 0-1,-1 0 0,1 0 1,0 0-1,0 0 0,0-1 1,0 1-1,0-1 0,0 1 1,0-1-1,0 0 0,0 1 1,0-1-1,0-1 0,1 1 1,-1 0-1,0 0 0,0-1 1,0 1-1,0-1 0,0 1 1,0-1-1,2-1 0,7-4 13,-1 0 0,0 0 0,14-13-1,-16 12-49,1 0-1,0 1 0,0 0 0,15-7 0,-22 12-18,1 0 0,0 1-1,0-1 1,0 1-1,0-1 1,0 1-1,0 0 1,0 0-1,0 0 1,0 0-1,0 1 1,0-1-1,0 1 1,-1 0-1,1 0 1,0 0-1,0 0 1,2 2-1,6 3-30,-1 0 0,0 1 0,11 10 0,6 4 37,-22-17-10,9 5 106,0 0 0,0 0 1,0-2-1,24 10 0,-35-16-37,1 0-1,-1 0 1,0 0 0,1 0 0,-1 0 0,1-1-1,-1 0 1,0 0 0,1 0 0,-1 0-1,1 0 1,-1-1 0,1 1 0,-1-1 0,0 0-1,1 0 1,-1 0 0,0-1 0,0 1 0,0-1-1,0 0 1,0 0 0,0 0 0,0 0-1,-1 0 1,1-1 0,4-4 0,-1-2 11,0 0 1,0 0-1,-1-1 1,0 0-1,6-20 1,11-53 132,-17 57-193,-4 15-155,2 0-1,6-21 1,-9 32 163,0 0 1,0-1-1,0 1 0,0 0 1,0 0-1,1-1 0,-1 1 1,0 0-1,0 0 0,0-1 1,0 1-1,0 0 1,1 0-1,-1 0 0,0-1 1,0 1-1,1 0 0,-1 0 1,0 0-1,0 0 1,1 0-1,-1 0 0,0-1 1,0 1-1,1 0 0,-1 0 1,0 0-1,0 0 1,1 0-1,-1 0 0,0 0 1,0 0-1,1 0 0,-1 0 1,0 0-1,1 0 0,-1 0 1,0 1-1,0-1 1,1 0-1,-1 0 0,0 0 1,0 0-1,0 0 0,1 0 1,-1 1-1,0-1 1,0 0-1,1 0 0,-1 0 1,0 1-1,0-1 0,0 0 1,0 0-1,0 1 0,1-1 1,8 15-112,-6-11 89,20 41-110,30 77 0,-51-117 153,-1 0-1,1 0 0,-1 0 0,0 9 0,-1-13 5,1 0 0,-1 0-1,-1 0 1,1 1 0,0-1-1,0 0 1,0 0-1,-1 0 1,1 1 0,0-1-1,-1 0 1,1 0-1,-1 0 1,0 0 0,1 0-1,-1 0 1,0 0-1,1 0 1,-1 0 0,0 0-1,0 0 1,0-1-1,0 1 1,0 0 0,0 0-1,0-1 1,-1 1-1,-7 2 56,1-1-1,-1 0 0,1-1 0,-1 0 0,0 0 0,0-1 0,-12-1 1,2 1-36,-32-8-854,72 15 848,0-5-71,0-1 0,0-1 0,30-4 0,2 1-34,-1 1 190,-1-2 1,0-3-1,61-15 0,-110 21-108,36-12 61,-36 13-50,0-1-1,0 0 1,0 0-1,-1 0 1,1-1-1,0 1 1,-1 0-1,1 0 1,-1-1-1,1 1 1,-1-1-1,0 0 1,0 1 0,1-1-1,-1 0 1,1-2-1,-2 4-20,0-1-1,0 1 1,0 0 0,0 0 0,0-1-1,1 1 1,-1 0 0,0-1-1,0 1 1,0 0 0,0-1-1,0 1 1,0 0 0,0-1-1,0 1 1,0 0 0,0-1-1,0 1 1,-1 0 0,1-1-1,0 1 1,0 0 0,0 0-1,0-1 1,0 1 0,-1 0 0,1-1-1,0 1 1,0 0 0,0 0-1,-1 0 1,1-1 0,0 1-1,-1 0 1,-12-1-68,-14 9-248,25-7 311,0 0 1,1-1-1,-1 1 1,1 0-1,-1 0 0,1 0 1,-1 0-1,1 0 0,-1 0 1,1 0-1,0 1 0,0-1 1,0 0-1,-1 1 0,1-1 1,1 1-1,-1-1 1,0 1-1,0 0 0,1-1 1,-1 1-1,0 0 0,1 0 1,0-1-1,-1 1 0,1 0 1,0 0-1,0-1 0,0 1 1,0 0-1,0 0 0,1 0 1,-1-1-1,0 1 1,1 0-1,0-1 0,-1 1 1,1 0-1,0-1 0,0 1 1,0-1-1,0 1 0,0-1 1,0 1-1,0-1 0,0 0 1,0 1-1,1-1 0,-1 0 1,2 1-1,5 4 30,0 0 0,0-1 0,0 0-1,10 4 1,-16-7-4,0-1 0,1 0 0,-1 0 0,1 0 0,-1-1 0,1 1 0,-1-1-1,1 1 1,-1-1 0,1 0 0,-1 0 0,1 0 0,-1 0 0,1 0 0,-1-1 0,1 1 0,-1-1 0,1 1 0,4-3-1,-5 1 39,-1 0-1,1 1 1,-1-1-1,1 0 0,-1 0 1,0 0-1,0 0 0,0-1 1,0 1-1,0 0 0,-1 0 1,1-1-1,0-2 1,2-6 24,-2 6-108,0-1 0,0 1 0,-1-1 1,0 0-1,0 1 0,0-1 0,0 1 0,-1-1 1,0 1-1,-1-1 0,1 1 0,-4-8 1,4 8 45,0 3-29,0-1-1,0 1 1,0 0-1,0 0 1,0 0-1,0 0 1,-1 0-1,1 0 1,-3-1-1,3 2 3,0-1 0,0 1 0,0 0 1,0 0-1,0-1 0,0 1 0,0-1 0,1 1 0,-1-1 0,0 1 1,1-1-1,-1 1 0,1-1 0,0 1 0,-1-1 0,1 0 0,0-2 0,13 4-259,-3 0 256,0 0 0,-1 1 0,1 0 1,-1 1-1,17 4 0,79 33 389,-102-38-366,1 0 0,-1 0-1,0 0 1,0 1 0,0-1 0,0 1 0,0 0 0,0-1 0,-1 1 0,1 1 0,-1-1-1,1 0 1,-1 1 0,0-1 0,0 1 0,0-1 0,0 1 0,0 0 0,-1 0 0,1 0-1,-1 0 1,0 0 0,2 4 0,-1 0-8,0 0-1,1 1 1,0-2 0,1 1-1,-1 0 1,7 8-1,-8-13 8,0 0 0,0 0 0,0 0-1,1 0 1,-1 0 0,0 0-1,1-1 1,0 1 0,-1-1 0,1 0-1,0 0 1,-1 0 0,1 0-1,0 0 1,0-1 0,0 1 0,0-1-1,0 0 1,3 0 0,13 0 9,0-1 0,-1-1 0,0-1 0,1-1 0,-1 0 0,-1-2 0,1 0 1,-1 0-1,0-2 0,0 0 0,-1-1 0,0-1 0,0 0 0,-2-1 0,1-1 0,-1 0 0,-1-1 1,0 0-1,-1-1 0,0-1 0,-1 1 0,13-25 0,3-17-162,40-116-1,-29 69 153,-27 81 20,-9 19-41,0 0 1,-1 0 0,1 0-1,0-1 1,-1 1 0,0-1-1,0 1 1,0-1 0,0 1-1,-1-1 1,1 1 0,-1-6-1,0 8 0,0 1-1,0-1 0,0 0 0,0 1 1,0-1-1,0 1 0,-1-1 0,1 1 0,0-1 1,0 1-1,-1-1 0,1 1 0,0-1 1,-1 1-1,1-1 0,-1 1 0,1-1 0,0 1 1,-1-1-1,0 1 0,0 0 2,1 0-1,0-1 1,-1 1-1,1 0 1,-1 0 0,1 1-1,0-1 1,-1 0-1,1 0 1,-1 0 0,1 0-1,0 0 1,-1 0-1,1 0 1,-1 1 0,1-1-1,0 0 1,-1 0-1,1 1 1,0-1 0,-1 1-1,-1 1-37,0 0 0,0 0 0,0 0 0,1 0-1,-1 1 1,1-1 0,-2 4 0,-6 20-4,1 2 0,2-1 0,0 1 0,-1 31 1,-1-1 26,1-11 88,1 1 0,2 0 0,5 71 0,-1-112-34,1 0-1,0 0 0,0 0 0,1 0 1,0-1-1,3 9 0,-4-13-6,0-1 0,0 1 0,0 0 1,0-1-1,0 1 0,0-1 0,1 1 0,-1-1 0,0 1 0,1-1 0,0 0 0,-1 0 0,1 0 1,0 0-1,-1 0 0,1 0 0,0-1 0,0 1 0,0 0 0,0-1 0,-1 1 0,1-1 0,0 0 1,0 0-1,4 0 0,3 0 22,0-1 0,1 0 1,-1-1-1,0 0 0,0-1 1,0 0-1,0 0 0,0-1 1,14-7-1,21-16 147,-36 22-125,0-1-1,0 0 1,0 0 0,-1-1-1,1 0 1,-2 0 0,1-1-1,-1 0 1,7-11 0,6-10 131,-13 21-200,-1-1 0,8-14 0,-10 14-95,-5 24 76,2-7 45,0 7-50,3 29 0,-2-39 21,0 0 0,0 0 0,1 0 0,-1-1-1,1 1 1,0 0 0,1-1 0,-1 1 0,6 7-1,-5-11 21,-1 1-1,1 0 1,-1 0-1,1-1 1,-1 1-1,1-1 1,0 0-1,0 0 1,0 0 0,-1 0-1,1 0 1,0-1-1,5 1 1,2 0 121,0 0 1,19-2 0,-21 0-125,0 0 0,0-1 1,0 0-1,-1-1 1,1 0-1,-1 0 0,1 0 1,-1-1-1,0 0 1,-1-1-1,10-7 0,-4 2 25,0-1-1,-1-1 1,-1 1-1,17-26 0,-7 10-56,-13 19-15,-1-2-1,1 1 1,-2-1-1,8-14 1,-12 19 67,0 0 0,0 0 0,0 1 0,-1-9 0,0-30 69,0 43-124,0-1 0,0 1 0,1-1 0,-1 1 0,0-1 0,0 1 0,0-1-1,1 1 1,-1-1 0,0 1 0,1-1 0,-1 1 0,0 0 0,1-1 0,-1 1 0,1-1-1,-1 1 1,1 0 0,-1 0 0,0-1 0,1 1 0,-1 0 0,1 0 0,-1-1 0,1 1-1,0 0 1,6 17-148,-5-11 223,0-1 0,0 1 1,1 10-1,-1-2-73,4 24-57,2 57 1,-8-84 111,0 1 1,-1-1 0,-1 0-1,1 1 1,-2-1 0,0 0-1,0 0 1,-1 0 0,-8 17-1,11-26-17,-1 1-1,1-1 0,-1 0 0,1 1 0,-1-1 0,0 0 0,0 0 1,0 0-1,-1 0 0,1-1 0,0 1 0,-1-1 0,1 1 1,-1-1-1,1 0 0,-1 0 0,0 0 0,1 0 0,-1 0 1,0 0-1,0-1 0,0 0 0,-4 1 0,2-1-25,0-1 0,0 0-1,1 1 1,-1-2 0,0 1-1,0 0 1,0-1 0,1 0-1,-1 0 1,1 0 0,-1-1-1,-5-5 1,-1 1 1,8 6 5,0-1 0,0 0 0,1 0 0,-1-1 0,0 1 0,1 0 0,-3-4 0,5 5 2,0 1-1,0 0 1,0 0 0,0-1 0,0 1-1,1 0 1,-1 0 0,0 0-1,0-1 1,0 1 0,1 0-1,-1 0 1,0 0 0,0-1-1,0 1 1,1 0 0,-1 0 0,0 0-1,0 0 1,1 0 0,-1 0-1,0 0 1,0 0 0,1 0-1,-1 0 1,0 0 0,1 0 0,-1 0-1,0 0 1,0 0 0,1 0-1,-1 0 1,0 0 0,0 0-1,1 0 1,-1 0 0,14 1 12,-1 1 1,0 0 0,21 9 0,7 1 277,30 2 57,81 7-1,-55-15-4465,-46-4 563,-1 5-3931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9:31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8 3136,'-16'-8'11493,"13"8"-11226,-1 1-54,-1 0 0,0 0 0,1 0 0,-1 1 0,1-1 0,-1 1 0,1 0 1,0 0-1,-1 1 0,1-1 0,1 1 0,-1 0 0,0 0 0,1 0 1,-1 1-1,1-1 0,-6 8 0,2-1-197,0 1 1,0-1-1,0 2 1,2-1-1,-1 0 1,-3 15-1,-1 6 50,2 1 0,1 0 0,2 0 0,1 0-1,2 1 1,1 0 0,1-1 0,7 42-1,-4-56 29,1-1-1,10 29 0,-11-40-13,0 1 0,1-1 1,-1 1-1,1-1 1,1 0-1,0 0 0,0-1 1,8 9-1,-12-14-85,0 0-1,1 0 1,-1 0-1,0 0 1,0 0 0,1 0-1,-1-1 1,1 1-1,-1 0 1,1-1 0,-1 1-1,1-1 1,-1 0-1,1 1 1,-1-1-1,1 0 1,-1 0 0,1 0-1,-1 0 1,1 0-1,-1-1 1,1 1 0,-1 0-1,1-1 1,-1 1-1,1-1 1,-1 1 0,1-1-1,-1 0 1,0 1-1,1-1 1,-1 0-1,0 0 1,0 0 0,1 0-1,-1 0 1,0-1-1,0 1 1,1-2 0,0 1-2,0-1 0,0 0 0,-1 0 0,1 1 0,0-1 0,-1 0 1,0 0-1,0 0 0,0-1 0,0 1 0,0 0 0,-1 0 1,1-1-1,-1 1 0,0 0 0,0 0 0,0-1 0,-1-5 0,0 6 33,0 0 0,-1 0 0,1 0-1,0 0 1,-1 0 0,1 0 0,-1 0 0,0 1-1,0-1 1,0 1 0,-1-1 0,1 1-1,0 0 1,-4-2 0,5 3-33,-1 0 0,0 0 1,0 0-1,0 0 0,0 1 0,0-1 1,0 1-1,0-1 0,0 1 0,0 0 0,0-1 1,0 1-1,0 1 0,0-1 0,0 0 1,0 0-1,-1 1 0,1-1 0,0 1 0,1-1 1,-1 1-1,0 0 0,-3 2 0,0-1-54,-1 1-1,1 0 0,0 0 0,1 1 1,-1-1-1,0 1 0,1 0 0,0 1 0,0-1 1,0 1-1,-4 6 0,4-3-70,3-5-137,-1 0-1,1 0 0,-1 0 1,1 0-1,0 0 1,-1 7-1,2-9 55,0 0 0,0-1 0,0 1 0,1 0-1,-1 0 1,0 0 0,0-1 0,0 1 0,1 0 0,-1 0-1,1-1 1,-1 1 0,0 0 0,1-1 0,-1 1 0,1-1-1,-1 1 1,1 0 0,0-1 0,-1 1 0,1-1-1,0 1 1,-1-1 0,1 0 0,0 1 0,-1-1 0,1 0-1,0 1 1,0-1 0,-1 0 0,1 0 0,0 0 0,0 0-1,0 0 1,0 0 0,16 5-2270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9:32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58 113 5888,'-23'-16'1898,"22"15"-1793,1 1 0,-1 0 0,0-1 0,1 1-1,-1-1 1,0 1 0,1 0 0,-1-1-1,1 1 1,-1-1 0,1 1 0,-1-1 0,1 0-1,0 1 1,-1-1 0,1 0 0,0 1-1,-1-1 1,1 0 0,0 1 0,0-1 0,-1 0-1,1 1 1,0-1 0,0 0 0,0 1-1,0-1 1,0 0 0,0 0 0,0 1 0,0-1-1,1 0 1,-1 0 0,0 1 0,0-1-1,0 0 1,1 0 0,1-3 1183,-1 1-1044,0-1-1,1 1 1,-1 0 0,1 0 0,0 0 0,0 0 0,0 0 0,0 0 0,1 1 0,-1-1 0,1 1-1,4-4 1,-2 2-158,-1 1 0,1 0-1,0 0 1,-1 0 0,1 1-1,1-1 1,7-1-1,-11 3-61,1 1 0,-1-1 0,1 1-1,0 0 1,-1 0 0,1 0 0,-1 0-1,1 0 1,-1 1 0,1-1-1,0 1 1,-1-1 0,0 1 0,1 0-1,-1 0 1,4 2 0,-3-1 30,0 1 1,0-1-1,-1 1 1,1-1-1,-1 1 1,1 0-1,-1 0 1,0 0-1,0 0 1,2 5-1,0 1 65,0 1 0,-1-1-1,0 1 1,-1 0 0,0-1-1,-1 1 1,1 18-1,-3-12 40,0 0 0,-1 0 0,-1 0 0,-5 17 0,-23 60 280,17-53-466,13-39 10,1 1 0,-1 0 0,1-1 0,0 1 0,-1 0 0,1 0 0,0-1 0,0 1-1,0 0 1,1 0 0,-1-1 0,0 1 0,1 0 0,-1 0 0,1-1 0,0 1 0,-1 0 0,1-1-1,0 1 1,0-1 0,0 1 0,0-1 0,1 2 0,4 3-25,0 0 0,0-1-1,14 9 1,3 4-64,-6-4 69,-12-9 185,1 0 1,-1-1 0,0 2-1,6 6 1,-10-10-88,0 0 1,0 0-1,0 0 1,0-1-1,0 1 1,-1 0-1,1 0 0,0 0 1,-1 0-1,0 0 1,1 1-1,-1-1 1,0 0-1,0 0 1,0 0-1,0 0 1,-1 0-1,1 0 1,-1 3-1,-1 0 21,0-1 0,0 1 1,-1-1-1,1 0 0,-1 1 0,0-1 0,0-1 0,0 1 1,-1 0-1,1-1 0,-1 1 0,0-1 0,0 0 1,-8 4-1,5-3-63,0 0 1,0-1 0,-1 0 0,1 0 0,-1 0-1,0-1 1,0-1 0,-13 2 0,12-2-355,-1-2-1,1 1 1,0-1 0,-1 0 0,1-1 0,-10-3 0,11 2-573,0 0 1,1 0-1,-1 0 0,-7-6 1,14 8 677,0 1 0,1 0 0,-1-1 0,1 1 0,-1-1 0,0 0 0,1 1 0,-1-1 0,1 1 0,-1-1 0,1 0 0,0 1 0,-1-1 0,1 0 0,0 0 0,-1 1 0,1-1 0,0 0 0,0 0-1,0 1 1,-1-1 0,1 0 0,0 0 0,0 0 0,0 1 0,0-1 0,0 0 0,1 0 0,-1 1 0,0-1 0,0 0 0,1 0 0,-1 1 0,0-1 0,1 0 0,-1 0 0,0 1 0,1-1 0,-1 1 0,2-2 0,9-7-2334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09:32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22 3552,'0'-1'182,"0"0"0,0 0 0,1 0 0,-1 0 0,0-1 0,0 1 0,0 0 0,0 0 0,-1 0 0,1 0 0,0 0 0,0 0 0,-1-1 0,1 2-72,0 0-1,0-1 1,-1 1-1,1 0 1,0-1 0,0 1-1,0 0 1,-1-1-1,1 1 1,0 0-1,0 0 1,-1-1 0,1 1-1,0 0 1,-1 0-1,1-1 1,0 1 0,-1 0-1,1 0 1,0 0-1,-1 0 1,1 0-1,0 0 1,-1-1 0,1 1-1,0 0 1,-1 0-1,1 0 1,0 0 0,-1 0-1,1 0 1,-1 0-1,1 1 1,0-1 0,-1 0-1,1 0 1,0 0-1,-1 0 1,1 0-1,0 1 1,-1-1 0,1 0-1,0 0 1,0 0-1,-1 1 1,-5 3 310,1 0 0,-1 1 1,1 0-1,0 0 0,0 0 0,1 0 1,-8 13-1,-22 45 847,26-45-861,-6 11 37,2 0 1,1 0 0,1 2-1,-9 53 1,18-77-407,0 0-1,1-1 1,-1 1-1,2 0 1,-1 0-1,1 0 1,0 0-1,0 0 1,1-1-1,0 1 1,0-1-1,1 1 1,-1-1-1,1 0 1,1 0-1,-1 0 1,1 0-1,0 0 1,1-1-1,-1 0 1,1 0-1,0 0 1,0-1-1,1 1 1,8 5-1,-6-5 24,0 0 0,1 0-1,-1-1 1,1 0 0,0-1-1,0 0 1,0 0 0,0-1-1,0 0 1,1 0 0,-1-1-1,1 0 1,-1-1 0,1 0-1,-1-1 1,1 0 0,-1 0-1,0-1 1,1 0-1,-1-1 1,0 0 0,0 0-1,-1-1 1,1 0 0,-1 0-1,16-12 1,-18 11-25,1 0-1,-1-1 1,-1 0-1,1 0 1,-1 0-1,0 0 1,-1-1-1,1 0 1,-1 0-1,-1 0 1,1 0-1,-1-1 1,2-9-1,0-2 7,-1 0 0,-2 0 0,0-1 0,-1-29 0,-1 20 179,-6-52 0,4 72-206,1 0 1,-1 1 0,-1 0 0,0-1 0,0 1 0,0 0-1,-1 0 1,0 1 0,-1-1 0,-9-11 0,12 17-46,-1-1 0,0 1 0,0 0 0,1-1 0,-1 2 0,-1-1 0,1 0 0,0 0 0,0 1 0,-1 0 1,1 0-1,-1 0 0,1 0 0,-1 0 0,1 1 0,-1-1 0,-4 1 0,1 0-108,-1 1 0,0 0 0,1 0 0,-1 0-1,1 1 1,-14 5 0,6 0-412,0 0 1,0 2-1,-26 18 0,5 4-457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22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0 1568,'0'1'78,"-1"0"1,1 0-1,-1-1 1,0 1-1,1 0 0,-1-1 1,0 1-1,0-1 0,1 1 1,-1-1-1,0 1 1,0-1-1,0 0 0,0 1 1,-1-1-1,-19 5 1383,12-3-949,-12 4 366,-53 16 1139,11 2-968,-34 14-263,92-36-763,-1 1-1,1 0 1,0 0 0,0 0-1,1 0 1,-1 1 0,1 0-1,-1 0 1,1 0 0,1 1-1,-1-1 1,0 1 0,1 0-1,0 0 1,0 0 0,1 0-1,-1 0 1,1 1 0,0 0-1,1-1 1,-1 1 0,1 0-1,0-1 1,1 1 0,-1 0-1,1 0 1,0 0 0,1 0-1,-1-1 1,1 1 0,3 9-1,-4-12 10,1 0 0,0-1-1,0 1 1,0-1 0,0 1 0,0-1-1,1 1 1,-1-1 0,1 0-1,0 0 1,-1 1 0,1-1 0,0 0-1,0-1 1,0 1 0,1 0-1,-1 0 1,3 0 0,-2 0 30,0-1 0,0 0 0,0 0 0,1-1 0,-1 1 1,0-1-1,1 1 0,-1-1 0,0 0 0,1-1 0,-1 1 0,7-2 0,-1 0 52,1-1-1,-1 0 1,0-1-1,0 0 0,-1-1 1,1 0-1,-1 0 0,0-1 1,8-7-1,-1-1 24,-1 0-1,-1-1 1,0 0-1,18-30 1,-29 41-157,0-1-1,0 0 1,0 0-1,-1 0 1,0 0 0,0-1-1,0 1 1,0 0 0,-1 0-1,0-10 1,23 48 1252,-10-15-941,0-1 1,1 0 0,1-1-1,0-1 1,23 17-1,-35-30-241,-1-1 0,1 1 0,0-1-1,-1 0 1,1 0 0,0 0 0,0 0 0,0-1-1,0 1 1,0-1 0,0 0 0,0 0 0,0 0-1,0 0 1,0 0 0,0-1 0,0 1 0,0-1-1,0 0 1,-1 0 0,1 0 0,3-1 0,5-4 84,0 0 1,0-1 0,18-15 0,-23 18-135,8-8 38,22-24-1,-7 6-133,-15 13-4,-12 14 47,0 0-1,0 1 1,0-1-1,0 1 1,1-1-1,-1 1 1,1 0 0,-1 0-1,1 0 1,0 0-1,5-2 1,-7 4 50,-1 0 0,1 0 0,-1 0 0,1 0 0,0 0 0,-1 0 0,1 0 0,-1 0 0,1 0 0,-1 0 0,1 0 0,0 1 0,-1-1 0,1 0 0,-1 0 1,1 1-1,-1-1 0,1 0 0,-1 1 0,1-1 0,-1 0 0,1 1 0,-1-1 0,0 1 0,1-1 0,-1 1 0,0-1 0,1 0 0,-1 1 0,0 0 0,0-1 0,1 1 0,-1-1 0,0 1 0,0-1 0,0 1 0,0-1 1,0 1-1,0 0 0,0-1 0,0 1 0,0 0 0,0 27 364,-9 19-237,6-35 64,0 0 0,1 0-1,0 13 1,2-25-174,0 0 0,0 0 0,0 1 0,0-1 1,0 0-1,0 0 0,0 0 0,0 0 0,0 0 0,0 1 0,0-1 0,0 0 0,0 0 0,0 0 0,0 0 1,0 0-1,0 1 0,0-1 0,0 0 0,1 0 0,-1 0 0,0 0 0,0 0 0,0 0 0,0 0 0,0 1 1,0-1-1,0 0 0,0 0 0,1 0 0,-1 0 0,0 0 0,0 0 0,0 0 0,0 0 0,1 0 0,5-3 358,11-12 53,-10 8-308,22-17-207,0 0 1,2 3 0,56-32-1,-81 50 34,0 0-1,1 1 0,-1-1 0,0 1 0,9-1 0,-13 2 42,0 1 1,-1 0-1,1 0 0,0-1 0,-1 1 0,1 0 0,0 1 1,-1-1-1,1 0 0,-1 0 0,1 1 0,0-1 1,-1 1-1,1-1 0,-1 1 0,1 0 0,-1 0 0,1-1 1,-1 1-1,0 0 0,1 0 0,-1 0 0,0 1 1,0-1-1,0 0 0,2 2 0,-3-1 23,1 0 0,-1 0 0,0 0 0,1-1 1,-1 1-1,0 0 0,0 0 0,0 0 0,0 0 0,-1 0 0,1-1 0,-1 1 0,1 0 0,-1 0 0,1-1 0,-2 3 1,1-2 23,1-1 1,-1 1 0,0-1 0,1 1-1,0 0 1,-1-1 0,1 1-1,0 0 1,0-1 0,0 1 0,0 0-1,0 0 1,0-1 0,0 1 0,1 2-1,0-4-2,0 1-1,-1-1 0,1 0 0,0 0 0,-1 0 1,1 0-1,0 0 0,0 0 0,-1 0 0,1 0 1,0 0-1,0 0 0,-1 0 0,1-1 0,0 1 1,-1 0-1,1 0 0,0-1 0,-1 1 0,1-1 1,0 1-1,-1 0 0,1-1 0,-1 1 0,2-2 1,3-1 58,103-60-100,-80 45-136,-26 17 132,-1 0 0,1 0 0,0 0 0,0 0 0,0 1 0,-1-1-1,1 0 1,0 1 0,0-1 0,0 1 0,0 0 0,0 0 0,0 0-1,0 0 1,0 0 0,0 0 0,0 0 0,0 0 0,0 1 0,0-1 0,0 1-1,3 1 1,-2 0-4,-1-1 0,0 1 1,0-1-1,0 1 0,0 0 0,0 0 0,0 0 0,-1 0 0,1 0 0,-1 1 0,1-1 1,-1 0-1,0 1 0,0-1 0,0 1 0,1 3 0,7 33 471,-6-25-178,0-1 0,6 15-1,0-8-85,-9-20-269,0 0 1,0 1-1,0-1 0,0 1 1,0-1-1,0 0 0,0 1 0,1-1 1,-1 0-1,0 1 0,0-1 1,1 0-1,-1 0 0,0 1 1,0-1-1,1 0 0,-1 1 0,0-1 1,0 0-1,1 0 0,-1 0 1,0 1-1,1-1 0,-1 0 1,1 0-1,-1 0 0,0 0 1,1 0-1,-1 0 0,0 0 0,1 0 1,-1 1-1,1-1 0,-1-1 1,0 1-1,1 0 0,-1 0 1,0 0-1,1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22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0 4224,'-1'3'957,"1"0"0,-1 0 0,1 0 1,-1 0-1,0 0 0,-2 3 0,-20 42 2075,6-14-1762,15-30-1177,-2 4 176,0 1 1,-4 15-1,7-22-222,1 0 0,0-1 1,-1 1-1,1 0 0,0-1 1,0 1-1,0 0 0,0-1 1,0 1-1,0 0 0,0-1 1,0 1-1,1 0 0,-1-1 1,1 1-1,-1 0 0,1-1 1,0 1-1,0-1 0,0 1 1,0-1-1,2 3 0,-3-4-13,1 1-1,0-1 0,0 0 1,-1 1-1,1-1 0,0 0 1,0 1-1,0-1 0,0 0 1,0 0-1,0 0 0,-1 0 1,1 0-1,0 0 0,0 0 1,0 0-1,1 0 0,22-8 508,18-15 25,41-28-689,-77 46 60,2-1-37,1 1 0,10-7 0,-17 11 39,-1 0-1,1 1 1,-1-1 0,1 0-1,0 1 1,-1-1-1,1 1 1,0 0-1,-1-1 1,1 1-1,0 0 1,-1 0 0,1 0-1,0 0 1,-1 0-1,1 1 1,0-1-1,-1 0 1,1 1 0,2 1-1,-2 0 153,0 0 1,0 1-1,0-1 0,0 1 0,-1-1 1,1 1-1,-1 0 0,0 0 0,0-1 1,2 6-1,2 6 542,-2-8-495,-1-1 0,1 0 0,0 0 0,1 0 0,-1 0 0,1 0 0,0-1 1,7 7-1,-7-8-74,0-1 0,0 1 0,0-1 0,0 0 0,1 0 0,-1 0 0,1-1 0,0 1 0,-1-1 0,1 0 0,5 0 0,-2 0 13,0-1 0,0 0 0,0 0-1,14-2 1,-15 0-869,-1 1 0,0-1 0,9-3 0,-2 1-898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27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3072,'6'1'8121,"0"25"-7160,-5-21-1463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34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202 34 2144,'2'-17'2150,"-1"1"3833,-2 27-5263,-1 1 0,-1-1 0,0 0-1,-8 20 1,-6 19-143,1 13-1,-117 415 1024,117-425-2592,13-47-571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34.9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73 5216,'-16'-8'2269,"-28"-11"0,43 19-2201,1 0-1,0 0 0,0 0 0,-1-1 0,1 1 0,0 0 1,0 0-1,-1 0 0,1 0 0,0-1 0,0 1 1,-1 0-1,1 0 0,0 0 0,0-1 0,0 1 0,0 0 1,-1 0-1,1-1 0,0 1 0,0 0 0,0 0 0,0-1 1,0 1-1,0 0 0,0-1 0,0 1 0,0 0 1,0 0-1,0-1 0,0 1 0,0 0 0,0-1 0,0 1 1,0 0-1,0 0 0,0-1 0,0 1 0,0 0 1,0-1-1,0 1 0,1 0 0,-1 0 0,0-1 0,0 1 1,0 0-1,0 0 0,1 0 0,-1-1 0,0 1 1,0 0-1,1 0 0,-1 0 0,0 0 0,0-1 0,1 1 1,8-2 366,1-1 0,-1 1 0,1 1 0,16-1 1,9 0-14,280-17 1080,-270 18-1360,113 2-40,-152-1-181,-4-1 8,1 1 0,-1 0 0,1 0 0,-1 0 0,1 0-1,-1 1 1,1-1 0,-1 1 0,1-1 0,-1 1 0,0 0-1,1 0 1,-1 0 0,3 2 0,-5-3 20,0 0 1,1 0-1,-1 0 0,0 0 1,0 0-1,0 0 1,0 1-1,0-1 0,1 0 1,-1 0-1,0 0 0,0 0 1,0 0-1,0 0 1,0 1-1,0-1 0,1 0 1,-1 0-1,0 0 1,0 0-1,0 0 0,0 1 1,0-1-1,0 0 0,0 0 1,0 0-1,0 0 1,0 1-1,0-1 0,0 0 1,0 0-1,0 0 1,0 1-1,0-1 0,0 0 1,0 0-1,0 0 0,0 0 1,0 1-1,0-1 1,0 0-1,0 0 0,-1 0 1,1 0-1,0 0 1,0 1-1,0-1 0,0 0 1,0 0-1,0 0 0,-1 0 1,1 0-1,0 0 1,0 0-1,0 1 0,0-1 1,0 0-1,-1 0 1,-4 3-1341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35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413 7 3808,'3'-7'984,"0"7"-57,0 12 723,-3 22 639,-4-15-1644,0 0 0,-1-1 0,-1 0 0,0 0-1,-16 30 1,12-27-306,-267 518 2754,257-504-3033,2-4 182,-23 51 0,38-74-88,-2 6 216,7-11-206,6-6-41,118-78-795,17-15 263,-95 63 173,-47 32 226,4-2-92,-1 0 0,0 1 1,0-1-1,10-3 1,-13 6 91,0 0 1,-1-1-1,1 1 1,0 0 0,0 0-1,0 0 1,-1 0-1,1 0 1,0 0 0,0 0-1,-1 0 1,1 0-1,0 0 1,0 0-1,0 1 1,-1-1 0,1 0-1,0 1 1,0-1-1,-1 0 1,1 1 0,0-1-1,-1 1 1,1-1-1,0 1 1,-1-1-1,1 1 1,-1-1 0,1 1-1,-1 0 1,1-1-1,-1 1 1,0 0 0,1-1-1,-1 1 1,0 0-1,1 0 1,-1 0 0,2 4 77,-1-1 0,0 1 1,0 0-1,-1 0 0,1 0 1,-1-1-1,0 1 0,0 0 1,-2 8-1,-1 2 265,-10 26 0,9-32-212,1 1 0,0 0 0,1 0 0,0 0-1,-1 15 1,3-24-93,0 0 1,0 0-1,0 0 0,0 0 0,0 0 1,0 0-1,0 0 0,0 0 0,0 0 1,1 0-1,-1 0 0,0 0 0,1 0 1,-1 0-1,1 0 0,-1 0 0,1 0 1,-1 0-1,1-1 0,0 1 0,-1 0 1,1 0-1,0-1 0,0 1 0,0 0 1,1 0-4,-1-1 0,1 0 1,-1 0-1,0 1 0,1-1 1,-1 0-1,1 0 1,-1 0-1,1-1 0,-1 1 1,0 0-1,1 0 0,-1-1 1,1 1-1,1-2 1,4-1 11,0-1 1,-1 1-1,1-2 0,-1 1 1,9-9-1,3-6-260,-1 0-1,14-23 1,-3 4-24,-8 9-404,-20 29 639,0 0-1,0 0 0,0-1 1,0 1-1,0 0 0,0 0 1,0 0-1,1 0 0,-1 0 0,0 0 1,0 0-1,0 0 0,0 0 1,0 0-1,0 0 0,1-1 0,-1 1 1,0 0-1,0 0 0,0 0 1,0 0-1,0 0 0,1 0 0,-1 0 1,0 0-1,0 0 0,0 0 1,0 1-1,0-1 0,1 0 1,-1 0-1,0 0 0,0 0 0,0 0 1,0 0-1,0 0 0,0 0 1,1 0-1,-1 0 0,0 0 0,0 1 1,0-1-1,0 0 0,0 0 1,0 0-1,0 0 0,0 0 1,0 0-1,1 1 0,0 6-141,-6 47 32,4-43 267,-1-1-1,1 1 1,1 0-1,0-1 1,0 1-1,1 0 1,0-1-1,3 11 1,-3-19-120,-1-1 0,0 0 1,1 0-1,-1 0 0,1 0 1,0 0-1,-1 0 0,1 0 1,0 0-1,0 0 0,-1 0 1,1 0-1,0-1 0,0 1 0,0 0 1,0-1-1,0 1 0,0 0 1,0-1-1,0 1 0,1-1 1,-1 0-1,0 1 0,0-1 1,0 0-1,0 0 0,1 0 1,-1 1-1,0-1 0,0 0 0,0-1 1,1 1-1,-1 0 0,2-1 1,3 0 61,0-1 0,-1 0 0,1 0 0,-1-1 0,8-3 0,3-5-41,1 0-1,-2 0 1,1-2 0,25-27 0,45-64 40,-6 5-289,-79 98 180,0 0 1,0-1-1,0 1 1,0 0-1,1 0 1,-1 0-1,0 0 1,1 0-1,-1 0 1,1 0 0,-1 0-1,1 1 1,-1-1-1,1 1 1,0-1-1,-1 1 1,1-1-1,0 1 1,1 0-1,-2 0 10,1 1-1,-1-1 0,0 1 0,1-1 1,-1 1-1,0 0 0,0 0 1,0 0-1,0-1 0,0 1 0,0 0 1,0 0-1,0 0 0,0 1 1,0-1-1,0 0 0,0 0 0,-1 0 1,1 1-1,-1-1 0,1 0 1,-1 1-1,1 1 0,1 3 9,0 1 0,-1 0 0,0 0 0,0 0 0,0 0-1,-1 0 1,0 0 0,-2 9 0,0-1 65,0 0 0,-9 27-1,4-23-23,-1-1 0,0 0-1,-1 0 1,-1 0-1,-18 23 1,24-36 18,0-1 1,0 1-1,-1-1 1,-6 5-1,10-8-22,0 0 0,0 0 0,0 0 0,-1 0 0,1-1 0,0 1 0,0 0 0,0-1 0,-1 1 0,1-1 0,0 0 0,-1 1 0,1-1 0,-1 0 0,1 0 0,0 1 0,-1-1 0,1 0 0,0-1 0,-1 1 0,1 0 0,-1 0 0,-1-1 0,3 1-23,-1-1 1,1 1 0,0 0 0,-1 0 0,1-1-1,0 1 1,0 0 0,-1-1 0,1 1-1,0 0 1,0-1 0,0 1 0,-1 0-1,1-1 1,0 1 0,0 0 0,0-1-1,0 1 1,0-1 0,0 1 0,0 0 0,0-1-1,0 1 1,0-1 0,0 1 0,0 0-1,0-1 1,6-13 66,-4 11-88,0 0 0,1 0 0,-1 0 0,1 1 0,5-6 0,0 4 0,0 0-1,0 0 1,0 0-1,1 1 1,11-2-1,47-8-162,-8 2-194,-51 9-67,-3 1-93,0 0-1,0 0 1,0 0-1,0 0 1,1 1-1,-1 0 1,9 1 0,-1 1-1295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36.3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80 6464,'-21'-28'2944,"17"9"-2560,4 6-128,9 10-224,4-9-640,8 7 320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2:17.9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44 2080,'0'-1'201,"0"0"-1,0 0 1,1 0 0,-1 0-1,0 1 1,1-1 0,-1 0-1,0 0 1,1 0 0,-1 0-1,1 0 1,-1 1 0,1-1-1,0 0 1,-1 1 0,1-1-1,0 0 1,0 0 0,2-2 818,-1-17 4723,-2 16-3863,2 14-1778,-1 3 48,8 112 465,-8-109-494,5 28 1,-4-29 68,2 28 0,4 0 786,10-52-596,-13 5-392,-1 0 1,0 0-1,0-1 0,-1 1 0,6-9 1,2-3 56,32-47 132,-24 39-143,-5 5-79,1 1 0,18-17 0,-28 30 8,0 1 0,0 0-1,1 0 1,-1 0-1,1 0 1,0 1 0,0 0-1,1 0 1,-1 1 0,0 0-1,12-3 1,-14 5 32,-1 0 0,0 0 0,0 1 1,0-1-1,0 1 0,0-1 0,0 1 1,0 0-1,0 0 0,0 0 0,0 0 0,-1 1 1,1-1-1,0 1 0,-1 0 0,1 0 1,-1 0-1,0 0 0,1 0 0,-1 0 0,0 1 1,0-1-1,1 4 0,25 34 118,-7 0-182,-14-28 253,0 1-1,-1 0 0,0 1 1,-1-1-1,4 17 0,-5 0-75,-1-20 500,-3-10-625,0 0 1,1 0 0,-1 0-1,0 0 1,0 1-1,0-1 1,0 0 0,0 0-1,0 0 1,1 0-1,-1 1 1,0-1 0,0 0-1,0 0 1,0 0-1,0 1 1,0-1 0,0 0-1,0 0 1,0 0-1,0 1 1,0-1 0,0 0-1,0 0 1,0 0-1,0 1 1,0-1-1,0 0 1,0 0 0,0 0-1,0 1 1,-1-1-1,1 0 1,0 0 0,0 0-1,0 0 1,0 1-1,0-1 1,0 0 0,-1 0-1,1 0 1,0 0-1,0 0 1,0 1 0,0-1-1,-1 0 1,1 0-1,0 0 1,0 0 0,0 0-1,-1 0 1,1 0-1,0 0 1,0 0 0,0 0-1,-1 0 1,1 0-1,0 0 1,0 0-1,-4 2-1179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37.2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14 294 3136,'-13'5'4202,"17"-7"-3531,0 1-1,0 0 0,0 0 1,0 0-1,8 0 0,13-3 359,-9-3-559,0 0 0,-1-1 0,0-1 1,0 0-1,-1-1 0,17-16 0,-23 20-353,-2 1-52,0 0 1,-1 0-1,0-1 0,0 0 1,-1 0-1,7-10 0,16-41 63,-15 31-68,-11 23-112,1 0 1,0 1-1,0-1 0,0 1 0,4-4 0,-5 4-21,0 3 26,0 0-1,-1 0 0,1 1 1,-1-1-1,0 0 1,1 0-1,-1 0 0,0 0 1,0 1-1,0-1 1,0 0-1,0 2 1,0 24-36,1 49 800,0-68-602,0 0 1,0 0-1,1-1 0,0 1 1,0 0-1,1-1 0,3 8 1,-5-13-84,-1-1 0,1 0 0,0 0 1,-1 0-1,1 1 0,0-1 0,0 0 1,0 0-1,0 0 0,0 0 0,0 0 0,0 0 1,0-1-1,0 1 0,0 0 0,0-1 0,1 1 1,-1 0-1,0-1 0,0 1 0,1-1 1,-1 0-1,0 0 0,1 1 0,-1-1 0,1 0 1,-1 0-1,0 0 0,1 0 0,-1 0 0,0-1 1,1 1-1,-1 0 0,0-1 0,1 1 1,-1-1-1,0 1 0,0-1 0,1 1 0,0-2 1,6-3 108,0-1 1,-1 0-1,0 0 1,12-13-1,-11 10-89,98-93 300,-82 75-373,-10 12-175,0 1 0,26-22 1,-38 35 162,0-1 1,0 1 0,1 0-1,-1 0 1,0 0 0,1 0 0,-1 0-1,1 1 1,-1-1 0,1 1-1,-1-1 1,1 1 0,-1 0-1,1 0 1,-1 0 0,1 0-1,3 1 1,-4 0 15,0-1 0,-1 1 0,1 0-1,0-1 1,0 1 0,-1 0 0,1 0 0,0 0 0,-1 0 0,1 1-1,-1-1 1,1 0 0,-1 1 0,0-1 0,0 1 0,1-1 0,-1 1-1,0-1 1,0 1 0,-1 0 0,1 0 0,1 3 0,0 2 14,-1 0-1,0 0 1,0 1 0,0-1 0,-1 0-1,0 1 1,0-1 0,-1 0 0,0 1-1,-3 9 1,0-4 84,0 1 0,-2-1-1,1 0 1,-12 18 0,0-11 385,16-19-442,1-1 1,0 1 0,-1-1-1,1 1 1,-1-1 0,1 0 0,-1 1-1,0-1 1,1 1 0,-1-1 0,1 0-1,-1 0 1,0 1 0,1-1 0,-1 0-1,0 0 1,1 0 0,-1 1-1,0-1 1,1 0 0,-1 0 0,0 0-1,1 0 1,-1 0 0,0-1 0,1 1-1,-1 0 1,1 0 0,-1 0-1,0-1 1,1 1 0,-1 0 0,0-1-1,0 1-19,1 0-1,0-1 1,0 1-1,0 0 0,-1-1 1,1 1-1,0 0 0,0-1 1,0 1-1,0 0 1,0 0-1,0-1 0,-1 1 1,1 0-1,0-1 1,0 1-1,0-1 0,0 1 1,0 0-1,0-1 1,1 1-1,-1 0 0,0-1 1,0 1-1,0 0 0,0-1 1,0 1-1,0 0 1,1 0-1,-1-1 0,0 1 1,0 0-1,0-1 1,1 1-1,-1 0 0,1-1 1,11-7-18,3 2-117,0 1 1,1 1 0,28-4-1,51 0 411,-62 6-1601,-1-1 0,49-10 0,-46 5-3342,-25 8 2748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37.6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80 114 6240,'-52'-35'2816,"29"20"-2464,19 4-256,4 6-128,13-10-256,4 7 160,27-8-928,5 8 576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40.4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36 965 1888,'-26'0'613,"26"0"-570,0 0-1,-1 0 1,1 0-1,-1 0 1,1 0 0,-1 1-1,1-1 1,-1 0-1,1 0 1,0 0-1,-1 1 1,1-1-1,0 0 1,-1 1-1,1-1 1,-1 0-1,1 1 1,0-1 0,0 0-1,-1 1 1,1-1-1,0 1 1,0-1-1,0 1 1,-1-1-1,1 0 1,0 1-1,0-1 1,0 1 0,0-1-1,0 1 1,0-1-1,0 1 1,0-1-1,0 1 1,0-1-1,0 1 1,0-1-1,0 1 1,0-1-1,1 0 1,-1 2 0,3 0 362,0 0 0,1 0 0,-1 0 0,1-1 0,-1 1 0,1-1 0,0 0 0,-1 0 1,1 0-1,0 0 0,0-1 0,6 1 0,0-1 34,0-1 1,-1 1-1,18-5 0,-12 1-194,-1 0 0,0-1 0,0-1 0,-1 0-1,1-1 1,-1 0 0,-1-1 0,0-1 0,0 0-1,0-1 1,-1 0 0,10-12 0,12-17 16,-1-2 1,30-52-1,-49 73-217,156-242 911,-141 218-769,-1-1 1,-2-1-1,-2 0 1,-2-2 0,21-74-1,-41 117-145,8-32 107,-9 35-158,1-1 0,-1 0 1,0 0-1,0 0 0,0 0 0,0 1 1,-1-1-1,1 0 0,-2-5 0,2 8 4,0 0-1,-1-1 0,1 1 1,0 0-1,0 0 1,0 0-1,0-1 1,0 1-1,0 0 1,-1 0-1,1 0 0,0 0 1,0-1-1,0 1 1,-1 0-1,1 0 1,0 0-1,0 0 1,0 0-1,-1 0 0,1 0 1,0 0-1,0-1 1,-1 1-1,1 0 1,0 0-1,0 0 1,-1 0-1,1 0 0,0 0 1,0 0-1,0 1 1,-1-1-1,1 0 1,0 0-1,-1 0 0,-10 7-128,-6 11-36,5 1 214,0 0-1,2 1 1,0 0 0,-11 37-1,15-40-5,-13 39 148,-17 88 0,2 60 226,26-154-216,6-37-132,-11 85 280,13-84-234,-1 0 0,1 0-1,1 0 1,5 25 0,-6-38-82,0 0-1,1 1 1,-1-1 0,0 0 0,1 0 0,-1 0 0,1 1 0,0-1-1,-1 0 1,1 0 0,0 0 0,-1 0 0,1 0 0,0 0-1,0 0 1,0-1 0,0 1 0,0 0 0,0 0 0,0-1-1,0 1 1,2 0 0,-1 0 4,0-1 0,0 0 0,0 0 0,0 1-1,0-1 1,0 0 0,0-1 0,0 1 0,0 0 0,0-1 0,0 1-1,3-2 1,3-1-1,0-1-1,0 0 0,0 0 1,-1-1-1,8-5 0,-2-1-16,-1-1-1,0 0 0,-1 0 0,18-25 0,29-58 109,-15 5-165,-15 28-408,-16 47 164,-12 14 280,0 1-1,0 0 0,0 0 1,0-1-1,0 1 1,1 0-1,-1 0 0,0 0 1,0-1-1,0 1 1,1 0-1,-1 0 1,0 0-1,0 0 0,1-1 1,-1 1-1,0 0 1,0 0-1,1 0 0,-1 0 1,0 0-1,1 0 1,-1 0-1,0 0 0,0 0 1,1 0-1,-1 0 1,0 0-1,1 0 1,-1 0-1,0 0 0,0 0 1,1 0-1,-1 0 1,0 0-1,0 0 0,1 0 1,-1 1-1,0-1 1,0 0-1,1 0 0,-1 0 1,0 0-1,0 1 1,0-1-1,1 0 0,-1 0 1,0 1-1,0-1 1,0 0-1,0 0 1,1 1-1,-1-1 0,0 0 1,0 0-1,0 1 1,0-1-1,0 0 0,0 0 1,0 1-1,0-1 1,0 0-1,0 1 0,3 22-20,-1 1-1,-1-1 1,-1 1-1,-4 30 1,1-1 160,2-28-9,2 26 0,0-43-52,0 0-1,0-1 1,1 1-1,0-1 1,0 1-1,1-1 1,6 12-1,-8-17-41,0 0 0,0 0-1,1 0 1,-1 0 0,1-1-1,0 1 1,0 0-1,-1-1 1,1 1 0,0-1-1,0 0 1,3 2 0,-4-3-16,1 1 1,-1-1 0,0 0-1,0 1 1,0-1-1,1 0 1,-1 0 0,0 0-1,0 0 1,1 0 0,-1 0-1,0 0 1,0 0 0,1 0-1,-1-1 1,0 1 0,0 0-1,0-1 1,0 1-1,1-1 1,-1 0 0,0 1-1,0-1 1,0 0 0,1 0-1,3-5 50,0 1-1,0-1 0,0 0 1,-1-1-1,6-10 0,17-40-8,-9 16-111,19-41-270,-29 64 43,-6 15 20,0 8 77,-2 12 20,0-14 165,-1 44-13,0-20 117,1 1 0,1-1 1,6 34-1,-6-58-69,-1-1 1,1 0-1,0 0 1,0 0-1,-1 1 0,1-1 1,1 0-1,-1 0 1,0-1-1,0 1 0,1 0 1,-1 0-1,1-1 1,0 1-1,-1 0 0,1-1 1,0 0-1,0 1 1,0-1-1,0 0 0,0 0 1,0 0-1,0 0 1,0-1-1,1 1 0,-1 0 1,0-1-1,0 0 1,1 1-1,-1-1 0,0 0 1,0 0-1,1 0 1,-1-1-1,0 1 0,1 0 1,-1-1-1,0 0 1,3-1-1,10-6-17,0-1 1,-1 0-1,0-1 0,0-1 1,-1 0-1,-1-1 0,22-26 1,-21 20 19,-1-1 1,17-37 0,-19 35-181,-6 14 107,-1 1-1,-1 0 0,1-1 1,-1 0-1,0 0 0,-1 1 1,2-10-1,0 11 37,1 0 0,1 1 1,-1 0-1,1 0 0,8-6 0,-14 12-22,-1-1 0,1 1 1,0 0-1,-1 0 0,1 1 0,0-1 0,0 0 0,0 0 0,1 0 0,-2 4 0,-8 36-181,4-19 167,2-10 74,-2 9 47,-6 37 0,11-52-72,1 1 0,-1-1-1,1 1 1,1-1 0,0 1-1,0-1 1,0 1 0,1-1-1,2 8 1,-2-11 23,-1 0 0,1 0 0,0 0 0,0 0 0,0-1 0,1 1 0,3 4 0,-4-6-10,0-1-1,-1 0 1,1 1 0,0-1 0,-1 0-1,1 0 1,0 0 0,0 0-1,0 0 1,0-1 0,0 1-1,0-1 1,0 1 0,0-1 0,1 0-1,-1 0 1,2 0 0,-1 0 12,-1 1-32,-1-1 0,0 0 1,1 0-1,-1 0 1,0 0-1,1 0 0,-1 0 1,1-1-1,-1 1 0,0 0 1,0-1-1,1 1 0,-1-1 1,3-1-1,0 0-54,-3 2 51,-1 0 0,1 0 0,-1 0 0,0 0 0,1 0 0,-1-1-1,0 1 1,1 0 0,-1 0 0,1 0 0,-1-1 0,0 1 0,1 0 0,-1 0 0,0-1 0,0 1 0,1 0 0,-1 0 0,0-1 0,1 1 0,-1 0 0,0-1 0,0 1 0,0-1 0,0 1 0,1 0-1,-1-1 1,0 1 0,0-1 0,0 1 0,0 0 0,0-1 0,0 1 0,0-1 0,0 1 0,0 0 1,0 0-1,1 0 1,-1 0-1,0 0 1,0 0-1,0 0 1,0 0 0,0 0-1,1 1 1,-1-1-1,0 0 1,0 0-1,0 0 1,1 0 0,-1 0-1,0 0 1,0 0-1,0 0 1,1 0-1,-1 0 1,0 0 0,0 0-1,0 0 1,0-1-1,1 1 1,-1 0 0,0 0-1,0 0 1,0 0-1,0 0 1,1 0-1,-1 0 1,0 0 0,0-1-1,0 1 1,0 0-1,1 0 1,10-7 224,-6 5-368,0 0 15,-3 1 153,1 1-1,0-1 1,-1 0-1,1 0 1,-1 0 0,0-1-1,1 1 1,-1 0-1,0-1 1,3-2 0,12-16-169,-10 14 175,-1-1-1,0-1 1,0 1 0,5-12 0,0-1 31,17-37-116,-19 33 36,-1 0-1,5-29 0,-11 49-75,-1 3 78,-1 0 0,1 0 0,-1 1 0,1-1-1,-1 0 1,0 0 0,0 0 0,1 1 0,-1-1-1,0 0 1,0 0 0,0 0 0,0 0-1,0 0 1,0-1 0,-7 62-254,0-12 154,-9 66 163,15-66 93,1-26-31,0-18-123,0 1 1,1-1 0,-1 0 0,1 1-1,0-1 1,0 0 0,0 0 0,1 0-1,3 8 1,-4-11 209,4-5 134,1 2-300,0-1 1,-1 0-1,1 0 0,-1 0 1,0-1-1,0 0 0,6-6 1,27-33-156,-28 30-6,24-23 0,-20 24 116,1 1 0,-1 0 1,2 1-1,25-12 1,-32 18 3,0 0 0,0 1 0,0 0 0,1 0 1,-1 1-1,1 1 0,0-1 0,-1 2 0,1-1 0,11 2 1,-14 0 5,1-1 1,-1 0 0,1 0-1,-1 0 1,1-1 0,-1 0-1,12-4 1,-19 5 1,0 0 0,0 0 0,1 0 1,-1 0-1,0 0 0,1 0 0,-1 0 0,0 0 0,1 0 0,-1 0 1,0 0-1,0-1 0,1 1 0,-1 0 0,0 0 0,0 0 0,1-1 1,-1 1-1,0 0 0,0 0 0,0-1 0,1 1 0,-1 0 0,0 0 1,0-1-1,0 1 0,0 0 0,0-1 0,0 1 0,1 0 0,-1 0 1,0-1-1,0 1 0,0 0 0,0-1 0,0 1 0,0 0 1,0-1-1,0 1 0,0 0 0,-1-1 0,1 1 0,0 0 0,0 0 1,0-1-1,0 1 0,0 0 0,0-1 0,-1 1 0,1-1 0,-1 1-5,0-1-1,0 0 1,0 0-1,0 1 1,0-1-1,0 1 1,0-1-1,0 1 1,0-1 0,0 1-1,0-1 1,0 1-1,0 0 1,0 0-1,0 0 1,0-1-1,-2 1 1,-3 1-14,1 0 1,-1 0 0,0 0 0,1 0-1,-1 1 1,1 0 0,-1 0 0,1 0-1,-9 6 1,-3 3-81,-23 20-1,32-25 109,0 1 0,1 0 1,0 1-1,-10 15 0,15-21 1,0 1 1,1-1 0,-1 0 0,1 1-1,0-1 1,0 1 0,0-1 0,0 1-1,0-1 1,1 1 0,-1 0 0,1-1-1,-1 1 1,1 0 0,0 0 0,0-1-1,0 1 1,1 0 0,-1-1 0,1 1-1,-1 0 1,1-1 0,1 4 0,-1-4-2,1-1 1,-1 1-1,1 0 0,-1-1 1,1 1-1,-1-1 1,1 1-1,0-1 1,0 0-1,0 0 1,-1 0-1,1 0 1,0 0-1,0 0 0,1 0 1,1 0-1,5 1 57,0-1-1,15 2 0,-18-3-6,20 2 55,0-2 0,0-1 0,51-8 0,-59 6-99,0-2-1,0 0 0,0-1 0,0-1 0,-1-1 0,21-12 0,-30 15 0,-1-1 1,0 1-1,0-2 0,-1 1 0,1-1 0,-1 0 0,-1 0 0,1-1 1,-1 1-1,-1-1 0,1-1 0,2-8 0,0-1-35,-1 0 0,0-1 0,-2 1 0,5-36 0,-9 47 11,1 5-12,-1 0 0,0 0-1,1 0 1,-1 0 0,0 0-1,0 0 1,-1-1-1,1 1 1,0 0 0,-1 0-1,0-3 1,1 5 17,0 0 1,-1-1-1,1 1 0,0 0 0,0-1 1,0 1-1,0 0 0,-1 0 0,1-1 1,0 1-1,0 0 0,-1 0 0,1-1 1,0 1-1,0 0 0,-1 0 0,1 0 1,0 0-1,-1-1 0,1 1 0,0 0 1,-1 0-1,1 0 0,0 0 0,-1 0 1,1 0-1,0 0 0,-1 0 0,1 0 1,0 0-1,-1 0 0,1 0 0,0 0 1,-1 0-1,1 0 0,0 0 0,-1 0 1,1 1-1,0-1 0,-1 0 0,1 0 1,0 0-1,0 0 0,-1 1 0,1-1 1,0 0-1,0 0 0,-1 1 0,-11 14-111,10-13 103,-8 15 147,0 1-1,1 1 1,1 0-1,1 0 1,-7 29-1,12-39-69,0-1-1,1 1 0,0-1 0,1 1 0,0 0 1,0-1-1,1 1 0,0 0 0,0-1 0,6 17 1,-6-21-63,1 1 0,0-1 0,0 0-1,0 1 1,1-1 0,0 0 0,-1-1 0,1 1 0,5 5 0,-5-7-80,-1 0-1,0-1 1,1 1-1,0 0 1,-1-1 0,1 1-1,0-1 1,0 0-1,0 0 1,0 0-1,0 0 1,0-1 0,0 1-1,0-1 1,5 0-1,-6 0-247,0 0-1,1 0 1,-1 0-1,1-1 0,-1 1 1,0-1-1,0 0 1,1 0-1,-1 0 0,0 0 1,2-1-1,0-1-910,-1 1 0,1-1-1,-1 0 1,0 0 0,4-5-1,5-5-1793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40.8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20 7040,'-44'-14'3200,"35"17"-2752,5-3-352,8 0-128,0-3-128,9 3 96,0-5-2208,5 5 1216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41.1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9 156 7136,'-8'-11'3232,"34"-9"-2816,0 9 864,9 3-800,48-12 352,14 4-480,35-7-320,-9 4-64,26 3-640,-5 8 384,-3 4-3904,-22 4 2304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43.6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367 35 4160,'-4'-23'1333,"4"22"-1239,-1 0 0,1 1 1,0-1-1,0 0 0,-1 1 0,1-1 0,-1 1 0,1-1 0,0 0 1,-1 1-1,1-1 0,-1 1 0,1-1 0,-1 1 0,0 0 0,1-1 1,-1 1-1,1-1 0,-1 1 0,0 0 0,1 0 0,-2-1 0,3 5 792,-9 30 826,6-25-1479,-7 29 837,-18 55 0,-1-23-221,-70 190 1177,91-238-1910,-140 362 2066,124-340-1057,21-41-681,2-5-145,6-10 2,0-1-193,13-25-124,1 1-1,47-65 0,-52 83-117,0 1-1,1 1 1,0 1-1,2 0 0,0 2 1,40-26-1,-51 36 68,0 0 0,1 0 0,-1 1 0,1 0 0,0 0 0,12-2 1,-17 5 41,0-1 0,0 1 1,-1 0-1,1 0 1,0 0-1,0 1 0,0-1 1,0 0-1,-1 1 1,1 0-1,0 0 0,0 0 1,-1 0-1,1 0 1,-1 1-1,1-1 0,-1 1 1,1-1-1,-1 1 1,0 0-1,0 0 0,2 3 1,0 0-3,0 0 0,0 1 0,-1-1 0,0 1 0,0 0 0,-1 0 0,1 0 0,-1 0 0,0 1 0,-1-1 0,1 10 0,0-2 49,-2 1 0,1 0 0,-2-1 0,-2 15 0,1-16 33,-1-1 0,0 1 0,0-1 0,-2 0 0,1-1 0,-1 1 0,-1-1 0,0 0 0,-1 0 0,0 0 0,-1-1 0,-15 16 0,16-19-4,-1 0 1,0 0-1,-1 0 1,1-2-1,-1 1 0,0-1 1,-1 0-1,1-1 1,-1 0-1,0 0 1,0-1-1,0 0 1,0-1-1,-1 0 1,1-1-1,-13 0 1,13-1 39,-1-1 1,1 0-1,-14-4 0,20 5-109,1-1-1,-1 0 1,1 0-1,-1-1 1,1 1-1,-1-1 1,1 0-1,0 0 1,0 0-1,0 0 1,0 0-1,0-1 1,-3-3-1,6 6 3,0 0 0,-1 0 0,1-1 0,0 1 0,0 0 0,-1 0 0,1-1-1,0 1 1,0 0 0,0-1 0,0 1 0,0 0 0,0-1 0,0 1 0,-1 0 0,1-1-1,0 1 1,0-1 0,0 1 0,0 0 0,0-1 0,0 1 0,1 0 0,-1-1 0,0 1-1,0 0 1,0-1 0,0 1 0,0 0 0,1-1 0,9-3-474,16 4 162,84 16 473,8 2 122,-102-17-195,0-1 0,0 0-1,0-1 1,0-1 0,24-6 0,-16 1 49,1-2 1,-1 0-1,-1-2 1,0-1-1,42-28 0,94-88-221,-157 126 101,13-13-68,-12 12 30,0 0-1,0 0 0,0 0 1,1 1-1,-1-1 0,1 1 1,5-3-1,-9 4 31,0 1 0,1 0 0,-1 0 0,0 0 0,0 0 0,0 0 0,1 0 0,-1 0-1,0 0 1,0 0 0,0-1 0,1 1 0,-1 0 0,0 0 0,0 0 0,1 0 0,-1 0 0,0 0 0,0 1 0,1-1 0,-1 0 0,0 0-1,0 0 1,0 0 0,1 0 0,-1 0 0,0 0 0,0 0 0,0 0 0,1 1 0,-1-1 0,0 0 0,0 0 0,0 0 0,0 0 0,1 1-1,-1-1 1,0 0 0,0 0 0,0 0 0,0 1 0,0-1 0,0 0 0,0 0 0,1 0 0,-1 1 0,0-1 0,0 0 0,0 0 0,0 1-1,0-1 1,0 0 0,0 0 0,0 1 0,0-1 0,0 0 0,0 0 0,-1 0 0,1 1 0,-5 15-30,4-13 7,-14 41 101,9-29-59,1-1-1,1 2 1,-5 23 0,9-36 3,0-1 1,0 1 0,0-1-1,0 1 1,0-1-1,1 1 1,-1-1 0,1 0-1,-1 1 1,1-1-1,0 0 1,0 1 0,0-1-1,0 0 1,0 0-1,1 0 1,-1 0 0,1 0-1,-1 0 1,1 0-1,0-1 1,0 1 0,0 0-1,0-1 1,0 0-1,0 1 1,0-1 0,0 0-1,0 0 1,1 0 0,-1 0-1,4 0 1,4 2 69,1-1 1,0 0 0,1 0 0,-1-1-1,21-1 1,-9-2-84,0-1 0,0-1 0,0-1 0,-1-1 0,1-1-1,35-17 1,-2-3 37,65-44 0,57-53-13,-172 120-54,-1 0-1,0-1 0,-1 0 0,8-9 0,-9 6-104,-9 9-10,-17 11-18,-19 14 135,1 3 1,2 1-1,0 2 1,-65 71-1,99-97 57,1 0-1,-1 0 1,1 0-1,0 1 1,1 0-1,-5 10 1,8-15-12,-1-1-1,1 1 1,-1 0 0,1-1 0,0 1 0,0-1-1,0 1 1,0 0 0,0-1 0,0 1-1,0 0 1,0-1 0,1 1 0,-1-1 0,1 3-1,0-3 3,0 0 0,0 0 0,-1 0-1,1 0 1,0 0 0,0 0 0,0 0 0,0-1-1,0 1 1,1 0 0,-1 0 0,0-1-1,0 1 1,0-1 0,1 1 0,-1-1-1,0 0 1,0 0 0,1 1 0,-1-1-1,0 0 1,2 0 0,5 0 20,0 0 0,1-1-1,-1 0 1,0 0 0,-1-1 0,1 0-1,0 0 1,0-1 0,-1 0 0,12-6 0,1-2 42,0-2 0,25-20 1,-10-1-447,-36 39 231,0 0 0,-1-1-1,1 1 1,-5 7 0,-28 44 142,-7 12 134,-25 85-152,28-61-58,22-54 52,-49 107 43,49-115 176,-1-1-1,-32 44 1,49-72-200,-4 4 55,0-1 1,1 1 0,-2 0 0,1-1-1,0 0 1,-1 0 0,-6 4 0,11-8-52,-1 0 1,1 1 0,-1-1-1,1 1 1,-1-1-1,1 0 1,-1 1 0,1-1-1,-1 0 1,1 0 0,-1 1-1,1-1 1,-1 0-1,0 0 1,1 0 0,-1 0-1,0 0 1,1 0-1,-1 0 1,1 0 0,-1 0-1,0 0 1,1 0 0,-1 0-1,1 0 1,-1-1-1,0 1 1,1 0 0,-1 0-1,1-1 1,-1 1 0,1 0-1,-1-1 1,1 1-1,-1-1 1,1 1 0,-1 0-1,1-1 1,0 1 0,-1-1-1,1 1 1,0-1-1,-1 1 1,1-1 0,0 0-1,0 1 1,-1-1-1,1 1 1,0-1 0,0 1-1,0-1 1,0 0 0,0 0-1,-1-4 1,1 1-1,0-1 0,0 0 1,0 1-1,2-10 1,11-34-215,34-85 0,-41 117 172,36-80-121,-34 82 128,0 1 0,1-1 1,0 2-1,19-20 0,-10 14-20,2 2-1,0 0 1,0 1-1,34-18 1,97-40-76,-9 4 108,-70 29 9,-1-3 0,-3-4-1,68-60 1,-127 99-36,23-23-2,-30 29 31,0 0 0,-1 0 0,1 0 1,-1 0-1,0 0 0,1-1 0,-1 1 0,0 0 0,0-1 0,-1 1 0,1-1 0,0 1 0,-1-5 0,1 6 7,-1 1 0,0-1-1,0 1 1,0 0 0,-1-1-1,1 1 1,0 0-1,0-1 1,0 1 0,0-1-1,0 1 1,0 0 0,0-1-1,-1 1 1,1 0-1,0-1 1,0 1 0,0 0-1,-1 0 1,1-1 0,0 1-1,-1 0 1,1 0-1,0-1 1,0 1 0,-1 0-1,1 0 1,0 0 0,-1-1-1,1 1 1,-1 0-1,1 0 1,0 0 0,-1 0-1,1 0 1,0 0 0,-1 0-1,1 0 1,-1 0-1,1 0 1,0 0 0,-1 0-1,1 0 1,0 0 0,-1 0-1,1 0 1,-1 0-1,1 1 1,0-1 0,-1 0-1,-2 2-21,-1-1 0,1 1 0,0-1-1,0 1 1,-4 3 0,-11 11-54,0 1 1,-30 37-1,10-10 8,33-39 62,-25 27 93,2 1 0,-38 56 0,65-87-67,0 0 0,0 0 0,0 0-1,0 0 1,0 0 0,0 0 0,1 0 0,-1 0 0,1 0-1,0 0 1,-1 0 0,1 0 0,0 0 0,0 3 0,1-4-5,-1 0 0,0 0 1,1 0-1,-1 0 0,1 0 1,0 0-1,-1 0 0,1 0 1,0 0-1,0 0 0,-1-1 1,1 1-1,0 0 0,0 0 1,0-1-1,0 1 0,0-1 1,0 1-1,0-1 0,0 1 1,0-1-1,0 0 0,0 1 1,0-1-1,1 0 0,-1 0 1,1 0-1,4 1 27,0 0 0,0-1-1,1 0 1,-1 0 0,0-1 0,0 1 0,0-1 0,0-1-1,8-2 1,2-2 86,30-16 0,-32 14-108,-9 6-62,0 0 0,1 0 0,-1 0 0,11-2 0,-15 4 27,0 0 1,0 0-1,0 0 0,0 0 1,0 0-1,0 0 0,0 0 1,-1 0-1,1 0 1,0 0-1,0 1 0,0-1 1,0 0-1,0 1 0,0-1 1,1 1-1,-2-1 7,0 1 0,1 0 1,-1-1-1,0 1 0,1-1 0,-1 1 0,0 0 0,0-1 0,1 1 0,-1 0 0,0-1 0,0 1 1,0 0-1,0-1 0,0 1 0,0 0 0,0-1 0,0 1 0,0 0 0,0-1 0,-1 1 1,1 0-1,0-1 0,0 1 0,-1 0 0,1 0 0,-56 133-65,14-39 81,-16 39 83,45-109-2,0-2 0,-1 0 0,-24 30 0,29-43-4,1-1 0,-1 0 1,-1 0-1,-13 9 0,18-15-30,1 0 0,-1 0-1,0 0 1,0-1 0,-1 0-1,1 0 1,0 0-1,-1-1 1,1 0 0,-1 0-1,-9 1 1,14-2-42,0 0 0,0 0-1,0 0 1,-1 0 0,1 0 0,0-1 0,0 1 0,0 0-1,0-1 1,0 1 0,0 0 0,0-1 0,0 1 0,0-1-1,0 0 1,0 1 0,0-1 0,0 0 0,0 1 0,1-1-1,-1 0 1,0 0 0,1 0 0,-1 0 0,0 0-1,1 0 1,-1 0 0,1 0 0,-1 0 0,1 0 0,0 0-1,-1 0 1,1 0 0,0 0 0,0 0 0,0 0 0,0 0-1,0-1 1,0 0 0,0-5-26,1 0-1,0 1 1,0-1-1,1 1 1,3-10 0,3-3-58,0 1 0,2-1 0,0 2-1,15-22 1,-7 13 19,-1-1 35,2 2-1,1 0 0,1 1 0,1 1 0,0 1 1,2 1-1,1 1 0,0 1 0,2 1 0,31-16 1,8 3 5,95-50 151,-133 65-131,0-2 0,-2 0-1,36-33 1,-31 21 7,-2-3 1,-1 0 0,-1-1-1,37-67 1,-56 88-33,0-2-1,-2 1 1,1-1-1,3-17 1,-10 32 19,0 1 1,0-1-1,0 0 1,0 0-1,0 0 1,0 0-1,0 0 0,0 0 1,0 0-1,0 0 1,0 0-1,-1 0 1,1 0-1,0-1 0,0 1 1,0 0-1,0 0 1,0 0-1,0 0 1,0 0-1,0 0 0,0 0 1,0 0-1,0 0 1,0 0-1,0 0 1,0 0-1,0 0 0,-1 0 1,1 0-1,0 0 1,0 0-1,0 0 1,0 0-1,0 0 0,0-1 1,0 1-1,0 0 1,0 0-1,0 0 1,0 0-1,0 0 1,0 0-1,0 0 0,0 0 1,0 0-1,0 0 1,0 0-1,0 0 1,0-1-1,0 1 0,0 0 1,-5 8-70,-6 12 35,1 1 0,-11 35-1,-9 47 177,28-98-129,-15 70 80,15-64-45,1-1 1,0 0-1,0 1 1,1-1-1,1 13 1,0-21-16,-1 0-1,0 1 1,1-1-1,-1 0 1,1 0 0,0 0-1,0 0 1,0 0-1,0 0 1,0 0 0,0 0-1,0 0 1,1 0-1,-1 0 1,1-1 0,-1 1-1,1-1 1,0 1-1,3 2 1,-3-3-8,1-1 0,-1 1 0,0 0 1,1-1-1,-1 1 0,1-1 0,-1 0 0,0 0 0,1 0 0,-1 0 0,1 0 1,-1-1-1,1 1 0,-1-1 0,0 1 0,1-1 0,-1 0 0,0 0 1,4-2-1,16-10 3,25-17 0,0-1-86,-47 30 61,29-16 0,1 0 0,41-16-1,-61 30-11,-1-1-1,1 2 0,-1-1 1,1 1-1,0 1 0,0 0 1,0 0-1,0 1 0,0 0 1,0 1-1,0 0 0,14 4 1,-8 0 149,0 2 1,-1 0-1,0 1 1,-1 0-1,22 16 1,-15-10 132,31 17 0,-44-28-424,-1 1 0,1-2 0,0 1 0,0-1 0,0 0 0,0 0 0,1-1-1,10 0 1,-8-1-1279,0 0 1,15-3-1,-8-2-588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43.9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31 7808,'-61'-31'3520,"43"34"-3040,15-3-1536,16 0-1760,4 0 1824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47.4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6 948 1984,'-6'7'593,"9"-2"-276,4 4 405,-6-8-648,-1-1-1,0 1 1,1-1 0,-1 1 0,1-1 0,-1 1-1,1-1 1,-1 1 0,1-1 0,-1 0-1,1 1 1,0-1 0,-1 0 0,1 1 0,-1-1-1,1 0 1,0 0 0,-1 1 0,1-1-1,0 0 1,-1 0 0,2 0 0,0 0 99,0-1 1,0 1 0,0 0 0,0-1 0,0 1-1,0-1 1,-1 0 0,3 0 0,1-2 174,0 0 0,0-1 1,0 1-1,8-8 0,-2-1-105,-1 0 0,0-1-1,0-1 1,12-23-1,25-65 235,-12 23-215,67-92 26,-21 38 155,-29 29 229,-47 95-808,-6 8 17,-10 13 36,5-6 176,-8 11-87,1-1 1,0 1 0,2 1 0,0 0-1,1 1 1,1 0 0,-11 30 0,3 6 126,-16 85 0,21-56 63,11-78-117,1 1 1,0-1 0,0 0-1,0 0 1,1 1-1,0-1 1,0 0 0,1 0-1,0 0 1,4 11 0,-5-16-39,-1 0 0,1-1 0,0 1 0,-1 0 1,1 0-1,0 0 0,0 0 0,-1 0 0,1-1 0,0 1 1,0 0-1,0-1 0,0 1 0,0-1 0,0 1 1,0-1-1,0 0 0,0 1 0,1-1 0,-1 0 0,0 0 1,0 1-1,0-1 0,0 0 0,0 0 0,0 0 1,1-1-1,-1 1 0,0 0 0,2-1 0,2-1 76,0 0 0,1 0 0,-1 0 0,9-7 0,-14 9-117,16-12 141,1 0-1,-1-1 1,22-24 0,40-53 6,-53 59-126,18-19 3,-11 14-22,-2 0 1,31-52 0,-39 45-2,-1-1 0,-2-2 0,-2 0 0,11-48 0,-24 79-5,1-2 20,-1 1-1,-1 0 1,0-1 0,0-23 0,-4 35-68,-4 11 29,-2 13 18,-15 72-164,-22 67 364,-25 61-248,-6 15 1002,72-225-718,5-9-4,8-13-56,26-49-13,-21 35-191,20-25-1,-26 39-2,-4 5-1,0 1 1,1 0-1,-1 1 0,1-1 0,1 1 1,6-5-1,-12 10 24,0 1 0,-1-1 0,1 1 0,0-1 0,0 1 0,-1 0 0,1-1 0,0 1 0,0 0 0,0 0-1,-1-1 1,1 1 0,0 0 0,0 0 0,0 0 0,0 0 0,0 0 0,-1 0 0,1 0 0,0 1 0,0-1 0,0 0 0,0 0 0,-1 1 0,1-1 0,0 0 0,0 1 0,-1-1 0,1 1 0,0-1 0,-1 1 0,1-1 0,0 1 0,-1 0 0,1-1 0,-1 1 0,1 0 0,-1-1 0,1 1 0,-1 0 0,1 0 0,-1-1-1,0 1 1,1 0 0,-1 1 0,2 5 7,0-1 0,0 1 0,-1-1 0,1 10-1,-2-15 3,3 92-175,-4-72 243,1-1-1,1 1 1,0-1 0,2 1-1,8 31 1,-10-50-51,-1 0 0,1 0 1,0 0-1,1 0 0,-1 0 0,0 0 1,0 0-1,1-1 0,-1 1 1,1 0-1,-1-1 0,1 0 0,0 1 1,0-1-1,-1 0 0,1 0 0,0 0 1,0 0-1,0 0 0,0 0 0,0-1 1,0 1-1,1 0 0,-1-1 1,0 0-1,0 0 0,0 0 0,1 0 1,-1 0-1,0 0 0,4-1 0,4 0 18,1-2 0,-1 1-1,0-1 1,0-1-1,11-5 1,5-2 66,43-28 1,-57 31-77,0-1 1,0 0 0,-1-1 0,-1 0-1,13-15 1,-21 22-1,1-1 1,-1 0-1,0 1 0,-1-1 1,1 0-1,-1 0 0,1 0 1,-1 0-1,1-8 0,-2 11-25,0 0-1,0 0 0,0 0 0,0 0 0,0 0 0,0 0 0,0 0 0,-1 0 0,1 0 0,0 0 0,-1 0 1,1 0-1,0 0 0,-1 0 0,1 0 0,-1 0 0,0 0 0,0-1 0,0 2-13,0-1-1,0 1 1,0-1-1,0 1 0,0-1 1,0 1-1,0 0 1,0-1-1,0 1 1,-1 0-1,1 0 1,0 0-1,0 0 1,0 0-1,0 0 0,0 0 1,0 0-1,-1 0 1,1 1-1,0-1 1,-1 1-1,-5 1 4,0 1 1,0 0-1,1 0 0,-1 1 1,1 0-1,0 0 0,0 0 1,0 1-1,-5 6 0,-45 50 80,54-58-68,-57 74-58,52-66 107,1 0-1,-1 0 1,2 1 0,0 0-1,-5 16 1,9-27-36,1 0-1,0-1 1,0 1-1,0-1 0,-1 1 1,1 0-1,0-1 1,0 1-1,0-1 1,0 1-1,0 0 1,0-1-1,0 1 1,1-1-1,-1 1 1,0 0-1,0-1 1,0 1-1,0-1 1,1 1-1,-1 0 0,0-1 1,1 1-1,-1-1 1,0 1-1,1-1 1,-1 0-1,1 1 1,-1-1-1,1 1 1,-1-1-1,1 0 1,-1 1-1,1-1 1,-1 0-1,1 1 0,-1-1 1,1 0-1,0 0 1,-1 0-1,1 1 1,-1-1-1,1 0 1,1 0-1,1 0 27,-1 0-1,1 0 1,0 0 0,0-1-1,0 1 1,0-1 0,0 0-1,4-1 1,8-5 7,0-1 1,0-1-1,0 0 0,-1-1 1,21-20-1,59-66 118,-66 65-70,12-16-129,-24 29-81,0-1 0,31-26 0,-45 43 85,0 1 0,0 0 1,0-1-1,0 1 0,0 0 0,0 0 0,1 0 0,2-1 0,-5 2 28,1 0 0,0 0-1,-1 0 1,1 0-1,-1 0 1,1 0 0,0 0-1,-1 0 1,1 0-1,-1 0 1,1 0 0,-1 1-1,1-1 1,-1 0-1,1 0 1,0 0-1,-1 1 1,1-1 0,-1 0-1,0 1 1,1-1-1,-1 1 1,1-1 0,-1 0-1,1 1 1,-1-1-1,0 1 1,0-1 0,1 1-1,-1-1 1,0 1-1,1-1 1,-1 1 0,0-1-1,0 1 1,0 0-1,0-1 1,0 2-1,2 7-3,-1 0 0,-1 0-1,1-1 1,-1 1 0,-1 0-1,-2 13 1,-14 55 183,13-64-130,-6 23 185,4-17 66,-3 20 0,9-38-272,-1 0 0,1 0-1,0 0 1,0 0-1,0-1 1,0 1-1,0 0 1,0 0 0,0 0-1,0 0 1,0 0-1,0 0 1,0 0 0,1 0-1,-1 0 1,0 0-1,1 0 1,-1-1-1,1 2 1,0-2-10,-1 1 0,1-1 0,-1 0 1,1 0-1,-1 0 0,1 0 0,-1 0 0,1 0 0,-1 0 1,1 0-1,-1 0 0,1 0 0,-1 0 0,1 0 0,-1 0 0,1 0 1,-1 0-1,1 0 0,-1-1 0,1 1 0,-1 0 0,0 0 0,1-1 1,0 0-1,6-3 38,-1-2 0,1 1 0,6-8-1,-9 9-82,47-53 184,-39 42-172,0 0 1,1 1-1,25-20 1,-37 33 5,0 0-1,0 1 1,0-1 0,0 0-1,1 0 1,-1 1 0,0-1-1,0 1 1,0-1 0,0 1-1,1 0 1,-1-1-1,0 1 1,1 0 0,-1 0-1,0 0 1,0 0 0,1 0-1,0 0 1,-1 1 1,0-1 0,0 1 0,0-1 0,0 1-1,0-1 1,0 1 0,0 0 0,0 0 0,0-1 0,0 1 0,-1 0 0,1 0 0,0 0-1,-1 0 1,1 0 0,-1 0 0,1 1 0,1 3 4,0 1 0,0-1 0,-1 1 1,0-1-1,0 1 0,-1-1 0,1 8 0,-11 74 405,10-86-214,2-1-140,0-1 0,-1-1 0,1 1 1,0 0-1,-1 0 0,1 0 0,-1-1 0,1 1 0,0-3 0,4-2-4,5-2-26,1-3 1,2 0-1,18-11 1,-26 19-21,0 0 1,-1 0-1,1 1 1,0 0-1,0 0 1,0 1-1,0-1 1,0 1-1,1 1 1,6-1-1,26 3-36,0 2 0,0 2 0,38 11-1,42 6 280,-114-22-461,0-1 0,1 0 0,-1 0 0,0 0 0,7-2 0,24-7-6106,-26 5 3602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48.1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 1408,'4'-7'4896,"-4"7"-4851,1-1 0,-1 1-1,0 0 1,0 0 0,1 0 0,-1 0 0,0 0 0,0 0 0,1 0-1,-1 0 1,0 0 0,0 0 0,1 0 0,-1 0 0,0 0 0,1 0 0,-1 0-1,0 0 1,0 0 0,1 0 0,-1 0 0,0 0 0,0 0 0,1 0-1,-1 0 1,0 1 0,0-1 0,1 0 0,-1 0 0,0 0 0,0 0 0,0 1-1,0-1 1,1 0 0,-1 0 0,0 0 0,0 1 0,0-1 0,0 0-1,0 0 1,1 1 0,-1-1 0,0 0 0,0 0 0,0 1 0,0-1 0,0 0-1,0 1 1,0-1 0,0 0 0,0 0 0,0 1 0,0-1 0,1 20 1238,-1-16-1080,1 3 135,0 0 0,0 0 1,1-1-1,-1 1 0,1-1 0,1 1 0,0-1 0,3 7 0,-4-10-224,0 0 0,0 0 0,1 0 0,-1 0 0,1-1 0,-1 1 0,1-1-1,0 0 1,0 0 0,0 0 0,0 0 0,0 0 0,0-1 0,1 1 0,-1-1-1,0 0 1,5 1 0,5-1-21,-1 1 0,0-2 0,0 0-1,1 0 1,-1-1 0,17-4 0,3 0-28,147-23-628,-61-2-3829,-69 15 2382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51.9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1194 1984,'-11'3'567,"11"-3"-550,0 0 0,-1 0 0,1 0 1,0 0-1,0 0 0,0 0 0,-1 0 1,1 0-1,0 0 0,0 0 0,0 1 1,0-1-1,-1 0 0,1 0 0,0 0 0,0 0 1,0 0-1,0 1 0,0-1 0,-1 0 1,1 0-1,0 0 0,0 1 0,0-1 1,0 0-1,0 0 0,0 0 0,0 1 0,0-1 1,0 0-1,0 0 0,0 0 0,0 1 1,0-1-1,0 0 0,0 0 0,0 0 1,0 1-1,0-1 0,0 0 0,0 0 1,0 0-1,0 1 0,0-1 0,1 0 0,-1 0 1,0 0-1,0 0 0,0 1 0,0-1 1,0 0-1,1 0 0,-1 0 0,0 0 1,3 2 178,-1-1 0,1 1 0,0-1 0,-1 0 0,1 0 1,0-1-1,0 1 0,0 0 0,0-1 0,0 0 1,-1 0-1,1 0 0,0 0 0,0 0 0,4-1 0,6 1 121,-1-1-48,0 0 0,0 0 1,0-1-1,0 0 0,0-1 0,-1-1 0,1 0 0,-1 0 0,0-1 0,0-1 0,18-12 0,-14 7-126,-1 0 0,0-1 0,0-1 0,-2-1 0,1 0 0,19-30 0,-10 11 59,7-12 95,2 0 0,47-50 0,83-81-100,-120 128-179,-1-2-1,-2-2 1,-3-1-1,-2-1 1,-3-2-1,33-83 1,-60 132-7,-1 0 1,0 1-1,1-11 0,-2 15-34,-1 1 0,0 0-1,0-1 1,0 1-1,0 0 1,0 0-1,0-1 1,0 1-1,0 0 1,0-1 0,0 1-1,-1 0 1,1 0-1,-1-1 1,1 1-1,-1 0 1,1 0-1,-1 0 1,0 0-1,1 0 1,-1 0 0,0 0-1,-1-2 1,2 3 14,0 0 0,-1 0 0,1 0 0,0 0 0,0 0 0,0 0 0,-1 0 0,1 0 0,0 0 0,0 0 0,0 0 0,-1 0 0,1 0 0,0 0 0,0 0 0,0 0 0,-1 0 0,1 0 0,0 0 0,0 0 0,0 0 0,-1 0 0,1 0 0,0 0 0,0 0 0,0 0 0,-1 0 0,1 1 0,0-1 0,0 0 0,0 0 0,0 0 0,0 0 0,-1 1 0,-2 3-71,-1 0 0,1 1 0,0-1 0,0 1 0,1 0 0,-1 0 0,-2 10 0,-62 171-200,26-72 341,-14 58-306,48-141 280,1 0-1,1 0 1,0 51 0,5-68 74,0 0 0,4 15 0,-4-26-54,1 0-1,-1 1 1,1-1-1,0 0 1,0 0 0,1 0-1,-1 0 1,0 0 0,1 0-1,0 0 1,0-1-1,0 1 1,0 0 0,3 2-1,-4-5-12,0 1 0,0-1-1,0 1 1,0-1 0,0 1 0,0-1-1,0 1 1,0-1 0,0 0-1,0 0 1,0 0 0,0 1 0,1-1-1,-1 0 1,0 0 0,0-1 0,0 1-1,0 0 1,0 0 0,1-1-1,-1 1 1,1-1 0,23-13 412,-1-6-277,-1 0 1,-1-2 0,-1 0 0,-1-1-1,18-28 1,-19 23-73,-1-1 0,-2 0 0,18-44 0,27-97 71,-12 30-217,-38 114 52,9-23-235,20-79 0,-36 111 112,4-18-54,-7 33 146,-1 0 0,0 0-1,0 0 1,0-1 0,0 1 0,0 0 0,0 0 0,-1 0 0,1-1 0,-1 1 0,0 0 0,-1-2 0,2 3 4,0 1 0,0-1 0,-1 1 1,1 0-1,0-1 0,-1 1 0,1 0 0,0 0 1,-1-1-1,1 1 0,-1 0 0,1 0 0,0-1 1,-1 1-1,1 0 0,-1 0 0,1 0 0,-1 0 1,1 0-1,-1 0 0,1-1 0,0 1 0,-1 0 0,1 0 1,-1 0-1,1 1 0,-1-1 0,1 0 0,-1 0 1,1 0-1,-1 0 0,1 0 0,0 1 0,-1-1 1,1 0-1,-1 0 0,1 0 0,0 1 0,-1-1 1,1 0-1,0 1 0,-1-1 0,1 0 0,0 1 0,-1 0 1,-14 16 44,14-16-40,-6 10 32,0 1 0,0-1 0,1 1 0,1 1 0,-5 12 0,-13 66 13,13-51 8,-1 4-19,-100 387 690,105-413-433,2 1 0,0 0 0,-3 28 0,23-72 499,0 0-863,1 1 1,29-31-1,-16 26-102,-29 28 160,1-1-1,0 1 1,0 0 0,0-1-1,-1 1 1,1 0-1,0 0 1,0 1 0,1-1-1,-1 0 1,0 1-1,0-1 1,0 1 0,0-1-1,0 1 1,3 0 0,-4 1 14,1-1 0,-1 1 0,0-1 0,0 1 1,0-1-1,0 1 0,0 0 0,0 0 0,0 0 1,0 0-1,0 0 0,0 0 0,0 0 1,0 0-1,0 0 0,-1 0 0,1 0 0,-1 0 1,1 0-1,-1 1 0,1-1 0,-1 0 0,1 0 1,-1 2-1,2 5-93,-1 1 1,1 13-1,-1-13 79,1 10 52,1 0 1,6 23-1,-7-35-17,0 0-1,1-1 1,0 1 0,0 0-1,0-1 1,1 0-1,0 0 1,0 0 0,6 7-1,-8-12 22,0 1-1,0-1 1,0 1 0,0-1-1,0 1 1,0-1-1,1 0 1,-1 0 0,0 0-1,1-1 1,-1 1-1,1 0 1,-1-1 0,1 0-1,-1 1 1,1-1-1,-1 0 1,1 0 0,-1 0-1,1-1 1,-1 1-1,1-1 1,-1 1 0,1-1-1,-1 0 1,0 0-1,1 0 1,3-2 0,4-3 108,0-1 1,-1 1 0,0-1-1,16-16 1,-12 11-53,-2 0-1,0-1 1,17-25-1,-25 33-92,0-1-1,0 0 0,0 1 1,0-1-1,-1 0 0,0 0 1,-1 0-1,1 0 0,-1-1 1,0 1-1,-1 0 0,1-1 0,-2-7 1,1 13-29,0 0 0,0-1 1,0 1-1,0 0 0,-1 0 1,1 0-1,0 0 0,-1 0 0,1 0 1,-1 0-1,1-1 0,-1 1 1,0 0-1,1 1 0,-1-1 0,-1-1 1,2 2 13,-1-1-1,1 1 1,-1 0 0,1 0 0,-1-1 0,1 1 0,-1 0 0,1 0 0,-1 0-1,1 0 1,-1 0 0,1 0 0,-1 0 0,0 0 0,1 0 0,-1 0-1,1 0 1,-1 0 0,1 0 0,-1 1 0,1-1 0,-1 0 0,0 1 0,-1 0-5,-1 1 1,1-1-1,0 1 1,0 0-1,0 0 1,0 0-1,0 0 1,0 0-1,0 1 1,1-1-1,-2 4 1,0-2 47,2 0 0,-1 0 0,0 1 0,1-1 0,0 0 0,0 1 0,0-1 0,1 1 0,-1-1 0,1 1-1,0-1 1,0 1 0,1 0 0,0-1 0,-1 1 0,1-1 0,1 0 0,-1 1 0,1-1 0,-1 0 0,1 0 0,1 0 0,-1 0 0,0 0 0,1 0 0,0-1 0,0 1 0,5 4 0,0 0 74,0-1 1,1 0-1,0 0 1,1 0-1,-1-1 1,1-1-1,0 0 0,1 0 1,-1-1-1,1 0 1,18 3-1,-19-5-220,1 0 0,-1-1 0,0-1 0,1 0 0,14-1 0,-16-1-560,-1 1 0,1-1 0,-1 0 0,0-1 0,0 0 0,15-8 0,-11 3-1651,-6 0 779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8:54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22 119 832,'-1'-1'258,"0"-1"-1,0 1 1,0 0-1,1-1 1,-1 1-1,0-1 1,1 1-1,-1-1 1,1 1 0,-1-1-1,1 1 1,0-1-1,0 1 1,0-1-1,0 0 1,0-2 0,0-27 4472,2 49-3482,0 1-1,7 22 1,4 26-1274,-8-26 5,8 81 992,0-25-204,-8-65-559,3 57 1,-4 87 1310,-8-196-1081,-1-39-481,3 27-134,-10-58-1,5 41 208,2 20-80,-11-110-219,14 110 169,1 0 0,6-52 0,-4 64 39,-1 13 46,0 1-1,0 0 0,1-1 0,-1 1 1,1 0-1,0-1 0,1-3 0,4-7-45,0 0-1,1 1 0,1 0 0,13-18 0,-16 24 110,1-1-80,1-1-1,0 1 1,0 1 0,17-14 0,-22 19 43,0 1 0,-1 0 0,1 0 0,0 0 0,0 0 0,0 0 0,0 0 0,0 1 1,0-1-1,0 1 0,0-1 0,1 1 0,-1 0 0,0 0 0,0 0 0,0 0 0,0 0 0,0 0 0,0 0 0,1 1 0,-1-1 0,0 1 0,0 0 0,0-1 0,0 1 0,0 0 0,-1 0 0,1 0 0,0 1 0,0-1 0,2 3 0,2 2 132,0 0-1,0 1 1,0 0 0,-1 0-1,0 1 1,-1-1 0,0 1-1,0 0 1,0 0 0,-1 1-1,0-1 1,-1 1 0,2 10-1,-2-8 98,-1 0 0,0 1-1,0-1 1,-1 1 0,-1-1 0,0 0-1,-1 1 1,0-1 0,-6 21 0,6-27-140,0 0 0,-1 0-1,1-1 1,-1 1 0,0 0 0,0-1 0,0 0 0,-1 1 0,1-1 0,-1-1 0,0 1 0,0-1 0,0 1 0,-1-1 0,-7 4-1,6-4-341,0-1-1,-1 0 0,1 0 0,0 0 1,-1-1-1,1 0 0,-1 0 0,0 0 1,1-1-1,-1 0 0,1 0 0,-10-2 0,10 1-31,-1 0-1123,0 0 0,0 0 0,0-1 0,0 0 0,0 0 0,0-1 0,0 1 0,0-1 0,-6-5 0,-18-18-1942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2:19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54 183 1728,'-19'8'4042,"17"-4"-3365,-1-1-1,0 1 1,0-1-1,0 0 1,-8 6 1519,2-13-105,9 3-2037,0 0 0,0 0 0,0 1-1,0-1 1,0 0 0,0 0 0,0 0 0,0 0 0,0 0 0,1 0 0,-1 0 0,0 0 0,1 1 0,-1-1 0,0 0 0,1-1 0,10-16 269,-7 13-225,10-17 198,1 1 0,1 0 0,31-31 0,-33 37-242,-11 11-44,0 1-1,0-1 0,0 1 1,1 0-1,-1 0 0,1 0 0,0 0 1,0 1-1,0-1 0,0 1 0,0 0 1,1 1-1,-1-1 0,0 1 1,10-2-1,8 2 16,0 2 0,0 0 0,0 2-1,0 1 1,38 10 0,-48-10 15,0 0 0,0 1 0,-1 0 0,0 1 0,18 12 0,-23-14 5,0 1 0,1 0-1,-2 1 1,1-1 0,-1 1 0,0 1 0,0-1-1,0 0 1,6 15 0,-9-17-29,-1 0 0,1 0 0,-1 0 0,0 0 0,0 0 0,-1 1 0,1-1 0,-1 0 0,0 0-1,0 1 1,0-1 0,-1 0 0,0 0 0,1 0 0,-1 0 0,-1 0 0,1 0 0,-1 0 0,1 0 0,-1 0 0,0 0 0,-1-1 0,1 1-1,0-1 1,-6 6 0,-2 1 18,-1 1 0,0-2 1,0 1-1,-1-2 0,-26 15 0,34-21-19,-172 101 503,155-93-606,-12 7 189,31-16-110,1 0 0,-1 0 0,1 0 1,-1 0-1,1 0 0,0 0 0,0 1 0,-1-1 1,1 1-1,0-1 0,0 0 0,0 1 1,1 0-1,-1-1 0,-1 4 0,2 1 17,0 0 0,0 0 0,1 0 0,0-1-1,0 1 1,1 0 0,-1 0 0,1-1 0,3 8 0,-1-3 57,34 127 794,-6-19 85,-27-98-786,0 0 0,-1 0 0,-1 0 1,0 0-1,-2 30 0,-1-48 208,0 11-1545,1-12 654,-1 1-1,0-1 1,1 1-1,-1-1 1,1 1-1,-1-1 1,1 0-1,0 1 1,-1-1-1,1 0 1,0 1-1,0-1 1,6 6-2103,9 6-3158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52.3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82 5152,'-18'-20'2336,"18"25"-2048,10-5 480,16-5-480,8 5 1312,24-3-896,12 0 32,9-5-448,-4-4 224,3-1-288,11 2-1024,2 3 416,-4 5-4576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58.1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62 632 3808,'-7'-44'1227,"7"43"-1160,0 0 0,-1 0 0,1 0 0,0 1 0,0-1 0,0 0 0,0 0 0,0 0 0,0 0 0,0 0 0,0 1 0,1-1 0,-1 0 0,0 0 0,0 0 0,1 0 0,-1 1-28,0 0-1,1 0 1,-1 0-1,0 0 1,0 0-1,0 0 1,0 0-1,0 0 1,0 0-1,0 0 1,1 0-1,-1 0 1,0 0-1,0 0 1,0 0-1,0 1 1,0-1-1,0 0 1,0 0-1,0 0 1,0 0-1,0 0 1,1 0-1,-1 0 1,0 0-1,0 1 0,0-1 1,0 0-1,0 0 1,0 0-1,0 0 1,0 0-1,0 0 1,0 1-1,0-1 1,0 0-1,0 0 1,0 0-1,0 0 1,0 0-1,0 0 1,0 1-1,0-1 1,-1 0-1,1 0 1,0 0-1,0 0 1,0 0-1,0 0 1,0 0-1,0 1 1,-3 12 326,1 0 0,0 0 0,1 0 0,0 18 0,0-2-105,-38 572 2359,38-572-2384,-3 25 426,1-46 730,2-25-772,2-64-205,13-95-1,-3 81-348,-3 22-285,26-103-1,-28 152 152,1 1 0,2 0 0,0 1 0,2 0 0,0 0 0,1 1 0,1 1 0,23-28 0,-16 26-34,1 1 1,1 1-1,41-29 1,-49 39 20,1 0 0,0 2-1,1 0 1,-1 0 0,2 2 0,-1 0 0,29-7 0,-40 13 82,0-1-1,0 0 1,1 1 0,-1 0 0,0 0 0,0 1-1,0-1 1,0 1 0,6 2 0,-9-3 6,0 1 1,0 0 0,-1 0 0,1 0 0,0 0 0,0 0 0,-1 0-1,1 0 1,0 1 0,-1-1 0,0 0 0,1 1 0,-1 0 0,0-1-1,1 1 1,-1 0 0,0-1 0,0 1 0,-1 0 0,1 0 0,0 0-1,-1 0 1,1 0 0,-1 0 0,1 4 0,-1 1 12,0-1 0,0 1 0,-1 0 0,0 0 0,-1-1 0,1 1 0,-1-1 0,-1 1 0,-4 9 0,-4 7 99,-16 23 1,9-20-36,0-1 1,-2-1 0,0-1 0,-2-1 0,0-1-1,-45 33 1,56-47-89,8-5-23,-1 0 0,1 0 0,0 1 1,0-1-1,0 1 0,0 0 0,0 0 0,-4 6 0,7-9 28,0 1 0,-1-1 0,1 0 1,0 1-1,0-1 0,0 0 0,0 0 0,0 1 0,0-1 0,0 0 0,0 1 0,0-1 0,0 0 1,0 1-1,0-1 0,0 0 0,0 1 0,0-1 0,0 0 0,0 0 0,1 1 0,-1-1 0,0 0 0,0 1 1,0-1-1,0 0 0,1 0 0,-1 1 0,0-1 0,0 0 0,0 0 0,1 0 0,-1 1 0,0-1 1,0 0-1,1 0 0,-1 0 0,0 0 0,1 0 0,-1 0 0,0 1 0,0-1 0,1 0 0,-1 0 0,0 0 1,1 0-1,-1 0 0,0 0 0,1 0 0,-1 0 0,0 0 0,1 0 0,-1 0 0,0-1 0,0 1 1,1 0-1,21-3 105,-22 3-109,20-5 4,-1 0 0,0-2 0,-1 0 0,0-1 0,0-1 0,0-1 0,-1-1 0,16-12 0,120-112 316,-116 100-184,-6 7-28,-6 5-27,0-1 1,30-38-1,-53 59-87,0 0 1,0 0-1,-1 0 1,1-1-1,-1 1 0,0 0 1,2-6-1,-3 8-14,0 0-1,1 0 0,-1-1 0,0 1 1,0 0-1,0 0 0,0 0 0,0 0 1,0 0-1,0 0 0,-1 0 0,1 0 1,0 0-1,0 0 0,-1 0 0,1 0 1,-1 0-1,1 0 0,-1 0 0,1 0 1,-1 0-1,0 0 0,1 0 0,-1 1 1,-2-3-1,3 3-183,13 15-27,83 68-194,-81-68 534,0 1-1,0 1 1,20 31 0,-21-24-88,2-1 1,20 24 0,-34-45 0,0 0 0,0 0 0,0 0 0,0 0 0,0 0 0,1-1 0,-1 1 0,1-1 0,-1 1 0,1-1 0,-1 0 0,1 0-1,0 0 1,0 0 0,-1-1 0,1 1 0,3 0 0,-2-2 7,-1 1-1,1 0 0,-1-1 0,1 0 1,-1 0-1,0 0 0,1 0 1,-1 0-1,0-1 0,0 1 0,0-1 1,4-3-1,2-2 70,0-1 0,0 0 0,-1-1 0,-1 0 1,1 0-1,-1-1 0,7-13 0,-9 14-78,0 1 1,-1-1-1,-1 0 0,1 0 1,-2-1-1,1 1 0,-1 0 1,0-1-1,-1 0 0,0 1 1,-1-1-1,0 0 0,0 1 1,-4-20-1,4 28-50,0 0 0,0 0 0,-1 1 0,1-1 0,0 0 0,0 0 0,-1 0 0,1 0 0,0 0 0,-1 0 0,1 1 0,-1-1 0,1 0 0,-1 0 0,1 1-1,-1-1 1,0 0 0,1 1 0,-1-1 0,0 0 0,0 1 0,1-1 0,-1 1 0,0-1 0,-1 0 0,0 1-17,0 0 1,0 0-1,0 0 0,0 0 1,0 0-1,0 1 0,0-1 1,0 0-1,0 1 0,0-1 1,-3 3-1,3-3 38,0 1 1,0 0 0,0 0-1,0 1 1,0-1-1,0 0 1,1 1-1,-1-1 1,0 1 0,1 0-1,-1-1 1,1 1-1,-1 0 1,1 0-1,0 0 1,0 0 0,0 0-1,0 0 1,0 0-1,0 0 1,1 0-1,-1 1 1,1-1-1,-1 0 1,1 0 0,0 1-1,0-1 1,0 4-1,1 5-23,1 1 0,0-1-1,1 0 1,5 16 0,-6-21 34,5 16 115,1-1-1,1 0 1,1-1 0,1 0 0,1-1-1,14 19 1,-24-35-88,0-1 1,0 0-1,0 0 0,0 0 1,0-1-1,0 1 0,0 0 0,1-1 1,-1 0-1,0 1 0,1-1 1,-1 0-1,1 0 0,0 0 0,-1-1 1,1 1-1,0 0 0,0-1 1,-1 0-1,1 0 0,0 0 0,0 0 1,-1 0-1,5-1 0,-1-1 26,1 0-1,0 0 0,-1-1 0,0 0 1,1 0-1,-1 0 0,11-9 1,24-22 72,-2-1 1,59-68-1,-66 69-51,44-55-40,-74 86-39,1 0 0,-1 1-1,0-1 1,1 1 0,0 0-1,0 0 1,3-2 0,-5 20-617,1 24 655,2 0 0,1 0 0,2-1 0,2 0 0,17 49 0,-24-81 5,0 0 33,0-1 0,1 1 0,0 0 0,0-1 0,0 0-1,1 1 1,6 7 0,-9-14-54,-1 1-1,1 0 1,-1-1-1,1 1 1,0 0-1,-1-1 1,1 1-1,0-1 1,-1 1-1,1-1 1,0 1-1,0-1 1,-1 0-1,1 1 1,0-1-1,0 0 1,0 0-1,0 1 1,0-1-1,-1 0 1,1 0-1,0 0 1,0 0-1,0 0 1,0 0-1,0 0 1,0-1-1,-1 1 1,1 0-1,0 0 1,0-1-1,0 1 1,-1 0-1,1-1 1,0 1-1,0-1 1,-1 1-1,1-1 1,0 0-1,-1 1 1,2-2-1,2-2 13,0-1-1,-1 1 1,0 0-1,0-1 1,4-8-1,3-11 36,-1 0 0,-2 0 0,9-44 1,-10 41-51,0-7-132,-1 0 0,-2-1 0,-1-41 0,-2 75 108,1 0 0,-1 0 0,0 0 0,1 0-1,-1 0 1,1 0 0,-1 0 0,1 0 0,-1 0 0,1 0-1,0 0 1,0 1 0,-1-1 0,1 0 0,0 0-1,0 1 1,0-1 0,0 0 0,0 1 0,-1-1-1,1 1 1,0-1 0,1 1 0,-1 0 0,0-1-1,0 1 1,0 0 0,0 0 0,1 0 0,5-2-14,0 1 0,0 1 0,7-1 0,74 4-17,247 1-26,-330-4 44,1 0 0,0 0 0,-1 1 0,1-1 0,-1 1 0,7 3 0,-10-4 25,-1 1-1,0-1 1,0 1-1,1 0 1,-1-1 0,0 1-1,0 0 1,0 0-1,0 0 1,1 0 0,-2 0-1,1 0 1,0 0-1,0 1 1,0-1 0,0 0-1,-1 0 1,1 1-1,-1-1 1,1 0 0,-1 1-1,1-1 1,-1 1-1,0-1 1,1 1 0,-1-1-1,0 0 1,0 2-1,-4 40 79,3-31 20,0 0 1,1 22 0,1 59 540,-1-77-3187,-1-55-1745,-11-65 0,-16-36 3208,16 87 1849,1 2 77,-17-103 1539,28 153-2410,0 0-1,-1 0 0,1 0 1,0 0-1,0-1 0,0 1 1,0 0-1,0 0 0,0 0 1,1 0-1,-1-1 0,0 1 1,0 0-1,1 0 0,-1 0 1,1 0-1,-1 0 0,1 0 1,1-2-1,-2 2 14,1 1 0,0 0 0,0 0 0,-1-1 0,1 1-1,0 0 1,0 0 0,-1 0 0,1 0 0,0 0 0,0 0 0,-1 0 0,1 0 0,0 0-1,0 0 1,-1 0 0,1 0 0,0 1 0,-1-1 0,1 0 0,0 1 0,0-1 0,7 5-150,-1-1 0,0 1 0,13 12 0,-18-16 103,21 20-1037,33 43-1,-4-6 196,-48-54 876,61 66-102,-55-57 242,1 0-1,-2 1 1,14 24 0,-21-33 48,3 4 286,0 0 0,-1 1 0,0-1 0,-1 1 0,0 0 0,0 0 0,-1 0 0,1 17 0,-7 18 925,0 4-227,4-45-1007,0 0-1,0-1 1,1 1-1,-1 0 1,1 0-1,0 0 1,0 0-1,1-1 1,1 5-1,-3-7-104,0-1 0,0 1 1,1-1-1,-1 1 0,0-1 0,0 1 0,1-1 0,-1 1 0,0-1 0,0 1 0,1-1 0,-1 0 0,1 1 1,-1-1-1,0 1 0,1-1 0,-1 0 0,1 0 0,-1 1 0,1-1 0,-1 0 0,1 0 0,-1 1 0,1-1 1,-1 0-1,1 0 0,-1 0 0,1 0 0,0 0 0,-1 0 0,1 0 0,-1 0 0,1 0 0,-1 0 0,1 0 1,-1 0-1,1 0 0,0 0 0,-1-1 0,1 1 0,-1 0 0,1 0 0,-1-1 0,0 1 0,1-1 0,2-1 95,0-1 0,0 0 0,0 0-1,-1 0 1,3-5 0,1 0-23,4-6 22,-1-1 1,0 0 0,9-21-1,-11 20-73,-5 13-25,0-1-1,-1 1 1,0-1-1,1 0 1,-1 1-1,-1-1 1,1 0-1,0 0 1,-1 0-1,0 0 1,0 0-1,-1-6 1,1 8-17,-1 0 0,0 0 1,1 0-1,-1 0 0,0 0 0,0 0 0,-1 0 1,1 0-1,0 0 0,-1 0 0,1 1 1,-1-1-1,1 0 0,-1 1 0,0 0 1,0-1-1,1 1 0,-1 0 0,0 0 0,0 0 1,0 0-1,-4-1 0,1 0-22,0 1 0,0 0 1,0 0-1,0 1 0,0-1 0,0 1 0,0 0 0,0 1 0,-1-1 0,-6 3 0,9-3-35,0 1 0,0 0-1,0 0 1,0 0 0,0 0-1,1 0 1,-1 1-1,0-1 1,1 1 0,-1 0-1,1-1 1,0 1 0,-1 0-1,1 1 1,0-1-1,0 0 1,0 0 0,1 1-1,-3 3 1,4-5-136,0 1 1,-1-1-1,1 1 1,0-1-1,0 1 1,0-1-1,0 1 1,0 0-1,1-1 0,-1 1 1,0-1-1,1 1 1,-1-1-1,1 1 1,1 1-1,-2-2 33,8 15-1470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3:58.7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82 6560,'-5'-27'3562,"6"52"111,-1-13-3510,1-1 0,1 0 0,0 0 0,0 0 0,5 13 0,-5-20-57,23 50 942,-23-50-921,1 0 1,-1 0-1,1 0 0,0 0 0,0 0 1,0-1-1,1 1 0,-1-1 0,8 5 0,-9-7-81,-1 0-1,1-1 0,-1 1 0,1 0 1,-1-1-1,1 0 0,0 1 0,-1-1 0,1 0 1,-1 0-1,1 0 0,0 0 0,-1 0 1,1 0-1,-1-1 0,1 1 0,-1 0 0,1-1 1,-1 0-1,1 1 0,-1-1 0,1 0 1,-1 1-1,1-1 0,-1 0 0,0 0 1,0 0-1,1 0 0,-1 0 0,0-1 0,0 1 1,0 0-1,0 0 0,1-2 0,3-5-14,0-1 1,0 1-1,-1-1 0,5-14 0,-7 16-209,0 0 0,-1-1-1,0 1 1,0-10 0,-1 11-656,0 1 1,1 0 0,-1 0-1,1 0 1,0 0 0,0 0-1,1 0 1,-1 0-1,1 0 1,5-8 0,-2 8 304,1 0 1,0 1 0,0 0-1,0 0 1,0 1 0,1 0 0,12-5-1,-6 3 516,65-27 3495,-72 30-2801,11-2 2533,-19 7-2748,-5 1-149,6-4-288,0 1 0,0-1 1,0 0-1,0 1 0,0-1 1,0 1-1,0-1 1,0 1-1,1-1 0,-1 1 1,0 0-1,0-1 0,0 1 1,1 0-1,-1 0 1,0-1-1,1 1 0,-1 0 1,0 0-1,1 0 0,-1 0 1,1 0-1,0 0 0,-1 0 1,1 0-1,0 0 1,0 0-1,-1 0 0,1 0 1,0 0-1,0 0 0,0 0 1,0 2-1,1-1-1,0 1 0,0-1 0,0 1-1,0-1 1,0 0 0,1 0 0,-1 1 0,1-1-1,-1 0 1,1 0 0,0 0 0,3 2 0,66 53 896,-41-34-143,43 41-1,-73-64-780,5 4 140,-1 1 0,0-1 0,6 11 1,-10-14-107,1 0 1,0 0 0,-1 1-1,1-1 1,-1 0 0,1 0 0,-1 1-1,1-1 1,-1 0 0,0 1 0,0-1-1,0 1 1,0-1 0,0 0 0,0 1-1,0-1 1,0 1 0,0-1 0,-1 0-1,1 1 1,-1-1 0,1 0 0,-1 0-1,0 2 1,-2 1 22,0-1 0,0 0 1,0 0-1,0 0 0,-1 0 0,1-1 0,-1 1 0,0-1 0,-7 3 0,-37 14 3,44-18-56,-144 42-2760,78-23-915,15-2 1277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01.0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7 641 4064,'-1'0'67,"1"-1"-1,-1 1 1,1 0 0,0-1 0,-1 1 0,1 0-1,0-1 1,-1 1 0,1-1 0,0 1-1,-1-1 1,1 1 0,0 0 0,0-1-1,0 1 1,-1-1 0,1 1 0,0-1 0,0 1-1,0-1 1,0 1 0,0-1 0,0 1-1,0-1 1,0 1 0,0-1 0,0 1 0,0-2-1,1 1 160,0-1 0,-1 0-1,1 0 1,0 1 0,0-1-1,0 1 1,0-1 0,2-1-1,4-4 695,0 0 0,10-7 0,-14 12-815,15-11 247,0 1 1,0 1 0,2 0-1,-1 2 1,1 0 0,1 1-1,30-7 1,-41 13-353,0 0 0,0 0 1,0 1-1,0 0 0,18 1 1,-25 0 0,0 1 0,0-1 0,0 1 1,0-1-1,0 1 0,0 0 0,0 0 1,0 0-1,-1 1 0,1-1 0,0 1 1,-1 0-1,1-1 0,-1 1 1,1 0-1,-1 0 0,0 1 0,0-1 1,0 0-1,0 1 0,0-1 0,-1 1 1,2 3-1,1 3 49,-1 1 0,0 0 0,0 0 1,-1 0-1,1 11 0,1 53 206,-3-39-141,0 56 376,6 69 335,-7-159-790,0 1 0,0-1 0,0 0-1,0 0 1,1 1 0,-1-1 0,0 0-1,1 1 1,-1-1 0,1 0 0,0 0 0,-1 0-1,1 1 1,0-1 0,0 0 0,-1 0 0,3 1-1,-3-1-19,1-1-1,-1 0 1,0 0-1,1 0 1,-1 0-1,1 0 0,-1 0 1,0 0-1,1 0 1,-1 0-1,1 0 1,-1 0-1,0 0 0,1 0 1,-1 0-1,1-1 1,-1 1-1,0 0 1,1 0-1,-1 0 0,0 0 1,1-1-1,-1 1 1,13-15 313,-2-5-118,-1-1 0,-1 0 1,8-29-1,-8 21-165,9-22-36,44-115 194,-51 141-415,2 0-1,0 0 1,2 1 0,20-26-1,-32 47 174,0-1-1,0 1 0,0 0 1,0 0-1,1 0 0,-1 0 1,1 1-1,0 0 1,0-1-1,0 1 0,0 0 1,0 1-1,0-1 0,6 0 1,-4 1 35,-1 0 1,0 1 0,1 0-1,-1 0 1,0 1-1,1-1 1,-1 1 0,0 1-1,0-1 1,0 1 0,9 3-1,136 54-186,-121-49 260,0-2 1,1-1-1,40 4 0,106-5 702,-190-5-752,-1 0 0,1 1 0,0 1 0,-1 0 0,1 1-1,1 1 1,-1 0 0,1 0 0,0 2 0,0-1 0,0 2-1,-14 10 1,18-11 17,1 0-1,-1 0 0,1 1 1,0-1-1,1 2 1,0-1-1,0 1 0,1 0 1,0 1-1,1-1 1,0 1-1,0 0 0,1 1 1,1-1-1,0 1 1,-4 19-1,7-26 4,0 1-1,0-1 1,0 0 0,0 1-1,1-1 1,0 0 0,1 4-1,-2-7-31,0 0-1,0-1 1,0 1-1,0-1 1,0 1-1,1-1 1,-1 1-1,0-1 1,0 1-1,0-1 1,1 0-1,-1 1 1,0-1-1,1 1 1,-1-1-1,0 0 1,1 1-1,-1-1 1,0 1-1,1-1 0,-1 0 1,1 0-1,-1 1 1,1-1-1,-1 0 1,1 0-1,-1 1 1,1-1-1,-1 0 1,1 0-1,-1 0 1,1 0-1,-1 0 1,1 0-1,-1 0 1,1 0-1,-1 0 1,1 0-1,-1 0 1,1 0-1,-1 0 1,1-1-1,-1 1 0,1 0 1,-1 0-1,1-1 1,2 0 6,-1-1 0,0 0 0,1 1 0,-1-1 0,0 0 0,0 0 0,0 0 0,1-3 0,10-15 17,-2 0 1,0-1 0,9-24-1,-8 17-257,17-28 0,-29 56 218,0 0 1,0 0 0,0 0 0,0 0-1,0 0 1,0 0 0,0 0-1,0 0 1,0 0 0,0 0-1,0 1 1,0-1 0,0 0 0,0 0-1,0 0 1,0 0 0,0 0-1,0 0 1,0 0 0,0 0-1,0 0 1,0 0 0,0 0 0,0 0-1,1 0 1,-1 0 0,0 0-1,0 0 1,0 0 0,0 0-1,0 0 1,0 0 0,0 0 0,0 0-1,0 0 1,0 0 0,0 0-1,0 0 1,0 0 0,0 0-1,0 0 1,1 0 0,-1 0 0,0 0-1,0 0 1,0 0 0,0 0-1,0 0 1,0 0 0,0 0-1,0 0 1,0 0 0,0 0 0,0 0-1,0 0 1,0 0 0,0 0-1,0 0 1,0 0 0,0 0-1,0-1 1,0 1 0,0 0 0,0 0-1,0 0 1,1 0 0,-1 0-1,1 9-143,0 17 58,-1-26 85,0 32-81,7 49-1,-4-65 131,0 0 0,1 0 0,1-1 0,0 1 0,9 15 0,-11-26-26,0 1 0,0-1-1,1 1 1,0-1 0,0 0-1,1-1 1,-1 1 0,1-1 0,0 0-1,0 0 1,0 0 0,1-1-1,-1 0 1,1 0 0,0 0 0,0-1-1,0 1 1,0-1 0,0-1 0,0 1-1,1-1 1,-1-1 0,13 1-1,-3-1 25,0-1-1,0-1 0,0 0 0,0-1 1,-1-1-1,1-1 0,-1 0 0,21-10 1,-23 8-26,-1 0 1,1-1 0,-1 0-1,-1-1 1,1-1 0,-2 0-1,16-17 1,3-8 81,25-44-1,-8 13-46,-28 40-34,251-376-25,-226 330 9,-17 29-185,26-58 0,-100 184-582,-57 119 875,37-72-116,53-99 14,2 2-1,-9 35 1,21-65 1,-27 116-31,26-105 69,0-1 1,1 0 0,1 1-1,0 0 1,1-1 0,4 24-1,-5-35-26,0 0 0,1-1-1,-1 1 1,1 0 0,-1 0 0,1-1-1,0 1 1,0-1 0,0 1-1,0-1 1,0 1 0,0-1-1,0 1 1,0-1 0,0 0-1,1 0 1,-1 1 0,2 0-1,-1-2-4,-1 1 0,0-1 0,1 1 0,-1-1 0,1 0 0,-1 0 0,0 0 0,1 0 0,-1 0 0,1 0 0,-1 0 0,1 0 0,-1 0 0,1-1 0,-1 1 0,0-1 0,3 0-1,4-3 57,0-1 0,0 0 0,-1 0-1,1-1 1,8-8 0,-13 11-27,133-136 20,-49 45-113,-75 82-185,-12 11 70,-2 3-1,0 0 127,-1 1 1,1 0 0,0 0-1,0 0 1,-3 6 0,3-3 46,0 1 0,0-1 0,1 1-1,-1 0 1,1-1 0,1 9 0,1 42 45,-1-45-56,1 7 102,0 0 0,1 1 0,1-1 0,7 21 0,-10-38-79,1 0-1,0-1 0,-1 1 0,1 0 1,0-1-1,0 1 0,0-1 0,0 1 1,0-1-1,0 0 0,1 1 0,-1-1 1,0 0-1,1 0 0,2 2 0,-3-3-5,0 1 0,0-1 0,0 0 0,0 1 0,0-1 0,1 0 0,-1 0 0,0 0-1,0 0 1,0 0 0,0 0 0,0 0 0,0 0 0,1-1 0,-1 1 0,0 0 0,0-1-1,0 1 1,0-1 0,0 1 0,0-1 0,0 1 0,0-1 0,0 0 0,0 1-1,0-2 1,7-6 27,-1 0 0,0-1-1,0 0 1,-1 0 0,0-1-1,7-15 1,7-12 40,2 1-16,-9 14-130,1 1 0,23-29 0,-30 39-76,-4 7 115,-1 0-1,1 0 1,0 1 0,4-6-1,-7 9 23,1 0 0,-1-1 0,1 1 1,-1 0-1,1-1 0,-1 1 0,0 0 0,1 0 0,-1-1 0,1 1 0,-1 0 0,1 0 0,-1 0 0,1-1 0,-1 1 0,1 0 0,0 0 1,-1 0-1,1 0 0,-1 0 0,1 0 0,-1 0 0,1 0 0,-1 1 0,1-1 0,-1 0 0,1 0 0,-1 0 0,1 0 0,-1 1 0,1-1 1,-1 0-1,1 1 0,-1-1 0,0 0 0,1 1 0,-1-1 0,1 0 0,-1 1 0,0-1 0,1 1 0,-1-1 0,1 1 0,5 7 41,0-1 1,0 1-1,1-2 0,1 1 0,-1-1 0,1 0 0,0 0 0,0-1 0,1 0 0,-1-1 0,1 0 0,0 0 1,0-1-1,16 4 0,-13-5-4,0 0 0,-1 0 0,1-2 1,0 1-1,0-1 0,0-1 0,0 0 0,0-1 1,-1 0-1,1-1 0,19-7 0,-26 7-5,1 0 0,-1 0 0,1 0 1,-1-1-1,0 1 0,0-1 0,-1-1 0,1 1 0,-1-1 0,0 0 0,6-8 0,-9 11-35,0 1-1,0-1 1,0 0 0,0 0-1,0 1 1,0-1 0,-1 0-1,1 0 1,-1 0 0,1 0-1,-1 0 1,0 0 0,0 0 0,0 0-1,0 0 1,0 0 0,0 0-1,0 0 1,-1 0 0,1 0-1,-1 1 1,1-1 0,-1 0 0,0 0-1,0 0 1,0 0 0,0 1-1,0-1 1,0 1 0,0-1-1,0 0 1,-1 1 0,1 0-1,-1-1 1,1 1 0,-1 0 0,0 0-1,1 0 1,-1 0 0,-2-1-1,-1-1-23,-1 1-1,0 0 1,0 0-1,0 0 0,0 1 1,0 0-1,0 0 1,0 0-1,-1 1 0,1 0 1,0 0-1,0 0 1,-1 1-1,1 0 0,-10 3 1,7-1 6,0 0 0,0 0 1,0 1-1,0 0 0,1 1 1,0 0-1,0 0 0,0 1 0,-9 9 1,13-11 65,1 0 1,-1 0-1,1 0 0,1 1 1,-1-1-1,0 1 0,1 0 1,0 0-1,0 0 1,1 0-1,-1 0 0,1 0 1,0 0-1,1 0 1,-1 1-1,1-1 0,1 10 1,0-2 67,1 1 0,0-1 0,1 0 0,1 1 1,9 21-1,-9-25-36,1-1 0,0 1 1,1-1-1,0 0 0,1 0 1,0-1-1,0 0 0,1 0 1,0-1-1,0 0 0,13 9 1,-3-5-161,0-1 1,1 0 0,0-1 0,40 11 0,-42-15-1882,1-1 1,22 1 0,-14-2-1908,0 1 836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01.3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0 9376,'-23'3'4256,"23"5"-3680,-5-3-416,2-1-192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04.7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294 34 3488,'7'-7'1501,"0"0"0,1 0 1,10-6 980,-18 15-1868,0 6-398,-1 0 1,0-1 0,-1 1 0,0 0 0,-3 9 0,-19 40 428,18-43-431,-10 21 503,-42 66 0,32-60-259,2 2-1,-31 75 0,-19 98 150,60-160-471,9-34-244,-15 42 0,42-94-6777,-6 7 3429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05.2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211 12 3232,'2'-2'231,"0"1"0,-1 0 0,1-1 0,0 1 0,0 0 0,0 0 0,0 0 0,3 0 0,-5 1-148,1 0-1,-1 0 1,1-1-1,-1 1 1,1 0 0,-1 0-1,1 0 1,-1 1 0,1-1-1,-1 0 1,1 0-1,-1 0 1,1 0 0,-1 0-1,1 1 1,-1-1-1,1 0 1,-1 0 0,1 1-1,-1-1 1,1 0 0,-1 1-1,0-1 1,1 0-1,-1 1 1,0-1 0,1 1-1,-1-1 1,0 1 0,1-1-1,-1 0 1,0 1-1,0-1 1,0 1 0,1 0-1,-1-1 1,0 1 0,0-1-1,0 1 1,0 0-1,1 12 486,0 1 0,-2-1-1,1 0 1,-2 0-1,1 0 1,-6 18 0,-3 4 83,-1-1 1,-1 0-1,-29 54 0,-2 4 205,10-1-104,-38 166 0,70-254-742,-4 15 97,2 0 0,0 0 0,-1 23 0,4-37-76,0 0 1,0-1-1,0 1 0,1 0 0,-1 0 1,1 0-1,0-1 0,0 1 0,0 0 0,1-1 1,-1 1-1,1-1 0,0 0 0,-1 1 1,2-1-1,-1 0 0,0 0 0,1 0 0,-1 0 1,1-1-1,5 5 0,-6-6-20,1 0-1,-1 0 0,0 0 1,1 0-1,-1 0 1,0 0-1,1-1 1,-1 1-1,1-1 1,-1 0-1,1 0 0,0 0 1,-1 0-1,6-1 1,0-1 16,1 0-1,16-7 1,-10 4 35,16-6-180,57-21-2318,-74 26 1421,0-1 1,-1 0-1,0-1 1,13-9-1,-9 3-713,-8-4-1514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05.6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31 6560,'-18'-16'2432,"18"21"-1888,8-2 640,2 2-896,3-5 1088,5 0-768,3 3 128,5-3-416,10 0-128,2-3-128,11-2 160,0 2-128,-6-5-2368,1 3 1248,-5-2-3424,-3 7 2528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06.0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36 7968,'-17'-36'3616,"9"59"-3136,3 1-128,5-5-288,-10 12 736,2 5-416,-5 3-32,8 0-224,-3 0-32,8-4-32,-5-1-1728,10 2 896,-5 0-3072,5-5 2144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06.3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368 8 6816,'-40'-7'2197,"39"7"-2144,-1 0 1,1 0-1,0 0 0,0-1 1,0 1-1,0 0 0,0 1 1,0-1-1,0 0 0,0 0 1,0 0-1,0 1 0,0-1 1,0 0-1,-1 1 0,-23 9 1035,-47 24 0,55-25-470,10-6-388,-1 1 1,1 1-1,0-1 1,0 1-1,1 0 1,-8 7-1,13-10-202,-1-1 1,2 0-1,-1 0 0,0 1 0,0-1 1,0 1-1,1-1 0,-1 1 0,0-1 1,1 1-1,0-1 0,-1 1 0,1-1 0,0 1 1,0 3-1,0-3-21,0 0 1,1 0-1,0 1 1,-1-1-1,1 0 1,0 0-1,0 0 1,0 0-1,1 0 1,-1 0-1,0 0 0,1-1 1,-1 1-1,3 2 1,13 10 53,-1-1 0,2 0 0,22 12 1,10 6 296,-37-22-173,6 4 299,30 26-1,-44-35-337,-1 0 1,0 1-1,0-1 0,-1 1 0,1 0 0,-1 0 0,0 0 0,0 0 1,-1 1-1,1-1 0,2 11 0,-5-14-108,0 0 0,1-1 1,-1 1-1,0 0 0,0 0 0,0 0 0,-1 0 0,1 0 0,0-1 0,-1 1 1,1 0-1,-1 0 0,0-1 0,1 1 0,-1 0 0,-1 1 0,-1 0 6,1 1-1,-1-1 1,0-1-1,1 1 1,-1 0-1,0-1 1,-5 4-1,-3 0 21,0 0 1,-1 0-1,-22 7 0,2-3-922,0-1-1,-1-2 0,0-1 1,-58 2-1,90-8 849,-5 1-665,0-1 0,0 0-1,0 0 1,0-1 0,0 1 0,0-1-1,0 0 1,0-1 0,-9-3 0,-5-6-2429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52:20.2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93 59 2816,'8'-3'8778,"-16"0"-5994,4 4-2580,0 1-1,0-1 1,0 1-1,0 0 1,0 0 0,1 0-1,-1 1 1,1 0-1,-1-1 1,1 1-1,-4 5 1,5-6-156,0 0 1,0 0 0,0 0-1,0 0 1,1 1-1,-1-1 1,1 1 0,0-1-1,0 1 1,0-1-1,0 1 1,0 0-1,0-1 1,1 1 0,-1 0-1,1 0 1,0 3-1,16-4 570,-15-2-569,4-1 25,0 0 0,0 0 1,0 0-1,0 0 0,0-1 0,-1 0 0,1 0 1,0 0-1,-1 0 0,8-6 459,-24 5-155,-15 6 182,25-3-535,-1 0 0,0 0 0,0 1 0,0-1-1,0 1 1,0-1 0,1 1 0,-1 0-1,0 0 1,1 1 0,-1-1 0,0 0 0,1 1-1,0 0 1,-1-1 0,-2 4 0,1-2-79,3-3 45,1 1 1,-1-1 0,1 0-1,-1 0 1,1 1 0,-1-1-1,1 0 1,-1 0 0,1 1-1,-1-1 1,1 1 0,0-1-1,-1 0 1,1 1 0,0-1-1,-1 1 1,1-1 0,0 1-1,-1-1 1,1 1 0,0-1-1,0 1 1,0-1 0,0 1 0,0-1-1,-1 1 1,1-1 0,0 1-1,0 0 1,0-1 0,0 1-1,0-1 1,1 1 0,-1-1-1,0 1 1,0-1 0,0 1-1,1 0 1,7 9 0,-7-9 3,1 1 1,0 0-1,-1 0 0,1 0 1,-1 0-1,1 0 0,-1 0 1,0 0-1,0 0 0,0 1 1,1 3-1,-2-6 24,1 0-1,-1 0 1,1 1-1,-1-1 1,1 0-1,-1 0 1,1 0 0,-1 0-1,1 1 1,0-1-1,-1 0 1,1 0-1,-1 0 1,1 0 0,-1 0-1,1-1 1,0 1-1,-1 0 1,1 0-1,-1 0 1,1 0 0,-1-1-1,1 1 1,-1 0-1,1 0 1,0-1-1,0-1 5,1 0-1,-1 0 1,0 0-1,0 0 1,0 0-1,0 0 0,0 0 1,0 0-1,0 0 1,-1-1-1,1 1 1,-1 0-1,0 0 1,1-1-1,-1-4 0,-1 0-81,1-1 0,-1 1 0,-3-14 0,-1 3-935,3 12-680,0 0-1,0-1 1,1 1 0,0-1-1,0 1 1,0-10 0,8-17-3206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09.4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254 47 4160,'-4'-26'1333,"4"25"-1249,0 0-1,0 1 1,0-1-1,0 0 1,0 0-1,0 1 1,0-1-1,0 0 1,1 0 0,-1 1-1,0-1 1,0 0-1,1 1 1,-1-1-1,1 0 1,-1 1-1,0-1 1,1 1-1,-1-1 1,1 0 0,-1 1-1,1-1 1,0 1-1,-1-1 1,1 1-1,-1 0 1,1-1-1,0 1 1,-1 0-1,1-1 1,0 1-1,0 0 1,-1 0 0,3-1 808,-1 5-655,-1-1-1,0 1 0,-1 0 0,1 0 0,-1 0 0,1 0 1,-1-1-1,0 1 0,-1 5 0,0 3 80,-1 45 242,-2 0 0,-3 0 0,-18 75 1,-63 164 797,60-206-1087,14-39 84,-27 63 1,29-93 26,12-21-370,0 0 0,0 0-1,0 0 1,0 0 0,-1 1-1,1-1 1,0 0-1,0 0 1,0 0 0,0 0-1,-1 0 1,1 0-1,0 1 1,0-1 0,0 0-1,0 0 1,-1 0-1,1 0 1,0 0 0,0 0-1,0 0 1,-1 0 0,1 0-1,0 0 1,0 0-1,0 0 1,-1 0 0,1 0-1,0 0 1,0 0-1,-1 0 1,-3-11 379,4 5-385,0 0 0,0 0 0,1 0 1,0 0-1,0 0 0,0 0 0,0 1 0,1-1 0,0 0 0,1 1 0,-1-1 1,1 1-1,0 0 0,5-7 0,-2 4-67,0 0 1,0 1-1,1 0 1,0 0-1,0 0 0,0 1 1,1 0-1,12-7 1,-5 6-19,2 0 0,-1 1 1,1 0-1,-1 1 0,1 1 0,1 1 0,-1 0 1,0 1-1,1 1 0,0 1 0,-1 1 1,1 0-1,30 6 0,-42-5 107,-1-1 0,1 1 0,-1 0 0,0 0 0,0 1 0,0-1 0,0 1 0,0 0 0,0 1-1,-1-1 1,1 1 0,-1 0 0,0 0 0,0 0 0,-1 1 0,1-1 0,-1 1 0,0 0 0,0 0 0,-1 0 0,1 0 0,-1 1 0,0-1 0,0 1-1,-1-1 1,0 1 0,0-1 0,0 11 0,-1-3 94,0-1 0,-1 1 0,-1-1 0,0 0 0,-1 0 0,0 0 0,-1 0 0,0 0 0,-9 17 0,8-18-60,-1-1 1,0 1-1,-1-1 0,0 0 1,0-1-1,-1 1 0,-1-2 1,1 1-1,-1-1 0,-1 0 0,0-1 1,-16 10-1,3-4 56,-1 0 0,0-2 1,-1-1-1,0-1 0,-1-1 0,0-1 0,0-1 0,-33 3 0,48-9-113,0 0 0,0 0-1,0-1 1,0-1 0,1 0-1,-1 0 1,-18-7 0,42 6-217,32 3 262,142-4 36,-153 2-7,0-2 1,0-2 0,46-13 0,-62 12-75,0 0-1,-1-2 1,0 0 0,0 0-1,-1-1 1,0-2-1,20-18 1,-13 9-8,-2-1 0,0-1-1,31-47 1,-45 61 55,0-2-1,-1 1 1,0-1 0,7-20-1,-12 28-54,0-1 0,-1 1 1,1-1-1,-1 0 0,1 1 0,-1-1 0,0 0 0,0 1 0,-1-1 0,1 1 0,-1-1 0,0 0 0,0 1 0,0-1 0,0 1 0,-1 0 0,1-1 0,-1 1 0,-2-3 0,4 5-4,-1 0-1,1 0 1,-1 0-1,1 0 1,-1 1-1,0-1 1,1 0 0,-1 1-1,0-1 1,1 0-1,-1 1 1,0-1-1,0 1 1,1-1-1,-1 1 1,0-1-1,0 1 1,0 0-1,0 0 1,0-1-1,0 1 1,0 0-1,0 0 1,0 0-1,1 0 1,-1 0-1,0 0 1,0 0-1,0 0 1,0 0-1,0 0 1,0 1-1,0-1 1,0 0 0,0 1-1,0-1 1,1 0-1,-1 1 1,0-1-1,0 1 1,0 0-1,1-1 1,-1 1-1,0-1 1,1 1-1,-2 1 1,-1 2-10,1-1 0,-1 0 0,1 1 0,0-1 0,-1 1 0,2-1 0,-1 1 1,0 0-1,-1 6 0,1 3 7,1-1 0,0 1 0,0 0 0,1 0 0,1 0 0,0 0 0,4 17 0,0-12 17,0 0-1,1 0 0,1 0 0,11 23 0,-14-36 14,-1 0-1,0 0 1,1 0-1,0 0 1,0-1-1,0 1 1,1-1-1,-1 0 1,1-1-1,0 1 1,0-1-1,1 0 1,-1 0-1,0 0 1,1-1-1,0 0 1,0 0-1,-1-1 1,1 1 0,0-1-1,0 0 1,10 0-1,4-1 8,0-1 1,1-1-1,-1 0 0,0-2 0,27-7 1,-25 4-54,-1-1 0,0 0 0,-1-1 0,29-18 1,69-55 20,-69 46 46,-19 15-110,0 2 0,2 1 0,0 1 0,1 2 0,63-21-1,-89 34 48,16-4 92,-22 6-57,-1 0-1,1 0 1,0-1-1,0 1 1,0 0 0,0 0-1,0 0 1,0 0-1,-1 0 1,1 0 0,0 0-1,0 1 1,0-1 0,0 0-1,0 0 1,1 1-1,-24 12-164,1-1 155,0 2 0,1 0 0,0 1 0,2 0 0,-30 32 0,39-36 2,1-1-1,0 1 0,1 0 1,0 1-1,1-1 1,0 1-1,1 1 0,0-1 1,1 1-1,0 0 0,1 0 1,-2 19-1,5-27 4,-1-1-1,1 0 1,0 1-1,0-1 1,1 0-1,0 1 1,-1-1 0,2 0-1,-1 0 1,0 1-1,1-1 1,2 5-1,-2-6 8,0 0-1,1 0 1,-1-1-1,0 1 0,1-1 1,-1 0-1,1 1 0,0-1 1,0 0-1,0-1 0,0 1 1,0 0-1,0-1 1,0 0-1,1 0 0,4 2 1,6-1 26,0 0 0,0 0 0,0-1 1,0-1-1,1 0 0,25-4 0,-12-1-31,-2-1 0,42-15 0,-33 6-11,0-1 0,-1-1 0,-1-2 0,-1-2 0,-1-1 0,42-37 0,158-124-98,-213 168 100,-17 14-4,-1 1 0,1-1 0,0 1 1,-1-1-1,1 0 0,0 1 1,-1-1-1,1 0 0,-1 1 0,1-1 1,-1 0-1,0 0 0,1 1 1,-1-1-1,0 0 0,1 0 0,-1 0 1,0-1-1,0 1 3,0 1 0,0 0 0,0 0 0,-1 0 0,1 0 0,0 0 0,0 0 0,0 0-1,0 0 1,-1 0 0,1 0 0,0 0 0,0 0 0,-1-1 0,1 1 0,0 0 0,0 0 0,0 1 0,-1-1 0,1 0 0,0 0 0,0 0 0,0 0 0,-1 0-1,1 0 1,0 0 0,0 0 0,0 0 0,0 0 0,-1 1 0,-8 3-5,0 0 0,0 1 0,1 0-1,0 1 1,0-1 0,0 2 0,0-1 0,1 1 0,0 0-1,-7 11 1,-5 8 145,-30 52 0,31-45-98,-26 67 0,41-91 76,0 1 0,1-1 0,-3 18 0,7-26-27,3-5-85,5-8-43,7-18-60,32-40 0,-48 69 91,-1 0-1,1 0 1,0 0-1,-1 0 1,1 0-1,0 0 1,0 1-1,0-1 1,-1 0-1,1 1 1,0-1-1,0 0 1,0 1-1,0-1 1,0 1-1,0-1 0,1 1 1,-1 0-1,0-1 1,0 1-1,0 0 1,0 0-1,0 0 1,0 0-1,1 0 1,-1 0-1,0 0 1,0 0-1,0 1 1,0-1-1,0 0 1,0 1-1,1-1 1,-1 0-1,0 1 0,0 0 1,0-1-1,0 1 1,-1-1-1,1 1 1,0 0-1,0 0 1,1 1-1,3 4-24,-1 0 1,1 0-1,-1 1 0,-1-1 0,4 10 0,-4-10 35,3 7-19,-1-3 36,-1 0 0,1-1 0,1 0 1,-1 0-1,14 15 0,-17-22 0,0 0 0,0 0 0,0 0 1,0-1-1,1 0 0,-1 1 0,0-1 0,1 0 0,-1 0 0,1 0 0,-1 0 0,1 0 1,0-1-1,-1 1 0,1-1 0,0 0 0,-1 0 0,1 0 0,0 0 0,-1 0 1,1 0-1,0-1 0,-1 1 0,1-1 0,0 0 0,-1 0 0,1 0 0,-1 0 1,3-2-1,6-3 16,1-1 1,-1 0-1,-1-1 1,1 0-1,-1 0 1,-1-1-1,16-18 0,1-8 28,23-38-1,21-28-225,-31 55-40,-39 45 180,1 0-1,0 0 0,0 0 1,0 0-1,0 0 0,0 0 1,0 1-1,0-1 0,0 0 1,0 0-1,0 1 0,0-1 1,0 1-1,0-1 0,1 1 1,-1-1-1,0 1 0,0 0 1,3-1-1,-3 1 15,0 1 1,0-1 0,0 1-1,-1-1 1,1 1-1,0-1 1,0 1-1,0-1 1,-1 1 0,1-1-1,0 1 1,-1 0-1,1 0 1,0-1 0,-1 1-1,1 0 1,-1 0-1,1 0 1,-1 0-1,0-1 1,1 1 0,-1 0-1,0 0 1,1 0-1,-1 0 1,0 0-1,0 2 1,3 20 47,1 31 0,0 7 192,-1-31-36,-1-9-41,5 24 0,-5-40-111,-1 0 1,1 0 0,-1 0-1,1 0 1,1 0-1,-1 0 1,1-1 0,0 1-1,5 6 1,-7-10-29,0-1-1,-1 1 1,1-1 0,0 1-1,0-1 1,0 1-1,-1-1 1,1 0 0,0 1-1,0-1 1,0 0 0,0 0-1,0 1 1,0-1 0,0 0-1,0 0 1,0 0 0,-1 0-1,1 0 1,0-1-1,0 1 1,0 0 0,0 0-1,0 0 1,0-1 0,0 1-1,-1-1 1,1 1 0,0-1-1,1 0 1,1-1-3,1 0 0,-1-1 0,0 1 0,0-1 0,0 0 1,4-5-1,4-9 3,-1 0 0,15-38-1,-9 20-85,3-3 49,1 0 0,3 1-1,1 2 1,1 0 0,32-32 0,-56 65-12,1 1 1,0-1-1,0 0 0,0 1 1,0-1-1,0 1 1,3-1-1,-5 2 26,1-1-1,-1 1 1,0 0-1,1 0 1,-1 0-1,1 0 1,-1 0-1,0 0 1,1 0-1,-1 0 0,1 0 1,-1 0-1,0 0 1,1 0-1,-1 0 1,1 0-1,-1 0 1,0 0-1,1 0 1,-1 1-1,1-1 1,-1 0-5,1 1 0,-1-1 0,0 1 1,1-1-1,-1 1 0,0-1 0,0 1 1,1 0-1,-1-1 0,0 1 0,0-1 0,0 1 1,0 0-1,0-1 0,1 1 0,-1-1 1,0 1-1,-1 1 0,-7 91-230,-1-4 495,9-78-203,0 0-1,1 1 0,0-1 0,0 0 0,7 19 1,-5-20 17,-2-5-38,0 0 0,1 0 0,0 0 0,0-1 1,4 6-1,-6-9-20,1 1-1,0-1 1,0 0 0,0 0 0,0 0-1,0 0 1,0-1 0,1 1 0,-1 0-1,0 0 1,0-1 0,1 1 0,-1-1-1,0 1 1,1-1 0,-1 1 0,0-1-1,1 0 1,-1 0 0,0 0 0,1 1 0,-1-1-1,3-1 1,1 0 27,0 0 1,0 0-1,0 0 0,-1-1 1,1 0-1,0 0 0,-1 0 1,1-1-1,-1 1 0,0-1 1,6-5-1,5-6-35,20-22 0,-24 25-131,22-29 208,-1 0-1,27-47 1,-34 49-157,-5-1 31,-16 29-32,0 1-1,12-18 0,-15 26 60,0-1 0,1 1-1,-1-1 1,-1 0-1,1 0 1,0 1 0,0-1-1,-1 0 1,2-3-1,2 42-296,-2-21 324,0-1 0,-1 30 0,-4-13-17,-7 67 99,8-85-37,-1-1 1,0 0 0,-1 0 0,-1-1-1,-7 16 1,12-27-40,0-1 0,-1 1 0,1 0 0,-1 0 0,1 0 0,-1-1 0,0 1 0,1 0 0,-1-1 0,0 1 0,1 0 0,-1-1 0,0 1 0,0-1 0,0 0 0,1 1 0,-1-1 0,0 1 1,0-1-1,0 0 0,0 0 0,0 1 0,0-1 0,0 0 0,0 0 0,0 0 0,1 0 0,-1 0 0,0 0 0,0-1 0,0 1 0,0 0 0,0 0 0,0-1 0,0 1 0,0 0 0,1-1 0,-1 1 0,0-1 0,0 1 0,1-1 0,-1 1 0,0-1 0,0 0 0,-3-2 1,1 0 0,-1 0 0,1-1 0,0 1-1,0-1 1,1 1 0,-1-1 0,-2-4 0,3 3-47,-10-24-282,12 28 307,-1 1-1,1-1 1,0 0-1,0 1 1,-1-1 0,1 0-1,0 0 1,0 1 0,0-1-1,0 0 1,0 1 0,0-1-1,0 0 1,0 0-1,1 1 1,-1-1 0,0 0-1,0 0 1,0 1 0,1-1-1,-1 0 1,0 1-1,1-1 1,-1 1 0,1-1-1,-1 0 1,1 1 0,-1-1-1,1 1 1,-1-1-1,1 1 1,-1-1 0,1 1-1,1-1 1,3 0-27,0 0 1,0 0-1,0 0 1,0 1-1,10 0 0,9-1-4,-2-2 127,0-1 0,-1-1 0,38-14 0,58-31 18,-48 18-72,-48 24-20,30-15 2,-47 21-14,0 0 0,-1-1 0,1 1 0,-1-1 0,1 0 0,-1 0 0,0 0 0,0-1 0,5-6 0,-8 10-3,0-1-1,1 1 0,-1-1 0,0 1 1,1-1-1,-1 1 0,0-1 0,0 1 0,0-1 1,0 1-1,1-1 0,-1 1 0,0-1 1,0 1-1,0-1 0,0 1 0,0-1 1,0 0-1,0 1 0,-1-1 0,1 1 1,0-1-1,0 1 0,0-1 0,0 1 1,-1-1-1,1 1 0,-1-1 0,0 0-7,1 0 0,-1 0 0,0 1 0,0-1 0,0 0 0,0 1 0,-1-1 0,1 1 0,0 0 0,0-1 0,0 1 0,-2-1 0,-4 1-13,0-1 0,0 1 0,1 0-1,-9 1 1,4 1 67,1 0 0,-1 0 0,1 1 0,0 1 0,0 0-1,0 0 1,1 1 0,-1 0 0,1 1 0,0 0 0,-14 12 0,19-13 23,-1-1 0,0 1 0,1 0 0,0 1 0,1-1 0,-1 1 0,1 0 0,-5 11-1,6-12-29,1 0-1,0-1 0,0 1 0,0 0 0,1 0 0,-1 0 0,1-1 0,0 1 0,1 0 1,-1 0-1,1 0 0,0 0 0,2 5 0,-1-6-13,0 1-1,0-1 1,0 0 0,1 0-1,-1 0 1,1 0 0,0-1 0,0 1-1,1-1 1,-1 1 0,1-1-1,-1 0 1,1-1 0,0 1 0,0 0-1,8 2 1,-1 0 4,0-1 1,0 0-1,0-1 1,1 0-1,20 2 1,-3-3-797,0-2 0,0 0 0,44-7 0,7-7-4147,-2-5-3662,-29 10 4457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1.1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1079 2912,'-2'-9'787,"6"6"-130,7-3 326,-2-2 42,-1-1 1,13-19 0,-12 14-130,16-16 0,20-12-38,1 2 1,58-38 0,-77 59-677,-1-1 0,-1-1 0,-1-1 0,-1-1 1,27-33-1,-12 4 66,-2 0 1,-3-3-1,-2 0 1,39-98 0,-70 152-246,5-13 47,-6 14-51,1 0 0,0 0-1,0 1 1,0-1 0,0 0-1,0 0 1,0 0 0,-1 0-1,1 0 1,0 0 0,0 0-1,0 0 1,0 0-1,0 0 1,0 0 0,-1 0-1,1 0 1,0 0 0,0 0-1,0 0 1,0 0 0,0 0-1,0 0 1,-1 0-1,1 0 1,0-1 0,0 1-1,0 0 1,0 0 0,0 0-1,0 0 1,0 0 0,-1 0-1,1 0 1,0 0-1,0 0 1,0-1 0,0 1-1,0 0 1,0 0 0,0 0-1,0 0 1,0 0 0,0 0-1,0-1 1,0 1-1,0 0 1,0 0 0,0 0-1,0 0 1,0 0 0,0 0-1,0-1 1,0 1 0,0 0-1,0 0 1,0 0-1,0 0 1,0 0 0,0-1-1,0 1 1,0 0 0,0 0-1,0 0 1,0 0 0,1 0-1,-8 12-46,-42 173 228,25-84-104,19-82-49,-19 94 550,22-101-487,1 0 0,1-1-1,0 1 1,0 0 0,2 0 0,-1 0 0,6 19 0,-7-29-58,1-1-1,-1 0 1,1 1 0,-1-1-1,1 0 1,0 0 0,-1 1-1,1-1 1,0 0 0,0 0-1,0 0 1,0 0 0,0 0 0,0 0-1,0 0 1,0 0 0,1 0-1,-1-1 1,0 1 0,0 0-1,1-1 1,-1 1 0,0-1-1,1 1 1,-1-1 0,1 0 0,-1 0-1,0 1 1,1-1 0,-1 0-1,1 0 1,-1 0 0,1-1-1,1 1 1,6-4 49,0-1-1,-1 1 1,0-1-1,0-1 1,0 0 0,0 0-1,-1 0 1,10-12-1,21-24 26,-2-2-1,46-75 1,-41 58-87,107-143 16,-47 66-54,-74 95-173,36-72 0,-59 108 204,-8 17 156,-11 21 90,-188 357 1257,165-306-1420,12-32 39,-2 0-1,-43 58 0,35-57-266,19-20 257,-16 26 109,18-38 305,11-17-158,9-10-183,3-1-207,1-1 1,0 2-1,15-12 0,-11 9 49,0 1-45,0 1 1,0 0-1,28-12 1,45-15-112,-51 23 53,-27 10 43,48-17-204,-51 19 182,0-1 0,0 2-1,0-1 1,0 0 0,0 1 0,0 0 0,1 0 0,8 1 0,-12 0 35,1 1 0,0-1 1,-1 0-1,1 0 1,-1 1-1,1 0 0,-1-1 1,0 1-1,0 0 1,0 0-1,0 0 0,0 0 1,0 1-1,2 4 1,2 2-57,-1 1 1,6 14 0,-8-18 4,23 53 314,-22-52-182,1 1 0,-1-1 0,1 0 0,1 0 0,7 8 0,-11-14-57,0 1 0,0-1 0,-1 1-1,1-1 1,0 0 0,0 0 0,0 0-1,1 0 1,-1 0 0,0 0 0,0 0 0,0-1-1,1 1 1,-1-1 0,0 0 0,1 0-1,3 0 1,-2 0 4,0-1-1,0 0 0,0 0 1,0 0-1,0-1 1,0 1-1,0-1 1,0 0-1,4-3 0,1-2 9,0 0 0,-1 0-1,0-1 1,0 0 0,-1 0 0,10-15-1,-9 11-17,-1 0-1,-1-1 0,0 0 1,0-1-1,-2 1 0,1-1 1,3-22-1,-8 32-25,1 0 0,0 1 0,-1-1 0,0 0 0,0 1 0,0-1 0,0 0 0,0 1 0,-2-7 0,2 9 8,0 1-1,-1 0 1,1-1-1,0 1 1,0 0-1,0 0 1,0-1-1,0 1 1,0 0-1,0-1 1,-1 1-1,1 0 1,0 0-1,0-1 1,0 1-1,-1 0 1,1 0-1,0 0 1,0-1-1,-1 1 1,1 0-1,0 0 1,-1 0-1,1 0 1,0-1-1,0 1 1,-1 0-1,1 0 1,0 0-1,-1 0 1,1 0-1,0 0 1,-1 0-1,1 0 1,0 0-1,-1 0 1,1 0 0,0 0-1,-1 0 1,1 0-1,0 0 1,0 1-1,-1-1 1,1 0-1,0 0 1,-1 0-1,1 0 1,0 0-1,0 1 1,-1-1-1,1 0 1,0 0-1,0 1 1,0-1-1,-1 0 1,1 0-1,0 1 1,0-1-1,0 0 1,0 0-1,-1 1 1,1-1-1,0 1 1,-14 22-376,13-20 388,-2 3 7,0-1 0,1 1 0,0-1 0,0 1-1,0 0 1,1 0 0,0 0 0,0 0 0,0 0 0,1 0-1,0 0 1,1 6 0,-1-8 3,1 0-1,0 0 1,0 0 0,0 0-1,1 0 1,-1 0 0,1 0-1,0 0 1,0-1 0,0 1-1,1-1 1,-1 1-1,1-1 1,0 0 0,0 0-1,0-1 1,0 1 0,5 3-1,7 3-29,0 0-1,1-1 1,-1-1-1,1-1 1,1 0-1,-1-1 1,22 4-1,-27-7-549,0-1-1,0 0 1,0-1 0,0 0 0,14-3-1,-17 2-366,-1 0 0,1-1-1,-1-1 1,0 1-1,0-1 1,0 0 0,0-1-1,8-5 1,4-3-1600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1.5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18 227 6720,'-18'-27'3040,"49"10"-2624,10 3 192,3 1-416,33-13 608,3 2-416,38-12 0,0 10-224,28-2-384,-14 12 128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2.2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34 3392,'2'-6'567,"6"-12"-148,-8 18-276,0-1-1,1 0 1,-1 1 0,1-1 0,-1 1 0,0-1 0,1 1-1,-1-1 1,1 1 0,-1-1 0,1 1 0,0-1-1,-1 1 1,1-1 0,-1 1 0,1 0 0,0-1 0,-1 1-1,1 0 1,0 0 0,1-1 0,2 17 1910,-4-8-1706,0-1 0,0 1 0,0 0-1,-1 0 1,-3 12 0,0 2 276,-10 56 842,8-50-1247,1 1 0,2-1 0,0 1 0,2 29 0,3-20-74,3 29-315,2-45-2544,11-51-6175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2.5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9 106 4480,'-8'-70'2016,"13"51"-1728,-5 11-320,3 5-32,-3-2-544,5 5 352,3 5-544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2.9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0 3328,'4'5'295,"1"1"0,-1-1-1,0 1 1,0 0 0,-1 0 0,0 0 0,0 1-1,-1-1 1,1 1 0,-1-1 0,1 9 0,-2-5 216,0-1 1,0 1 0,-1-1 0,-1 1-1,1-1 1,-2 1 0,-3 15 0,-26 71 1367,6-20 375,39-95-1353,-3 4-946,1 0-1,0 2 1,1-1 0,0 2-1,1-1 1,1 2-1,24-15 1,-13 11-119,0 0 0,2 3 0,55-19 1,-77 29 192,1 0 1,0 1 0,0 0 0,-1 0 0,1 0 0,0 1 0,12 1 0,-16-1 22,-1 1 1,1-1 0,-1 1-1,1 0 1,0 0 0,-1 0-1,0 0 1,1 0 0,-1 0-1,1 0 1,-1 1 0,0 0-1,0-1 1,0 1 0,0 0-1,0 0 1,0 0 0,-1 0-1,1 0 1,-1 0 0,1 1-1,1 3 1,0 1-2,-1-1 0,0 0 0,-1 1 0,1-1 0,-1 1 0,-1 0 0,1-1 0,-1 11 0,-2 1 24,-6 30 0,3-25 84,4-20-157,0 0 1,0 1-1,0-1 0,0 0 0,-3 4 1,0 0-2174</inkml:trace>
  <inkml:trace contextRef="#ctx0" brushRef="#br0" timeOffset="1">679 67 6464,'13'-13'2400,"5"13"-1856,4 0-160,-9 0 576,0 4-608,-4 5 704,-9 2-608,0 0 352,-4 5-480,-5-1-160,0 1-96,-4 4 192,4-4-128,-4-2-800,5-2 320,-2 4-2720,2-5 1664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3.3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105 8 4576,'1'-1'47,"-1"1"0,0-1 1,0 1-1,0 0 0,0-1 1,0 1-1,0 0 0,1-1 1,-1 1-1,0 0 0,0-1 0,1 1 1,-1 0-1,0 0 0,0-1 1,1 1-1,-1 0 0,0 0 1,0-1-1,1 1 0,-1 0 0,0 0 1,1 0-1,-1 0 0,1 0 1,-1-1-1,0 1 0,1 0 1,-1 0-1,0 0 0,1 0 0,-1 0 1,0 0-1,1 0 0,-1 0 1,1 0-1,0 1 57,0 0 1,0-1-1,1 1 0,-1 0 1,0 0-1,-1 0 0,1 0 1,0 0-1,0 0 0,0 0 1,1 1-1,0 2 427,1 1 1,0 0 0,-1-1-1,0 1 1,3 9 0,-3 5 1,0 1 0,-2-1-1,0 0 1,-1 1 0,-6 31 0,2-8-93,-79 480 2013,65-434-2750,9-53-3230,-5-73-7202,15 36 10568,-9-21-1311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3.7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13 106 5632,'-13'-11'2112,"18"3"-1664,-5-4-96,4 7 1408,0 2-1024,5-5 832,5 0-896,2-4-96,7 1-352,3-2-192,5 10-64,4-5-32,4 5 0,0 3-2816,2 3 1536,-7 5-3872,1-5 2944,-4 2 768</inkml:trace>
  <inkml:trace contextRef="#ctx0" brushRef="#br0" timeOffset="1">633 184 7040,'-5'16'2624,"5"-5"-2048,5 4-128,-10-2 512,-5 1-608,2 3 544,-5 2-480,0-4 128,-5 1-320,0-5-768,1-3 288,-1 0-2752,2-8 1696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4.0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 5312,'0'-33'1952,"3"38"-1504,10-2-128,-3 2-672,-2 10 128,5 1-320,5 3 288,0 12-1600,0 8 1024,3 5-1408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4.3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211 625 4320,'6'1'606,"13"0"143,-7-3 2493,-21 6-2429,-84 34 4062,55-20-3706,-60 35 0,89-48-744,12-8-84,16-11-227,-14 11-170,0 1-1,0 0 0,1 1 0,-1-1 1,0 1-1,0 0 0,1 0 0,-1 1 1,1-1-1,-1 1 0,0 0 0,11 2 1,-12-1 30,0 1 0,1-1 1,-1 1-1,0-1 1,0 1-1,0 0 0,0 1 1,-1-1-1,1 1 0,-1 0 1,1-1-1,-1 2 1,0-1-1,0 0 0,0 1 1,2 3-1,1 3 19,-1-1 0,0 1 0,-1 1 0,0-1 0,4 18 0,5 12-991,-13-38 1159,5 5-1700,-5-7 1433,0 0 0,1 0 0,-1 0 0,1 0 0,-1 0 0,1 0 1,-1 0-1,0 0 0,1-1 0,-1 1 0,1 0 0,-1 0 0,0 0 1,1-1-1,-1 1 0,0 0 0,1-1 0,-1 1 0,0 0 1,1-1-1,-1 1 0,0-1 0,8-8-1384,-1-1 1,8-14-1,3-6-2222</inkml:trace>
  <inkml:trace contextRef="#ctx0" brushRef="#br0" timeOffset="1">632 1 7040,'0'11'2624,"0"5"-2048,0 15-128,0-3 288,-5 19-480,0 22 128,2 1-256,-2 1 288,0 2-224,2-9-672,-7-6 256,2-3-2816,-5-5 1664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1:49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50 179 3136,'6'-13'7076,"-1"25"-5753,5 15-1002,-6-5-40,-2 1 1,0-1 0,-1 25-1,0-15 1,1 25 77,-1 193 706,-2-225-957,0-3-64,-6 41 1,-17 77 723,10-99 53,14-41-815,0 0 0,0 0 0,0 0 0,0 0-1,0 0 1,0 0 0,0 0 0,0 1 0,0-1 0,0 0-1,0 0 1,0 0 0,0 0 0,0 0 0,0 0 0,0 0-1,0 0 1,-1 0 0,1 0 0,0 0 0,0 1 0,0-1-1,0 0 1,0 0 0,0 0 0,0 0 0,0 0 0,0 0 0,0 0-1,-1 0 1,1 0 0,0 0 0,0 0 0,0 0 0,0 0-1,0 0 1,0 0 0,0 0 0,0 0 0,-1 0 0,1 0-1,0 0 1,0 0 0,0 0 0,0 0 0,0 0 0,0 0-1,0 0 1,0 0 0,-1 0 0,1 0 0,0-1 0,0 1 0,0 0-1,0 0 1,0 0 0,0 0 0,0 0 0,0 0 0,0 0-1,0 0 1,0 0 0,0 0 0,0-1 0,0 1 0,0 0-1,0 0 1,-7-13 68,-4-17-65,-2-56-73,12 71 31,0 0 1,2-1-1,-1 1 0,5-24 1,-2 15 94,7-42-129,30-106 0,-33 147-1,1 0 0,2 1 0,0 0 0,2 0 0,23-36-1,-24 45-18,0 1 0,0 0 0,1 1 0,1 0 0,0 1 0,1 1 0,0 0 0,1 0 0,20-10 0,-24 15 108,1 0 0,0 1 1,18-5-1,-26 9 10,0 0-1,0 1 1,0-1-1,0 1 1,0 0-1,0 0 1,0 0 0,0 0-1,0 1 1,0 0-1,0 0 1,0 0-1,0 0 1,6 4 0,-2-2 2,-1 2 0,0-1 0,0 1 0,-1 0 0,0 1 1,1 0-1,-2 0 0,1 0 0,-1 0 0,0 1 1,0 0-1,-1 0 0,0 0 0,0 1 0,-1-1 1,0 1-1,0 0 0,0 0 0,1 11 0,0 6 32,-2 0-1,0 0 1,-1 0-1,-2 0 1,-4 28-1,4-35 111,-2 0 0,0 0-1,-1-1 1,-1 0 0,-12 30 0,15-42-190,-1 1-1,0-1 1,0 1 0,-1-1 0,0 0 0,0 0 0,0-1 0,0 1 0,-1-1 0,1 0 0,-1 0 0,0 0-1,0-1 1,-1 0 0,1 0 0,-1 0 0,1-1 0,-1 1 0,-12 2 0,9-3 8,0-1-106,0 1 1,0 0 0,1 1-1,-17 7 1,24-10 98,0 1 0,0-1-1,-1 1 1,1 0 0,0-1 0,0 1 0,0 0-1,0 0 1,1 0 0,-1 0 0,0 0-1,0 0 1,0 0 0,1 0 0,-1 0-1,1 0 1,-1 0 0,0 0 0,1 0 0,0 1-1,-1-1 1,1 0 0,0 0 0,0 1-1,0-1 1,0 0 0,0 0 0,0 1 0,0-1-1,0 0 1,0 1 0,0-1 0,1 0-1,-1 0 1,1 0 0,-1 1 0,1-1 0,-1 0-1,1 0 1,0 0 0,-1 0 0,1 0-1,1 1 1,17 23 387,37 39 1,-48-55-337,1 0 0,1-1 0,-1 0 0,1-1-1,16 10 1,-21-14 28,1-1-1,0 1 0,0-1 0,0 0 0,0-1 0,0 1 1,0-1-1,0 0 0,1-1 0,-1 0 0,0 0 1,12-1-1,18-5 90,0-2-1,0-2 1,-1-1 0,0-1 0,50-26-1,-78 34-107,0 0 1,0 0-1,-1-1 0,1 0 0,9-9 0,-15 13-51,0 0-1,0 0 1,0 0 0,0 0 0,0 0 0,-1 0-1,1 0 1,0 0 0,-1 0 0,1-1 0,-1 1-1,1 0 1,-1 0 0,0 0 0,1-1 0,-1 1-1,0 0 1,0 0 0,0-1 0,0 1 0,0 0-1,0 0 1,0-1 0,0 1 0,-1 0 0,1 0-1,0-1 1,-1 1 0,1 0 0,-1 0 0,1 0-1,-1 0 1,0-1 0,1 1 0,-1 0 0,0 0-1,0 1 1,0-1 0,0 0 0,0 0 0,0 0-1,0 0 1,0 1 0,0-1 0,0 1 0,-2-2-1,0 1-41,0 0-1,0 0 0,0 0 0,0 0 1,0 0-1,0 1 0,0-1 0,-1 1 0,1 0 1,0 0-1,0 0 0,-1 1 0,1-1 1,0 1-1,0-1 0,0 1 0,0 0 1,0 1-1,0-1 0,-4 2 0,-3 2-91,0 1-1,1 0 0,-1 0 1,-11 11-1,17-14 130,1 0 1,-1 0-1,1 1 0,0-1 0,0 1 1,1 0-1,-1 0 0,1 0 0,0 0 1,0 0-1,0 1 0,1-1 0,-1 1 1,1-1-1,0 1 0,0-1 0,1 1 1,-1 0-1,1 6 0,1-6 30,0 1 0,0-1 0,0 1 0,0-1 0,1 0-1,0 0 1,0 0 0,0 0 0,1 0 0,0 0 0,0 0-1,0-1 1,0 0 0,1 1 0,7 6 0,-6-7 19,0-1 0,0 1 0,0-1 0,1 1 0,0-1 0,-1-1 0,1 1 0,0-1 0,0 0 0,0-1 0,1 1 0,-1-1 0,0-1 0,0 1 0,1-1 0,-1 0 0,1 0 0,-1-1 0,0 1 0,11-4 0,8-3 101,0-2 0,-1 0 0,40-22 0,-52 25-170,100-60-317,-39 22 59,11 2 340,-29 17-109,50-22-103,-104 47 145,0-1 0,-1 1 0,1 0 0,0 0 0,-1-1 0,1 1 0,0 0 0,0 0 0,-1 0 0,1 0 0,0 0 0,0 0 0,-1 0 0,1 0 0,0 0 0,0 0 0,0 0 0,-1 0 0,1 1-1,0-1 1,0 1 0,1-1 42,-12 4 261,-36 16-73,13-6-293,1 1 1,0 1-1,-39 28 0,65-39 69,0 0 1,0 1-1,1 0 0,0 0 0,0 0 0,1 0 1,0 1-1,0 0 0,0-1 0,-4 12 1,6-14 23,1 1 0,-1 0 0,1 0 0,0 0 0,0 0 0,0 0 0,1 0 0,-1 0 0,1 0 1,1 0-1,-1 0 0,1 0 0,0 0 0,0 0 0,0 0 0,4 9 0,-5-13 1,1 0-1,0 1 1,-1-1 0,1 0-1,0 0 1,0 1-1,0-1 1,0 0 0,0 0-1,0 0 1,0 0 0,0 0-1,1 0 1,-1-1-1,0 1 1,1 0 0,-1 0-1,0-1 1,1 1-1,1-1 1,-1 1 16,0-1 0,0 0 1,0 0-1,0-1 0,0 1 0,-1 0 0,1-1 0,0 1 0,0-1 1,0 1-1,0-1 0,0 0 0,2-1 0,4-3 50,-1-1 0,0 1 0,0-1 0,0-1 0,9-10-1,15-22-280,36-62-1,-47 71-14,-17 25 125,7-10-531,-6 15 232,-2 10 34,-2-7 323,-1 3 14,2 1-1,-1-1 1,1 1 0,1 6-1,-1-10 45,0 0 0,0-1 0,0 1-1,1 0 1,-1-1 0,1 1 0,-1-1-1,1 1 1,0-1 0,0 0-1,5 4 1,-3-3 37,1 1 1,0-1-1,0-1 0,0 1 0,0-1 1,0 0-1,0 0 0,1 0 0,-1-1 0,1 0 1,0 0-1,-1 0 0,1-1 0,-1 0 1,8 0-1,7-2 66,1 0 0,35-9 1,-34 4-141,0-1 1,0-1-1,0-1 1,-1 0-1,-1-2 1,0 0-1,-1-1 1,20-17-1,38-27 240,-72 54-196,-4 3-28,0-1-1,0 1 1,0-1-1,0 0 0,0 0 1,0 1-1,0-1 1,0 0-1,0 0 1,0 0-1,0 0 1,0 0-1,-1 0 1,1-1-1,0 1 1,-1 0-1,1 0 1,-1 0-1,1-3 1,-1 4-21,0 0 1,-1 0 0,1 0 0,0 0-1,-1 0 1,1 0 0,0 0-1,0 0 1,-1 0 0,1 0-1,0 0 1,0 0 0,-1 0-1,1 0 1,0 0 0,0 0 0,-1 1-1,1-1 1,0 0 0,0 0-1,-1 0 1,1 0 0,0 0-1,0 1 1,-1-1 0,1 0-1,0 0 1,0 0 0,0 1 0,0-1-1,-1 0 1,1 0 0,0 1-1,0-1 1,-15 15-87,8-9 68,3-2 24,0 0 0,0 1 0,1-1 0,0 1 0,0 0 0,0 0 0,0 0 0,1 0 0,-1 1 0,1-1 0,1 0 0,-1 1 0,1 0 0,0-1 0,0 1 0,1 0 0,0 0 0,0 5 0,0-9 17,1 0-1,-1 0 0,1-1 0,0 1 1,-1 0-1,1-1 0,0 1 0,0 0 1,0-1-1,0 1 0,0-1 1,1 0-1,-1 1 0,0-1 0,1 0 1,-1 0-1,1 0 0,-1 1 0,1-2 1,0 1-1,-1 0 0,1 0 0,0-1 1,0 1-1,-1 0 0,1-1 0,3 1 1,3 0 52,0 0 1,1-1 0,-1 0-1,14-1 1,2-3 11,-1-1-1,1 0 0,-1-2 1,28-11-1,-33 10-144,-1 0-1,-1-1 0,1 0 0,-2-2 0,1 0 0,-1 0 0,-1-2 0,0 0 0,-1 0 0,19-26 0,-9 7-37,-2-1-1,-1-1 1,-1-1-1,13-38 1,3-10-111,60-164-116,-89 228 331,-3 10-68,0 0 0,-1 0-1,0 0 1,-1-1 0,1-11-1,-2 21 76,0 0-1,0 1 0,0-1 1,0 0-1,0 0 0,0 0 1,0 0-1,0 0 0,0 0 1,0 0-1,0 0 1,0 0-1,0 0 0,0 0 1,0 0-1,0 0 0,0 0 1,0 0-1,0 0 0,0 0 1,0 0-1,-1 0 1,1 0-1,0 0 0,0 0 1,0 0-1,0 0 0,0 0 1,0 0-1,0 0 0,0 0 1,0 0-1,0 0 1,0 0-1,0 0 0,0 0 1,0 0-1,0 0 0,0 0 1,0 0-1,0 0 0,0 0 1,-1 0-1,1 0 0,0 0 1,0 0-1,0 0 1,0 0-1,0 0 0,0 0 1,0 0-1,0 0 0,0 0 1,0 0-1,0-1 0,0 1 1,0 0-1,0 0 1,0 0-1,0 0 0,0 0 1,0 0-1,0 0 0,0 0 1,-5 7 41,-4 9 55,-4 37 372,-10 101 0,14 56-151,9-179-230,1 1-1,2 0 0,2-1 0,0 0 1,16 48-1,-19-75-66,-1 0 1,1 0-1,0 0 0,0-1 1,0 1-1,0-1 1,1 0-1,-1 1 0,1-1 1,0 0-1,0 0 1,0-1-1,0 1 1,0-1-1,1 1 0,-1-1 1,1 0-1,4 1 1,-3-1 37,0-1 0,-1 1 0,1-1 0,0-1 0,0 1 0,0-1 0,0 0 0,0 0 0,0 0 0,0 0 0,-1-1 0,1 0 0,0 0 0,9-4 0,5-3-17,0-1 0,0 0 0,-1-2 0,19-13 0,62-57-111,-49 39 31,-45 36-39,9-6-311,-9 12 142,-3 7 7,-3 14 146,-6 32 0,5-39 127,0 0-1,0 1 0,1-1 0,1 0 0,1 1 0,1 13 0,-1-23-13,0-1 1,1 0-1,-1 0 0,1 0 0,-1 0 0,1 0 1,1 0-1,-1 0 0,0-1 0,1 1 1,0-1-1,0 1 0,0-1 0,0 0 1,0 0-1,1-1 0,-1 1 0,1-1 0,0 1 1,-1-1-1,1-1 0,5 3 0,-4-2 29,0-1-1,1 1 1,-1-1-1,1-1 0,-1 1 1,1-1-1,-1 1 1,1-1-1,-1-1 0,1 1 1,-1-1-1,1 0 0,-1-1 1,0 1-1,1-1 1,8-4-1,0-3-52,-1 0-1,0 0 1,0-2 0,-1 1-1,20-25 1,-28 31-67,-1 0 0,0 0 0,1 0 0,-2 0 0,1 0 0,0-1 0,-1 1 0,0-1 0,2-5 0,-20 26-712,13-11 692,0 0 1,1 0-1,-1 1 1,1-1-1,-2 9 0,3-12 91,1-1 0,0 1-1,-1 0 1,1-1-1,0 1 1,0 0 0,-1-1-1,1 1 1,1 0 0,-1-1-1,0 1 1,0 0-1,1-1 1,-1 1 0,1-1-1,-1 1 1,1 0 0,-1-1-1,1 1 1,0-1 0,0 1-1,2 1 1,1 0 51,-1-1 0,1 1 0,0-1 0,0 0 1,0 0-1,0-1 0,1 1 0,-1-1 0,0 0 0,1 0 1,-1-1-1,1 1 0,-1-1 0,1 0 0,-1 0 0,1 0 1,-1-1-1,8-1 0,-3 0 55,0-1 0,0 0-1,-1 0 1,1-1 0,-1 0 0,1-1 0,13-10 0,-19 14-99,-1-1-1,0 0 1,0 0 0,0 0 0,0 0 0,0-1 0,-1 1 0,1 0 0,-1-1-1,1 0 1,-1 1 0,2-6 0,-3 7-1,0 0-1,0 0 1,1 0 0,-1-1-1,0 1 1,0 0-1,0 0 1,0 0 0,0-1-1,-1 1 1,1 0 0,0 0-1,-1 0 1,1 0 0,0-1-1,-1 1 1,0 0-1,1 0 1,-1 0 0,1 0-1,-1 0 1,0 0 0,0 0-1,0 1 1,0-1 0,1 0-1,-1 0 1,0 1-1,0-1 1,-1 0 0,1 1-1,-1-1 1,-13-6-179,0 1 0,-28-8-1,43 14 169,-1 0 0,1 0-1,0 0 1,-1 0 0,1 0-1,-1 0 1,1 0 0,0 0-1,-1 0 1,1-1 0,0 1 0,-1 0-1,1 0 1,0 0 0,0-1-1,-1 1 1,1 0 0,0 0-1,-1-1 1,1 1 0,0 0-1,0-1 1,0 1 0,-1 0-1,1-1 1,5-6-164,18-5-70,-20 10 222,23-8-13,1 1-1,0 1 1,0 2-1,30-4 0,-48 8 14,-9 2 18,28-5 136,31-1-1,-49 6-73,-1 0 1,1 0-1,0 1 0,-1 1 0,0-1 0,1 2 0,9 2 0,32 17 392,-49-21-425,-1-1 0,0 0 0,1 0 0,-1 0 0,0 0 0,1 0 0,-1 0-1,0 0 1,1 0 0,-1 0 0,0-1 0,1 1 0,-1 0 0,0-1 0,0 0 0,0 1 0,1-1 0,0-1 0,23-18-139,-21 17 83,-1 0 0,0 0 0,1 0-1,0 0 1,6-3 0,-9 6 41,1-1 0,-1 1 0,0-1 0,1 1 0,-1 0 0,1 0 0,-1 0 0,0 0 0,1 0 0,-1 0 0,1 0 0,-1 0 0,0 0 0,1 1 0,-1-1 0,0 0 0,1 1 0,-1-1 0,0 1 0,1 0 0,-1-1 0,0 1 1,0 0-1,0 0 0,0 0 0,0 0 0,0 0 0,0 0 0,0 0 0,0 0 0,0 0 0,0 0 0,-1 1 0,1-1 0,-1 0 0,2 3 0,1 4 148,0 1 0,-1 0 1,1-1-1,0 13 0,-3-19-148,2 5-11,0 1 0,0-1 0,0 0 0,1 1 0,0-1 0,1-1 0,-1 1 0,1 0 0,1-1 0,-1 0 0,10 10 0,-10-12-567,0 0 0,1 0-1,0 0 1,0 0 0,0-1 0,0 0 0,1 0 0,-1 0 0,8 2 0,5-1-2956,3 4 1147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14.7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39 6720,'-43'-36'2496,"46"36"-1952,20-3-128,-2 3-3136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26.5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3 151 2912,'-1'-4'249,"0"1"0,1 0 0,0 0-1,-1-1 1,1 1 0,1 0 0,-1-1 0,0 1 0,1 0 0,0 0 0,-1 0 0,1-1-1,0 1 1,1 0 0,-1 0 0,1 0 0,2-3 0,-1 0 469,-1 1 0,1 0-1,-1-1 1,2-9 0,-1 9 296,0 11-358,1 19 101,-1 25 203,-2 1 0,-2-1 0,-11 79-1,10-116-795,-3 37 750,7-46-503,1-7-88,7-13-21,-7 12-314,99-159-922,-48 81 966,-39 57-107,24-35-230,-34 54 250,0 1 0,1-1 1,0 1-1,0 0 0,13-10 0,-18 16 86,0-1 1,0 0-1,1 0 0,-1 0 0,0 1 0,1-1 0,-1 1 1,0-1-1,1 1 0,-1-1 0,1 1 0,-1 0 1,1 0-1,-1-1 0,1 1 0,-1 0 0,1 1 0,-1-1 1,1 0-1,-1 0 0,0 1 0,3 0 0,-2 0 17,0 0 0,0 1 0,0-1 0,0 1-1,-1-1 1,1 1 0,0 0 0,-1 0 0,1-1-1,-1 1 1,0 0 0,2 5 0,2 4 95,-1 0-1,0 1 1,-1-1 0,2 15-1,-5-26-141,1 4 58,3 18 269,0 0 0,-2 0 0,0 38 0,-3-49-250,1 2-42,-1-1 1,0 0 0,-1 0 0,-6 20-1,0-5-822,4-14-2097,4-1 1033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27.0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38 205 3232,'-3'-1'304,"-9"-1"326,11 2-533,1 0 0,-1 0 0,1 0 1,-1 0-1,1 0 0,0 0 0,-1 0 0,1 0 1,-1 0-1,1 0 0,0 0 0,-1 0 0,1 1 1,-1-1-1,1 0 0,0 0 0,-1 0 1,1 1-1,0-1 0,-1 0 0,1 0 0,0 1 1,-1-1-1,1 0 0,-1 1 0,-1 7 797,-1 0 0,1 0-1,1 1 1,-1-1 0,1 0 0,1 1-1,0-1 1,1 16 0,0-15-553,0 1 0,1-1-1,1 1 1,-1-1 0,1 0 0,1 1 0,0-2-1,0 1 1,1 0 0,0-1 0,0 0 0,10 11-1,-14-18-294,0 0 0,1 1 0,-1-1 0,1 0 0,-1 0 0,1 0 0,-1 0-1,1 0 1,0-1 0,-1 1 0,1 0 0,0-1 0,0 1 0,-1-1-1,1 0 1,0 1 0,0-1 0,0 0 0,0 0 0,-1 0 0,1 0 0,0-1-1,0 1 1,0 0 0,-1-1 0,1 0 0,0 1 0,0-1 0,-1 0 0,1 0-1,2-1 1,5-4 48,-1 0 0,1-1 0,-2 0 0,11-11-1,-6 6 2,-4 3-61,-1 0 0,0 0-1,0 0 1,-1-1-1,0-1 1,0 1-1,-1-1 1,-1 1 0,0-2-1,4-15 1,-3 2-331,0 0 1,-2 0 0,1-47-1,-4 71 224,0-14-1411,0 0 0,-1 0-1,-5-23 1,-2 24-3972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27.3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265 19 4320,'-6'-3'383,"0"0"-1,0 0 1,-1 1 0,1 0-1,-1 1 1,1-1 0,-1 1 0,1 0-1,-1 1 1,0 0 0,0 0-1,1 0 1,-1 1 0,0 0-1,1 0 1,-1 0 0,1 1 0,-8 3-1,4-1 186,0 1-1,0 0 1,0 0-1,1 1 1,-1 0-1,1 1 1,1 0 0,-1 0-1,2 1 1,-11 12-1,16-17-435,-1 0-1,1 0 1,-1 1-1,1 0 1,0-1 0,1 1-1,-1 0 1,1 0-1,-1 0 1,1 0-1,0 0 1,0 6 0,1-7-103,0-1 0,0 0-1,1 0 1,-1 1 0,1-1 0,-1 0 0,1 0 0,0 0 0,0 0 0,0 0 0,0 0 0,0 0 0,1 0 0,-1 0 0,0-1 0,1 1 0,-1 0 0,1-1 0,0 1 0,0-1 0,-1 0 0,1 1 0,0-1 0,0 0 0,2 1 0,9 4-187,0-1 0,1 0 1,-1-1-1,1-1 0,0 0 0,-1 0 0,1-2 0,25 1 1,-21-2-1447,0-2 0,24-3 1,-26 1-1200,-1 0 0,26-10 0,-16 1 222,-23 11 2261,0 0 0,0 0 0,0 0 0,0 0-1,3-5 1,-5 6 284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27.7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22 5472,'-1'-22'2480,"4"33"-2054,7 23 875,-6-22-145,0 0-1,3 20 1,8 129 3479,-9-93-4017,1 264 809,-8-208-1056,2-84-193,0-6-3519,44-46-12509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28.0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31 135 5984,'-7'-3'551,"-2"-2"1910,18 4-2097,3 1 113,0 0 0,0-1 0,1-1 0,-1 0 0,0-1 0,0 0 0,-1-1 0,1 0 0,-1-1 0,18-9 1,-26 12-471,0-1 0,-1 1 1,1 0-1,-1-1 0,1 1 1,-1-1-1,0 0 0,0 0 1,0 0-1,0 0 1,-1 0-1,1 0 0,-1 0 1,0 0-1,0-1 0,0 1 1,0-1-1,0 1 0,-1-1 1,1-3-1,-1 6-26,0 0 1,0 0-1,-1 0 0,1 0 0,0 1 1,0-1-1,0 0 0,-1 0 1,1 0-1,0 0 0,-1 1 0,1-1 1,-1 0-1,1 0 0,-1 1 0,1-1 1,-1 0-1,1 1 0,-1-1 0,0 0 1,1 1-1,-1-1 0,0 1 0,0-1 1,1 1-1,-1-1 0,0 1 0,0 0 1,0-1-1,1 1 0,-1 0 0,0 0 1,0 0-1,0 0 0,0-1 0,0 1 1,-1 1-1,-2-1 3,0 0 1,-1 0-1,1 1 1,0-1-1,0 1 0,-8 3 1,0 1 298,0 0 0,1 1-1,0 0 1,0 1 0,-13 10 0,16-11 127,2 0 0,-1 0 0,1 1 0,0 0 0,0 0 0,0 0 0,1 1-1,-6 11 1,10-16-301,0-1 0,0 1 0,1-1 0,-1 0 0,0 1 0,1-1 0,0 1 0,-1 0 0,1-1 0,0 1 0,1-1 0,-1 1 0,0-1 0,1 1 0,-1-1 0,2 5 0,0-3 7,0 0 0,0 0-1,1 0 1,-1 0 0,1-1 0,0 1 0,0-1-1,6 6 1,2 0 6,0-1 0,1 0 0,0 0 0,1-2 0,14 7 0,-14-8-337,0-1 0,0 0 0,0 0 0,1-2 0,25 3 0,-1-5-3864,-1-2-3880,-15 0 5149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28.4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54 230 6720,'-18'3'2170,"17"-3"-2051,-1 1-1,1-1 0,0 1 1,0 0-1,0 0 0,0 0 1,0 0-1,1-1 1,-1 1-1,0 0 0,0 1 1,1-1-1,-1 0 0,0 0 1,1 0-1,-1 0 0,1 0 1,-1 1-1,1-1 0,0 0 1,-1 3-1,-3 8 1385,1-8-1033,1 0 0,1 0 1,-1 0-1,1 0 0,-1 0 0,1 1 0,0-1 1,1 1-1,-1-1 0,1 0 0,0 7 0,0-8-349,1 0 0,-1 0-1,1 0 1,-1-1 0,1 1 0,0 0-1,0 0 1,0 0 0,1-1-1,-1 1 1,1-1 0,-1 1-1,1-1 1,0 1 0,0-1 0,0 0-1,0 0 1,3 2 0,-3-3-71,-1 0 1,1-1 0,-1 1 0,1 0-1,-1-1 1,1 1 0,-1-1 0,1 0 0,0 1-1,-1-1 1,1 0 0,0 0 0,-1 0-1,1 0 1,0 0 0,-1-1 0,1 1-1,0 0 1,-1-1 0,1 1 0,-1-1-1,1 1 1,-1-1 0,1 0 0,-1 0-1,1 0 1,-1 0 0,2-2 0,6-4 32,0 0 0,-1-1 0,9-11 0,-5 6-10,0 0-59,-1-1 1,0-1-1,-1 1 0,0-2 0,-2 0 1,8-16-1,-5 4-389,-1 0 1,12-55-1,-19 56-1256,-3 21 547,0 1 0,1 0-1,2-10 1,17 25-5966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28.7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383 12 6304,'-23'-10'2032,"23"10"-2010,0 0 1,0 0 0,-1 0 0,1-1-1,0 1 1,0 0 0,-1 0-1,1 0 1,0 0 0,0 0-1,-1 0 1,1 0 0,0 0 0,0 0-1,-1 0 1,1 0 0,0 0-1,-1 0 1,1 0 0,0 0 0,0 0-1,-1 0 1,1 0 0,0 0-1,0 1 1,-1-1 0,1 0-1,0 0 1,0 0 0,0 0 0,-1 1-1,1-1 1,0 0 0,-1 1-1,-2 1 0,-9 7 886,0 1 1,-11 12-1,13-13-112,0-1 0,-1 0 0,-16 10 0,-20 14 1061,43-28-1701,-1 0 0,1 0 0,0 0-1,0 1 1,0-1 0,1 1 0,-4 6 0,6-9-118,1 0 1,-1 0 0,0 0-1,1 0 1,0 0 0,-1 0-1,1 0 1,0 0 0,0 0-1,0 0 1,0 0 0,1 0-1,-1 0 1,0 0 0,1 0-1,-1 0 1,1 0 0,0-1-1,0 1 1,0 0 0,0 0-1,0 0 1,0-1 0,0 1-1,3 2 1,3 4 198,0-1-1,1 0 1,12 10 0,-17-15-136,10 7 366,18 17 403,-29-24-814,0-1 0,0 1-1,-1 0 1,1 0 0,-1 0 0,1 1-1,-1-1 1,0 0 0,0 0-1,0 1 1,0-1 0,-1 0 0,2 4-1,-2-4-47,0-1 0,0 1 0,0 0 0,-1 0 0,1 0 0,0 0 0,-1 0 0,1 0 0,-1-1 0,1 1 0,-1 0 0,0 0 0,0-1 0,-2 4 0,1-2-53,-1 0 0,0 1 1,0-1-1,-1 0 0,1 0 1,-4 2-1,-2 1-549,-1 0 0,1-1 0,-1-1 1,-15 6-1,-74 14-6285,45-13 1454,26-2 2588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29.1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17 2656,'8'-16'7136,"-8"27"-5440,-8 5-992,3-1 64,0 1-448,-3 0-64,-5 4-160,3-6-1536,2 6 768,0-1-4864,-1 9 3072,-4-4 224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35.0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3 3488,'-4'-2'11221,"4"10"-12192,3 33 2309,-3 0-1,-8 82 0,3-74-1434,-1-15-264,0 3-2547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1:50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6304,'-15'-11'2848,"7"6"-2464,3 2-128,5 6-224,-3-3-640,6 11-3104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35.4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25 4224,'0'-20'1568,"0"15"-1216,4 5-96,5 5-640,-1 3-1408,5 7 992,5 1-1152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35.7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296 1 3808,'1'1'933,"-6"1"-26,-13 5 824,-27 8 1354,15-6-1838,-35 11 599,58-17-1720,0 0-1,-1 1 1,1-1 0,1 1 0,-1 1-1,-7 5 1,13-9-122,0 0-1,0 0 1,1 0 0,-1 0 0,0-1-1,0 2 1,0-1 0,1 0 0,-1 0-1,0 0 1,1 0 0,-1 0 0,1 1-1,0-1 1,-1 0 0,1 0 0,0 1-1,0-1 1,-1 0 0,1 0 0,0 2 0,1-1 13,-1 0 1,1 0 0,0-1 0,-1 1 0,1 0 0,0 0 0,0-1 0,0 1 0,0-1 0,0 1 0,1-1 0,-1 1 0,2 0 0,5 5 94,1 0 1,0-1-1,0 0 1,12 5-1,-14-8-64,53 27 461,29 16 861,-77-39-1056,-1 0 1,0 1-1,0 1 0,-1 0 1,11 12-1,-19-19-224,0 0-1,0 0 1,-1 0-1,1 1 1,-1-1-1,0 0 1,0 1-1,1-1 1,-2 1-1,1 0 1,0-1-1,0 1 1,-1 0-1,1 5 1,-1-6-48,0 0 0,-1 0 0,1 0 0,-1 0 1,1 0-1,-1 0 0,0 0 0,0 0 0,0 0 1,0 0-1,0 0 0,0 0 0,0-1 0,-1 1 1,1 0-1,-1-1 0,1 1 0,-1-1 0,-2 2 1,-7 5-14,0-2 1,-1 0 0,1 0-1,-1-1 1,-1 0-1,-16 4 1,-79 13-444,107-22 407,-16 3 14,-105 18-6659,104-19 2746,38-20-4774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37.1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60 532 1824,'-13'-10'628,"0"-11"7853,18 30-6230,-2-5-2010,-1 0 0,0 0 0,-1 0 0,1 0 0,-1 0 0,0 1 0,0-1 0,0 1 0,-1-1 0,1 1 0,-2 7 0,0 8 308,-6 27-1,4-25-159,2-18-344,-5 36 457,-1-1 1,-14 42-1,15-68 355,10-30-503,5-10-337,2 2 1,1-1 0,1 2 0,2-1 0,21-28-1,-29 45-66,0-1 0,1 1 0,0 0 0,0 0-1,1 1 1,0 0 0,0 1 0,13-7 0,-20 12 79,-1 0 0,1 1 1,0-1-1,0 1 0,-1-1 0,1 1 1,0 0-1,0 0 0,0 0 1,0 0-1,-1 0 0,1 0 0,0 0 1,0 0-1,0 1 0,-1-1 0,1 1 1,0 0-1,-1-1 0,1 1 1,0 0-1,-1 0 0,3 1 0,-2 0 41,-1 0-1,1-1 1,-1 1-1,1 0 0,-1 0 1,0 0-1,0 0 0,0 0 1,0 0-1,0 0 1,0 0-1,0 0 0,-1 1 1,1-1-1,-1 0 1,0 1-1,1-1 0,-1 3 1,-2 37 617,-14 75 1,7-64-466,9-51-237,-1-1 0,1 1 0,0-1 0,0 1 0,0-1 0,0 0 1,0 1-1,0-1 0,0 1 0,1 1 0,-1-3-36,1 0-1,-1 1 1,0-1-1,0 0 1,0 0-1,0 0 1,0 0 0,1 0-1,-1 1 1,0-1-1,0 0 1,0 0-1,0 0 1,1 0 0,-1 0-1,0 0 1,0 0-1,0 0 1,1 0-1,-1 0 1,0 0 0,0 0-1,0 0 1,1 0-1,-1 0 1,0 0-1,0 0 1,1 0 0,-1 0-1,0 0 1,0 0-1,0 0 1,1 0-1,-1 0 1,0 0 0,0 0-1,0 0 1,1-1-1,3-2-779,0 0-1,0 0 1,0-1-1,4-5 1,0 1 787,123-105-2418,-100 88 2544,-19 15 331,1 0 1,1 1 0,0 1 0,19-10 0,-34 20-222,0-1-1,1 1 1,-1-1-1,0 1 1,1-1-1,-1 1 1,1 0-1,-1 2 1,-1 4 58,-3 11 3,1-1 0,0 1 0,1 0 0,0 29 1,3-39-189,1 1 0,0-1 0,0 0 0,1 0 0,0 0 0,1 0 0,0 0 1,1-1-1,-1 1 0,1-1 0,9 13 0,-11-18-41,0 0 0,1 0 0,-1 0 0,1 0 0,0 0 1,0-1-1,0 1 0,0-1 0,0 0 0,1 0 0,-1 0 0,1 0 0,6 1 0,-8-2 0,0 0-1,0-1 0,0 0 0,0 0 0,1 1 1,-1-1-1,0-1 0,0 1 0,0 0 1,1 0-1,-1-1 0,0 1 0,0-1 1,0 0-1,0 0 0,0 0 0,0 0 1,0 0-1,0 0 0,0 0 0,-1 0 0,1-1 1,0 1-1,-1-1 0,2-1 0,0-2-6,0 1-1,0 0 1,-1-1 0,1 1-1,-1-1 1,0 0-1,-1 1 1,1-1-1,-1 0 1,0 0-1,0 0 1,-1 0 0,1-1-1,-1 1 1,0 0-1,-1 0 1,1 0-1,-2-6 1,-1-2-45,0 1 0,0-1 0,-2 1 0,1 0-1,-1 0 1,-8-13 0,7 15-70,0 1 0,-1 0 0,-9-11 0,13 17 47,-1 0 0,1 0 0,0 0 0,-1 0 0,0 0 0,0 1 0,0-1 0,0 1 0,0 0 0,-7-2 0,0 0-74,-8 0-158,33 20 213,-4-11 123,0-1 0,1 0 0,-1-1 0,1 0 0,0 0 0,0-1 0,16 0 0,-10-1 12,0-1 0,0-1 0,0-1 0,0 0 0,-1-2 0,1 1 0,-1-2 0,0 0-1,0-1 1,19-10 0,-9 1-9,-1-1-1,0-1 1,-1-2-1,33-32 1,-39 32-35,0-1 0,-1 0 0,-1-2 0,25-43 0,37-102 188,-63 131-217,-2-2 0,16-70 0,-29 101 167,-3 13-122,-7 17-76,-5 43-45,-9 102 1,2-13 423,2-36-131,-16 85-122,34-199-22,-2 16-2443,-13 34 0,16-54 2146,1 0 0,0 0 0,-1 0 0,1 0 0,-1 0 0,1 0 0,-1 0-1,0 0 1,1 0 0,-1-1 0,0 1 0,1 0 0,-3 1 0,-7-4-4163,8 0 3688,-1 0 0,1 0-1,0-1 1,0 1 0,0-1-1,0 1 1,-2-4 0,-9-17-2350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37.5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87 7552,'0'-39'2816,"0"31"-2208,0 0-160,10 4 544,7-4-640,5 0 2304,8 2-1441,6 1 513,16 5-1024,14 5-576,4 1-96,0 2-288,1 4 160,-9 1-3327,-10 6 1855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39.5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72 109 2720,'0'-5'450,"-1"1"1,1 0-1,1 0 1,-1-1-1,1 1 1,-1 0-1,1 0 1,0 0-1,3-6 1,-2 5 735,-1-1 1,1 1-1,-1-1 1,1-10-1,-3 15-1016,1-1-1,0 1 1,0 0 0,0 0-1,0 0 1,0 0-1,1 0 1,-1 0 0,0 0-1,0 0 1,1 0 0,-1 0-1,0 0 1,1 0 0,-1 0-1,1 0 1,0 0 0,-1 0-1,1 1 1,1-3-1,-1 15 1698,-6 88-64,4-59-1206,-7 47 0,5-74-506,3-13-48,-1 1 0,1 0 1,-1 0-1,1-1 0,0 1 0,0 0 0,0 0 0,0 0 0,0-1 1,1 4-1,-1-4-42,1-1 1,-1 1 0,1 0 0,-1-1 0,1 1 0,0-1 0,0 1-1,-1-1 1,1 0 0,0 1 0,0-1 0,-1 0 0,1 1-1,0-1 1,0 0 0,0 0 0,-1 0 0,1 1 0,0-1-1,0 0 1,0 0 0,0 0 0,0-1 0,-1 1 0,1 0-1,0 0 1,0 0 0,1-1 0,13-1 69,-10 1-59,-1 0-1,1 0 1,-1 1 0,1 0-1,-1 0 1,1 0 0,-1 1-1,6 0 1,0 2-19,-1 0-1,1 0 1,-1 1-1,1 0 1,-1 1 0,10 7-1,-16-11 67,1 2 0,-1-1 0,-1 0 0,1 1-1,0-1 1,-1 1 0,1 0 0,-1 0 0,0 0 0,0 0-1,0 0 1,0 0 0,0 0 0,-1 1 0,1-1 0,-1 1 0,0-1-1,0 1 1,-1 0 0,1 4 0,-1-5 8,-1 1 0,1-1 0,-1 0 0,0 0 1,0 0-1,-1 0 0,1 0 0,-1 0 0,1 0 0,-1-1 0,0 1 0,0 0 1,0-1-1,0 0 0,-1 1 0,1-1 0,-6 3 0,2 0-8,-1 0 0,0-1 0,0 0 0,0 0 0,0 0 0,-11 2 0,10-4 2,-1 0 0,1-1 0,-1 0 0,1-1 0,0 0 0,-1 0 0,1-1 0,-13-2 0,-24-7-1361,4-4-3778,40 14 4840,0-1-1,0 1 1,1 0 0,-1 0 0,0-1-1,1 1 1,-1 0 0,0-1-1,1 1 1,-1-1 0,1 1-1,-3-3-952,3 3 953,-1-2-1,1 2 45,0-1 0,0 1 1,0-1-1,0 0 0,0 1 0,0-1 0,0 1 0,0-1 0,0 1 0,0-1 0,0 1 0,0-1 0,1 1 0,-1-1 0,0 1 0,0 0 0,1-1 0,0-1-388,2-1-624,1-1-1,0 0 1,0 1 0,7-5-1,0 0-394,4-5-207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39.9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25 245 2912,'-1'-3'135,"0"1"0,1-1 0,-1 1 0,0-1 0,0 1 0,0-1 0,0 1 0,-1 0 0,1-1 0,-1 1 0,1 0 0,-4-2 0,4 3 215,1 0 1,-1 0 0,0-1 0,1 1-1,-1 0 1,1 0 0,-1 0 0,1 0 0,0 0-1,-1-1 1,1 1 0,0 0 0,0 0 0,0-1-1,0 1 1,0 0 0,0 0 0,1-9 3334,9 9-426,4 1-2372,1-2 0,-1 0 0,0 0 0,20-7 0,51-21-762,-80 28-56,93-41-1260,-36 11-4092,-52 26 3288,0-1 0,0 1 1,12-13-1,1-1-2554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0.8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104 112 3904,'1'-8'490,"0"1"0,1-1 1,0 1-1,1-1 0,5-12 0,-6 16 72,0 1-1,0 0 1,1 0-1,-1 0 1,1 0-1,-1 0 0,1 0 1,4-3-1,-6 6-491,-1-1-1,0 1 1,1 0-1,-1-1 1,1 1-1,-1 0 1,1-1-1,-1 1 1,1 0-1,0 0 1,-1-1-1,1 1 1,-1 0-1,1 0 1,0 0-1,-1 0 1,1 0-1,-1 0 1,1 0-1,0 0 1,-1 0-1,1 0 1,-1 0-1,1 0 1,0 0-1,-1 1 0,1-1 1,-1 0-1,1 0 1,-1 1-1,1-1 1,-1 0-1,1 1 1,-1-1-1,1 0 1,-1 1-1,1-1 1,-1 1-1,1-1 1,-1 1-1,0-1 1,1 1-1,-1-1 1,0 1-1,0-1 1,1 1-1,-1-1 1,0 1-1,0 0 1,0 0-1,2 5 234,-1 0-1,1 0 0,-2-1 1,1 8-1,1 44 1364,-6 66-1,-15 60-145,1-2-931,14-118-524,-6 68 665,7-123-692,-1-11-52,-2-14 224,-2-32 87,-5-38-55,-9-53-266,9 71 5,9 33 81,1 0 1,2-65-1,3 88-65,0 0 1,0 0 0,1 0-1,0 1 1,2-1-1,-1 1 1,1 0-1,1 0 1,0 0 0,1 1-1,0 0 1,1 0-1,0 1 1,0 0-1,1 1 1,13-11 0,-14 12-2,1 1 1,0 1 0,0-1-1,1 2 1,0-1 0,0 1 0,0 1-1,0 0 1,1 0 0,0 1 0,0 0-1,0 1 1,0 0 0,0 1 0,0 0-1,0 1 1,0 0 0,0 1 0,15 2-1,-20-1 1,0 0-1,0 0 1,-1 1-1,1-1 1,0 1-1,-1 1 1,0-1 0,0 1-1,0 0 1,0 0-1,0 0 1,-1 0-1,0 1 1,0 0-1,0 0 1,-1 0-1,1 1 1,-1-1-1,0 1 1,3 10-1,-3-9 30,0 1 0,-1 0 0,0 0 0,-1 0 0,0 0 0,0 0 0,0 0 0,-1 0-1,0 1 1,-1-1 0,0 0 0,0 0 0,-1 0 0,0 0 0,-4 11 0,0-8 28,1-1 1,-1 0 0,-1 0 0,-13 17-1,-37 30 61,0 0-141,56-54 26,-1-1 0,0 0 0,1 0 0,-1 1 0,1-1 0,0 1 0,0-1 0,0 1 0,0-1 0,0 1 0,1 0 0,-1-1 0,1 1 0,-1 0 0,1-1 0,0 1 0,0 0 0,1 0 0,-1-1 0,0 1 0,1 0 0,0 0 0,-1-1 0,1 1 0,0-1 0,0 1 0,1-1 0,-1 1 0,4 4 0,3 4 0,1 0 0,0 0 0,1-1 0,17 14 0,-21-19 0,154 154-21,-158-156 35,8 7 15,-1 1 0,9 13 0,-16-21-22,0 0 0,0 0 0,-1 0 1,1 0-1,-1 0 0,0 0 0,0 1 0,0-1 0,0 0 0,-1 1 0,1-1 1,-1 1-1,0-1 0,0 6 0,-1-7-5,1 0 1,-1-1-1,0 1 1,0 0-1,0 0 1,0 0-1,0 0 1,-1-1-1,1 1 1,0-1-1,-1 1 1,1-1-1,-1 1 1,1-1-1,-1 0 1,0 0-1,0 0 1,0 0-1,1 0 1,-1 0-1,0 0 1,0-1-1,-3 2 1,-7 1 15,-1 0-1,-21 2 1,23-4-3,-72 7 61,-1-5 1,-87-6-1,79-9-2968,69 9 926,19 2 1408,0 0 1,0 0 0,1 0-1,-1 0 1,-4-2-1,8 3 371,-1-1 0,0 1 0,0 0 1,1-1-1,-1 1 0,0-1 0,1 1 0,-1-1 0,1 1 0,-1-1 0,1 1 0,-1-1 0,1 0 0,-1 1 0,1-1 0,0 0 0,-1 1 0,1-1 0,0 0 0,-1 0 0,1 1 0,0-1 0,0 0 0,0 0 0,0 1 0,0-1 0,0 0 0,0 0 0,0 0 0,0 1 0,0-2 0,10-17-5338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1.2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53 4160,'0'-1'115,"-1"0"-1,1 0 1,0 0 0,0 0-1,-1 0 1,1 0 0,0 0-1,0 0 1,0 0 0,0 0-1,0 0 1,0 0 0,0 0-1,1 0 1,-1 0 0,0 0 0,0 0-1,1 0 1,-1 0 0,1 0-1,-1 0 1,1 0 0,-1 0-1,1 1 1,-1-1 0,1 0-1,1-1 1,1-2 871,-2 2-425,0 0-1,1 1 1,-1-1 0,1 0 0,-1 0-1,1 1 1,0-1 0,0 1-1,0 0 1,3-3 0,-4 4-418,0 0 0,0 0 1,0 0-1,0-1 0,0 1 1,0 0-1,0 0 0,0 0 1,0 1-1,0-1 0,0 0 1,0 0-1,0 1 0,0-1 1,0 0-1,0 1 0,0-1 1,0 1-1,0-1 0,0 1 1,0-1-1,0 1 0,-1 0 1,1-1-1,0 1 0,0 0 1,0 1-1,1 1-20,0-1 0,-1 0 0,1 1 0,-1-1 1,0 1-1,0-1 0,0 1 0,0 0 0,0-1 0,-1 1 0,1 0 0,-1 0 0,0 0 0,0 5 1,0 5 184,-6 26 0,3-15-152,-24 159-37,15-103 71,7-41-3235,6-32 755,11-24-4337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1.6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7 7872,'3'-6'2859,"4"16"-1081,-4-5-960,-1 1 0,0-1 0,3 12 0,-4 2 160,-2 1 0,0 0 1,-1 0-1,0 0 0,-10 32 0,-1 10-437,0 19-513,-8 46 427,4-44-5780,19-114-7832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3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114 59 1728,'-5'-19'9091,"3"16"-8333,1 2-603,0 0 0,0 1 0,1-1 0,-1 0 0,0 0 1,0 1-1,0-1 0,0 1 0,0-1 0,0 1 0,0-1 0,0 1 0,0 0 0,0-1 1,0 1-1,0 0 0,0 0 0,0 0 0,0 0 0,0 0 0,0 0 0,0 0 0,0 0 1,-1 0-1,1 0 0,-1 1 0,-3 0 47,0 1 0,1 0 0,-1 0 0,1 0 0,-1 1 0,1-1 0,0 1 0,0 0 0,0 1 0,-5 4 0,6-6-114,1 1 0,0 0 0,-1 0 1,1 0-1,0 0 0,1 0 0,-1 0 0,0 0 0,1 0 0,0 1 0,0-1 0,0 0 0,0 1 1,1-1-1,-1 6 0,1-9-62,-1 1 0,1-1 0,0 1 0,0-1 1,0 0-1,0 1 0,0-1 0,1 1 0,-1-1 0,0 1 1,0-1-1,0 1 0,0-1 0,0 0 0,1 1 0,-1-1 0,0 1 1,0-1-1,1 0 0,-1 1 0,0-1 0,0 1 0,1-1 1,-1 0-1,1 0 0,-1 1 0,0-1 0,1 0 0,-1 0 1,0 1-1,1-1 0,-1 0 0,1 0 0,-1 0 0,1 0 1,-1 0-1,1 1 0,-1-1 0,0 0 0,1 0 0,-1 0 1,1 0-1,-1 0 0,1-1 0,-1 1 0,1 0 0,-1 0 0,1 0 1,0 0-1,19-10 222,-20 10-231,3-2 30,0 0 1,0 0-1,0 0 0,0-1 0,0 1 1,3-4-1,-5 4-49,0 1 0,0-1 0,-1 0 0,1 0 0,0 1 0,-1-1 1,1 0-1,-1 0 0,1 1 0,-1-1 0,0 0 0,0 0 0,0-2 0,0 3-14,0 0 0,0 0 1,0 0-1,0 1 0,0-1 0,0 0 0,0 0 1,0 0-1,-1 1 0,1-1 0,0 0 0,-1 0 1,1 1-1,0-1 0,-1-1 0,0 2 12,1 0 0,0 0 0,0 0 0,-1-1 0,1 1-1,0 0 1,-1 0 0,1 0 0,0 0 0,0 0 0,-1 0 0,1 0-1,0 0 1,-1 0 0,1 0 0,0 0 0,-1 0 0,1 0 0,0 0-1,0 0 1,-1 0 0,1 0 0,0 0 0,-1 0 0,1 0-1,-1 1 1,0-1 24,0 1-1,0 0 0,-1 0 1,1 0-1,0 0 0,0 0 1,0 0-1,0 0 0,0 0 1,0 0-1,1 1 0,-1-1 1,0 0-1,0 2 0,0 0 105,0-1-1,-1 0 1,1 1-1,0-1 0,-1 0 1,1 0-1,-1 0 1,0 0-1,-2 2 0,-1 0 915,8-4-803,-1 0-175,0 0 0,0 0 0,0 0 0,-1 0 0,1 0 0,0-1 1,0 1-1,-1 0 0,1-1 0,0 0 0,-1 1 0,1-1 0,-1 0 0,4-2 0,5-2 75,-9 5-244,0 0 0,0 0-1,0-1 1,0 1 0,0 0 0,0-1-1,0 1 1,0-1 0,0 0-1,0 1 1,-1-1 0,1 0-1,0 1 1,0-1 0,-1 0 0,1 0-1,0 0 1,-1 1 0,1-1-1,-1 0 1,1 0 0,-1 0-1,1 0 1,-1 0 0,0 0 0,1 0-1,-1 0 1,0-2 0,5-18-7361,-1 11 5596,8-26-4883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1:50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 4224,'0'0'1920,"0"-4"-1664,4 0 1632,5 8-1088,-18-4 1152,9 4-1120,-4-4 832,4 7-960,-5 1 480,0 8-672,-3-4-64,3 4-289,2-5-95,3 4-32,-5-7-607,10 5 319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5.7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228 48 4064,'-4'-9'1075,"-3"-12"-280,5 3 5500,-1 33-556,-7 25-3988,-3 7-1279,-84 295 3054,73-265-3452,4 1 1,-14 114 0,31-177-2337,-8 28 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6.0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32 153 7456,'-26'-37'2421,"25"36"-2306,1-1 1,-1 1-1,0 0 1,1 0-1,-1 0 0,1 0 1,0 0-1,-1-1 0,1 1 1,0 0-1,-1 0 1,1-2-1,0 3 23,0-1 0,0 1-1,0-1 1,1 1 0,-1-1 0,0 1 0,0-1 0,0 1-1,0-1 1,1 1 0,-1-1 0,0 1 0,1 0-1,-1-1 1,0 1 0,1-1 0,-1 1 0,0 0-1,1-1 1,0 1 0,1-1 454,1 0-1,-1 0 1,1 0-1,0 0 1,-1 0-1,1 1 1,5-1-1,-1 0-656,286-24 4866,-89 11-5197,-140 7-2289,-46 4 207,-1-1 0,0-1 0,21-7 0,-15 1-2892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7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234 1 6976,'-1'0'123,"1"1"0,-1-1 0,0 0 1,0 1-1,1-1 0,-1 1 0,0-1 0,1 1 1,-1-1-1,1 1 0,-1 0 0,1-1 1,-1 1-1,1 0 0,-1-1 0,1 1 0,-1 0 1,1 0-1,0-1 0,-1 1 0,1 0 0,0 0 1,0 0-1,0-1 0,0 3 0,-5 26 106,5-23 296,-17 83 4369,-12 40-2597,9-38-1264,-33 98 436,2-7-181,6 76-195,44-249-990,0 3-242,13-29-363,9-15 107,2 1 0,2 1 1,0 1-1,2 1 0,30-25 1,-3 11 724,-46 37-69,0 0 1,1 0-1,-1 1 1,18-7-1,-25 10-221,1 1 0,-1 0 0,0-1 0,0 1 0,0 0 0,0 0 0,1 0 0,-1-1 0,0 1 0,0 1 0,1-1 1,-1 0-1,0 0 0,0 0 0,0 1 0,1-1 0,-1 0 0,0 1 0,0-1 0,0 1 0,0-1 0,0 1 0,0 0 0,0 0 0,0-1 0,0 1 0,0 0 0,0 0 0,-1 0 0,1 0 0,0 0 0,0 0 0,-1 0 0,1 0 1,-1 0-1,1 0 0,-1 0 0,0 1 0,1-1 0,-1 0 0,1 2 0,0 5 164,0 0 0,-1 0 0,0 0 0,0 1 0,-1 7 1,-8 34 268,6-38-417,1 0 1,0 0 0,1 0-1,0 0 1,1 0-1,1 17 1,-1-28-50,1-1 0,-1 1-1,0 0 1,0 0 0,0 0 0,1 0 0,-1 0 0,0 0-1,1 0 1,-1-1 0,1 1 0,-1 0 0,1 0 0,-1-1-1,1 1 1,0 0 0,-1-1 0,1 1 0,0 0 0,0-1-1,-1 1 1,1-1 0,0 0 0,0 1 0,0-1 0,-1 1 0,1-1-1,0 0 1,0 0 0,0 1 0,0-1 0,0 0 0,0 0-1,0 0 1,0 0 0,0 0 0,0 0 0,-1-1 0,3 1-1,3-2-151,0 1 0,-1-1-1,1-1 1,9-5 0,-14 8 129,106-68-2273,-23 13 1826,3 12 243,-57 29 253,32-19-1,-55 28-34,-8 3 33,-14 7 121,0 2-28,1 2-1,0 0 0,1 0 1,0 1-1,0 1 0,1 0 1,1 1-1,0 0 0,0 1 1,1 0-1,1 1 0,0 0 1,1 0-1,1 1 0,-9 24 1,15-38-115,0 0 1,1 0 0,0 0 0,-1 0 0,1 0 0,0 0 0,-1 0 0,1 1 0,0-1-1,0 0 1,0 0 0,0 0 0,0 3 0,0-4-9,1 0 0,-1 0 1,0 0-1,1 0 0,-1 0 0,0 0 0,1 0 0,-1 0 1,0 0-1,1 0 0,-1 0 0,0 0 0,1 0 1,-1 0-1,0 0 0,1 0 0,-1 0 0,0 0 0,0-1 1,1 1-1,-1 0 0,0 0 0,1 0 0,-1 0 1,0-1-1,0 1 0,1 0 0,-1 0 0,0-1 1,0 1-1,29-29-652,-24 25 241,10-12-135,1 1 0,0 1-1,23-15 1,-38 28 540,1 0-1,0 0 1,-1 0-1,1 0 1,-1 0-1,1 1 1,0-1-1,0 0 1,-1 1-1,1 0 1,0-1-1,0 1 0,0 0 1,-1 0-1,1 0 1,0 0-1,0 0 1,0 0-1,0 1 1,-1-1-1,1 1 1,0-1-1,0 1 1,-1 0-1,1 0 1,0-1-1,-1 1 1,1 0-1,-1 0 1,1 1-1,-1-1 1,0 0-1,1 0 1,1 3-1,3 5 181,0 0 0,-1 0-1,0 0 1,0 0-1,3 11 1,4 6 74,-7-16-62,0-1-1,0 1 1,1-2-1,1 1 1,13 14-1,-18-21-151,0-1-1,0 1 1,0 0-1,0-1 1,1 1-1,-1-1 1,1 1-1,-1-1 1,1 0-1,-1 0 1,1 0-1,0-1 1,-1 1-1,1-1 1,0 1-1,0-1 1,-1 0-1,1 0 1,0 0-1,0 0 1,-1-1-1,1 1 1,0-1-1,-1 0 1,1 1-1,0-1 1,3-2-1,8-5-56,0 0 0,-1-1-1,1-1 1,-2 0 0,0-1 0,0 0-1,11-14 1,2-6-364,37-59 1,-47 62 278,0 0 1,-2-1-1,13-40 0,19-94-179,-27 93 284,-4 18-2,19-81-157,-25 107 199,-6 20-15,0 1 1,-1 0-1,1-1 0,-1 1 0,-1-1 0,1 0 1,-1-10-1,0 16-20,0 0 1,0 0-1,0 1 0,0-1 1,0 0-1,0 0 0,-1 0 0,1 0 1,0 1-1,0-1 0,0 0 1,0 0-1,-1 0 0,1 0 1,0 0-1,0 0 0,0 1 1,0-1-1,-1 0 0,1 0 1,0 0-1,0 0 0,-1 0 1,1 0-1,0 0 0,0 0 0,0 0 1,-1 0-1,1 0 0,0 0 1,0 0-1,-1 0 0,1 0 1,0 0-1,0 0 0,0 0 1,-1 0-1,1-1 0,0 1 1,0 0-1,0 0 0,0 0 0,-1 0 1,1 0-1,0 0 0,0-1 1,0 1-1,0 0 0,0 0 1,-1 0-1,1-1 0,0 1 1,0 0-1,0 0 0,0 0 1,0-1-1,0 1 0,0 0 1,0 0-1,0 0 0,0-1 0,0 1 1,0 0-1,-11 19 169,4 0 56,2 1 0,-4 22 0,3-15-96,-18 81 377,-54 276 75,70-338-528,-2 6-1605,8-18-3208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7.4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44 6816,'-6'-7'792,"5"6"-606,0-1 0,-1 0-1,1 1 1,-1-1 0,1 1 0,-1-1 0,0 1-1,1 0 1,-1-1 0,0 1 0,0 0 0,0 0 0,0 0-1,0 1 1,-2-2 0,22-6 5435,4 5-3988,-1 0 0,0 2 0,41 1-1,-22 1-968,7 0-1139,1 2 0,55 12 1,-98-14-490,0 1 1,0-1 0,0 1-1,5 3 1,-5-2-936,1-1 1,-1 0 0,10 3-1,2-2-3311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7.8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98 19 9312,'1'-19'2887,"-3"32"-36,-1 1-1238,0-1-1,-10 23 0,7-21-908,-7 28 0,6-10-366,-34 155-905,38-178-451,1 1 0,0 0 0,-1 15 0,3-24 481,0 1-1,0-1 0,0 0 0,0 0 0,0 1 0,1-1 0,-1 0 1,1 0-1,-1 1 0,1-1 0,0 0 0,0 0 0,0 0 1,0 0-1,0 0 0,0 0 0,1 0 0,-1 0 0,1-1 0,-1 1 1,1 0-1,3 1 0,5 0-2358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48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466 1 8064,'-55'-1'2592,"51"1"-2491,0 1 1,1-1-1,-1 1 1,0 0-1,1 0 0,-1 0 1,1 1-1,-1-1 1,1 1-1,0 0 1,0 0-1,0 0 1,-6 5-1,3-3 100,-1 1 367,1 0 1,0 1-1,0-1 1,-8 11-1,13-15-459,0 0 0,0 1-1,0-1 1,0 0 0,0 1 0,0-1-1,1 1 1,-1-1 0,0 1 0,1-1-1,-1 1 1,1 0 0,0-1-1,-1 1 1,1 0 0,0-1 0,0 1-1,0 0 1,0-1 0,1 1-1,-1 0 1,0-1 0,1 1 0,-1 0-1,2 2 1,10 14 572,0-1 0,25 27 0,-24-31-284,-1 1-1,-1 1 1,0-1 0,9 19 0,-18-29-355,-1-1 0,1 0 0,-1 1 0,0-1 0,0 1 0,-1-1-1,1 1 1,-1 0 0,1-1 0,-1 1 0,-1-1 0,1 1 0,0 0 0,-1-1 0,0 1 0,1-1 0,-1 1 0,-1-1 0,1 1 0,0-1 0,-1 0 0,0 0 0,0 0 0,-4 6 0,1-4-9,0 1 1,0-1-1,-1 0 1,1 0-1,-1-1 1,0 1-1,-1-1 1,1-1-1,-1 1 0,1-1 1,-12 3-1,-1-1-427,0 0 0,-1-2 0,1 0 1,-36-1-1,-78-11-4458,57-2 2458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50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243 47 2816,'0'-1'131,"0"0"0,-1 0 0,1 0 0,0 1 1,0-1-1,-1 0 0,1 0 0,0 0 0,0 0 0,0 0 0,0 0 0,0 1 1,0-1-1,0 0 0,0 0 0,1 0 0,-1 0 0,0 0 0,0 0 0,1-1 1,3-13 3674,-4 15-3672,0 0 1,0-1-1,0 1 1,0-1-1,0 1 1,0 0-1,0-1 1,0 1-1,0-1 1,0 1-1,0-1 1,0 1-1,-1 0 1,1-1-1,0 1 1,0 0-1,0-1 1,-1 1-1,1 0 1,-1-2 537,1 2-537,-1-1-1,1 1 1,0 0-1,-1 0 1,1 0-1,-1-1 1,1 1-1,-1 0 1,0 0 3,0 0 1,-1 0-1,1 0 1,0 0 0,0 1-1,0-1 1,0 0 0,0 1-1,0-1 1,-1 1 0,0 1-1,-4 2 78,0 0-1,0 0 1,-5 6-1,-109 106 1529,110-107-1618,1 1-1,1-1 0,0 2 1,0-1-1,1 1 1,-6 12-1,10-19-120,2 1 1,-1-1-1,0 1 1,1-1-1,0 1 0,0 0 1,0 0-1,0 8 0,2-10 13,-1 0 0,0 0 0,1 0 0,0 0-1,-1 0 1,1 0 0,0 0 0,1-1-1,-1 1 1,0 0 0,1-1 0,-1 1-1,1 0 1,0-1 0,3 3 0,-4-3 19,1 0 1,0-1-1,0 1 1,0-1-1,0 1 1,1-1-1,-1 1 1,0-1-1,0 0 1,1 0-1,-1 0 0,1-1 1,-1 1-1,1-1 1,4 1-1,-2-1 1,-1 0-1,0 0 1,0-1-1,0 0 1,0 0 0,0 0-1,0 0 1,0 0-1,4-3 1,2-1 13,0-1 0,0-1 0,-1 1 0,0-1 1,0-1-1,10-11 0,2-7 25,-1 0 1,26-47-1,-45 73-69,-1-1 0,0 1-1,0 0 1,0 0 0,0-1 0,0 1-1,1 0 1,-1 0 0,0 0-1,0-1 1,0 1 0,1 0-1,-1 0 1,0 0 0,0 0-1,1-1 1,-1 1 0,0 0 0,0 0-1,1 0 1,-1 0 0,0 0-1,1 0 1,-1 0 0,0 0-1,0 0 1,1 0 0,-1 0 0,0 0-1,1 0 1,-1 0 0,0 0-1,0 0 1,1 0 0,-1 0-1,0 0 1,0 1 0,1-1-1,-1 0 1,0 0 0,0 0 0,1 0-1,-1 1 1,0-1 0,0 0-1,0 0 1,1 0 0,-1 1-1,0-1 1,0 0 0,0 0 0,0 1-1,1-1 1,9 19 391,-6-12-262,5 8 187,-4-7-194,-1-1 0,1 0-1,1 0 1,10 12 0,-14-17-97,0 0 0,1-1 0,-1 1 1,0-1-1,1 0 0,-1 1 0,1-1 0,-1 0 1,1 0-1,0-1 0,-1 1 0,1 0 0,0-1 1,0 0-1,-1 0 0,1 0 0,0 0 1,0 0-1,5-1 0,10-3 7,0-1 0,0-1-1,19-9 1,51-28-124,-77 38 84,93-61 50,-62 38-135,-38 25 66,0 1-9,0-1-1,0 1 1,0-1 0,0 1 0,5-1-1,-9 3 24,1-1-1,0 1 1,0 0-1,0 0 1,-1 0-1,1 0 1,0 0-1,0 0 1,-1 0-1,1 0 1,0 0-1,0 0 0,0 0 1,-1 0-1,1 1 1,0-1-1,0 0 1,-1 0-1,1 1 1,0-1-1,-1 1 1,1-1-1,0 1 1,-1-1-1,1 1 1,-1-1-1,1 1 0,-1-1 1,1 1-1,-1 0 1,1-1-1,-1 1 1,0 0-1,1-1 1,-1 1-1,1 1 1,1 4 25,0 1 1,-1-1 0,0 1 0,0-1 0,0 1 0,-1-1-1,0 14 1,-2-4 66,-1-1 0,-4 19 0,6-33-83,1 0 1,0 0-1,0 0 1,-1 0-1,1 0 1,0 0-1,0 0 1,0-1-1,0 1 1,0 0-1,0 0 1,1 0-1,-1 0 1,1 2-1,-1-3 6,0 0 0,0 1 0,0-1-1,1 0 1,-1 0 0,0 1 0,1-1 0,-1 0 0,0 0 0,0 0-1,1 1 1,-1-1 0,0 0 0,1 0 0,-1 0 0,0 0-1,1 0 1,-1 0 0,1 1 0,-1-1 0,0 0 0,1 0 0,-1 0-1,0 0 1,1-1 0,2 1 18,0-1 1,0 0-1,0 0 1,0-1-1,0 1 0,0 0 1,3-3-1,23-20-105,-23 18 38,0 1 0,0 0 0,0 1 0,0 0 0,9-5 1,-13 8 32,0 0 0,0 1 0,1-1 1,-1 0-1,0 1 0,1-1 0,-1 1 1,1 0-1,-1 0 0,1 0 1,-1 0-1,0 1 0,1-1 0,-1 0 1,0 1-1,1 0 0,-1-1 0,0 1 1,1 0-1,3 3 0,17 9 15,51 27-74,-40-26-291,0-2-3735,-10-5-2697,36 19 0,-37-14 3371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51.7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16 255 1984,'-2'0'127,"1"0"-63,0-1 0,0 1-1,0 1 1,0-1-1,-1 0 1,-5 3 3133,14 0-2083,-2-1-690,0 0 1,1 0-1,-1-1 1,0 1-1,1-1 1,-1 0-1,1-1 1,-1 0-1,1 1 0,-1-2 1,1 1-1,-1-1 1,9-1-1,6-4 152,-1 0 0,-1-1 0,1-1 0,32-19 0,-41 18-558,1 0 0,-2-1 0,1 0 0,-2 0-1,11-16 1,2-1-7,-15 19 35,0-1 1,-1-1 0,0 1 0,-1-1 0,0 0-1,0 0 1,-1 0 0,3-18 0,-5 19 217,-4 10 10,-3 13-12,1 7 74,2-1 0,0 1 0,1 38 0,2-50-209,0 1 1,1 0 0,1 0-1,-1 0 1,6 14 0,-6-22-85,0 0 0,-1 1 1,2-1-1,-1 0 0,0 0 1,0 0-1,1 0 0,-1 0 1,1-1-1,-1 1 0,1 0 1,3 2-1,-3-3-9,-1-1-1,1 1 0,-1-1 1,1 1-1,-1-1 0,1 1 1,-1-1-1,1 0 1,-1 0-1,1 0 0,-1 0 1,1 0-1,0 0 1,-1 0-1,1 0 0,-1-1 1,1 1-1,-1-1 1,1 1-1,-1-1 0,3-1 1,9-6 65,1 0 0,-2-1 0,1-1 0,13-14 0,13-9-184,-12 12 130,-12 8-150,1 1 0,0 1 0,1 0 0,28-13 0,-44 23 98,1 1 0,0-1 0,-1 0 0,1 1 0,0 0 0,-1-1 0,1 1 0,0 0 0,-1 0 0,1 0 0,0 0 0,0 0-1,-1 0 1,1 0 0,0 0 0,-1 1 0,1-1 0,0 1 0,-1-1 0,1 1 0,2 1 0,-2 0 16,-1-1 0,0 0 1,0 0-1,0 1 0,0-1 0,0 1 1,0-1-1,0 1 0,-1-1 0,1 1 1,0 0-1,-1-1 0,0 1 0,1 0 1,-1-1-1,0 1 0,0 0 0,1-1 1,-1 1-1,-1 0 0,1 2 0,-1 6 191,-1 0 0,-1 0-1,-4 14 1,-1 2 105,3-13 43,1 1 8,15-21-270,0-1-134,12-10-24,1 2 1,1 1-1,0 1 1,45-19-1,-67 33 62,1-1-1,-1 1 0,0-1 1,0 1-1,1 0 1,-1 0-1,0 1 0,1-1 1,-1 1-1,0-1 0,0 1 1,0 0-1,0 0 0,1 0 1,-1 1-1,-1-1 1,1 1-1,0 0 0,0 0 1,-1 0-1,5 3 0,4 6 139,1 0-1,-1 1 1,9 14-1,-15-21-83,44 58-134,-40-50-1521,-1 0-3329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52.1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88 32 7040,'-47'-31'2624,"29"31"-2048,5 3-128,9 2-608,-1-5 0,10 8-608,-1-1-256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52.4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 34 4736,'-1'-3'252,"0"1"1,1-1 0,-1 0-1,1 1 1,0-1-1,0 1 1,0-1 0,4-10 4990,-2 16-4973,-1 1 0,1-1 0,-1 1 0,0-1 0,0 1 0,0-1 0,0 1 0,-1-1 0,1 1 0,-1 0 0,0-1 0,0 1 0,-1 6 0,-2 6 412,0-1 0,-6 16 0,0 1-2,-83 405 2349,88-404-2939,1 0 0,2 1 0,1-1-1,2 1 1,8 44 0,-7-37-585,-3-17-3634,-13-44-4937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1:51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36 6880,'-13'-3'3136,"21"14"-512,7-8-1696,6 2 1408,10 2-1345,12-11 385,1 4-800,23-16-192,2 5-224,19-4-544,-4 2 192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55.6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13 654 8064,'-11'-23'2592,"11"23"-2469,0-1 0,0 1 0,-1-1 0,1 1 0,0-1 0,0 1 0,0-1 0,0 1 0,0-1 0,0 0 0,0 1 0,0-1 0,0 1 0,0-1 0,0 1 0,0-1 0,0 1 1,0-1-1,1 0 0,-1 1 0,0-1 0,0 1 0,1-1 0,-1 1 0,0-1 0,1 1 0,-1 0 0,0-1 0,1 1 0,-1-1 0,1 1 0,-1 0 0,0-1 0,1 1 0,-1 0 0,1-1 0,-1 1 0,2 0 0,0-1 352,1 0 0,-1 0 0,1 1 0,-1-1-1,1 1 1,5-1 0,40 2-32,0 1-1,1 3 1,84 18 0,29 25-2003,-126-35-811,-1 1 1,48 28-1,-58-22 1276,-21-17 1087,0 1-1,0-1 0,0 0 1,1 0-1,5 3 0,-9-6 271,4-7 1124,-5 3-1223,0 1-1,-1 0 1,1-1-1,-1 1 1,0 0-1,0 0 1,0 0-1,-1-1 1,1 1-1,-1 0 0,1 0 1,-1 1-1,0-1 1,0 0-1,-4-3 1,5 5-104,0 0 0,0 0 0,0 0 1,0 0-1,-1 0 0,1 0 0,0 1 0,-1-1 1,1 0-1,-1 1 0,1-1 0,-1 1 0,1-1 1,-1 1-1,1 0 0,-1 0 0,1 0 0,-1 0 1,1 0-1,-1 0 0,0 0 0,1 0 0,-1 1 0,1-1 1,-1 0-1,1 1 0,-1 0 0,1-1 0,0 1 1,-1 0-1,1-1 0,0 1 0,-1 0 0,1 0 1,-1 2-1,-5 4 211,0 0 0,1 0 0,0 1 1,0 0-1,1 0 0,0 0 0,0 1 0,-6 16 1,5-8 85,0 1 0,1 0 0,-3 31 0,7-42-292,1-1 0,0 1 0,0 0 0,1-1 0,-1 1 0,2-1 0,-1 1 0,1-1 0,0 1 0,0-1 0,0 0 0,1 0 0,0 0 0,5 7 0,-6-10-26,0-1 1,0 1-1,1 0 1,-1-1 0,1 1-1,-1-1 1,1 0 0,0 0-1,0 0 1,0 0-1,0 0 1,0-1 0,0 1-1,1-1 1,-1 0 0,0 0-1,1 0 1,-1 0-1,1-1 1,-1 1 0,1-1-1,-1 0 1,1 0 0,-1 0-1,1-1 1,-1 1-1,1-1 1,4-1 0,6-3 2,-1-1 0,1 0 1,-1-1-1,0 0 0,22-17 1,54-53-40,-1-15-2,-82 85-46,0 0-1,0 0 1,1 1-1,-1 0 1,2 1-1,10-8 1,-17 13 44,0-1-1,-1 1 1,1-1 0,0 1 0,-1-1-1,1 1 1,0 0 0,-1-1-1,1 1 1,0 0 0,0 0 0,0 0-1,-1-1 1,1 1 0,0 0 0,0 0-1,0 0 1,-1 0 0,1 0-1,0 0 1,0 1 0,0-1 0,-1 0-1,1 0 1,0 1 0,0-1-1,-1 0 1,1 1 0,0-1 0,-1 0-1,1 1 1,0-1 0,-1 1-1,1 0 1,-1-1 0,1 1 0,-1-1-1,1 1 1,-1 0 0,1-1 0,-1 1-1,1 0 1,-1-1 0,1 3-1,0 1 69,0 1 0,0 0 0,0 0-1,0-1 1,-1 1 0,0 6-1,0 5 171,0 0 0,2 0 0,4 23 0,-5-33-195,1 0 0,0 0 0,0 0 0,1 0 0,0 0 0,0-1 0,0 1 0,0-1 0,1 0 0,0 0 0,0 0 1,7 5-1,-7-6-4,0-1 0,1 1 0,-1-1 0,1 0-1,0 0 1,0-1 0,0 0 0,0 0 0,0 0 0,1 0 0,-1-1 0,0 0 0,1 0 0,-1 0 0,1-1 0,6 0 0,-5 0-18,-1-1-1,1-1 0,-1 1 1,1-1-1,-1 0 0,0 0 1,0-1-1,0 0 0,-1 0 1,1 0-1,0-1 0,-1 0 1,8-7-1,6-9-90,28-35-1,-35 39 37,0 2 0,1-1-1,0 2 1,1-1 0,25-17-1,-38 30 31,-1 1-1,1-1 1,0 1 0,0-1-1,-1 1 1,1 0 0,0-1-1,0 1 1,0 0-1,0 0 1,-1-1 0,1 1-1,0 0 1,0 0 0,0 0-1,0 0 1,0 0 0,0 0-1,-1 0 1,1 0-1,0 1 1,0-1 0,1 1-1,-1-1 2,0 1 0,0 0 0,0 0 0,0 0 0,0 0 0,-1 0 0,1 0 0,0 0-1,-1 0 1,1 0 0,-1 0 0,1 0 0,-1 0 0,1 3 0,1 2 9,-1 0-1,0 1 1,-1-1-1,0 0 1,0 9-1,-3 6 104,-1-1-1,-1 0 1,-1 0-1,-10 24 1,-6 18 614,23-62-710,-1 0 0,1 0 0,-1 0 0,1 0 1,-1 0-1,0 0 0,1 0 0,-1 0 0,1 0 1,-1 0-1,1-1 0,-1 1 0,0 0 0,1 0 1,-1 0-1,0-1 0,1 1 0,-1 0 0,1-1 1,26-20 11,74-51-862,-81 59 776,1 1 0,0 1 0,1 2 0,37-13 0,-58 21 50,0 1 1,1-1-1,-1 1 1,1 0-1,-1-1 1,1 1-1,-1 0 1,1 0-1,0 0 1,-1 0-1,1 0 1,-1 0-1,1 1 1,-1-1-1,1 0 1,-1 1-1,1-1 1,-1 1-1,0 0 1,1-1-1,-1 1 1,0 0-1,1 0 1,-1 0-1,0 0 1,0 0 0,0 0-1,0 0 1,0 0-1,0 1 1,0-1-1,1 2 1,-1 1 26,1 0 1,-1 0 0,-1-1-1,1 1 1,0 1 0,-1-1-1,0 0 1,0 0 0,0 0 0,-2 8-1,3 1 249,-1-13-250,0 0 0,1 0-1,-1 1 1,0-1 0,0 0-1,0 0 1,1 1 0,-1-1-1,0 0 1,0 0-1,0 0 1,1 0 0,-1 1-1,0-1 1,0 0 0,1 0-1,-1 0 1,0 0 0,0 0-1,1 0 1,-1 0-1,0 0 1,0 0 0,1 0-1,-1 0 1,1 0 0,1 0 18,1-1 0,-1 0 0,1 0 0,-1 0 0,1 0 0,-1 0 0,3-2 1,7-5-17,0-1 0,-1 0 1,19-19-1,-12 10-146,-17 17 119,0 0 0,0 0 0,0 0 0,0 1 1,0-1-1,0 0 0,0 1 0,0-1 0,0 1 0,0-1 0,0 1 0,0 0 0,0-1 0,3 1 0,-4 0 3,1 0-1,0 0 0,-1 0 1,1 0-1,0 0 1,-1 1-1,1-1 0,-1 0 1,1 0-1,0 1 1,-1-1-1,1 0 0,-1 1 1,1-1-1,-1 0 1,1 1-1,-1-1 0,1 1 1,0 0-1,0 1 3,0 0 0,0 0 0,0 1 0,0-1-1,0 0 1,0 0 0,0 1 0,-1-1 0,1 0 0,-1 1 0,0-1-1,0 4 1,0 8 62,1 38 351,0-48-326,-1 1-1,1-1 1,0 1 0,0-1 0,1 0 0,-1 1-1,1-1 1,3 7 0,-4-10-63,0 0-1,0-1 1,0 1 0,-1 0-1,1-1 1,0 1 0,0 0-1,0-1 1,0 1 0,0-1 0,0 0-1,0 1 1,0-1 0,0 0-1,0 0 1,1 1 0,-1-1 0,0 0-1,0 0 1,0 0 0,0 0-1,0-1 1,0 1 0,0 0-1,0 0 1,0-1 0,0 1 0,0 0-1,2-1 1,3-2 2,1 0-1,-1 0 1,8-6 0,3-3-318,0-1 0,17-17 0,-24 20 156,1 0 0,1 0 0,-1 1 0,1 1-1,1 0 1,21-10 0,-33 17 130,0 1 0,0 0-1,0 0 1,1-1 0,-1 1 0,0 0 0,0 0-1,0 0 1,0 0 0,1 1 0,-1-1-1,0 0 1,0 0 0,0 1 0,0-1-1,2 1 1,9 2-50,-10-3 127,16 0-85,-16 0 38,0 0 1,-1 0-1,1 0 0,0 0 0,0 0 1,0-1-1,0 1 0,-1-1 1,1 1-1,0-1 0,0 0 0,-1 0 1,1 0-1,0 0 0,-1 0 1,1 0-1,-1 0 0,0 0 1,1-1-1,-1 1 0,0-1 0,0 1 1,0-1-1,0 1 0,0-1 1,0 1-1,0-1 0,0 0 1,-1 0-1,1 1 0,-1-1 0,1 0 1,-1 0-1,0 0 0,1-3 1,-1-2-77,0 0-1,0 1 1,-1-1 0,0 0 0,0 0 0,0 0 0,-1 0 0,-3-8 0,2 8-4,0-1 21,0 0 0,0 0 0,-1 0 0,-10-13-1,13 20 32,0-1-1,0 1 0,1 0 0,-2 0 0,1 0 1,0 0-1,0 0 0,0 0 0,0 0 0,-1 1 1,1-1-1,0 0 0,-1 1 0,1-1 1,0 1-1,-1-1 0,1 1 0,-1 0 0,1-1 1,-1 1-1,1 0 0,-1 0 0,1 0 0,-1 0 1,1 0-1,-1 1 0,1-1 0,0 0 1,-1 1-1,1-1 0,-1 1 0,1-1 0,0 1 1,-1 0-1,1 0 0,-1 0 0,-4 3-9,1 1 0,0-1 1,0 1-1,0 0 0,1 0 0,0 0 0,0 1 0,0-1 0,1 1 0,-1 0 0,1 0 0,-2 9 0,-3 6 73,2 1-1,-5 28 1,10-45-45,0 0 1,0 0-1,1 0 0,0 0 0,0 0 1,0 0-1,0 0 0,1 0 1,0 0-1,3 9 0,-3-11 14,0 0 0,1 0 0,0 0 0,0 0 0,0-1 0,0 1 0,0 0 0,0-1 0,1 1 0,-1-1 0,1 0 0,-1 0 0,1 0 1,0 0-1,0-1 0,0 1 0,5 1 0,0 0 4,0-1 1,0 0 0,0 0 0,0-1-1,13 0 1,45-2 23,-46 0-39,28-2-37,74-12 0,-93 8-20,1 0 1,-1-2-1,45-21 1,-50 20 53,35-19-101,-53 26 60,0-1 0,0 0 0,0 0 0,0-1 0,-1 0 0,8-8 0,-12 12 29,-1 1 1,0-1-1,1 1 1,-1-1-1,1 1 1,-1-1-1,0 1 1,1-1 0,-1 1-1,0-1 1,0 0-1,1 1 1,-1-1-1,0 1 1,0-1-1,0 0 1,0 0 0,0 0 0,0 1 1,0 0 0,-1 0 0,1 0 0,0 0 0,0-1 0,0 1 0,-1 0 0,1 0 0,0 0 0,0 0 0,-1 0 0,1 0 0,0 0 0,0 0 0,-1 0 0,1 0 0,0 0 0,0 0 0,-1 0 0,1 0 0,0 0 0,-1 0 0,1 0 0,0 0 0,0 0 0,-1 0-1,-21 9-92,-101 78-96,114-81 180,0 1 0,1 0 0,-1 0 0,1 1-1,1 0 1,-11 15 0,17-22 17,0 1 1,0-1-1,1 1 1,-1 0-1,1-1 1,-1 1-1,1 0 0,-1 0 1,1-1-1,0 1 1,0 0-1,0 0 1,0 0-1,0-1 0,0 1 1,1 0-1,-1 0 1,1-1-1,-1 1 1,1 0-1,-1-1 1,1 1-1,0-1 0,0 1 1,0-1-1,0 1 1,0-1-1,0 1 1,0-1-1,1 0 0,1 2 1,-1-1 18,0 0-1,1 0 1,0-1 0,-1 1-1,1 0 1,0-1-1,0 0 1,0 0 0,0 0-1,0 0 1,0 0 0,0 0-1,0-1 1,0 1 0,0-1-1,7 0 1,-5-1-26,0-1-1,1 1 1,-1-1-1,0 0 1,0 0-1,0-1 1,0 1 0,-1-1-1,1 0 1,-1-1-1,1 1 1,6-8 0,0-1-169,-1 0 0,0-1 0,10-18 0,-8 10 23,-1 0 0,-1 0-1,9-32 1,15-70-338,-10 31 168,-6 33 205,-3 12-12,-2-1 0,-2 0 0,6-57 0,-17 102 149,1 0 0,-1 0 0,0 0 0,0 0 0,0-1 0,0 1 0,-1 0 0,1 0 0,-1 0 0,0 0 0,-2-6 0,3 9-18,0 0 1,-1 0-1,1-1 0,0 1 1,0 0-1,-1 0 1,1 0-1,0 0 1,-1 0-1,1-1 0,0 1 1,0 0-1,-1 0 1,1 0-1,0 0 1,-1 0-1,1 0 0,0 0 1,-1 0-1,1 0 1,0 0-1,-1 0 1,1 0-1,0 0 0,-1 0 1,1 1-1,0-1 1,0 0-1,-1 0 1,1 0-1,0 0 1,0 0-1,-1 1 0,1-1 1,0 0-1,-1 1 1,-9 9 162,10-10-160,-6 7 58,1 0 1,0 1 0,1 0 0,0-1 0,0 1 0,1 1 0,0-1-1,-3 13 1,-10 74 360,11-59-240,2-18-129,-18 148 690,19-132-545,1-1-1,6 67 1,-4-93-174,0-1 0,1 1 0,-1-1 0,1 1 1,0-1-1,1 1 0,0-1 0,0 0 0,0 0 0,0-1 0,6 7 1,-6-8-40,1-1 0,0 1 0,-1-1 0,1 0 0,1 0 0,-1-1 0,0 1 0,0-1 0,1 0 0,0 0 0,-1 0 0,1-1 0,0 0 0,0 0 0,9 1 1,0-1-141,1-1 0,-1-1 1,1 0-1,-1-1 1,0 0-1,22-7 1,82-33-753,-97 33 826,2-2-47,12-6-42,-33 16 168,0 1 0,0-1 1,0 1-1,0-1 0,0 1 0,0 0 0,0 0 0,0 0 0,0 0 0,0 0 0,0 0 0,0 0 0,0 1 1,3 0-1,-3 0 33,-1 0 1,0-1 0,1 1 0,-1 0-1,0 0 1,0 0 0,0 1 0,0-1-1,0 0 1,0 0 0,0 1 0,0-1-1,0 0 1,-1 1 0,1-1 0,0 1-1,-1-1 1,1 1 0,-1-1 0,0 1-1,1-1 1,-1 1 0,0 0 0,0 1-1,0 6 141,0 0-1,-1 0 0,-1 9 1,0-7-119,-2 14 151,-1 13-95,5-38-118,0 1 0,0-1 0,0 1 0,0-1 0,0 0 0,0 1 0,0-1 0,0 0 0,0 1-1,0-1 1,0 0 0,0 1 0,0-1 0,-1 0 0,1 1 0,0-1 0,0 0 0,0 0 0,-1 1 0,1-1 0,-1 1 0,1-1-15,0 0-1,0 0 1,0 0 0,0 0-1,0 0 1,0 0 0,0 0-1,-1-1 1,1 1 0,0 0-1,0 0 1,0 0 0,0 0-1,0 0 1,0 0 0,0 0-1,0 0 1,0 0 0,0 0-1,0 0 1,-1 0 0,1 0-1,0-1 1,0 1 0,0 0-1,0 0 1,0 0 0,0 0-1,0 0 1,0 0-1,0 0 1,0 0 0,0 0-1,0-1 1,0 1 0,0 0-1,0 0 1,0 0 0,0 0-1,0 0 1,0 0 0,0 0-1,0 0 1,0-1 0,0 1-1,0 0 1,0 0 0,0 0-1,1 0 1,-1 0 0,0 0-1,0 0 1,0 0 0,0 0-1,0 0 1,0 0 0,0-1-1,1-3-273,0-1-1,0 1 1,-1-1-1,1 1 1,-1-1-1,-1 1 1,1-1 0,0 1-1,-1-1 1,-2-6-1,-1-15-442,1-252-518,3 261 1518,2 0 1,0 0-1,6-25 0,-7 41-218,-1-1 0,0 1-1,0 0 1,1 0 0,-1 0 0,1-1-1,-1 1 1,1 0 0,0 0-1,0 0 1,-1 0 0,1 0-1,0 0 1,0 0 0,0 0 0,0 0-1,0 0 1,2-1 0,-2 2-26,0 0 1,0 0-1,0 0 1,0-1 0,0 1-1,0 0 1,0 0-1,0 0 1,0 1 0,0-1-1,0 0 1,0 0-1,0 0 1,0 1 0,0-1-1,0 1 1,0-1-1,1 1 1,5 4 16,0 0-1,-1 0 1,1 1 0,9 10 0,-6-5 65,2-1-120,-1-1 1,1 0 0,1-1-1,22 11 1,58 19 82,54 3 165,-32-11-340,-111-28 110,0-1-1,-1 1 1,1-1-1,0 1 0,0 0 1,-1 1-1,1-1 0,4 4 1,-7-5 20,-1 0 0,1 0 1,0 0-1,-1 0 0,1-1 0,0 1 1,-1 0-1,1 0 0,-1 0 0,0 0 0,1 0 1,-1 0-1,0 0 0,1 1 0,-1-1 1,0 0-1,0 0 0,0 0 0,0 0 1,0 0-1,0 0 0,0 0 0,0 0 1,-1 0-1,1 0 0,0 1 0,-1-1 1,1 0-1,-1 0 0,1-1 0,-1 1 1,1 0-1,-1 0 0,0 0 0,1 0 1,-1 0-1,-1 0 0,-3 5 78,0-1 1,-1-1-1,1 1 0,-1-1 1,0 0-1,-9 5 0,-42 15 372,37-16-346,-219 90 1133,225-93-1174,7-4-6,7-1-75,-1 0 0,1 0 0,0 0 0,0 0 0,0 0 0,0 0-1,0 0 1,0 0 0,0 0 0,0 0 0,0 0 0,0 0 0,0 0 0,0 0 0,0 0 0,0 0 0,-1 0 0,1 0 0,0 0 0,0 0 0,0 0 0,0 0-1,0 0 1,0 0 0,0 0 0,0 0 0,0 0 0,0 0 0,0 0 0,0 0 0,0 0 0,0 0 0,0 0 0,0 0 0,0-1 0,0 1 0,0 0 0,0 0-1,0 0 1,0 0 0,0 0 0,0 0 0,0 0 0,0 0 0,0 0 0,0 0 0,0 0 0,0 0 0,0 0 0,0 0 0,0-1 0,0 1 0,0 0 0,0 0-1,0 0 1,0 0 0,0 0 0,0 0 0,0 0 0,0 0 0,0 0 0,0 0 0,3-3-45,0 1 1,0-1-1,0 1 0,0 0 1,1 0-1,-1 0 0,0 0 1,7-2-1,-6 3 22,5-3-56,1 1 0,-1 0 0,1 0-1,0 1 1,0 1 0,0 0 0,0 0-1,0 1 1,0 0 0,0 0 0,0 1-1,0 1 1,0 0 0,0 0 0,0 1 0,12 5-1,17 8-146,-17-7 245,35 9-1,-49-16 61,0 0-1,0-1 1,0 0 0,0-1-1,0 0 1,0 0 0,0 0-1,12-3 1,-10 0-185,0 1 0,0-1 0,0 0 0,0-1 0,-1-1 0,0 1-1,0-1 1,13-10 0,-15 10 75,-1-1 0,0 0 0,0-1 0,-1 1 0,0-1 0,0 0 0,0-1 0,-1 1 0,0-1 0,0 0 0,2-10 0,28-95 13,19-124-1,-27 114-108,0 4 49,28-127 476,-32 174 105,-76 380 673,33-136-910,-1 228 1,24-354-321,-1-26-809,-1 0 1,-3 29-1,3-49 720,0 1-1,0 0 0,-1-1 0,1 1 0,0 0 1,0-1-1,0 1 0,0 0 0,-1-1 0,1 1 1,0 0-1,0-1 0,-1 1 0,1-1 1,-1 1-1,1-1 0,0 1 0,-1-1 0,1 1 1,-1-1-1,1 1 0,-2 0 0,2-1 33,-1 0 0,1 0 0,-1 0-1,1 0 1,-1-1 0,1 1 0,-1 0-1,0 0 1,1 0 0,-1 0 0,1-1-1,-1 1 1,1 0 0,-1 0 0,1-1-1,0 1 1,-1 0 0,1-1 0,-1 1 0,1-1-1,-1 1 1,-2-5-255,-1 1 0,1 0 0,0-1 0,-4-6 0,-47-113 1126,37 83 1636,17 41-2314,0 0 0,0-1-1,0 1 1,0 0 0,0 0-1,-1-1 1,1 1 0,0 0-1,0 0 1,0-1 0,0 1-1,0 0 1,0-1 0,0 1-1,0 0 1,0 0 0,0-1-1,0 1 1,0 0 0,0-1-1,0 1 1,0 0 0,1 0-1,-1-1 1,0 1 0,0 0-1,0 0 1,0-1 0,0 1-1,1 0 1,-1-1 0,11 1 1074,22 9-1002,-17-3 175,20 1-145,1 0 0,0-3 1,0-1-1,0-1 0,0-3 1,0-1-1,61-10 0,-84 9-143,-1 0 0,1 0-1,0-2 1,-1 1 0,0-2-1,19-9 1,-28 12-41,1 0 0,-1 0 1,0 0-1,0 0 0,0-1 0,0 0 0,0 0 0,-1 0 0,0 0 0,1 0 0,-2-1 0,1 1 1,0-1-1,-1 0 0,0 0 0,0 0 0,-1 0 0,1 0 0,1-10 0,-3 12-38,0 1-1,0-1 0,0 0 0,0 1 0,0-1 1,-1 0-1,1 1 0,-2-6 0,1 8 35,1-1 1,0 0-1,-1 1 0,1-1 0,-1 0 0,1 1 0,-1-1 0,1 1 0,-1-1 0,1 1 0,-1-1 0,1 1 0,-1-1 0,0 1 0,1 0 0,-1-1 0,0 1 0,1 0 0,-1-1 0,0 1 0,0 0 0,1 0 0,-1 0 0,0 0 0,0 0 1,1 0-1,-1 0 0,0 0 0,0 0 0,1 0 0,-1 0 0,0 0 0,0 1 0,1-1 0,-1 0 0,-1 1 0,-11 4 110,1 1 0,-1 0-1,1 1 1,-17 12 0,-44 42 851,65-54-785,0 2 1,0-1-1,1 1 1,0 0 0,0 1-1,1-1 1,-10 22-1,14-27-121,1 0 0,-1 0 0,1 0 1,0 1-1,0-1 0,1 0 0,-1 1 0,1-1 0,0 1 0,0-1 0,0 0 1,1 1-1,-1-1 0,1 0 0,0 1 0,1-1 0,-1 0 0,1 0 0,-1 0 1,1 0-1,0 0 0,1 0 0,-1-1 0,5 6 0,-2-3-145,0-1 0,1 0 0,0 0 0,0 0 0,0-1-1,1 0 1,-1 0 0,1 0 0,0-1 0,0 0 0,0-1 0,1 1 0,10 1-1,7-1-3573,0 0 0,45-2-1,-14-1-3880,-2 2 3706,-1-1 779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55.9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137 0 10976,'-9'5'4064,"9"3"-3168,9 4 1599,-13-4-1791,-9-2-128,-9-1-384,-1-5-2336,2 0 1152,-2 3-6335,7 2 4031,1 2-512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57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9 2144,'-17'1'5221,"22"3"-4519,-1 0 0,1 0 1,0 0-1,1-1 0,-1 0 0,0 0 0,1 0 1,0-1-1,-1 0 0,1 0 0,0 0 0,0-1 0,0 1 1,11-1-1,5 0 170,0-2 1,41-6 0,-38 4-419,272-24 282,-168 19-5504,-92 4 2166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4:59.0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92 2560,'0'-3'136,"1"0"0,-1 0 0,1 0-1,0-1 1,0 1 0,0 0 0,1 0 0,-1 0 0,1 1 0,2-5-1,8-17 2659,-9 16-1548,-2 8-1119,-1-1 0,1 0 0,-1 1 0,1-1 0,-1 1 0,1-1 0,-1 0 0,0 0 0,1 1 0,-1-1 0,0 0 0,0 1 0,0-1 0,0 0 0,1 0 0,-1 0 0,0 1 0,0-1 0,0 0 0,-1 0 0,1 1 0,0-1 1,0 0-1,0 0 0,0 1 0,-1-1 0,1 0 0,0 1 0,-1-1 0,0-1 0,-4 15 1899,-8 98 603,0-21-1712,7-45-487,-1 0 1,-15 48-1,12-61-360,6-16-122,-1 0-1,0 0 1,-1 0 0,-12 20-1,7-22-1636,11-14 1596,0 0-1,0 1 1,0-1-1,0 0 1,-1 0-1,1 1 0,-2 0-654,2-1 654,0 0 1,0 0-1,-1 0 1,1 1-1,0-1 0,0 0 1,-1 0-1,1 0 1,0 0-1,0 0 0,-1 0 1,1 0-1,0 0 1,-1 0-1,1 0 1,0 0-1,0 0 0,-1 0 1,1-1-1,0 1 1,0 0-1,-1 0 1,1 0-1,0 0 0,0 0 1,-1 0-1,1-1 1,-1 0-562,-3-10-1409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01.0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9 210 6816,'-4'-13'940,"3"10"-588,0-1-1,0 0 1,0 0 0,1 0 0,-1-6-1,1 9 81,29 9 1830,7 1-414,50 3 1,-66-10-1729,0-2 0,0 0 1,0-1-1,26-6 0,32-11-683,0-4-1,144-61 1,-216 80 491,7-2 1,-1 0 0,0-1 1,0-1-1,0 0 0,19-16 1,-19 12 43,-14 13 387,-20 17 645,14-10-733,0 0-1,0 1 1,1 0-1,0 0 1,-6 12-1,-25 59 589,21-42-549,-54 103 462,-19 41 198,89-180-959,-1 2 59,0-1 0,0 1 0,1-1 1,-1 1-1,1 0 0,0 0 0,0 6 0,16-18 191,11-6-375,59-28-247,-70 35 263,1 0 1,1 0-1,23-3 1,-34 8 83,1 0 0,-1 0 1,1 1-1,-1-1 0,1 2 0,0-1 0,-1 1 1,0 0-1,1 0 0,-1 1 0,0 0 0,1 0 1,-1 0-1,0 1 0,-1 0 0,1 0 0,0 0 1,-1 1-1,8 7 0,4 5 143,0-1 0,29 20-1,-43-34-93,0 0 1,0 0-1,0 0 0,0 0 0,0-1 0,0 1 0,0-1 0,0 1 0,0-1 0,0 0 0,0 0 0,0-1 0,0 1 0,0 0 0,0-1 1,0 0-1,4-1 0,-3 0-10,1 0 0,-1 1 1,0-2-1,0 1 0,0 0 1,0-1-1,0 1 0,0-1 1,-1 0-1,0-1 0,5-4 1,-2-1 63,-1 0 1,1 0 0,6-20-1,-10 24-139,0 0 0,0-1 0,-1 1 0,0 0 0,0-1 0,0 1 0,-1-1 0,0 1 0,0-8 0,0 12 35,0 1 1,0-1-1,0 1 0,0-1 1,0 1-1,0 0 1,0-1-1,0 1 1,0-1-1,-1 1 1,1 0-1,0-1 0,0 1 1,0-1-1,0 1 1,-1 0-1,1-1 1,0 1-1,0 0 1,-1-1-1,1 1 0,0 0 1,-1-1-1,1 1 1,0 0-1,-1 0 1,1-1-1,0 1 1,-1 0-1,1 0 0,-1 0 1,1 0-1,0 0 1,-1-1-1,1 1 1,-1 0-1,1 0 1,-1 0-1,1 0 0,0 0 1,-1 0-1,1 0 1,-1 0-1,1 1 1,-1-1-1,1 0 1,-2 1-15,0 0 0,1 0 0,-1 0 0,1 0 0,-1 0 0,1 0 0,0 0 0,-1 1 0,1-1 1,-1 2-1,-5 7 71,1-1 0,0 1 0,1 0 0,0 1 0,1-1 0,0 1 0,0 0 0,1 0 0,1 0 0,0 0 1,0 1-1,1 15 0,1-24-11,0 0-1,0 0 1,1 0 0,-1 0 0,1 0 0,0 0 0,0 0 0,0 0 0,0-1 0,0 1-1,0 0 1,1-1 0,0 1 0,-1-1 0,1 1 0,0-1 0,0 0 0,0 0 0,1 0-1,-1 0 1,0 0 0,4 1 0,-2-1 8,0 0 0,1-1 0,-1 0 0,0 1 0,1-2 0,-1 1 0,0 0 0,1-1 0,-1 0 0,1 0 0,-1 0 0,1-1 0,-1 0 0,7-1 0,150-49 25,-123 37-61,0 0 16,61-30-1,-86 37-5,-1 0 0,0-1 1,-1 0-1,0-1 0,0 0 0,-1 0 0,0-2 0,13-15 0,-21 23-27,-1 0 0,1 0 1,0 0-1,-1-1 0,1 1 1,-1 0-1,2-7 0,-3 9 5,0 0-1,0 0 1,0 0-1,0 0 0,0 0 1,0 0-1,0 0 1,0 0-1,0 0 0,0 0 1,0 0-1,-1 0 1,1 0-1,0 0 0,-1 0 1,1 1-1,-1-1 1,1 0-1,-1 0 0,1 0 1,-1 0-1,0 1 0,1-1 1,-1 0-1,0 1 1,0-1-1,0 0 0,1 1 1,-1-1-1,-2 0 1,0 0 5,0-1 0,0 1-1,-1-1 1,1 1 0,0 0 0,-1 1 0,1-1 0,-1 1 0,1-1 0,-1 1 0,1 0 0,-1 0 0,1 0 0,-1 1 0,1 0-1,-1-1 1,1 1 0,0 0 0,-1 0 0,1 1 0,0-1 0,0 1 0,0 0 0,0-1 0,-5 5 0,4-2 9,-1-1 0,1 1 0,0 0 0,1 0 0,-1 0 0,1 1 0,0-1 0,0 1 0,0 0 0,0 0 0,1 0 0,0 0 0,0 0 0,0 0 0,1 1 0,0-1 1,-1 7-1,2-8 24,-1-1 0,1 1 1,0 0-1,1-1 0,-1 1 1,0 0-1,1-1 0,0 1 1,0-1-1,0 1 0,1-1 1,-1 1-1,1-1 0,-1 0 1,1 0-1,0 1 0,1-1 1,-1-1-1,0 1 0,1 0 1,-1-1-1,1 1 0,0-1 1,0 0-1,0 0 0,6 3 1,-1-1 58,-1-1 0,1 0 1,0-1-1,0 0 0,1 0 1,9 1-1,51-1 391,-49-3-359,-6 1-96,-1-1 0,1-1 0,-1 0 0,1-1 0,21-8 1,62-31 45,-62 26-79,48-19-8,-72 32-24,1-1 1,-1 2 0,1-1 0,0 1 0,16 0 0,-27 2 39,11 4-72,-11-3 93,1 0 0,0-1 0,-1 1 0,1-1 0,0 1 0,-1-1 0,1 0 0,3 0 0,-4 1-26,1-1 0,-1 1-1,0 0 1,1-1 0,-1 1-1,0 0 1,0 0 0,1 0-1,-1 0 1,0 0 0,0 0-1,0 0 1,0 0 0,0 0-1,0 0 1,0 1 0,-1-1-1,1 0 1,0 0 0,0 3-1,0 3-84,-1 25 228,0-8-186,4-16 54,-1-2 36,-2-5-4,0 1-41,0 0 0,0 0 1,0-1-1,0 1 0,1 0 1,-1 0-1,1-1 0,-1 1 1,1-1-1,-1 0 0,1 1 1,0-1-1,2 1 0,7 0 32,0 0 0,0-1-1,0 0 1,21-2 0,-8 0-13,-12 1 18,0-1 0,12-3-1,-6 1-11,-13 2-30,-1 0 0,0 0-1,-1-1 1,1 1 0,0-1 0,0 0 0,-1 0 0,1 0-1,3-3 1,12-6-54,-19 11 57,2-1 3,-1 0 1,0 1-1,1-1 1,-1 0-1,0 0 1,1 0-1,-1 0 0,0 0 1,0 0-1,0 0 1,0-1-1,0 1 1,1-2-1,-2 2 2,-51-2-22607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02.7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12 202 2400,'-11'5'806,"11"-5"-775,0 0-1,0 1 1,0-1 0,0 0-1,0 1 1,0-1 0,0 1-1,0-1 1,0 0 0,0 1 0,0-1-1,0 1 1,0-1 0,0 0-1,0 1 1,0-1 0,3 5 1915,6 8 2722,-5-4-2829,-2-8-1602,0 0-1,0-1 1,0 1-1,0 0 1,0-1-1,0 1 1,0-1 0,0 0-1,0 1 1,0-1-1,0 0 1,0 0-1,0 0 1,0-1 0,3 0-1,30-7 1275,-1-4-802,-1-2 0,45-25 1,6-16-156,-16 8-591,-71 67 0,1-9 113,-1-2 96,0 1 0,1 0 0,0 12-1,2-19-94,0 1-1,0 0 0,0 0 0,1-1 1,-1 1-1,1 0 0,0-1 0,0 1 0,1-1 1,-1 1-1,1-1 0,2 5 0,-1-4-9,-1 0-1,1 0 0,0 0 0,0 0 0,1 0 0,-1-1 1,1 0-1,-1 1 0,1-1 0,0-1 0,0 1 0,1-1 1,-1 1-1,0-1 0,1 0 0,-1-1 0,1 1 0,0-1 1,0 0-1,-1 0 0,1 0 0,0-1 0,0 0 0,0 0 1,0 0-1,7-1 0,-2-1-17,0-1 1,0 0 0,-1 0-1,1-1 1,-1 0-1,1-1 1,-1 1-1,-1-2 1,1 0-1,15-13 1,0-4-86,43-52 1,-53 58-18,4-6-21,-3 5-46,22-22 0,-37 40 108,0 0 1,0 0 0,0-1 0,0 1 0,0 0-1,1 0 1,-1 0 0,0-1 0,0 1 0,0 0 0,1 0-1,-1 0 1,0 0 0,0 0 0,0-1 0,1 1-1,-1 0 1,0 0 0,0 0 0,1 0 0,-1 0-1,0 0 1,0 0 0,1 0 0,-1 0 0,0 0 0,0 0-1,1 0 1,-1 0 0,0 0 0,0 0 0,1 0-1,-1 9-146,-7 12 8,-23 35 254,-71 100 0,101-155-98,-1-1-1,1 0 1,0 0-1,0 1 1,0-1-1,0 0 1,-1 0 0,1 1-1,0-1 1,0 0-1,0 0 1,0 1-1,0-1 1,0 0-1,0 1 1,0-1-1,0 0 1,0 0-1,0 1 1,0-1-1,0 0 1,0 1 0,0-1-1,0 0 1,0 0-1,0 1 1,0-1-1,0 0 1,0 0-1,1 1 1,-1-1-1,0 0 1,0 0-1,0 1 1,0-1-1,1 0 1,-1 0-1,0 1 1,0-1 0,0 0-1,1 0 1,17 5 106,20-5 18,40-6-432,-6 0-2683,1 3-5610,-55 3 5699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03.0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20 7648,'-26'-19'2816,"26"22"-2176,13 2-192,-3-2-928,3 0 160,0 2-672,8 7 576,6 7-2656,2 9 1664,12 10-1408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04.0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265 52 896,'2'-12'1351,"1"-10"4058,-3 21-5265,0 0 1,0 1 0,0-1-1,0 0 1,0 1 0,0-1-1,0 1 1,-1-1-1,1 0 1,0 1 0,-1-1-1,1 0 1,0 1-1,-1-1 1,1 1 0,0-1-1,-1 1 1,1-1 0,-1 1-1,1-1 1,-1 1-1,1 0 1,-1-1 0,0 1-1,1 0 1,-1-1-1,1 1 1,-1 0 0,-1-1-1,-3 0 263,0 1 0,0-1-1,0 1 1,0 0 0,0 0 0,0 1-1,0-1 1,0 1 0,0 0-1,-6 3 1,-8 2 58,-21 11-1,30-12-392,1 0 1,-1 0-1,1 1 1,1 0-1,-1 1 1,1 0-1,0 0 1,0 1 0,1 0-1,0 1 1,1-1-1,-8 13 1,10-14-46,1 0 0,0-1 0,0 1 0,0 0 0,1 1 0,0-1 0,1 0 0,-1 1 0,1-1 0,1 0 0,0 1 0,0-1 0,0 1 0,1-1 0,0 1 0,0-1 0,1 1 0,4 11 0,-5-16 1,1 1 0,-1 0 0,1-1 0,0 0 0,0 1 0,0-1 0,1 0 0,-1 0-1,1 0 1,0 0 0,0-1 0,6 5 0,-7-6-4,0 0-1,0 0 0,0 0 0,0 0 0,0-1 1,0 1-1,1-1 0,-1 1 0,0-1 1,0 0-1,1 0 0,-1 0 0,0 0 0,0-1 1,1 1-1,-1 0 0,0-1 0,0 0 0,0 1 1,0-1-1,0 0 0,0 0 0,0 0 1,3-2-1,7-6 32,0 0 0,-1 0 1,0-1-1,0-1 1,-1 0-1,-1 0 0,0-1 1,11-17-1,-8 7-24,0-1 1,-1-1-1,15-47 1,-24 66-64,1-7-52,-2 10 18,-1 6-35,-1 3 273,0 0-1,1 0 1,0 0-1,0 0 1,1 0 0,0 0-1,0 0 1,3 10-1,0-3 123,1-1 0,0 0 0,10 17 0,-11-24-240,0 0 0,0 0 0,1-1 0,-1 1 0,1-1 0,1 0 0,-1 0 0,1-1 0,0 0 0,0 0 0,0 0 0,0 0 1,1-1-1,-1 0 0,1-1 0,0 1 0,0-1 0,0-1 0,0 1 0,0-1 0,0 0 0,0-1 0,0 0 0,1 0 0,-1-1 0,0 1 0,0-1 0,0-1 0,10-3 0,-3 0-1091,-1 0 0,1-1 0,-1-1 0,-1 0 0,1 0 0,-1-2 0,-1 1 0,19-19 0,-12 12-2547,0 7-2666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05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161 172 3968,'-1'-15'1467,"2"-26"-1,-1 16 5537,-16 256-2378,11-184-4157,-5 42 32,-5 60 264,15-120-615,0-19-41,0-1 0,-1 1 0,-3 15 0,6-48 470,-3-35 0,0 6-566,5-89 121,-3 102-193,1 1 0,11-58 0,-8 73 123,1 1 0,0-1 0,2 1 0,0 1 0,19-32 0,-24 47-59,2 0 0,-1 0 0,0 1 0,1 0 0,0 0 1,1 0-1,-1 0 0,1 1 0,0 0 0,0 0 0,0 0 1,0 1-1,1 0 0,-1 0 0,1 1 0,0 0 0,0 0 0,0 0 1,0 1-1,0 0 0,0 1 0,0-1 0,8 2 0,-7-1-7,0 1 0,-1 0 0,1 0 0,0 1 0,-1 0 0,1 0 0,-1 1 0,0 0 0,0 0 0,0 0 0,0 1-1,-1 0 1,0 1 0,1 0 0,-1 0 0,-1 0 0,1 0 0,-1 1 0,0 0 0,0 0 0,4 8 0,-6-8 20,1 1 0,-2-1 1,1 1-1,-1 0 0,0-1 1,0 1-1,-1 0 1,0 0-1,0 0 0,-1 1 1,1-1-1,-2 9 0,-1-7 14,1 1 0,-2 0-1,1-1 1,-1 1-1,-1-1 1,0 0 0,0 0-1,-8 12 1,3-8-11,-1 0 0,0-1 0,-1 0 0,0 0 0,-1-1 0,0-1 0,-19 13 0,-1-3-20,-69 33 0,82-45 0,0 2 0,-29 18 0,47-27-6,0 0-1,0-1 1,0 1 0,0 0-1,0 0 1,0 0 0,0 0 0,1 0-1,-1 0 1,0 0 0,1 0-1,-2 2 1,2-3 6,0 1 0,0-1-1,0 1 1,0-1 0,0 0 0,0 1 0,0-1-1,0 1 1,0-1 0,0 0 0,0 1-1,0-1 1,0 0 0,1 1 0,-1-1 0,0 1-1,0-1 1,0 0 0,1 0 0,-1 1-1,0-1 1,0 0 0,1 1 0,-1-1 0,1 1-1,2 0 11,0 1-1,1 0 1,-1-1-1,1 0 1,-1 0-1,6 2 1,-4-2-5,54 13 62,-16-4-2,45 17 0,-75-22-71,0 0 1,0 1 0,-1 1 0,0 0-1,-1 0 1,0 1 0,19 17 0,-27-21 34,1 0 1,0 0 0,-1 0-1,0 1 1,0-1 0,0 1-1,-1 0 1,0-1 0,1 1 0,-2 1-1,1-1 1,0 0 0,-1 0-1,0 0 1,-1 1 0,1-1-1,-1 1 1,0-1 0,0 0-1,0 1 1,-1-1 0,0 0 0,0 1-1,-1-1 1,1 0 0,-1 0-1,0 0 1,0 0 0,-1 0-1,1-1 1,-1 1 0,0-1-1,-1 1 1,1-1 0,-1 0 0,-7 6-1,3-4 31,-1-1 0,0 0 0,1-1 0,-1 0 0,-1 0-1,1-1 1,-1 0 0,1-1 0,-11 2 0,-1-1-31,-1-1 0,1-2 0,-25-1 0,25-1-32,1-1 0,-1-1 0,1-1 0,0-1 1,0 0-1,0-2 0,-30-16 0,29 12-2234,-29-21 1,105 27-14606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06.7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34 2720,'0'-1'295,"1"-1"1,-1 0 0,0 1-1,0-1 1,1 1-1,-1-1 1,1 1-1,-1-1 1,1 1-1,0-1 1,0 1-1,0-1 1,-1 1 0,1 0-1,0-1 1,1 1-1,-1 0 1,0 0-1,0 0 1,0 0-1,1 0 1,-1 0-1,4-2 1270,-5 4-1365,0 0 0,-1 1-1,1-1 1,0 0 0,0 0-1,0 0 1,0 0 0,0 0-1,1 0 1,-1 0-1,0 0 1,0 0 0,1 1-1,1 6 254,-2 11 86,-1-1 0,-1 1 0,0-1 0,-2 0 0,-6 24 0,7-33-397,-7 25 403,-2-1-1,-2 0 1,-25 44-1,-16 38 371,51-106-862,-7 19 111,1 0 0,-13 55-1,23-82-150,0-1-1,-1 1 0,1 0 1,0 0-1,0 0 0,0 0 1,0-1-1,0 1 0,0 0 1,0 0-1,0 0 0,0 0 1,0-1-1,1 1 0,-1 0 1,0 0-1,0 0 0,1-1 1,-1 1-1,1 0 0,-1 0 1,1-1-1,-1 1 0,1 0 1,-1-1-1,1 1 0,-1-1 1,1 1-1,0-1 0,-1 1 1,1-1-1,0 1 0,0-1 1,-1 1-1,1-1 0,0 0 1,0 0-1,0 1 0,-1-1 1,1 0-1,0 0 0,0 0 1,0 0-1,1 0 0,4 0 24,0-1 0,0 0 0,0 0 0,0 0-1,6-3 1,-4 2 0,42-12 283,-31 7-259,0 2 0,1 0 1,-1 1-1,1 1 0,0 1 1,27 0-1,-43 3-53,0-1 0,0 1-1,0 0 1,0 0 0,-1 1 0,1-1 0,0 1-1,-1 0 1,6 3 0,-1 1-216,0 0-1,10 11 1,-18-48-13315,-1 27 12678,0-1-1,-1 1 0,1 0 1,-1-1-1,0 1 1,-4-6-1,-7-10-1041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1:54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0 1248,'0'0'7200,"-24"11"-4635,0-6-1491,20-4-998,0 0 1,0 0-1,0 0 0,-6 3 1,3 0 4,0 0 1,0 1-1,1-1 0,0 2 1,0-1-1,1 1 1,-1 0-1,1 0 0,0 0 1,1 1-1,-1-1 0,-2 9 1,1-3-26,0 1 0,1 0 0,0 0 0,2 0 0,-1 0 0,-1 17 1,4-3 37,0 0 1,2 0 0,5 36-1,-4-53-46,-1 0-1,2 0 0,0 0 0,0 0 1,1-1-1,0 1 0,0-1 0,1 0 1,0 0-1,1-1 0,0 1 0,0-1 1,1 0-1,0-1 0,1 0 1,-1 0-1,1-1 0,1 1 0,-1-2 1,1 1-1,15 6 0,-16-9 25,-1-1 1,1 0-1,-1 0 0,1-1 1,0 0-1,0 0 0,0-1 1,0 0-1,-1 0 0,1-1 0,0 0 1,0 0-1,0-1 0,-1 0 1,1 0-1,-1-1 0,0 0 0,14-8 1,-12 6-32,0-1 1,0-1 0,-1 1 0,0-2-1,0 1 1,0-1 0,-1 0-1,-1 0 1,1-1 0,-1 0-1,0 0 1,-1-1 0,5-14-1,-4 10 58,-1 0-1,-1-1 1,-1 0-1,0 0 0,-1 0 1,0-1-1,-1-20 1,-2 26-93,1-1-1,-2 1 1,0 0 0,0 0 0,-1 0 0,0 0 0,0 0 0,-1 0 0,-1 1 0,0 0 0,-10-15 0,11 20-49,0 0 0,0-1-1,0 2 1,-1-1 0,0 0 0,0 1-1,0 0 1,0 0 0,0 0 0,-1 1-1,1 0 1,-1 0 0,0 0 0,-8-1-1,-6 0-99,0 0 1,-38 1-1,4 3 408,-1 1-3383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07.0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31 4736,'-7'-1'573,"5"1"-393,0 0 0,0 0-1,1 0 1,-1-1 0,0 1 0,0-1-1,0 1 1,1-1 0,-1 0 0,0 0 0,-1 0-1,12-3 2685,16 2 33,45 2 0,-30 1-2307,123-8-37,-143 6-829,19-3-3169,-16-3-2160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07.4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13 150 8320,'-13'-24'3072,"18"20"-2400,13-7-160,-10 3 2176,10 0-1568,5-4 863,7-1-1151,5-1-448,8-2-256,11 1-128,7 2 0,1 7-2752,-2 1 1505,2 13-6049,-14 3 4064,-17 5-32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08.5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41 2400,'0'-1'67,"0"0"0,0 0 0,0 0 0,0 0 0,0 1 0,0-1-1,1 0 1,-1 0 0,0 0 0,1 1 0,-1-1 0,0 0 0,1 1 0,-1-1 0,1-27 12203,-4 31-12232,2-2-28,-1-1-74,0-1 43,0 1 0,1 0-1,-1 1 1,0-1 0,1 0-1,-1 0 1,-2 1 0,3 4-209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10.9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268 773 2144,'-2'1'96,"-1"0"0,1 0 0,0 1 0,-1-1 0,1 0 0,0 1 0,0-1 0,0 1 0,0 0 0,0 0 0,0 0-1,0 0 1,1 0 0,-1 0 0,-1 3 0,2-2 531,0 0-1,0 1 1,0-1-1,0 0 0,1 0 1,-1 0-1,1 0 1,0 5-1,10-9 1854,-1-4-2168,-1 1 0,0-1 0,0 0 0,0-1 0,-1 0 0,1 0 0,-1-1 0,8-10 0,13-11 11,-25 25-299,114-109 840,-92 85-749,0-1-1,28-45 1,-8-4 122,61-142 0,-96 196-168,-1 0 1,-1-1-1,-1 0 0,8-48 1,-15 70-90,0 0-1,0-1 1,0 1 0,0-1-1,0 1 1,-1-1 0,1 1 0,-1 0-1,1-1 1,-1 1 0,0 0-1,-1-3 1,1 4 11,1 1 0,0-1 0,-1 1 0,1 0 0,0-1-1,-1 1 1,1-1 0,-1 1 0,1 0 0,0 0 0,-1-1 0,1 1-1,-1 0 1,1 0 0,-1-1 0,1 1 0,-1 0 0,1 0 0,-1 0 0,1 0-1,-1 0 1,1 0 0,-1 0 0,-1 0 6,1 0 0,0 1 0,0-1 0,0 0 0,0 1 0,-1-1 0,1 1 0,0 0 0,0-1 0,0 1 0,0 0 0,1 0 0,-1 0 0,-1 1 0,-8 9-1,1 1 0,0 0 1,0 0-1,-7 18 0,-24 56 265,13-24-13,7-22 16,-2 0 0,-2-1 0,-33 41 0,-32 37 129,4 4 0,-76 149 0,119-192-274,-70 148 605,112-225-367,8-5-250,17-15-90,24-25 0,15-10 50,208-171-190,-213 172 121,32-33 116,-25 22-295,-62 61 168,-3 3-4,0-1 1,0 0 0,-1 1 0,1-1 0,0 0 0,0 1-1,-1-1 1,1 0 0,-1 1 0,1-1 0,-1 0 0,1 0 0,-1 0-1,1 0 1,-1-1 0,0 2-69,0 2-1,-1 20-30,-8 43-1,-1 14 180,9-61-110,1 0 1,1 0 0,3 22 0,-3-33 65,1 0 0,0 0 0,0 0 1,1 0-1,0 0 0,0 0 0,0-1 1,1 0-1,0 1 0,8 8 0,-10-13 1,0 0-1,-1-1 0,1 0 0,0 1 1,-1-1-1,1 0 0,0 0 0,0 0 1,0 0-1,0 0 0,0 0 0,1-1 1,-1 1-1,0-1 0,3 1 0,-1-1 9,0 0 1,0 0-1,0 0 0,0-1 0,0 0 0,0 1 0,0-1 0,4-2 0,-2 0 6,-1 1 1,1-1 0,-1 0-1,0 0 1,0 0 0,0-1-1,-1 1 1,1-1-1,-1 0 1,0-1 0,6-7-1,-7 6-15,0 0-1,-1 1 1,0-1-1,0 0 1,0 0-1,-1 0 1,0 0-1,0-1 1,0 1-1,-1 0 1,0 0-1,0 0 1,-2-13-1,-1 2-66,-1 0-1,-1 0 0,-11-28 0,12 36 26,-1 1 0,1 0 0,-1 0 0,0 1 0,-1-1 0,0 1 0,-11-11 0,0 4-130,-35-25 0,52 39 153,0 0-1,-1 0 1,1 0 0,0 0 0,0-1 0,0 1 0,0 0 0,0 0 0,0 0 0,0 0-1,0-1 1,0 1 0,0 0 0,0 0 0,0 0 0,0 0 0,0-1 0,0 1 0,0 0-1,0 0 1,0 0 0,0 0 0,0-1 0,0 1 0,0 0 0,0 0 0,0 0-1,0 0 1,0-1 0,0 1 0,0 0 0,1 0 0,-1 0 0,0 0 0,0 0 0,0-1-1,0 1 1,0 0 0,0 0 0,1 0 0,-1 0 0,0 0 0,0 0 0,0 0 0,0 0-1,1 0 1,-1 0 0,0 0 0,0-1 0,11-4 0,-11 5 0,16-6 2,1 0-1,0 1 1,0 1-1,0 1 1,30-2-1,-4 3 35,50 4-1,-82-1-25,1 0 0,-1 1-1,0 0 1,0 1-1,0 0 1,0 0-1,0 1 1,-1 1 0,15 8-1,-17-7 80,0 0-1,0 0 0,-1 0 1,0 1-1,0 0 1,-1 0-1,0 1 1,0-1-1,-1 1 1,0 1-1,7 14 1,13 40 536,-15-36-320,1 1 1,19 30-1,-28-54-269,0-1 0,0 0 0,0 0 0,1 0-1,-1 0 1,1 0 0,4 2 0,-5-3-24,-1-1 0,1 0 0,0-1 0,0 1 0,0 0 0,0 0 0,0-1 0,0 1 0,0-1 0,0 0 0,0 1 0,0-1 0,0 0 0,0 0 0,0 0 0,3-1 0,8-2-377,-1 0 1,1-2 0,-1 1-1,1-1 1,-2-1 0,16-9-1,-1 1-1330,50-24-2144,59-33-4604,-71 30 4294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12.3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36 875 2976,'-2'1'167,"-19"17"672,19-17-718,1 0 1,0 0 0,0 0 0,0 0 0,0 1-1,1-1 1,-1 0 0,0 1 0,0-1 0,1 1-1,-1-1 1,1 0 0,-1 1 0,1-1 0,-1 3-1,2-3 20,-1 0 0,0 0-1,1 0 1,-1 0 0,1-1-1,-1 1 1,1 0 0,-1 0-1,1-1 1,-1 1 0,1 0-1,0-1 1,0 1 0,-1 0-1,1-1 1,0 1 0,0-1-1,-1 1 1,1-1 0,0 0-1,0 1 1,2-1 0,-1 1 165,3 1-30,1 0 0,-1-1 1,0 1-1,1-1 0,-1-1 1,1 1-1,0-1 0,-1 0 0,1 0 1,-1-1-1,10-1 0,1-2 159,1 0-1,23-10 0,-25 8-274,0-2-1,0 0 0,-1 0 0,0-1 1,0-1-1,-1 0 0,11-13 0,11-12 66,29-42-1,-61 74-219,6-8 118,12-19 0,-20 28-42,1-1 0,-1 1 0,0-1 0,0 1 0,0-1 0,0 0 0,0 1 0,0-1 0,-1 0 0,1 0 0,-1 1 0,0-1 0,1 0 0,-2-5 0,1 7-65,0 1 0,0-1 0,0 1 0,0-1 0,0 1 0,-1-1 0,1 1 0,0-1 0,0 1 0,0-1 0,-1 1-1,1-1 1,0 1 0,-1-1 0,1 1 0,0-1 0,-1 1 0,1 0 0,0-1 0,-1 1 0,1 0 0,-1-1-1,1 1 1,-1 0 0,1 0 0,-1-1 0,1 1 0,-1 0 0,1 0 0,-1 0 0,1 0 0,-1 0 0,1 0-1,-1 0 1,0 0 0,1 0 0,-1 0 0,1 0 0,-1 0 0,1 0 0,-1 0 0,1 0 0,-1 0 0,1 1-1,-1-1 1,1 0 0,-1 0 0,1 1 0,-1-1 0,1 0 0,-1 1 0,1-1 0,0 0 0,-1 1 0,-2 1 16,1 0-1,-1 1 1,1-1 0,0 1 0,-1-1 0,1 1 0,-2 4 0,-1 4 72,1-1 0,0 1 0,0 0-1,2 0 1,-1 1 0,1-1 0,1 0 0,-1 22 0,3-16 4,0 0 0,2-1 0,-1 1 1,2-1-1,7 23 0,-10-36-58,1 1 0,-1-1 0,0 0-1,1 0 1,0 0 0,0 0 0,0 0 0,0 0 0,0 0-1,0 0 1,6 4 0,-7-6-26,1-1-1,-1 1 0,1 0 1,-1 0-1,1-1 0,-1 1 1,1-1-1,0 1 0,-1-1 1,1 0-1,0 0 0,-1 0 1,1 0-1,0 0 0,-1 0 1,1 0-1,0 0 1,-1-1-1,1 1 0,-1-1 1,1 1-1,-1-1 0,1 0 1,-1 1-1,3-3 0,8-5-6,0-1 1,0-1-1,-1 0 0,0 0 0,-1-2 0,0 1 0,10-17 0,-3 6 54,-14 18-77,-1 0-1,0 0 0,1 0 1,1-7-1,8-13-77,9-5 170,2 1 0,1 0 0,27-23 0,15-17-67,-49 47 0,0-1 1,-1-2 0,-1 1-1,-1-2 1,-1 0-1,11-31 1,45-164-28,-59 180 55,-3 13-274,4-30 0,-12 42 32,-2 13 85,-1 11 31,-10 42 127,3 1 1,-9 90-1,13-76 159,-1-5-59,3 0-1,4 110 1,5-121-585,1-1-1,3 0 1,24 82 0,-30-125-489,0-1 0,1 1 0,0-1 0,4 6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12.7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25 7712,'-10'-17'2880,"15"12"-2240,13 2-192,-5 6 1088,4 2-928,9-1 608,10 4-704,8 0-288,4 3-128,-1 0-192,-3 2 64,-8-1-960,-5-4 544,-5-2-2848,-4-1 1824,-9-2-3936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13.0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51 7968,'-36'-50'2944,"23"50"-2272,0 3-192,21-3-1440,10 0 864,8 0-544,10 5 352,21 1-3552,17 7 2112,1 2-960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14.2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302 392 3808,'-1'-2'402,"1"1"-1,-1-1 1,0 1 0,0 0 0,0-1 0,0 1-1,0 0 1,0 0 0,0 0 0,0 0-1,-1 0 1,1 0 0,0 0 0,-1 0 0,1 0-1,0 0 1,-1 1 0,-2-2 0,1 2-61,-1-1 1,1 0-1,-1 1 1,0 0-1,1 0 0,-1 0 1,0 0-1,-3 1 1,-5 1 21,0 1 0,1 1 0,-1 0 0,-14 7 0,16-6-278,1 1 1,0 0-1,0 0 0,1 0 0,0 1 0,0 1 0,1-1 1,0 1-1,0 1 0,0-1 0,1 1 0,1 0 0,-9 18 1,2 1 53,1 1 0,2 0 0,-9 47 0,17-67-39,-1 0 0,1 0 0,1 0 0,1 16 0,-1-22-77,0 0 1,0 0-1,1 1 0,0-1 1,0 0-1,-1 0 0,2 0 1,-1 0-1,0-1 0,1 1 1,-1 0-1,1 0 0,0-1 0,0 1 1,0-1-1,3 3 0,-4-4 0,0 0 1,0-1-1,0 1 0,0-1 0,0 1 0,0-1 0,0 0 0,0 1 0,0-1 0,0 0 0,0 0 0,1 0 0,-1 0 1,0 0-1,0 0 0,0 0 0,0 0 0,0 0 0,1 0 0,-1-1 0,0 1 0,0 0 0,0-1 0,0 1 0,2-2 1,0 0 29,1-1 1,0 1 0,-1-1 0,0 0-1,4-4 1,2-3-6,-1-1 1,0 0-1,-1 0 1,0-1-1,6-14 1,24-68-201,-22 53 13,-11 31 112,5-13-241,-1 0 0,5-26-1,-12 35 63,-5 20 569,-5 22 301,6-9-482,1 0-1,1 1 0,1-1 1,1 1-1,1-1 0,0 0 1,1 0-1,1 0 0,7 20 1,-9-34-123,0 1-1,0-1 1,0 0 0,0 0 0,1 0 0,5 7 0,-7-11-44,0 1 1,0-1-1,0 0 0,0 0 1,0 0-1,0 0 1,1 0-1,-1 0 0,1 0 1,-1-1-1,0 1 0,1 0 1,-1-1-1,1 1 0,-1-1 1,1 1-1,0-1 1,-1 0-1,1 0 0,-1 0 1,1 0-1,0 0 0,-1 0 1,1 0-1,-1 0 1,1-1-1,2 0 0,3-2 11,-1 0-1,1 0 1,-1-1-1,1 0 0,-1 0 1,0-1-1,5-5 1,-5 5-6,87-82 153,-55 49-158,49-37 0,-79 69 23,18-13-204,-25 18 149,0 0 0,1 0 1,-1 1-1,0-1 1,1 1-1,-1-1 1,1 1-1,-1-1 0,1 1 1,-1 0-1,0 0 1,1-1-1,-1 1 1,1 0-1,-1 1 0,1-1 1,1 0-1,-2 1 24,0-1 1,-1 1-1,1-1 0,-1 1 0,1-1 0,0 1 0,-1 0 0,1-1 0,-1 1 0,1 0 1,-1 0-1,1-1 0,-1 1 0,0 0 0,1 0 0,-1 0 0,0-1 0,0 1 1,0 0-1,0 0 0,1 0 0,-1 0 0,0 0 0,-1 1 0,-1 23 199,-28 98 696,14-68-545,14-47-237,2-8 36,6-16-48,5-7-96,-6 9 4,1 0 0,1 1-1,0 0 1,1 0 0,0 1 0,11-12 0,-15 19 22,-1 1-80,1 0 0,0 1 0,0-1 0,0 1 0,9-6 0,-13 9 29,1-1-1,0 1 0,0 0 1,-1 0-1,1-1 1,0 1-1,0 0 0,-1 0 1,1 0-1,0 0 0,0 0 1,0 0-1,-1 0 0,1 0 1,0 0-1,0 0 0,0 0 1,1 1-1,-1 0 2,0-1-1,0 1 1,0 0 0,-1 0-1,1 0 1,0-1 0,0 1-1,0 0 1,-1 0 0,1 0-1,0 0 1,-1 0-1,1 1 1,-1-1 0,1 0-1,-1 2 1,6 16 33,5 40 0,-9-39 62,12 39 0,-13-56-78,0 0 0,-1-1 0,1 1 0,1-1 0,-1 1 1,0-1-1,1 0 0,-1 1 0,1-1 0,0 0 0,0 0 0,0 0 0,0 0 0,0 0 0,0-1 1,0 1-1,0-1 0,1 1 0,-1-1 0,1 0 0,-1 0 0,1 0 0,-1 0 0,1 0 1,0-1-1,0 1 0,-1-1 0,5 1 0,4-2 21,0 0 0,0-1 0,0 0 0,-1 0 0,20-8 0,8-3-54,-1-3 0,40-22 0,67-49-32,-127 76 73,93-63 43,-91 60-342,-14 12 59,-12 11 63,-76 92-16,26-30 141,29-39 41,13-16-5,0 1 0,2 0 0,0 1 0,1 0 0,-16 32 0,27-47 2,0-1 0,0 1 0,0-1-1,0 1 1,1-1 0,-1 1 0,1 0 0,-1-1-1,1 1 1,0 0 0,1 0 0,-1-1 0,0 1-1,1 0 1,0 3 0,0-4 16,0 0 1,0 0-1,0 0 0,1-1 1,-1 1-1,0 0 0,1-1 1,0 1-1,-1-1 0,1 1 1,0-1-1,-1 0 0,1 1 1,0-1-1,0 0 0,0 0 1,0 0-1,4 0 0,-2 0-5,0 0 0,0 0 0,0-1-1,0 1 1,0-1 0,0 0 0,0-1-1,0 1 1,-1-1 0,1 1 0,0-1-1,0 0 1,0-1 0,0 1 0,6-4 0,-3 1 1,-1 1 0,1-2 0,-1 1 0,0-1 0,0 0 0,0 0 0,6-8 1,7-13 32,-2-1 0,0 0 1,25-58-1,1-4-67,-3 16 5,41-104-1,-77 165-4,46-131-21,-42 117-46,-2 0 0,-1 0 0,4-42 0,-9 66 75,0 0-1,0 1 1,1-1 0,-1 0-1,-1 0 1,1 1 0,0-1-1,0 0 1,-1 0-1,1 1 1,-1-1 0,1 0-1,-1 1 1,0-1-1,1 1 1,-1-1 0,0 1-1,0-1 1,-1-1-1,1 3 10,1 0-1,-1 0 0,1-1 1,-1 1-1,1 0 0,-1 0 1,1 0-1,-1 0 1,1 0-1,-1 0 0,1 0 1,-1 0-1,1 0 0,-1 0 1,1 0-1,-1 0 0,1 0 1,-1 0-1,1 1 0,-1-1 1,1 0-1,-1 0 0,0 1 1,-1 0-1,0 0 0,0 1 0,1-1 0,-1 1 0,0 0 0,1-1 1,-3 4-1,-6 8 27,2 1 0,-1 0 0,2 0 1,-10 25-1,-18 67 376,26-77-280,1 0-67,1 0 1,2 1-1,1-1 1,1 1-1,2 0 1,1 0-1,1 0 1,2-1-1,0 1 0,10 33 1,-9-48-325,0 0 1,1-1-1,0 0 0,2 0 0,-1 0 1,2-1-1,0 0 0,0 0 1,15 17-1,-14-21-546,0 1-1,1-2 1,0 1 0,0-1 0,1 0-1,0-1 1,0-1 0,1 0-1,-1 0 1,1-1 0,16 4 0,-17-6-811,2-1 0,-1 0 0,14-1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20.1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40 140 1824,'1'-3'588,"-1"1"0,0-1 0,-1 1-1,1-1 1,0 1 0,-1 0 0,1-1 0,-1 1 0,0 0 0,0-1 0,1 1-1,-4-4 1,3 5-286,0 0 0,0 0-1,0 0 1,0 0-1,0-1 1,0 1 0,0 0-1,0-1 1,1 1-1,-1-1 1,1 1-1,-1 0 1,-1-13 5590,2 20-5710,-2 3-150,0-1 0,1 0 0,0 0-1,1 0 1,1 16 0,-1 14 139,-4 88-36,1-15 338,2-87-312,1-15-119,0-1 1,-1 1-1,-2 11 1,3-19-20,0-1 0,0 1 0,-1 0-1,1 0 1,0-1 0,0 1 0,0 0 0,0 0 0,0-1-1,0 1 1,0 0 0,0 0 0,0 0 0,1-1 0,-1 2-1,1-2-9,-1 0 0,0 0 0,1 0-1,-1-1 1,0 1 0,0 0-1,1 0 1,-1-1 0,0 1 0,0 0-1,1-1 1,-1 1 0,0 0-1,0-1 1,0 1 0,1 0-1,-1-1 1,0 1 0,0-1 0,0 1-1,0 0 1,0-1 0,0 1-1,0-1 1,0 1 0,0 0 0,0-1-1,0 1 1,0-1 0,25-112 349,-20 89-369,2-11 12,17-50 0,-21 75-6,1 0-1,1 0 1,0 1 0,0 0-1,1 0 1,0 0 0,0 1-1,1-1 1,12-11 0,2 4-9,-1 0 0,2 2 0,0 1 1,0 0-1,27-10 0,-41 20-15,5-4-44,1 2 0,0-1 0,0 2 1,0 0-1,1 1 0,-1 0 0,20-1 0,-31 4 82,-1 0 0,0 0 0,0 1 0,1-1-1,-1 0 1,0 1 0,0 0 0,0-1 0,0 1 0,0 0 0,0 0 0,0 0 0,0 0-1,0 1 1,0-1 0,0 0 0,2 3 0,-2-1 20,0 0 0,0 0 0,0 0 0,0 0 0,0 0 0,-1 0 0,1 1-1,-1-1 1,2 7 0,-1 4 80,-1 0 0,0-1 0,0 1 0,-3 22-1,-1-8-154,-1 0-1,-1 0 0,-2-1 1,0 0-1,-2 0 0,-1 0 1,-13 24-1,18-42-1105,3-7 676,1 1 0,-1-1 0,1 1 0,0-1 0,0 1 0,0-1 1,0 1-1,0 0 0,0 0 0,1-1 0,0 1 0,-1 0 0,1 0 0,0 0 0,1 3 1,-1-6 366,0 1 1,0-1 0,0 0 0,0 1 0,0-1 0,0 0-1,0 0 1,1 1 0,-1-1 0,0 0 0,0 0 0,0 1-1,2 0-520,-2-1 521,0 0 0,1 0 0,-1 1 0,0-1 0,0 0 0,1 0-1,-1 0 1,0 0 0,1 0 0,-1 0 0,0 0 0,1 0-1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31.6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203 81 1568,'-2'1'809,"0"0"0,0 0-1,0 0 1,-7 6 3236,4-2-3237,-9 7 1552,6-8-1792,1 0 1,-1 0 0,0-1 0,-1 0-1,-10 3 1,-16 6 514,29-10-846,-1 0-1,1 0 0,-11 1 0,15-3-149,1 1 1,-1-1-1,0 0 1,0 0-1,0 0 0,0 0 1,0 0-1,1 0 0,-1-1 1,0 1-1,0-1 1,0 1-1,1-1 0,-1 0 1,0 1-1,1-1 0,-3-2 1,3 3-76,1-1 0,0 1 1,0-1-1,-1 1 0,1-1 0,0 0 1,0 1-1,0-1 0,0 1 0,0-1 1,0 0-1,0 1 0,0-1 0,0 0 1,0 1-1,0-1 0,0 1 0,0-1 1,0 0-1,1 1 0,-1-1 0,0 1 1,0-1-1,1 1 0,-1-1 0,0 1 1,1-1-1,0 0 0,12-15-24,-12 15 5,6-8-198,-5 6-116,0 1 1,-1 0-1,1-1 0,1 1 0,-1 0 0,0 0 0,0 1 0,1-1 0,2-1 1,-2 1-281,0 1 0,0 0 1,0-1-1,-1 0 1,1 0-1,-1 0 1,1 0-1,-1 0 1,1 0-1,-1-1 1,0 1-1,0-1 1,0 1-1,2-6 1,15-38-3528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1:55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2400,'4'-5'7946,"-3"10"-7799,0 0 1,-1 0-1,1 0 0,-1-1 0,0 7 0,1 18 186,13 84 703,-11-70-605,15 64 1,1 3 293,-13-91-528,-5-17-150,0 0 0,0-1 0,0 1 0,-1 0 0,1 0-1,-1 0 1,1 0 0,-1 3 0,0-4 278,10-10 992,-8 7-1296,0 0 0,0 0 0,0 0-1,-1 0 1,1-1 0,0 1 0,-1-1-1,0 1 1,1-1 0,0-4 0,11-32-31,-10 31-38,11-37-92,3 1 0,1 0 0,33-54 0,-46 89 74,19-29-108,-22 35 124,-1 1 0,1 0 1,0 0-1,0-1 1,0 1-1,0 1 0,0-1 1,1 0-1,-1 0 1,1 1-1,-1 0 0,5-2 1,-7 3 27,1-1-1,0 1 1,0 0 0,-1 0-1,1 0 1,0 0 0,0 1 0,-1-1-1,1 0 1,0 0 0,-1 0-1,1 0 1,0 1 0,-1-1 0,1 0-1,0 1 1,-1-1 0,1 1-1,0-1 1,-1 1 0,1-1 0,-1 1-1,1-1 1,-1 1 0,1-1-1,0 2 1,9 19-18,-7-15 175,4 13 102,0 1-1,-1 0 0,3 24 1,-4-20 13,13 40 0,18 53 576,-35-112-723,1-1 0,-1 1 0,0 0 1,0 0-1,1 5 0,25-33-10492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52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265 593 2080,'1'-19'7824,"-18"39"-7072,2 0 0,0 1-1,2 0 1,-17 35 0,14-26-351,-20 38 345,-52 139 1,79-173-610,1-1 0,1 2 0,2-1 0,1 0 1,2 1-1,3 59 0,1-79-96,-1 0 1,2 1-1,5 18 1,-6-27 9,1 0 0,0 0 0,0 0-1,0-1 1,1 1 0,0-1 0,0 0 0,9 10 0,-11-14-31,0 0 1,1 0 0,-1 0-1,1 0 1,-1 0 0,1-1-1,-1 1 1,1-1 0,0 0-1,0 1 1,0-1 0,0-1-1,0 1 1,0 0 0,0-1-1,0 1 1,0-1 0,0 0-1,0 0 1,0 0 0,0-1-1,0 1 1,0-1 0,0 1-1,0-1 1,0 0 0,3-2-1,1 0 20,1-1 0,-1 0 0,0-1 0,0 0 0,0 0 0,-1 0 0,0-1 0,9-11 0,16-23 130,-1-2 0,30-58 0,-28 44-173,-21 38-2,5-9-88,0 0 1,11-32-1,-24 52 27,0-2-121,1 0-1,0 1 1,10-17-1,-17 31 160,0-1-1,1 0 0,0 1 0,0-1 0,0 1 0,0 0 0,1 0 0,0-1 0,1 1 0,-1 0 0,1 0 0,0 7 0,1-6 26,-1 0 1,1 0 0,0-1-1,1 1 1,-1 0-1,1-1 1,1 1 0,-1-1-1,1 0 1,0 0 0,6 8-1,-1-5 31,0 0 0,13 10 0,-11-10 31,16 18 1,-24-24-53,0 0 0,0 0 1,-1 0-1,1 0 0,-1 0 0,2 5 1,-3-5-5,1 0 1,0-1-1,0 1 0,0-1 1,1 1-1,-1-1 1,0 1-1,1-1 1,2 3-1,-2-5 12,1 1 0,-1-1 0,1 0 0,-1 0 0,0 0 0,1-1 0,-1 1 0,1-1 0,-1 1 0,5-2 0,1-1 48,-1 0 0,1-1 0,-1 1 0,1-1-1,9-8 1,33-28-41,-20 15 43,46-40-27,-73 62-24,0 0 1,-1 0 0,1 0-1,-1 0 1,0 0 0,0 0-1,0-1 1,0 0 0,-1 1-1,1-1 1,-1 0-1,0 1 1,1-6 0,0-4-34,-1 1 0,-2-25 0,1 9-81,0 26 98,0 0 1,1 0 0,-1 1-1,0-1 1,1 0-1,0 0 1,-1 1 0,2-4-1,5-15 175,-6 14-229,1 0 0,-1 0 0,5-10 0,-5 9-67,-1 7 117,0 0 0,-1 0 0,1 0 0,0 0 1,0 0-1,0 0 0,0 0 0,0 0 0,0 0 0,0 0 0,0 0 0,0 0 0,0 0 0,0 0 0,0 0 0,0 0 0,0 0 0,-1 0 1,1 0-1,0 0 0,0 0 0,0 0 0,0 0 0,0 0 0,0 0 0,0 0 0,0 0 0,0 0 0,0 0 0,0 0 0,0-1 1,0 1-1,0 0 0,0 0 0,0 0 0,0 0 0,0 0 0,0 0 0,0 0 0,0 0 0,0 0 0,0 0 0,0 0 0,0 0 1,0 0-1,0 0 0,-7 4-100,2 7 26,-5 4 174,10-15-94,0 0 0,0 0-1,0 1 1,-1-1 0,1 0 0,0 0-1,0 0 1,0 0 0,-1 1 0,1-1-1,0 0 1,0 0 0,0 0 0,-1 0-1,1 0 1,0 0 0,0 0 0,-1 1-1,1-1 1,0 0 0,0 0 0,-1 0-1,1 0 1,0 0 0,0 0 0,-1 0-1,1 0 1,0 0 0,0-1 0,-1 1-1,1 0 1,0 0 0,0 0 0,-1 0-1,6 3-96,-4-2 93,1 0 1,0 0 0,-1 0 0,1 0 0,0 0 0,0 0 0,3 0 0,-1 0 8,-1 0 1,0 0-1,1-1 1,-1 0 0,1 0-1,-1 0 1,1 0-1,-1 0 1,1 0-1,-1-1 1,1 0 0,-1 0-1,0 0 1,7-3-1,-1-1 1,0-1-1,0 1 0,12-13 1,-8 7-58,12-11 122,-1-2 0,-2-1 0,36-50-1,6-8-12,-18 32 5,60-74 229,-85 97-309,-1-1 0,26-52 0,-33 54-26,14-44 1,-23 57-87,0-1 0,-1 0 0,0 0 1,0-28-1,-4 36-76,-2 8 30,-4 12 51,0 3 53,2 1-1,-4 19 1,-3 10-4,-64 289 100,13-48 373,61-275-324,-12 39 565,-25 64 0,35-107-455,1-2 138,5-8 173,22-28-326,-16 18-272,1 1 0,12-12 0,-10 11 66,-2 3-21,1 0 1,-1 0-1,1 1 1,1 0-1,-1 1 0,19-10 1,-27 16 41,-1 1 1,1-1 0,0 1-1,0-1 1,-1 1-1,1-1 1,0 1-1,0 0 1,-1 0 0,1 0-1,0 0 1,0 0-1,-1 1 1,1-1-1,0 0 1,0 1 0,-1-1-1,1 1 1,0 0-1,-1-1 1,1 1 0,-1 0-1,1 0 1,-1 0-1,1 0 1,-1 0-1,0 1 1,0-1 0,1 0-1,1 3 1,2 4-21,0 0-1,-1 0 1,1 1 0,4 15-1,0-4 131,-7-14-35,1 0 0,0 0 0,1 0 0,-1-1 1,1 1-1,0-1 0,6 6 0,-8-10-16,0 1 1,1 0-1,-1 0 0,1-1 1,-1 1-1,1-1 0,0 0 1,0 0-1,-1 0 0,1 0 1,0 0-1,0-1 0,0 1 1,0-1-1,0 0 0,0 0 1,0 0-1,3 0 0,3-2 18,0 0 0,0 0 0,0 0 0,0-1 0,-1-1-1,1 1 1,-1-2 0,0 1 0,10-8 0,9-8-77,31-29 1,-42 34 37,5-4-72,0-1 1,-1-1-1,22-32 0,-40 49-217,-7 7 85,-12 13 5,-17 24 99,-53 65-8,68-80 156,2 0 1,-20 38 0,37-62-46,-10 23 75,9-24-86,1 1 1,0 0 0,-1-1-1,1 1 1,0 0-1,0 0 1,0-1 0,0 1-1,-1 0 1,1-1-1,0 1 1,0 0 0,0 0-1,1-1 1,-1 1 0,0 0-1,0-1 1,0 1-1,0 0 1,1 0 0,-1-1-1,0 1 1,1-1 0,-1 1-1,1 0 1,0 0-1,0 0 0,-1-1-1,1 0 1,0 0-1,0 0 0,0 0 1,-1 0-1,1 0 0,0 0 1,0 0-1,0 0 0,-1 0 1,1 0-1,0-1 1,0 1-1,-1 0 0,1 0 1,0-1-1,0 1 0,-1 0 1,1-1-1,0 1 1,-1-1-1,1 1 0,0-1 1,-1 1-1,1-1 0,0 0 1,4-4 62,67-48 176,-42 28-331,46-26-1,-75 50 62,1 0 0,-1 0 1,1 1-1,-1-1 0,1 0 0,0 1 0,-1-1 0,1 1 0,0 0 0,-1-1 0,1 1 0,0 0 0,0 0 0,-1 0 0,1 0 0,0 1 0,-1-1 0,1 0 0,0 1 0,-1-1 0,1 1 0,0-1 0,-1 1 0,1 0 0,2 1 0,1 3-19,0-1 0,0 1-1,-1 0 1,1 0-1,5 8 1,13 15-44,-18-24 117,0-1-1,0 0 0,0 1 1,0-2-1,0 1 1,1-1-1,-1 0 1,1 0-1,-1 0 0,1-1 1,0 0-1,0 0 1,0 0-1,0-1 1,9 0-1,-4-1-5,0 0 0,0-1 0,1 0 1,-1-1-1,-1 0 0,1-1 0,12-5 0,-16 5-9,0-1 0,0 1 0,0-1 1,0-1-1,-1 1 0,0-1 0,0 0 0,-1 0 0,0-1 0,0 0 0,4-7 1,5-10 39,19-48 1,-6 0 69,28-111 1,6-122-264,-45 194-203,3-143 0,-21 241-50,0 15 180,-2 7 24,-7 31-19,-8 80-1,15-92 227,-8 77 279,4 1 0,4 0 0,16 164 0,-7-228-162,2 0-1,2 0 1,1-1 0,32 78 0,-27-95-3216,-21-31 340,-29-49-2362,5 8 3259,-4 2 804,-26-35 677,47 67 702,0 0 0,-1 1 0,-20-16 0,14 15 533,-50-40 3420,69 53-4205,0 0-1,0 0 0,0 1 1,0-1-1,0-1 0,-1 1 1,2 0-1,-1 0 0,0 0 1,0 0-1,0-1 0,1 1 1,-1 0-1,0-1 0,1 1 1,-1-1-1,1 1 0,0 0 1,-1-1-1,1 1 0,0-1 1,0 1-1,0-1 1,0 1-1,0-1 0,0 1 1,1-1-1,-1 1 0,0-1 1,1 1-1,-1 0 0,1-1 1,-1 1-1,1-1 0,0 1 1,0 0-1,1-2 0,3-2 45,0 0 0,0 0 0,0 0 0,1 1-1,0 0 1,10-6 0,22-11-171,0 2 0,1 1 1,49-14-1,-52 22-1477,-1 1 0,38-4 0,-59 11-1210,25 1 0,6 6-1045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53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9 850 2976,'-8'-6'5429,"22"-7"-3411,-2 3-1476,54-50 921,-9 9-1230,30-27 146,-87 78-385,1 0 0,-1 1 1,0-1-1,1 1 1,-1-1-1,0 1 0,0-1 1,1 1-1,-1-1 1,0 1-1,0 0 0,0-1 1,1 1-1,-1-1 1,0 1-1,0-1 0,0 1 1,0 0-1,0 0 1,-1 15 144,1-8-19,0 0 0,0 0 0,0 0 0,3 13 0,-2-20-76,-1 1 0,1 0 0,0 0 1,-1 0-1,1 0 0,0-1 0,0 1 0,0 0 0,0-1 0,1 1 0,-1-1 0,0 1 0,1-1 0,-1 0 0,1 1 0,-1-1 0,1 0 0,0 0 1,-1 0-1,1 0 0,0 0 0,0-1 0,3 2 0,6 0 108,-1-1 0,1 0 0,-1-1 0,1-1 0,-1 1 0,1-1-1,-1-1 1,14-3 0,-22 4-106,7-1 19,0-1-1,-1 0 1,0 0 0,0-1-1,0 0 1,0 0 0,0-1-1,-1 0 1,0-1-1,0 1 1,-1-1 0,1 0-1,6-9 1,5-8-72,-1-1 1,22-40-1,47-110 103,-49 96-10,-16 35-72,35-76 293,-44 90-500,-1 0 1,7-34 0,-18 62 141,1 0 0,-1 0 0,0 0 0,0 0 0,0-1 0,1 1 0,-1 0 0,0 0 0,0 0 0,-1-1 0,1 1 0,0 0 0,0 0 0,-1 0 0,1 0 0,-1-2-1,1 2 38,-1 1-1,1 0 0,0 0 0,0 0 0,0 0 1,0 0-1,-1 0 0,1 0 0,0 0 0,0 0 0,0 0 1,-1 0-1,1 0 0,0 0 0,0 0 0,-1 0 0,1 0 1,0 0-1,0 0 0,0 0 0,-1 0 0,1 0 0,0 0 1,0 0-1,0 0 0,0 0 0,-1 0 0,1 0 0,0 0 1,0 1-1,0-1 0,-1 0 0,-9 12-201,5-2 173,0 0 0,1 0 1,0 0-1,1 0 0,-3 14 1,-47 223 25,48-222 18,-34 229 170,19-108-38,-76 334 848,86-441-780,3-10 137,-1 0 1,-22 51-1,30-80-336,-15 26 401,14-25-338,0 0 0,-1 1 0,1-1 0,0 0-1,-1 0 1,1 0 0,-1 0 0,1 0 0,-1 0-1,1 0 1,-1-1 0,-2 2 0,3-2-43,1 0 0,-1 0 0,0 0 0,1 1 0,-1-1 0,0 0 0,1 0 0,-1 0 1,0 0-1,1 0 0,-1 0 0,0 0 0,1 0 0,-1-1 0,0 1 0,1 0 0,-1 0 0,1 0 0,-1-1 0,0 1 1,1 0-1,-1-1 0,1 1 0,-1-1 0,1 1 0,-1 0 0,1-1 0,-1 1 0,1-1 0,-1 0 0,1 1 0,-1-1 1,1 1-1,0-1 0,0 1 0,-1-2 0,0-2 13,0 0 0,0 1-1,0-1 1,1 0 0,-1 0 0,1-6 0,1-5 19,1 0 0,0 0 0,6-22 0,17-45-53,-23 77-5,16-52-18,34-69 0,-41 105 3,0 1-1,1 0 1,1 1-1,1 1 0,0 0 1,26-24-1,-16 22-167,0 1 0,1 2 0,38-21 0,87-36-4985,-145 72 4874,35-15-1526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54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62 231 5472,'-52'-47'2496,"43"16"-2176,13 8-448,9 7 0,13-20-320,5 9 288,18-4-2496,-1 12 1472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55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101 228 2144,'4'-18'604,"-3"10"505,1 0 0,0 0 0,0 0 0,1-7 3149,-13 30-3530,-51 104 1736,50-94-2101,2-8 40,-9 32 1,17-44-346,-1 0-1,1 0 1,0 0-1,1 0 1,-1 1 0,1-1-1,0 0 1,1 0 0,-1 0-1,1 0 1,1 7 0,-1-11-32,-1 0 1,1 0-1,0 0 1,-1 0-1,1 0 1,0 0 0,-1 0-1,1 0 1,0 0-1,0 0 1,0-1 0,0 1-1,0 0 1,0 0-1,0-1 1,0 1-1,0-1 1,0 1 0,0-1-1,0 1 1,0-1-1,1 0 1,-1 1 0,0-1-1,0 0 1,0 0-1,1 0 1,-1 0-1,0 0 1,0 0 0,0 0-1,2-1 1,2 0 67,0 0 1,0 0 0,0-1-1,-1 1 1,9-5 0,-7 3-45,-1-1 0,1 0 0,-1 0 1,0-1-1,0 1 0,-1-1 0,1 0 1,-1 0-1,5-8 0,3-8-56,12-25 0,-23 44 1,30-70-795,-27 80 213,-2 2 564,-2 0-1,1 1 1,-2 18-1,1 18 76,4 7 102,-4-54-142,0 1-1,0 0 1,-1-1-1,1 1 1,0-1-1,0 1 1,1 0-1,-1-1 1,0 1-1,0-1 1,0 1-1,0-1 1,0 1-1,1 0 1,-1-1-1,0 1 1,0-1-1,1 1 1,-1-1-1,1 1 1,-1-1-1,0 0 1,1 1-1,-1-1 1,1 1-1,0 0 1,0-1 4,-1 0-1,1 0 1,0 0-1,0 0 1,0 0-1,-1 0 1,1-1 0,0 1-1,0 0 1,-1 0-1,1 0 1,0-1-1,-1 1 1,1 0-1,0-1 1,1 0 0,2-2 54,-1 0 1,1 0-1,0 0 1,5-7-1,8-16-166,-1 0 0,-1-2-1,19-50 1,11-19-697,-44 94 757,1 1 1,-1-1 0,1 1-1,0-1 1,0 1 0,0 0-1,0-1 1,2-1-1,-3 4 17,0-1-1,-1 1 0,1 0 0,0-1 0,0 1 0,0 0 0,-1-1 0,1 1 0,0 0 1,0 0-1,0 0 0,0 0 0,-1 0 0,1 0 0,0 0 0,0 0 0,0 0 1,0 0-1,-1 0 0,1 1 0,0-1 0,0 0 0,-1 1 0,1-1 0,0 0 0,0 1 1,-1-1-1,1 1 0,0-1 0,-1 1 0,2 0 0,8 9-38,0 1 0,13 17 0,-14-17 210,0 0-1,14 12 0,-19-19-96,0-1 0,0 0 0,1 0 0,-1 0 0,1-1 0,0 0 0,-1 0 0,1 0 0,0 0 0,7 1 0,-4-2 15,1 1-1,-1-1 0,1-1 1,-1 1-1,1-2 0,-1 1 1,1-1-1,0 0 0,-1-1 1,0 0-1,1 0 0,-1-1 1,0 0-1,0 0 0,-1-1 1,1 0-1,-1-1 0,1 1 1,-1-1-1,-1-1 0,1 1 1,-1-1-1,8-9 0,-5 2 12,0-1-1,-1 1 0,0-1 1,6-19-1,-11 25-105,0 0 0,0 0-1,-1-1 1,0 0 0,-1 1 0,0-1-1,0 0 1,-1 1 0,0-14 0,0 21 3,0 0 0,0 1 0,0-1 1,0 0-1,-1 0 0,1 1 0,0-1 1,0 0-1,0 0 0,-1 0 0,1 1 0,0-1 1,-1 0-1,1 1 0,0-1 0,-1 0 0,1 1 1,-1-1-1,1 0 0,-1 1 0,1-1 1,-1 1-1,0-1 0,1 1 0,-1 0 0,0-1 1,1 1-1,-1-1 0,0 1 0,0 0 1,1 0-1,-1-1 0,0 1 0,0 0 0,1 0 1,-2 0-1,0 0-4,-1 1 0,1 0 0,0 0 0,0 0 0,0 0 0,0 0 0,1 0 1,-1 0-1,0 0 0,0 1 0,1-1 0,-1 1 0,1-1 0,-3 4 0,-8 11-56,0 0-1,1 1 1,1 0 0,-12 28-1,7-8 193,-14 51 0,27-79-6,-1 0-1,2 0 0,0 0 1,0 1-1,0-1 1,1 0-1,2 16 0,-1-20-8,0 0-1,0 0 0,0 0 1,1 0-1,0 0 0,0-1 0,0 1 1,1-1-1,-1 1 0,1-1 1,0 0-1,0 0 0,0 0 0,1-1 1,5 5-1,-5-4-23,2 0 0,-1 0 0,0-1-1,1 0 1,-1 0 0,1 0 0,0-1 0,0 1-1,0-1 1,0-1 0,1 1 0,-1-1 0,0-1-1,1 1 1,-1-1 0,0 0 0,12-1 0,-2-3-23,0 0 1,0-1-1,0-1 0,-1 0 1,18-10-1,35-26-3293,-32 22 1395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5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84 3072,'0'-1'106,"0"0"1,-1-1-1,1 1 0,0-1 1,0 1-1,0 0 0,-1-1 1,2 1-1,-1-1 1,0 1-1,0-1 0,0 1 1,1 0-1,-1-1 0,1 1 1,-1-1-1,1 1 1,-1 0-1,1 0 0,0-1 1,0 1-1,1-2 0,4-7 1576,2-11 3884,-12 33-4348,-26 71 283,-35 160 0,64-241-1480,-1 10 107,0 0 1,0 14-1,2-23-66,0 0-1,0 0 1,1 0-1,-1 0 1,1-1-1,-1 1 0,1 0 1,0 0-1,0-1 1,0 1-1,0 0 1,1-1-1,-1 1 1,4 4-1,-4-6-34,0 0 0,0 0 1,1 0-1,-1 0 0,0-1 0,1 1 0,-1 0 0,0-1 0,1 1 1,-1 0-1,1-1 0,-1 0 0,1 1 0,-1-1 0,1 0 0,-1 0 1,1 0-1,0 0 0,-1 0 0,1 0 0,-1 0 0,1-1 0,-1 1 1,1 0-1,-1-1 0,1 1 0,-1-1 0,2-1 0,4-1 47,-1 0-1,-1-1 0,1 0 0,0 0 0,5-6 1,0-1-10,-1 0 0,0 0 0,-1-1 0,13-22 0,24-55-95,-10 17-82,-17 46-2,-18 25 93,0 0-1,0 0 0,-1 0 1,1 0-1,0 0 1,1 0-1,-1 0 0,0 0 1,0 0-1,0 1 1,0-1-1,1 1 0,-1-1 1,0 1-1,0-1 1,1 1-1,-1 0 0,2-1 1,-2 2 4,0 0 0,-1-1 1,1 1-1,0 0 0,0 0 1,-1 0-1,1-1 0,-1 1 1,1 0-1,-1 0 1,1 0-1,-1 0 0,0 0 1,1 0-1,-1 0 0,0 0 1,0 0-1,0 1 0,0-1 1,0 0-1,0 1 0,1 3-25,7 52-187,7 33 374,-14-82-86,1-1 0,0 1-1,1 0 1,0 0-1,0-1 1,0 0 0,1 1-1,0-1 1,6 6-1,-10-13-41,0 1-1,1-1 1,-1 0-1,0 1 0,1-1 1,-1 0-1,1 0 1,-1 1-1,0-1 0,1 0 1,-1 0-1,1 0 0,-1 0 1,1 1-1,-1-1 1,0 0-1,1 0 0,-1 0 1,1 0-1,-1 0 1,1 0-1,-1 0 0,1-1 1,-1 1-1,1 0 1,-1 0-1,1 0 0,-1 0 1,0 0-1,1-1 0,-1 1 1,1 0-1,-1 0 1,0-1-1,1 1 0,-1 0 1,0-1-1,1 1 1,-1 0-1,0-1 0,0 1 1,1 0-1,-1-1 0,0 1 1,1-1-1,12-24 284,-10 19-298,10-24 50,-1 0-1,15-58 1,-9 25-11,-9 34-106,1 2-1,1-1 0,16-28 1,-25 54 11,-1 0-1,1 0 1,-1 0 0,1 0 0,0 0-1,0 0 1,0 0 0,3-2 0,-4 3 46,-1 1 1,1 0-1,-1 0 0,1 0 0,-1-1 1,1 1-1,-1 0 0,1 0 1,-1 0-1,1 0 0,-1 0 1,1 0-1,-1 0 0,1 0 1,-1 0-1,1 0 0,-1 0 1,1 0-1,0 0 0,0 1 6,0-1 0,-1 1 0,1 0 1,0-1-1,-1 1 0,1-1 0,-1 1 0,1 0 0,-1-1 0,1 1 0,-1 0 0,1 0 0,-1-1 0,0 1 1,1 0-1,-1 1 0,3 9-27,0 0 1,-1 1-1,0-1 1,0 22 0,-5 49-32,2-69 55,-3 30 30,-1 0 0,-2 0 0,-22 73 0,27-110 32,-1 1 0,1-1-1,-1 0 1,0-1-1,0 1 1,-1 0-1,1-1 1,-1 0-1,-1 0 1,1 0-1,-8 6 1,11-10-47,1-1 0,-1 0 0,1 1 0,0-1 0,-1 0 0,1 0 0,-1 1 1,1-1-1,-1 0 0,0 0 0,1 0 0,-1 0 0,1 0 0,-1 1 0,1-1 0,-1 0 0,1 0 0,-1-1 0,1 1 0,-1 0 0,1 0 0,-1 0 0,1 0 0,-1 0 0,0 0 1,1-1-1,0 1 0,-1 0 0,1-1 0,-1 1 0,1 0 0,-1-1 0,1 1 0,-1 0 0,1-1 0,0 1 0,-1-1 0,1 1 0,0 0 0,0-1 0,-1 1 0,1-1 0,0 1 1,0-1-1,0 1 0,-1-1 0,1 1 0,0-1 0,0 0 0,-1-2-21,1 1 0,-1 0 0,1 0 0,-1 0-1,1-1 1,0 1 0,0 0 0,0 0 0,0 0 0,1-5 0,0 6-1,0-1-1,0 0 1,0 1-1,0-1 1,0 1-1,0-1 1,1 1-1,-1-1 1,0 1 0,1 0-1,-1 0 1,1 0-1,0 0 1,-1 0-1,1 0 1,0 0-1,-1 0 1,4 0-1,3-2-17,1 2 0,-1-1-1,10 0 1,1 0-15,28-6 96,0-2-1,0-2 0,71-30 1,-104 36-16,0-1 0,0 0 0,0-2 0,-1 1 0,0-2 0,-1 0 0,0 0-1,11-13 1,-19 18-39,0 0 0,1 0 0,-1-1 0,-1 1 0,1-1-1,-1 0 1,0 0 0,-1 0 0,0 0 0,1-1 0,-2 1 0,1-1-1,-1 1 1,0-1 0,0 0 0,-1 1 0,0-1 0,0 0-1,-1 0 1,-2-12 0,2 16-34,0 0-1,1 0 1,-2 0-1,1 0 1,0 0-1,-3-4 1,4 7 26,-1-1 0,1 1 0,-1-1 1,1 0-1,-1 1 0,0-1 0,1 1 0,-1 0 0,0-1 0,1 1 0,-1-1 1,0 1-1,0 0 0,1 0 0,-1-1 0,0 1 0,0 0 0,0 0 0,1 0 1,-1 0-1,0 0 0,0 0 0,0 0 0,1 0 0,-1 0 0,0 0 0,0 0 1,0 1-1,1-1 0,-1 0 0,-1 1 0,-2 1-4,0 1 1,-1-1-1,1 1 1,0 0-1,0 0 0,1 1 1,-1-1-1,1 1 0,-1 0 1,1-1-1,0 2 1,-3 5-1,-4 6 2,2 1 0,-8 19 0,11-23 150,0 0 0,1-1 0,1 2 0,0-1 1,0 0-1,0 19 0,3-27-85,0 0 0,0 0 0,1 0 0,0 0 0,0 0 0,0-1 1,0 1-1,1 0 0,-1-1 0,1 1 0,0-1 0,1 0 0,-1 1 0,1-1 0,0 0 0,0 0 0,0-1 0,0 1 0,1-1 1,0 0-1,6 5 0,-4-4-3,1 0 0,0-1 0,0 1 0,1-2 0,-1 1 0,1-1 1,-1 0-1,1 0 0,0-1 0,0 0 0,0-1 0,11 0 0,4-2-1015,1 0-1,42-12 0,-9 2-871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58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1161 1248,'-42'26'747,"40"-25"-579,1 0-1,0-1 1,0 1 0,0 0 0,0 0 0,0 0 0,0 0 0,0 0 0,0 0 0,1 0 0,-1 0 0,0 5 1656,1-5-1782,0-1 1,1 0-1,-1 0 1,0 0-1,0 0 0,0 0 1,12-3 2060,-2-3-1637,1 0 1,-1-1-1,0 0 0,0-1 0,-1 0 0,11-11 0,-14 13-294,79-80 369,-4-4 1,-3-3-1,67-108 0,-121 160-512,-1 0-1,31-79 1,-51 111-115,1 0 1,10-17 0,-14 26 77,0 0 0,0 0 0,0 0 1,0 0-1,1 0 0,-1 0 1,0 0-1,0 0 0,0 0 0,0 0 1,0 0-1,0 0 0,0 1 1,0-1-1,0 0 0,0 0 0,0 0 1,0 0-1,0 0 0,0 0 1,0 0-1,1 0 0,-1 0 0,0 0 1,0 0-1,0 0 0,0 0 1,0 0-1,0 0 0,0 0 0,0 0 1,0 0-1,0 0 0,0 0 1,0 0-1,0 0 0,1-1 1,-1 1-1,0 0 0,0 0 0,0 0 1,0 0-1,0 0 0,0 0 1,0 0-1,0 0 0,0 0 0,0 0 1,0 0-1,0 0 0,0 0 1,0 0-1,0 0 0,0 0 0,0-1 1,0 1-1,0 0 0,0 0 1,0 0-1,0 0 0,0 0 0,0 0 1,0 0-1,0 0 0,0 9-140,-5 13 104,1-11 70,-39 141 268,34-112 58,-8 75 0,15-87-28,1 0 0,1 1 0,6 36 0,-6-62-206,1 1 0,0-1 0,0 0 1,0 0-1,2 6 0,-2-9-83,-1 1 0,0 0 1,1-1-1,-1 1 1,1 0-1,-1-1 0,1 1 1,-1-1-1,1 1 0,0 0 1,-1-1-1,1 1 1,0-1-1,-1 0 0,1 1 1,0-1-1,-1 0 0,2 1 1,-1-1-5,0 0 0,0 0 0,-1 0 0,1 0 0,0 0 0,0 0 0,0 0 0,0-1 0,0 1 0,-1 0 0,1 0 0,0-1 0,0 1 0,-1-1 1,1 1-1,0-1 0,1 0 0,1-1 30,-1-1 1,1 0 0,0 0-1,-1 0 1,4-4-1,35-62 278,8-11-203,10 1-94,24-36-84,10-38 45,84-192-1,-165 322-13,-8 15 81,0 0 1,0-1 0,-1 1-1,4-13 1,-7 16-45,0 5-26,0 0-1,0 0 1,0-1 0,0 1 0,0 0-1,0 0 1,0 0 0,-1 0-1,1 0 1,0 0 0,0 0-1,0 0 1,0 0 0,0-1 0,0 1-1,0 0 1,0 0 0,0 0-1,0 0 1,0 0 0,0 0-1,0 0 1,0 0 0,0 0-1,0 0 1,-1 0 0,1 0 0,0 0-1,0 0 1,0 0 0,0 0-1,0 0 1,0-1 0,0 1-1,0 0 1,0 0 0,0 0 0,-1 0-1,1 0 1,0 0 0,0 0-1,0 0 1,0 1 0,0-1-1,0 0 1,0 0 0,0 0-1,0 0 1,-1 0 0,1 0 0,0 0-1,0 0 1,0 0 0,0 0-1,0 0 1,0 0 0,0 0-1,0 0 1,0 0 0,0 0 0,0 0-1,0 1 1,0-1 0,0 0-1,-1 0 1,1 0 0,0 0-1,0 0 1,-5 7-18,0 0 0,0 0 0,0 1 0,-5 13-1,-84 191 271,20-41-40,32-76 63,-42 137 0,57-142 445,22-74-243,14-29-30,1-5-315,16-24-58,31-39-1,-47 69-143,0 0-1,1 1 1,0 0 0,1 1-1,0 0 1,1 1-1,23-14 1,-33 21 17,1 0 0,0 1 0,0-1 1,0 1-1,0 0 0,0 0 0,0 0 0,0 0 1,0 1-1,0 0 0,0-1 0,0 2 0,6 0 1,-7-1 25,0 1 1,0 0 0,-1 0 0,1 1-1,0-1 1,-1 1 0,1-1 0,-1 1 0,0 0-1,1 0 1,-1 0 0,0 0 0,0 0 0,0 0-1,-1 1 1,1-1 0,0 1 0,2 4-1,16 39 74,8 13 232,-25-54-286,-1-1 74,1 1-1,-1-1 1,1 0 0,0 0-1,5 5 1,-7-8-46,0-1 1,0 1-1,-1 0 1,1-1 0,0 1-1,0-1 1,0 0-1,-1 1 1,1-1-1,0 0 1,0 1-1,0-1 1,0 0-1,0 0 1,0 0-1,0 0 1,0 0-1,0 0 1,-1 0-1,1 0 1,0 0-1,0 0 1,0 0-1,0-1 1,0 1-1,0 0 1,0-1-1,-1 1 1,1-1-1,0 1 1,0-1-1,0 1 1,-1-1 0,1 1-1,0-1 1,0-1-1,2-1-42,0 0-1,-1 0 1,0-1 0,0 1-1,0-1 1,0 0 0,0 0-1,-1 1 1,1-1 0,-1 0-1,0 0 1,0 0 0,-1-1-1,1 1 1,-1 0 0,0 0-1,0 0 1,0 0 0,-1 0-1,1 0 1,-1-1 0,0 1-1,0 0 1,-1 1 0,-2-8-1,3 10 9,1 1 1,-1-1-1,1 0 0,0 1 0,-1-1 0,1 1 0,-1-1 0,0 1 0,1-1 0,-1 1 0,1 0 0,-1-1 0,0 1 0,1 0 0,-1-1 0,0 1 1,1 0-1,-1 0 0,0-1 0,1 1 0,-1 0 0,0 0 0,1 0 0,-1 0 0,0 0 0,0 0 0,1 0 0,-1 0 0,0 0 0,1 1 1,-1-1-1,0 0 0,0 0 0,1 1 0,-1-1 0,1 0 0,-1 1 0,0-1 0,1 1 0,-1-1 0,0 1 0,-1 1 1,1-1 1,-1 1-1,1-1 0,-1 1 0,1 0 0,0-1 0,0 1 0,0 0 0,0 0 1,0 0-1,0 0 0,1 0 0,-2 4 0,2 0 22,-1 0 0,1 0 0,1 0-1,-1 0 1,1 0 0,0 0 0,1 0 0,-1 0-1,1 0 1,1 0 0,-1 0 0,4 6 0,-3-8 4,-1 1 0,1-1 1,0 0-1,1 0 0,-1 0 1,1 0-1,-1-1 1,1 0-1,0 1 0,0-1 1,1-1-1,-1 1 0,0 0 1,1-1-1,6 2 0,0-1-141,1-1-1,0 0 0,-1-1 0,1 0 0,0-1 0,0 0 1,-1-1-1,1 0 0,16-5 0,8-3-2603,56-22-1,-42 15 818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5:58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 7296,'-26'-8'3328,"65"12"-2912,2 0 768,2-1-736,27-3 544,5 8-576,38-16-32,2 5-224,30-5-2848,-14 8 1472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6:16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51 3072,'3'-23'976,"-3"22"-939,0 0 0,0 0 0,0 0 0,0 0 1,0 0-1,0 0 0,1 0 0,-1 1 0,0-1 0,1 0 1,-1 0-1,1 0 0,-1 0 0,6-13 6201,-16 27-4071,-14 25-1194,1 9-322,-19 51-1,25-54-831,7-9-3147,9-23 1478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6:16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 4992,'-5'19'2240,"-13"40"-1952,2-32 2176,6 4-1408,-11 8 928,3 0-1184,-8 0-224,12 0-352,1-4 64,9-1-192,0-6-2368,8-4 1248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6:18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1200 3808,'3'-2'300,"0"0"1,-1 0 0,1 0-1,0 1 1,0-1-1,0 1 1,0-1-1,4 0 1,19-9 716,-9-1-625,-1-1 0,-1 0 0,0-1-1,19-22 1,-29 30-335,98-121 399,-40 45-389,152-167-24,-183 213-14,0-1 0,-3-1 1,48-81-1,-61 87 49,-1-1 1,17-51-1,-28 69 49,0-1 0,0 1-1,-2-1 1,0 0 0,-1 0 0,-1 0-1,0 1 1,-3-20 0,3 31-79,0 0 1,-1 0-1,0 0 0,0 0 1,0 1-1,0-1 0,0 0 1,-1 1-1,0-1 0,0 1 1,0-1-1,0 1 0,0 0 1,-1-1-1,-3-2 0,5 5-31,0 0 0,-1-1 0,0 1-1,1 0 1,-1 0 0,0 1 0,1-1-1,-1 0 1,0 0 0,0 1 0,0-1-1,1 1 1,-1 0 0,0-1 0,0 1-1,0 0 1,0 0 0,-2 1 0,0-1 9,0 1 0,1 0 0,-1 0 0,1 1 0,-1-1 0,1 1 0,-1 0 0,-4 3 0,-2 3 67,1 0 0,-1 0 0,2 1 1,-13 15-1,-2 7 195,2 2-1,1 0 1,1 1-1,2 1 1,2 1-1,1 0 1,-11 46 0,6-1 194,3 0 1,-6 108 0,21-179-448,-4 117 203,5-112-153,1-1-1,1 0 0,0 0 1,1 0-1,1 0 1,8 22-1,-10-31-31,0-1 0,1 1 0,-1-1 0,1 1 1,0-1-1,0 0 0,1 0 0,-1 0 0,1 0 0,0-1 0,0 0 0,0 0 0,0 0 0,0 0 0,1 0 0,-1-1 0,1 0 1,0 0-1,0 0 0,7 1 0,-2-2-55,1 0 0,0-1 0,0-1 0,0 1 0,-1-2 0,1 0 0,0 0 0,-1-1 0,1 0 0,-1-1 0,12-6 0,-3 1-161,0-1 0,-1-1 1,0-1-1,29-25 0,12-23-162,99-126 0,-127 146 421,-18 17-298,-11 20-93,-8 16 24,-42 78 918,-15 29 834,-3 39-804,64-156-657,1 0-1,0-1 1,0 1 0,0 0-1,0 0 1,1 0 0,-1 1-1,1-1 1,0 0 0,0 0-1,0 0 1,0 0 0,1 0-1,-1 0 1,2 6 0,-2-9-7,1 1 0,-1-1 1,0 1-1,0-1 1,1 0-1,-1 1 0,0-1 1,1 0-1,-1 1 0,0-1 1,1 0-1,-1 1 0,1-1 1,-1 0-1,0 0 0,1 0 1,-1 1-1,1-1 1,-1 0-1,1 0 0,-1 0 1,1 0-1,-1 0 0,1 0 1,-1 0-1,0 0 0,1 0 1,-1 0-1,1 0 0,-1 0 1,1 0-1,-1 0 1,1 0-1,-1 0 0,1-1 1,-1 1-1,0 0 0,1 0 1,-1-1-1,1 1 0,0-1 1,15-11 186,-15 11-177,6-6-22,-1-1 1,1 0-1,-1 0 1,-1-1-1,6-9 0,5-9-271,-8 10 109,-7 14 122,0 1 1,0 0-1,0 0 0,0-1 1,1 1-1,-1 0 0,1 0 1,-1 0-1,1 0 0,2-2 1,-4 4 33,0 0 0,0 0-1,0 0 1,1 0 0,-1 0 0,0 0 0,0 0 0,0 0 0,0 0 0,1 0 0,-1 0 0,0 0-1,0 0 1,0 0 0,1 0 0,-1 0 0,0 0 0,0 0 0,0 0 0,0 0 0,1 0 0,-1 0-1,0 1 1,0-1 0,0 0 0,0 0 0,0 0 0,1 0 0,-1 0 0,0 0 0,0 1-1,0-1 1,0 0 0,0 0 0,0 0 0,0 0 0,1 0 0,-1 1 0,0-1 0,0 0 0,0 0-1,0 0 1,0 1 0,2 7-59,-2-8 49,3 29-283,2 14 201,-4-41 100,-1 0 0,1 1 1,-1-1-1,1 0 0,0 0 0,0 0 0,0 0 1,1 0-1,-1 0 0,0 0 0,1 0 0,-1 0 1,1-1-1,2 3 0,-1-2 35,1 0 0,-1 0 1,1 0-1,0-1 0,-1 1 0,1-1 0,0 0 0,0 0 0,0-1 1,0 1-1,0-1 0,0 1 0,0-2 0,8 0 0,-2 0 38,1-2-1,0 1 1,-1-1-1,11-5 0,-9 3-22,1 0-1,-1-1 0,-1 0 1,1-1-1,-1-1 1,0 0-1,-1 0 0,0-1 1,0 0-1,9-12 0,11-18 14,-1-1 0,39-76 0,-35 47-24,-4-1 1,-2-2 0,25-110-1,-50 174-36,40-170 15,-34 137-172,-2-1 0,1-57 0,-9 74-245,-2 20 174,-2 14 77,1 4 77,0 1-1,1 1 1,0-1-1,-2 24 1,-3 12-1,7-43 64,-41 233 229,21-4-11,20-2 321,3-213-446,1 1 1,1-1 0,1 1-1,1-1 1,1 0 0,0-1-1,12 23 1,-17-39-69,1 0 0,0-1 1,0 1-1,0-1 0,1 0 0,-1 0 1,1 0-1,0 0 0,0 0 0,0 0 1,0-1-1,0 0 0,1 1 0,-1-1 1,1 0-1,0-1 0,-1 1 0,1-1 1,0 1-1,0-1 0,0 0 0,0 0 1,0-1-1,0 1 0,0-1 0,0 0 0,0 0 1,0-1-1,0 1 0,0-1 0,0 0 1,0 0-1,0 0 0,-1 0 0,1-1 1,0 1-1,0-1 0,3-2 0,5-4-29,0 0-1,-1 0 1,0-1-1,-1 0 1,1-1-1,-2 0 1,1-1-1,-2 0 0,1 0 1,-2-1-1,1 0 1,-2 0-1,1-1 1,-2 0-1,0 0 1,0 0-1,-1 0 1,3-21-1,-6 30-26,-1 0-1,1 0 1,-1 0-1,0 0 1,0-1-1,0 1 1,0 0-1,-1 0 1,0 0 0,0 0-1,-1-5 1,1 8 22,1 1 1,0-1 0,0 1-1,-1-1 1,1 1 0,0 0-1,0-1 1,-1 1-1,1-1 1,0 1 0,-1 0-1,1-1 1,-1 1 0,1 0-1,-1-1 1,1 1 0,0 0-1,-1-1 1,1 1-1,-1 0 1,1 0 0,-1 0-1,0 0 1,1-1 0,-1 1-1,1 0 1,-1 0 0,1 0-1,-1 0 1,1 0-1,-1 0 1,1 0 0,-1 1-1,1-1 1,-1 0 0,1 0-1,-1 0 1,1 0 0,-1 1-1,1-1 1,-1 0-1,0 1 1,-2 1-50,-1 0 0,1 1-1,0-1 1,-5 6 0,-4 7 23,1 1 0,0 0 0,1 0 0,1 1 0,0 1 0,1-1 0,-7 26 0,14-39 54,0-1-1,0 1 1,0 0-1,1-1 1,-1 1 0,1 0-1,0-1 1,0 1-1,0 0 1,1 0 0,-1-1-1,2 6 1,-1-7-1,0 0 1,0 0-1,0 0 1,0 0-1,0-1 1,0 1-1,0 0 1,1-1-1,-1 1 1,1-1 0,-1 1-1,1-1 1,-1 0-1,1 0 1,0 1-1,0-1 1,-1-1-1,1 1 1,0 0-1,0 0 1,0-1-1,0 1 1,4 0-1,4 0 44,0 0 0,0-1 0,0 0 0,0-1-1,0 0 1,0-1 0,0 0 0,0 0-1,11-5 1,-6 2 1,0-2 1,0 0-1,-1 0 0,25-19 0,-23 13 3,-1-1-1,0 0 1,23-32 0,-9 11-43,-28 35-23,3-5-82,0 1-1,0-1 1,7-4-1,-10 8 82,-1 1 0,1 0 0,-1-1 0,1 1 0,-1-1 0,1 1 0,-1-1 0,1 1 0,0 0 0,-1 0 0,1-1 0,0 1 0,-1 0 0,1 0 0,-1 0 0,1-1 0,0 1 0,-1 0 0,1 0 0,0 0 0,-1 0 0,1 0 0,0 0 0,-1 1 0,1-1 0,0 0 0,-1 0 0,1 0 0,0 1 0,-1-1 0,1 0 0,-1 0 0,1 1 0,0-1 0,-1 1 0,1-1 0,-1 0 0,1 1 0,-1-1 0,0 1 0,1-1 0,0 2 0,1 2 54,0 1 0,-1 0 0,1 0 1,-1-1-1,0 1 0,0 0 0,-1 0 0,0 7 0,-2 44 220,0-31-94,1-8-63,0-1 0,-1 1 0,-1-1 0,-1 1 0,-5 16 0,8-32-84,1 0 0,-1 0 0,1 0 0,-1 0 0,0 0 0,0 0 0,1-1-1,-1 1 1,0 0 0,0 0 0,0 0 0,0-1 0,0 1 0,0-1 0,0 1 0,0-1 0,0 1-1,0-1 1,0 1 0,0-1 0,-2 0 0,2 1-17,0-1 0,1 0-1,-1 0 1,0 0 0,1 0 0,-1 0 0,0-1 0,1 1-1,-1 0 1,0 0 0,1 0 0,-1-1 0,0 1-1,1 0 1,-1-1 0,0 1 0,1 0 0,-1-1-1,1 1 1,-1-1 0,1 1 0,-1-1 0,1 1-1,-1-1 1,1 1 0,0-1 0,-1 0 0,1 1-1,0-1 1,-1 1 0,1-1 0,0 0 0,0 1-1,0-1 1,-1 0 0,1 0 0,0-2-17,-1 0 0,1 1 0,0-1 0,-1 1-1,1-1 1,0 0 0,1 1 0,-1-1 0,0 0 0,1 1 0,0-1 0,1-4 0,0 4-14,0 0 1,1 0-1,-1 0 0,1 0 1,-1 0-1,1 1 1,0 0-1,6-5 1,17-12-207,45-30 320,-54 40-41,0-2 0,-2 0 0,1-1 0,-1 0 0,-1-1 0,0-1-1,-1 0 1,-1-1 0,0 0 0,17-30 0,66-160 499,-84 177-606,0 1 20,11-41 0,-19 58-10,-1-1 1,0 0-1,-1 0 0,0 0 0,-1 0 0,-2-20 0,2 30 34,0 0 1,0 1-1,0-1 0,0 1 1,0-1-1,0 1 0,0-1 1,0 1-1,0-1 0,-1 1 1,1-1-1,0 1 0,0-1 1,-1 1-1,1-1 0,0 1 1,0-1-1,-1 1 0,1 0 1,0-1-1,-1 1 0,1 0 0,-1-1 1,1 1-1,-1 0 0,1-1 1,-1 1-1,0 0-3,0 0 1,1 0-1,-1 0 0,0 1 0,1-1 1,-1 0-1,0 1 0,1-1 0,-1 0 1,1 1-1,-1-1 0,1 1 1,-1-1-1,0 1 0,1-1 0,0 1 1,-2 0-1,-2 4-19,0 1 0,1 0 0,-6 10 1,1 4 18,1 0 1,1 0-1,1 1 0,1-1 1,-3 40-1,4-35 21,-14 173 121,17-156-98,1 0 0,11 75 1,-8-99 55,0-1 1,1 0 0,1 0 0,9 17 0,-12-26-232,1 0-1,1-1 1,-1 0 0,1 0 0,1 0 0,-1 0 0,1-1-1,0 0 1,0 0 0,11 7 0,-16-12-116,11 4-615,-3-6-2798,-25-21-5733,-13 0 5285,-25-20 1103,47 36 3296,1 0 1,-1-1 0,1 1 0,1-1-1,-1-1 1,1 1 0,-5-12 0,-2-6 1868,-8-26 0,10 26-1338,5 11-182,0 0-1,0-1 0,1 0 1,1 0-1,1 0 1,-2-25-1,4 33-450,1 0 0,-1-1-1,1 1 1,1 0 0,-1-1-1,1 1 1,1 0 0,-1 0-1,1 1 1,0-1 0,1 0-1,0 1 1,0 0 0,0 0 0,10-11-1,1 3-110,0 1 0,0 1 0,1 1 0,1 0 0,0 0 0,1 2 0,24-10 0,47-13-1501,0 7-3942,-61 19 2825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1:57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13 182 1824,'-1'1'227,"0"0"0,0 0-1,0-1 1,0 1 0,0 0 0,1 0-1,-1 0 1,0 0 0,0 0 0,1 0 0,-1 1-1,1-1 1,-1 0 0,1 0 0,-1 0 0,1 1-1,0-1 1,-1 0 0,1 0 0,0 2-1,5 33 3513,-5-34-3623,0-1 0,0 1 0,1 0 0,-1-1 0,1 1 0,-1-1 0,1 1 0,-1-1 0,1 1 0,0-1 0,0 1 0,0-1 0,0 1 0,0-1 0,0 0 0,0 0 0,2 2 0,-2-2-63,0-1-1,0 1 1,-1 0-1,1-1 0,0 1 1,0-1-1,0 1 1,0-1-1,0 1 0,1-1 1,-1 0-1,0 1 1,0-1-1,0 0 0,0 0 1,0 0-1,0 0 0,0 0 1,0 0-1,1 0 1,-1 0-1,0-1 0,0 1 1,0 0-1,2-2 1,1 0 57,-1 0 0,1-1 0,-1 0 0,1 0 1,-1 0-1,0 0 0,0-1 0,3-4 0,18-33 35,-19 31-113,58-116 88,-52 102-192,2-14-339,-13 38 410,0 0 0,0 0-1,0 0 1,0 0 0,-1 0 0,1 0 0,0 0-1,0 0 1,0 0 0,0 0 0,0 0 0,0 0-1,0 0 1,0 0 0,-1 0 0,1 0 0,0 0-1,0 0 1,0 0 0,0 0 0,0 0 0,0 0-1,0 0 1,0 0 0,-1 0 0,1 0 0,0-1-1,0 1 1,0 0 0,0 0 0,0 0 0,0 0-1,0 0 1,0 0 0,0 0 0,0 0 0,0 0-1,0 0 1,0-1 0,0 1 0,0 0 0,0 0-1,0 0 1,0 0 0,-1 0 0,1 0 0,0 0 0,0 0-1,0-1 1,1 1 0,-1 0 0,0 0 0,0 0-1,0 0 1,0 0 0,0 0 0,0 0 0,-2 3 63,1 0 0,0 1 0,0-1 1,0 1-1,0-1 0,1 1 0,-1 0 1,1-1-1,0 5 0,-3 19 126,-2 9 75,2-1-1,1 1 1,3 45-1,0-16-96,-1 124 698,5-148-800,-5-41-5,0 1-49,0-1 0,0 0 0,0 0 0,0 0 0,0 1-1,0-1 1,0 0 0,0 0 0,0 1 0,0-1 0,0 0 0,0 0 0,0 0 0,0 1 0,0-1 0,0 0 0,0 0 0,1 0 0,-1 0 0,0 1 0,0-1 0,0 0 0,0 0 0,0 0 0,1 0 0,-1 0 0,0 1 0,0-1 0,0 0 0,0 0 0,1 0 0,-1 0 0,0 0 0,0 0 0,0 0 0,1 0 0,-1 0-1,1 1 66,-1 8 741,-3-7-820,-1 0 1,0-1-1,0 1 1,0-1-1,-8 2 0,0 1 101,1-1-122,1 0-1,-1-1 1,1-1 0,-1 1 0,1-2 0,-13 0 0,85 0 447,149 5 142,-197-5-512,-1 0-1,23-3 1,5 0-3390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6:19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91 8128,'-25'-24'3680,"59"16"-3168,-4 5-96,11-1-320,19-9 544,2 7-384,30-7 32,5 6-160,12-1-1632,-4 3 800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6:20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4480,'5'-9'1028,"0"0"1492,-4 10-2369,-1-1-1,1 0 1,-1 0 0,1 0 0,-1 0 0,1 0 0,-1 0-1,1 0 1,-1 1 0,1-1 0,-1 0 0,1 0 0,-1 1-1,0-1 1,1 0 0,-1 1 0,1-1 0,-1 0 0,0 1-1,1-1 1,-1 1 0,0-1 0,1 1 0,1 2 218,0 0 0,0 0 1,-1 1-1,1-1 0,-1 1 1,1-1-1,-1 0 0,1 5 1,4 30 918,-5-33-1100,0 28 242,-1-26-350,0-1 1,1 0-1,0 1 0,-1-1 0,2 0 0,2 9 0,0-5 379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6:21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3904,'0'-8'1760,"10"24"-1536,-10-8 1728,3 4-1120,-3 7 1568,5 9-1376,-5-2 0,0 1-640,0 1-96,5-4-192,-2-1 160,7-4-160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6:22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13 672 3808,'-3'2'421,"-7"4"3051,11-15 361,7-8-2577,-8 16-1092,6-10 68,0 1-1,1 0 1,0 0-1,0 0 1,9-8 0,49-43 364,-25 24-304,6-10 108,65-85 0,-105 123-322,39-47 116,-39 49-137,0 1 0,1 0 0,0 1 0,-1-1 0,2 1 0,6-4 0,-12 8-28,-1 0-1,0 1 0,0-1 0,0 1 0,1-1 0,-1 1 0,0-1 0,0 1 0,1 0 0,-1-1 0,0 1 0,1 0 0,-1 0 0,0 0 0,1 0 0,-1 0 0,0 0 0,1 1 0,-1-1 0,0 0 0,1 1 0,-1-1 0,0 1 0,0-1 0,0 1 0,1 0 0,-1-1 0,0 1 0,0 0 0,0 0 0,0 0 0,0 0 1,0 0-1,0 0 0,-1 0 0,1 0 0,0 0 0,-1 0 0,1 0 0,0 0 0,-1 1 0,1 0 0,3 9 139,0 0 1,-1 1 0,0-1-1,0 1 1,-2-1 0,1 1-1,-1 14 1,-8 86 267,3-67-201,0 23 38,6-63 488,2-10-532,8-20-217,-11 24-2,102-211-668,-88 187 530,1 0 0,1 1 0,1 1 0,1 0 0,1 2 0,23-20 0,-41 39 110,0 0 1,1 0-1,-1 0 1,0 0-1,1 1 1,0 0-1,-1-1 1,1 1-1,0 0 1,4-1-1,-6 2 27,0 0 0,0 0 0,0 0 0,-1 0 0,1 1 0,0-1 0,0 0 0,0 0 0,0 1 0,0-1 0,-1 1 0,1-1-1,0 0 1,0 1 0,-1-1 0,1 1 0,0 0 0,-1-1 0,1 1 0,0 0 0,-1-1 0,1 1 0,-1 0 0,1 0 0,-1-1 0,1 1 0,-1 0 0,0 0 0,1 0 0,-1 0 0,0 0 0,0-1-1,0 1 1,0 2 0,2 8 94,-1 1-1,0-1 0,-1 1 1,-1-1-1,0 1 0,0-1 0,-4 15 1,2-9-84,-2 31 1,5-47-5,0 1 0,0-1 0,0 0 0,0 0 0,0 0 0,0 0 0,0 1 0,0-1-1,1 0 1,-1 0 0,0 0 0,1 0 0,-1 0 0,1 0 0,0 0 0,-1 0 0,1 0 0,1 1-1,-2-1-3,1-1 0,0 0-1,-1 1 1,1-1-1,0 0 1,-1 0-1,1 0 1,0 0 0,-1 0-1,1 1 1,0-1-1,-1-1 1,1 1-1,0 0 1,-1 0-1,1 0 1,0 0 0,-1 0-1,1-1 1,0 1-1,-1 0 1,2-1-1,4-2 17,-1-1 0,1 0 0,-1 0 0,0-1 0,7-6 0,45-58-458,-14 16 54,18-13-220,-59 64 553,0 0 0,1 0 1,-1 0-1,1 0 0,-1 0 0,1 1 0,0-1 0,3-1 0,-6 3 27,1 0 0,0 0 0,0-1 1,0 1-1,0 0 0,0 0 0,0 0 0,0 0 1,-1 0-1,1 0 0,0 0 0,0 0 0,0 1 1,0-1-1,0 0 0,0 0 0,-1 1 0,1-1 1,0 1-1,0-1 0,0 1 0,-1-1 0,1 1 1,0-1-1,-1 1 0,1-1 0,0 1 0,-1 0 1,1-1-1,-1 1 0,1 0 0,0 1 0,2 5 61,0-1 0,-1 1 0,1-1 0,-1 1 0,-1 0 0,1 0 0,0 13 0,-1 55 414,-2-47-330,0 8 64,0-25-138,1 1 1,0 0-1,0 0 1,1 0-1,1 0 1,0 0 0,5 16-1,-7-26-42,1 0-1,0-1 0,0 1 1,0-1-1,0 1 1,0-1-1,0 1 1,0-1-1,0 1 1,0-1-1,1 0 0,-1 0 1,0 0-1,1 0 1,-1 0-1,1 0 1,0 0-1,-1 0 1,1-1-1,-1 1 0,1 0 1,0-1-1,0 0 1,-1 1-1,1-1 1,0 0-1,0 0 1,0 0-1,-1 0 0,1 0 1,0 0-1,0-1 1,2 0-1,5-1-35,0-1 0,0-1 0,-1 0 0,17-9 0,-17 8-18,75-45-172,-3-5-1,129-112 1,-171 131 409,-30 29-85,-10 9 63,-213 238 1476,208-231-1616,-5 4-16,0 1 0,2 1 0,0 0 0,-12 23 0,21-37-15,1 0-1,-1 0 1,0 0-1,1 1 1,-1-1 0,1 0-1,0 1 1,-1-1 0,1 0-1,0 1 1,0-1-1,0 1 1,0-1 0,0 0-1,0 1 1,0-1-1,0 1 1,0-1 0,1 0-1,-1 1 1,1-1 0,-1 0-1,1 0 1,-1 1-1,1-1 1,0 0 0,0 0-1,1 2 1,0-2 8,-1 0-1,1 0 1,0 0 0,0 0 0,0 0 0,0 0-1,0-1 1,0 1 0,0-1 0,0 1-1,1-1 1,-1 0 0,0 0 0,0 0 0,0 0-1,0 0 1,3-1 0,5-1 8,0 0 1,-1-1-1,0 0 0,0 0 0,0-1 1,0 0-1,0-1 0,-1 0 0,0 0 1,0-1-1,9-7 0,6-10-74,42-50 1,-36 38-81,-28 35 120,-1-1 0,1 0-1,0 0 1,-1 1 0,1-1 0,0 0-1,-1 1 1,1-1 0,0 0 0,0 1-1,0-1 1,0 1 0,-1 0-1,1-1 1,2 0 0,-2 2-3,-1-1 1,1 0-1,-1 1 0,1-1 1,-1 1-1,1-1 0,-1 0 1,0 1-1,1-1 0,-1 1 1,0-1-1,1 1 0,-1 0 1,0-1-1,1 1 0,-1-1 1,0 1-1,0-1 1,0 1-1,0 0 0,1-1 1,-1 1-1,0 0 0,0-1 1,0 1-1,0-1 0,-1 2 1,3 57-196,0 3 168,-1-55 89,0 0 0,1 0 0,-1 0 0,1 0 0,1 0 0,3 8 0,-5-12 3,1 0 1,0-1 0,-1 1-1,1-1 1,0 1 0,0-1-1,1 0 1,-1 0 0,0 0-1,1 0 1,2 2 0,-3-3-29,0 0 0,0 0 0,-1-1 0,1 1 1,0 0-1,0-1 0,0 1 0,0-1 0,0 0 1,0 0-1,0 1 0,0-1 0,0 0 0,0-1 1,-1 1-1,1 0 0,0-1 0,3 0 0,0-2 7,1 1 0,-1-1 0,0 0 0,0-1-1,-1 1 1,1-1 0,-1 0 0,0 0-1,0-1 1,0 1 0,0-1 0,-1 0 0,0 0-1,3-6 1,4-9 55,-1 0-1,8-28 1,-15 41-74,6-16-2,49-133 3,-47 133-102,1 1 0,1 0 1,1 1-1,24-31 0,-33 47 28,1 0 0,-1 0 0,1 0 0,0 1 0,7-5-1,-11 8 59,-1 1 0,1-1-1,0 1 1,0 0 0,0-1-1,0 1 1,0 0 0,0-1-1,-1 1 1,1 0 0,0 0-1,0 0 1,0 0 0,0 0-1,0 0 1,0 0 0,1 1-1,-1-1 14,0 1-1,0-1 0,0 1 0,0-1 0,0 1 0,0 0 0,0 0 0,-1-1 0,1 1 1,0 0-1,-1 0 0,1 0 0,-1 0 0,1 0 0,-1 0 0,1 0 0,-1 0 1,1 2-1,2 8 18,0 0 0,-1 0 0,0 1 0,-1-1 1,0 1-1,-1 13 0,-9 72 48,7-76-69,-6 55 46,-5 36 118,13-110-167,-1 4 104,0 0-1,0 0 1,-1 0 0,-4 10 0,6-15-86,0 0 1,-1 0 0,1 0-1,-1-1 1,1 1 0,-1 0 0,1 0-1,-1-1 1,0 1 0,1 0-1,-1 0 1,0-1 0,1 1-1,-1-1 1,0 1 0,0-1-1,0 1 1,0-1 0,1 1 0,-1-1-1,0 0 1,0 0 0,0 1-1,0-1 1,0 0 0,0 0-1,0 0 1,0 0 0,0 0-1,0 0 1,0 0 0,0 0-1,0-1 1,0 1 0,0 0 0,0 0-1,1-1 1,-1 1 0,-1-1-1,-4-3-205,0 0-1,0-1 1,0 1-1,1-1 1,-1 0 0,1-1-1,1 0 1,-1 1-1,-5-11 1,9 14 96,0 0 0,0 1 0,0-1 0,-1 0 1,1 1-1,0-1 0,-1 1 0,-1-2 0,3 3 81,0 0 0,0 0-1,0 0 1,0 0 0,0 0-1,0 0 1,-1 0-1,1 0 1,0 0 0,0 0-1,0 0 1,0 0 0,0 0-1,0 0 1,0 0-1,0 0 1,-1 0 0,1 0-1,0 0 1,0 0 0,0 0-1,0 0 1,0 0-1,0 0 1,0 0 0,0 0-1,-1 0 1,1 0 0,0 0-1,0 0 1,0 1-1,0-1 1,0 0 0,0 0-1,0 0 1,0 0 0,0 0-1,0 0 1,0 0-1,0 0 1,0 0 0,0 1-1,0-1 1,0 0 0,0 0-1,0 0 1,0 0-1,0 0 1,0 0 0,0 0-1,0 1 1,0-1 0,0 0-1,0 0 1,0 0 0,0 0-1,0 0 1,0 0-1,0 0 1,0 0 0,0 1-1,0-1 1,0 0 0,0 0-1,0 0 1,1 0-1,0 8-227,0-5 204,1-1-1,0 1 0,0-1 1,0 1-1,0-1 1,0 0-1,0 0 1,1 0-1,-1 0 1,1 0-1,-1-1 1,1 1-1,0-1 1,-1 1-1,1-1 1,0 0-1,4 1 1,5 1 166,0 0 0,23 2 0,-16-3 2,-1-2 1,1 0 0,-1-1-1,0-1 1,1-1 0,-1 0-1,28-10 1,-37 10-69,0 0 0,0-1 0,0 0 0,-1-1 0,0 0 0,1 0 0,-2-1 0,1 0 0,-1 0 0,0 0-1,0-1 1,10-15 0,-4 4 46,-1 0-1,-1-1 1,13-28-1,20-66-11,10-21-94,-54 134-2,0 0 0,0 0 0,0 0 0,0-1 0,0 1 0,0 0 0,0 0 0,0 0 0,0 0 0,0 0 0,0 0 0,0 0 0,0 0 0,0 0 0,0 0 0,1 0 0,-1 0 0,0 0 0,0 0 0,0-1 0,0 1 0,0 0 0,0 0 0,0 0 0,0 0 0,0 0 0,0 0 0,0 0 0,0 0 0,0 0 0,0 0 0,0 0 0,0 0 0,0 0 0,0 0 0,1 0 0,-1 0 0,0 0 1,0 0-1,0 0 0,0 0 0,0 0 0,0 0 0,0 0 0,0 0 0,0 0 0,0 0 0,0 0 0,0 0 0,0 0 0,1 0 0,-1 0 0,0 0 0,0 0 0,0 0 0,0 0 0,0 0 0,0 0 0,0 0 0,0 0 0,0 0 0,0 0 0,0 0 0,0 0 0,0 1 0,2 6-1,-2 18 12,-24 295-22,22-294 33,1 3 172,-2 0-1,-10 48 1,12-73-91,0-1 0,0 1 0,-1-1 0,0 1 0,1-1 0,-4 5 0,5-8-84,0 0 0,0 0 0,-1 1 0,1-1 0,0 0 0,0 1 0,-1-1 0,1 0 0,0 0 0,-1 0-1,1 1 1,0-1 0,-1 0 0,1 0 0,0 0 0,-1 0 0,1 0 0,0 1 0,-1-1 0,1 0 0,0 0 0,-1 0-1,1 0 1,0 0 0,-1 0 0,1 0 0,-1 0 0,0-1 4,1 1 0,-1-1 0,0 0 0,0 1 0,1-1 0,-1 0 0,1 1 0,-1-1 0,1 0 0,-1 0 0,1 0 0,-1 0 0,1 1 1,0-1-1,-1 0 0,1-1 0,-2-3-55,1 0 1,-1 0-1,1 1 1,1-1 0,-1 0-1,1 0 1,0 0 0,0 0-1,0 0 1,0 0 0,1 0-1,0 0 1,3-8-1,-4 11 25,1 0 0,1 0-1,-1 0 1,0 0 0,0 0-1,1 0 1,-1 0 0,1 0-1,-1 0 1,1 1 0,0-1-1,0 1 1,0-1 0,0 1-1,0 0 1,0 0 0,0 0-1,0 0 1,1 0 0,-1 0-1,0 0 1,0 1 0,1-1-1,-1 1 1,0 0 0,1 0-1,-1 0 1,1 0 0,-1 0-1,4 1 1,22 3-54,38 12 1,-37-9-267,10 4 28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6:25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353 701 3136,'4'-2'542,"-2"1"-385,-1 0 1,1 1 0,-1-1-1,0 0 1,1 0 0,-1 0-1,0 0 1,0 0 0,0 0-1,0 0 1,0 0 0,0 0-1,0-1 1,1-1-1,-3 2 37,1 0-1,-1 1 0,1-1 0,-1 0 0,0 0 0,1 0 0,-1 1 0,0-1 0,0 0 0,0 0 0,1 1 0,-1-1 0,0 1 0,0-1 0,0 1 0,-1-1 0,-15-6 1493,17 7-1683,-4-2 223,-1 1 0,1 0 0,0 0 0,-1 0 0,1 1 0,0-1 0,-1 1-1,1 0 1,-1 0 0,1 1 0,-7 1 0,3 0-23,1 0 0,0 1-1,0-1 1,0 2 0,1-1 0,-9 6-1,-3 5 46,-1 1-1,2 1 0,-22 23 1,14-13-122,-35 40 137,52-56-281,0 1 0,1-1 0,0 2 0,-9 19-1,15-29 31,0 0-1,1 0 0,-1 1 0,1-1 1,-1 0-1,1 0 0,0 0 0,0 1 0,0-1 1,0 0-1,0 0 0,0 1 0,1-1 1,-1 0-1,1 0 0,0 0 0,-1 0 0,1 0 1,0 0-1,2 4 0,-1-4 18,-1-1 0,0 0 0,0 1 0,1-1 0,-1 0 0,1 0 0,-1 0 0,1 0 0,-1 0 0,1 0 0,0 0 0,-1-1 0,1 1 0,0-1 0,0 1 0,0-1 0,-1 1 0,1-1 0,0 0 0,0 0 0,0 0 0,0 0 0,-1 0 0,1-1 0,0 1 0,3-1 0,3-2 65,0 1-1,0-2 1,-1 1-1,1-1 1,10-7-1,34-28 146,-25 15-170,-1-1 1,28-35-1,136-189-452,-158 199 272,-2-1 0,-3-1 0,27-70 0,-45 97 77,-2-1 0,0-1 0,-1 1 0,2-34 0,-8 58 11,0 0 0,0-1 0,0 1 0,0 0 1,0-1-1,-1 1 0,1 0 0,-1-1 0,1 1 0,-1 0 1,-1-4-1,1 6 12,1-1 1,0 1-1,0 0 1,-1-1-1,1 1 1,-1 0-1,1-1 0,0 1 1,-1 0-1,1 0 1,0-1-1,-1 1 1,1 0-1,-1 0 1,1 0-1,-1-1 0,1 1 1,-1 0-1,1 0 1,-1 0-1,1 0 1,-1 0-1,0 0 1,0 0-8,-1 1 1,0-1-1,1 1 1,-1-1-1,1 1 0,0 0 1,-1 0-1,1 0 1,0-1-1,-3 3 1,-18 18 294,0 1 0,2 1 1,-26 36-1,32-38-121,1 1 0,0 0-1,-12 32 1,-20 74 224,34-91-223,1 0 0,-9 73 0,18-97-142,0-1-1,1 1 1,0 0 0,1-1-1,0 1 1,1 0-1,1-1 1,0 0 0,0 1-1,1-1 1,1 0-1,11 21 1,-10-25 21,0-1 0,0 1 1,1-1-1,0 0 0,0-1 0,1 1 0,0-1 0,0-1 1,0 0-1,1 0 0,0 0 0,0-1 0,0-1 1,14 4-1,-9-3 15,1 0 1,0-2 0,0 0 0,0-1-1,0 0 1,0-1 0,0-1-1,24-4 1,-22 2-16,-1-2 0,1 0-1,-1-1 1,21-12 0,55-36 97,-85 50-114,19-12 17,-1-1 0,0-2 0,43-42 0,-61 55 14,-6 5-52,-1 0-1,1 0 1,0 1-1,0-1 1,0 0-1,0 0 1,-1 0-1,1 0 1,0 0-1,-1 0 1,1 0-1,-1 0 1,1-1-1,-1 1 1,1 0-1,-1 0 1,0-2-1,0 3 2,0 0 1,0 0-1,0 0 0,0 0 1,0 0-1,0 0 0,0 0 0,0-1 1,0 1-1,0 0 0,0 0 1,0 0-1,0 0 0,0 0 0,0 0 1,0 0-1,0 0 0,0 0 1,0 0-1,0 0 0,0 0 1,0 0-1,0-1 0,0 1 0,0 0 1,0 0-1,0 0 0,-1 0 1,1 0-1,0 0 0,0 0 0,0 0 1,0 0-1,0 0 0,0 0 1,0 0-1,0 0 0,0 0 1,0 0-1,0 0 0,-1 0 0,1 0 1,0 0-1,0 0 0,0 0 1,0 0-1,0 0 0,0 0 0,0 0 1,0 0-1,0 0 0,0 0 1,0 0-1,0 0 0,-1 0 1,1 1-1,0-1 0,0 0 0,0 0 1,0 0-1,0 0 0,0 0 1,0 0-1,0 0 0,0 0 0,0 0 1,0 0-1,-6 3 22,1-1 0,-1 1 1,1 0-1,-1 0 0,1 0 0,0 1 0,1 0 0,-7 5 1,-35 43 208,-50 59 666,86-98-861,0 0 0,0 0 0,1 1 1,1 0-1,1 1 0,-7 17 0,13-30-19,0 0 1,1 0 0,-1 0 0,1 0 0,0 0-1,0 0 1,0 4 0,0-6-12,0 1 0,0-1-1,0 1 1,0-1 0,0 1 0,0-1 0,0 1 0,0-1 0,1 1 0,-1-1-1,0 1 1,0-1 0,0 1 0,1-1 0,-1 1 0,0-1 0,1 0 0,-1 1 0,0-1-1,1 1 1,-1-1 0,1 0 0,-1 0 0,1 1 0,-1-1 0,0 0 0,1 0-1,-1 1 1,1-1 0,-1 0 0,1 0 0,-1 0 0,1 0 0,0 0 0,-1 0-1,1 0 1,5-1 2,0 0-1,-1-1 0,1 0 1,-1 0-1,1 0 0,-1-1 0,0 1 1,0-1-1,0-1 0,5-3 1,122-98-48,-102 80-110,-3 5-340,-27 23 444,1 0 1,-1 0-1,0 0 0,0 0 0,-1 0 1,0 4-1,0 6 43,1-6 7,0 0 0,0 0 0,1 0-1,0 0 1,1 0 0,-1-1 0,6 13-1,-6-16 12,0-1 0,1 1 0,-1-1 0,1 1 0,0-1 0,0 0 1,0 0-1,0 0 0,0 0 0,0 0 0,0 0 0,1 0 0,-1-1 0,1 0 0,-1 1 0,1-1 0,0 0 0,-1 0 0,1 0 0,0 0 0,5 0 0,1 0-6,0-1-1,1 0 1,-1 0 0,0-1-1,0 0 1,0-1 0,0 1-1,13-6 1,-6 2 57,-1-2 1,0 1-1,26-17 1,-32 16-42,0 0 0,0 0 1,-1-1-1,0 0 0,0 0 0,-1-1 1,0 0-1,7-13 0,8-14 35,-1-1-1,-3-1 1,16-43-1,-27 63-36,23-61 187,34-133-1,-52 155-218,-2-1 1,-3 0-1,0-71 1,-7 126 13,0-5 8,0 0 1,0 1-1,-1-1 1,0 0-1,0 0 0,-5-13 1,6 20-15,0 1-1,0 0 1,0-1 0,0 1 0,0 0 0,0 0 0,0-1 0,-1 1 0,1 0 0,0 0 0,0-1 0,0 1 0,0 0 0,-1 0 0,1-1 0,0 1-1,0 0 1,-1 0 0,1 0 0,0 0 0,0 0 0,-1-1 0,1 1 0,0 0 0,-1 0 0,1 0 0,0 0 0,0 0 0,-1 0 0,1 0 0,0 0-1,-1 0 1,1 0 0,0 0 0,-1 0 0,1 0 0,0 0 0,0 0 0,-1 0 0,1 0 0,0 1 0,-1-1 0,1 0 0,0 0 0,0 0-1,-1 1 1,0 0-10,-1 1-1,1-1 1,-1 1-1,1 0 1,0 0-1,0 0 1,-2 2-1,-11 31-93,1 1-1,-10 49 1,16-58 111,-13 57-13,-14 130 0,14 25 363,19-194-241,2-1 0,2 0-1,13 63 1,-11-80-141,6 23 59,-10-46-12,1 1 1,-1-1 0,1 0 0,0 0 0,0 0-1,0 0 1,5 7 0,-6-11-34,-1 0-1,0 0 1,0 1 0,0-1-1,0 0 1,0 0 0,0 0 0,0 0-1,0 0 1,0 1 0,0-1-1,1 0 1,-1 0 0,0 0 0,0 0-1,0 0 1,0 0 0,0 0-1,0 0 1,1 1 0,-1-1-1,0 0 1,0 0 0,0 0 0,0 0-1,1 0 1,-1 0 0,0 0-1,0 0 1,0 0 0,0 0 0,1 0-1,-1 0 1,0 0 0,0 0-1,0 0 1,0 0 0,1 0-1,-1 0 1,0 0 0,0-1 0,0 1-1,0 0 1,0 0 0,1 0-1,-1 0 1,0 0 0,0 0-1,0 0 1,0 0 0,0-1 0,0 1-1,0 0 1,1 0 0,-1 0-1,0 0 1,0 0 0,0-1 0,0 1-1,0 0 1,0 0 0,0 0-1,0 0 1,0-1 0,0 1-1,0 0 1,0 0 0,0 0 0,-2-19-442,0 0 0,-2 0 0,0 1 1,-1-1-1,-13-29 0,8 20 389,-1-3-30,-1 1 0,-1 1 0,-31-52 0,41 77 76,2 1 10,-1 0 0,0 0-1,0 0 1,0 0-1,-1 0 1,1 0-1,-1 0 1,1 1 0,-1 0-1,0-1 1,0 1-1,0 0 1,0 0 0,-4-1-1,7 3 8,0 0 0,0 0 0,0 0-1,0 0 1,0-1 0,0 1 0,0 0 0,-1 0 0,1 0-1,0 0 1,0 0 0,0 0 0,0 0 0,0 0 0,0 0-1,0 0 1,0 0 0,0 0 0,0 0 0,0 0 0,0 0-1,-1 0 1,1 0 0,0 0 0,0 0 0,0 0 0,0 0-1,0 0 1,0 0 0,0 0 0,0 0 0,0 0 0,0 0 0,0 0-1,-1 0 1,1 0 0,0 0 0,0 0 0,0 0 0,0 0-1,0 1 1,0-1 0,0 0 0,0 0 0,0 0 0,0 0-1,0 0 1,0 0 0,0 0 0,0 0 0,0 0 0,0 0-1,0 0 1,0 0 0,0 1 0,0-1 0,0 0 0,0 0-1,0 0 1,0 0 0,0 0 0,0 0 0,0 0 0,0 0-1,4 6-78,4 2 45,0-1-1,1 0 1,0-1-1,0 0 1,0 0 0,0-1-1,1 0 1,12 4 0,86 23 37,-100-30 16,372 67 576,-292-56-288,-32-7 203,-41-6-106,0 1 0,-1 1 0,0 0 0,21 7 0,-35-9-377,0 0 0,1 0 0,-1 0 0,0 0 0,0 0-1,1 0 1,-1 0 0,0 0 0,0 0 0,1 0 0,-1 0 0,0 1 0,0-1 0,1 0 0,-1 0 0,0 0 0,0 0-1,1 1 1,-1-1 0,0 0 0,0 0 0,0 1 0,0-1 0,1 0 0,-1 0 0,0 1 0,0-1 0,0 0-1,0 0 1,0 1 0,0-1 0,0 0 0,0 1 0,0-1 0,0 0 0,0 0 0,0 1 0,0-1 0,0 0 0,0 1-1,0-1 1,0 0 0,0 0 0,0 1 0,0-1 0,0 0 0,-1 0 0,1 1 0,0-1 0,0 0 0,0 0-1,0 1 1,-1-1 0,-11 10 466,10-8-346,-16 8 63,0 1 0,0-2-1,-1-1 1,-26 9 0,5-2-89,-84 42-38,106-46-61,0 0 0,1 0 1,0 2-1,-21 20 0,34-30 11,-14 18 141,18-21-168,0 0 0,0 0 0,0 1 0,-1-1 1,1 0-1,0 0 0,0 1 0,0-1 0,0 0 1,0 1-1,0-1 0,-1 0 0,1 0 0,0 1 1,0-1-1,0 0 0,0 1 0,0-1 0,0 0 1,0 1-1,0-1 0,0 0 0,0 1 0,0-1 1,1 0-1,-1 0 0,0 1 0,0-1 0,0 0 1,0 1-1,0-1 0,1 0 0,-1 0 0,0 1 1,0-1-1,0 0 0,1 0 0,-1 0 1,0 1-1,0-1 0,1 0 0,-1 0 0,0 0 1,0 0-1,1 0 0,-1 1 0,0-1 0,1 0 1,-1 0-1,0 0 0,0 0 0,1 0 0,-1 0 1,0 0-1,1 0 0,-1 0 0,0 0 0,1 0 1,-1 0-1,0 0 0,0 0 0,1-1 0,0 1 1,3 0 15,1-1 1,0 1-1,-1-1 1,1 0 0,0-1-1,-1 1 1,0-1 0,7-3-1,2-1 23,63-25-19,60-24-371,-128 52 344,-1 1 0,1 0 0,0 0 0,-1 1 0,1 0 0,13 0 0,-15 1-18,-1 1 0,1 0 0,0 0 1,0 1-1,-1-1 0,1 1 1,-1 0-1,0 1 0,8 4 1,12 9-506,-1 1 0,-1 1 1,36 37-1,-38-31-556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16:26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44 6976,'-48'-43'2592,"48"46"-2016,0 2-160,8 6-3200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2:06.96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 73 832,'-3'5'1658,"3"-5"-1609,34 4-273,-2 0 474,-20-1-66,23 1 0,22 4 206,-22-3-374,57-2 90,55-10 481,-35 5-852,-64 3 157,140 4 577,-42-11-448,-90-3 277,-7 0-153,217-26-1,-195 30-101,-38 3-6,1-2 0,53-11 1,-57 8 12,-1 3 1,1 0 0,51 1-1,-15 1-348,-23 1 250,72 9 0,-36-1 165,-59-6-152,-14-1 1,-1 0 0,1 0 0,0 1 1,-1 0-1,1 0 0,7 3 0,-1 0 56,0-1 0,17 3 0,-13-3-3,38 5 24,-38-6-63,-1 0 0,22-1 0,8 0-96,26 4 393,-42-3-211,44-2-1,9-1 34,-28 3-78,-30-2 8,45 6 1,-24-1-122,4 1 45,-1 3 164,0-2 1,0-3-1,62-1 0,299-3 763,-334 5-821,-36-4-108,36-2-25,-1-4 458,-14-1-520,117 3 0,-15 1 237,-53 1 46,29-2-363,-4-3 325,-64 5-218,111 2 221,-67 1-69,276-10 554,-148 6-915,-19 1 668,-11-1-807,-113 3 535,33 7-14,-108-7-167,28 6-1,-28-4 227,30 1-1,14-5-75,143 6 476,-60-3 217,-83-3-4487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2:08.81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1 736,'40'19'181,"-32"-17"-24,-1-1 0,1 0 0,0 0 0,0 0 0,0-1 0,13-2 0,3 2 350,122 4 511,-124-2-776,24 3-1,-2 0 66,-12 1-196,-24-5-79,-1 1 0,17 0 1,93-10-977,-103 8-859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2:13.1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92 74 416,'-32'-3'2027,"30"3"-1929,-1-1 0,1 1 1,-1-1-1,1 0 0,0 0 0,0 1 0,-1-2 0,1 1 1,0 0-1,0 0 0,-2-2 0,-8-1 192,11 4-258,0 0-1,1 0 1,-1 0-1,1 0 1,-1 0 0,1 0-1,-1 0 1,0 0-1,1 0 1,-1-1-1,1 1 1,-1 0-1,1 0 1,-1-1-1,1 1 1,-1 0-1,1 0 1,-1-1-1,1 1 1,-1-1-1,1 1 1,0 0-1,-1-1 1,1 1-1,0-1 1,-1 0 0,-1 0 167,-1-1-275,9-1-122,47-4-63,4 3 789,19-7-378,-16 3-135,-30 3 123,0 1-1,0 2 1,1 1 0,-1 2 0,38 5-1,-56-4-294,0 2 0,-1 0-1,15 6 1,-2 4 181,-18-10-7,-1-1 0,1 0-1,9 4 1,30 10-61,-31-11 14,0 0 0,19 4 1,25 0 112,1-3 1,114 0-1,-138-6 141,-19 0-211,29-3 1,-9 0 41,25-4-148,-15-1 30,70-2-1,48 9 393,-71 1-445,36 5-69,-63-1 236,148-4 160,-113-2-123,88-2 67,17-2 325,70 10-80,-200-6-174,85 3 6,-74 12-284,-64-9 226,0 0 0,42 1 0,-61-6-156,32 0 141,34-5 0,56-2-202,-33 3 70,-61 3 38,38 4 0,-7-1 18,8 5-435,35-2 747,106 10-534,-52-2 240,-34 2 62,-102-11-256,19 4 39,-26-4 17,1-1-1,32 1 1,109-17 298,-61 3-207,-47 6-69,87-4-93,-1-1 604,-59 1-362,120 1-316,-164 4 276,47-1 116,-39 3-26,29 1-138,86 4-174,17-3 531,-93-2-268,160-2-647,-185 4 496,46-2 299,-68 0-426,60 5 1,-6 1 235,117 1 72,19 0 11,-92 5 443,-58-3-3152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2:17.9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0 992,'21'8'4160,"4"-11"-3556,-22 2-601,1 1 1,-1-1-1,1 1 0,0 0 1,-1 0-1,1 0 1,0 0-1,4 1 0,13 3 110,0 0-1,1-2 1,0 0-1,25-2 1,40 3-169,-57-1 52,23 4 120,-22-1 53,0-1 0,44-1 0,65-11 220,-119 7-364,36 1-1,-22 1-158,150 2 315,-124 0-186,13 0 245,-44-5-362,32-2-76,-21 1 160,58 2 1,-49 2 149,130 7 0,13-5-341,23 7 386,-86-3 43,-51-2-309,61 0 234,-101-6-32,16 0 26,78-13 0,-105 8 15,-21 4-109,0 0 1,-1 1-1,1-1 1,9 1-1,-16 1-24,15 0-7,0 0 1,0 1-1,30 6 1,8 0-28,-15-3 135,-11-1 28,32 0 0,-1-1-33,-41-2 10,31-2-1,-16-1-201,109-13 131,-67 6 72,-63 10-65,-1 0-1,1 1 1,21 4 0,-18-3-22,40 11 44,-38-8-63,25 4 0,28 2 44,-36-5 113,-1-1 0,40 0 0,85-1 299,-152-5-485,1 1-1,-1 1 0,0-1 1,1 1-1,-1 0 1,0 0-1,0 1 0,0-1 1,0 1-1,5 3 0,-5-3 67,-1-1 0,1 1 0,-1-1-1,1 0 1,5 1 0,13 3 43,3 0-17,-21-5-78,-1 1 0,1 0 0,0 0 0,6 2 0,1 2-16,0-1 0,1-1 0,0 0-1,-1 0 1,1-1 0,17 0 0,81-5 419,-79 1-261,109 1-373,19-1 280,-10-18 150,-117 16-255,-1 1 0,35 2-1,178-4 396,-172 5-646,140 4 768,-195-3-370,35-4 0,-14 1-42,-30 1-85,230-4-281,-183 3 433,-27 1-37,49 3 0,33 5 16,-32-3 129,65 0-323,6-4-56,-75-1 239,86 10-1,-30-4-47,-34-2 221,43 0-223,-54-5-95,-58 0-15,-1 1 0,34 4 0,-59-3-87,0 0 0,0 1 0,-1-1 0,1 0 0,0 1 0,0 0 0,-1-1 0,1 1 0,-1 0 0,4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00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35 992,'-6'-4'208,"5"3"69,3 2 534,0-2-171,-1-1 0,14-25 11189,0 246-10265,-5-101-963,-8-84-355,9 72 260,-10-84 432,-1-13-2140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14.4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0 1472,'-3'2'4490,"8"24"-4537,3 36 0,-5-27 93,0 5-13,-1 1 0,-5 50-1,-16 82 511,15-144-544,-18 92 631,21-101-1041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15.2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287 246 1056,'-5'0'316,"6"0"-285,7-3 966,-26 49 816,15-42-1678,0 1-1,-1-1 1,1 1 0,-1-1-1,0 0 1,0 0 0,0-1-1,-1 1 1,1-1 0,-11 5-1,11-6-72,-1 0-1,1-1 1,0 0-1,-1 0 1,0 0-1,1 0 0,-1-1 1,1 0-1,-1 0 1,0 0-1,1 0 1,-1-1-1,-8-2 0,4 1 8,0-1-1,1 0 1,-1 0-1,1-1 1,0 0-1,0-1 1,0 0-1,1 0 1,0 0-1,0-1 1,0 0-1,-11-14 1,14 15-43,0-1 0,0 1 0,1-1 0,0 0 0,0 0 0,0 0 0,1-1 1,0 1-1,0 0 0,1-1 0,0 1 0,0-1 0,0 0 0,1 1 1,0-1-1,0 0 0,1 1 0,1-9 0,0 6-56,1 0-1,0 1 1,0 0-1,1 0 1,0 0-1,1 0 1,-1 0-1,1 1 1,1 0 0,7-9-1,-9 12 1,1-1 0,-1 1 0,0 0-1,1 1 1,0-1 0,0 1 0,0 0 0,0 0 0,1 1-1,-1-1 1,1 1 0,-1 0 0,1 1 0,0-1-1,0 1 1,7 0 0,-9 1 28,-1 0-1,1 1 1,-1-1-1,1 1 1,-1 0-1,0 0 1,1 0-1,-1 0 1,0 1-1,0-1 1,0 1-1,0 0 1,0 0 0,0 0-1,-1 0 1,1 1-1,-1-1 1,1 1-1,-1-1 1,0 1-1,0 0 1,2 4-1,3 6 9,0 0 0,-2 1 0,9 27 0,-11-32-5,2 9 33,0-1 1,-1 1-1,-1 1 0,0-1 0,-2 0 0,0 1 1,-1-1-1,-1 1 0,0-1 0,-2 1 1,-4 17-1,-7 12 334,-3-2 0,-1 0 0,-33 60 0,37-83-485,8-14 94,0 1 0,1 0 0,-6 14 0,10-21-129,1-1 0,-1 0 1,0 0-1,1 1 0,-1-1 0,1 0 1,0 0-1,0 1 0,0-1 1,0 0-1,0 1 0,1-1 0,-1 0 1,1 1-1,-1-1 0,1 0 1,0 0-1,0 0 0,0 0 1,0 0-1,2 4 0,6 1-1160,5-3-885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15.9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403 8 2400,'0'0'54,"-1"-1"-1,1 1 1,0-1 0,0 1 0,-1-1-1,1 1 1,0 0 0,-1-1 0,1 1-1,0-1 1,-1 1 0,1 0 0,0-1-1,-1 1 1,1 0 0,-1 0 0,1-1-1,-1 1 1,1 0 0,-1 0 0,1 0-1,-1-1 1,1 1 0,-1 0-1,1 0 1,-1 0 0,1 0 0,-1 0-1,1 0 1,-1 0 0,1 0 0,-1 0-1,1 0 1,-1 0 0,1 1 0,-1-1-1,1 0 1,-1 0 0,1 0 0,0 1-1,-1-1 1,1 0 0,-1 1 0,1-1-1,0 0 1,-1 1 0,0 0 0,-6 3 193,-80 49 1968,48-27-1721,18-13-335,1 1 0,0 2 1,-24 24-1,34-29-109,-1 1 0,1 0 0,1 1 0,0 0 0,1 1-1,-11 23 1,5-1-34,2 0-1,1 1 0,2 0 0,1 1 1,2 0-1,-2 60 0,8-91 11,0-1-1,1 1 1,0-1-1,0 1 1,0-1-1,1 0 1,4 12-1,-5-16-29,-1-1 0,1 1 0,0-1 0,0 1 0,0-1 0,0 0 1,0 0-1,0 1 0,0-1 0,1 0 0,-1 0 0,0 0 0,0 0 0,1 0 0,-1-1 0,1 1 0,-1 0 0,1-1 0,-1 1 1,1-1-1,-1 1 0,1-1 0,0 0 0,-1 1 0,1-1 0,0 0 0,-1 0 0,1 0 0,-1 0 0,1-1 0,0 1 0,-1 0 0,1-1 1,-1 1-1,1-1 0,1 0 0,7-4 6,-1 0 0,0 0 1,-1 0-1,1-1 0,-1-1 1,0 0-1,0 0 0,-1 0 1,0-1-1,0 0 0,-1 0 1,0 0-1,-1-1 0,1 0 1,3-11-1,-7 15 37,0 0 0,-1 0 0,0 0-1,0-1 1,0 1 0,0 0 0,-1 0 0,0-1 0,0 1 0,-1-7-1,0 9-46,1 1 0,-1-1 0,1 1-1,-1 0 1,0-1 0,0 1 0,0 0-1,0 0 1,0-1 0,0 1 0,-1 0-1,1 0 1,-1 0 0,1 1 0,-1-1-1,0 0 1,0 0 0,0 1 0,0-1-1,0 1 1,0 0 0,0 0 0,-5-2-1,2 1-19,1 1-1,-1 0 0,0 0 0,0 1 0,0 0 0,0-1 1,0 2-1,0-1 0,0 0 0,0 1 0,0 0 0,0 0 1,-7 3-1,9-3-41,0 1 0,0-1 1,0 1-1,0 0 0,0-1 1,1 2-1,-1-1 0,0 0 1,1 0-1,0 1 0,-1-1 1,1 1-1,0 0 0,0-1 1,1 1-1,-1 0 0,0 0 1,1 0-1,0 1 0,-2 5 1,3-5-218,0 0 0,0 0 0,1 0 0,-1 0 0,1-1 0,0 1 0,0 0 0,0 0 0,1-1 1,-1 1-1,1 0 0,0-1 0,0 0 0,0 1 0,1-1 0,-1 0 0,1 0 0,-1 0 0,7 4 0,15 3-790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16.3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1 2496,'-1'0'39,"1"0"0,-1 0 0,1 0 1,-1 0-1,1 0 0,-1 0 0,1 0 0,-1 0 0,1 0 0,-1 0 1,1 0-1,0 0 0,-1 1 0,1-1 0,-1 0 0,1 0 1,-1 0-1,1 1 0,0-1 0,-1 0 0,1 1 0,-1-1 0,1 0 1,0 1-1,-1-1 0,1 1 0,0-1 0,0 0 0,-1 1 1,1-1-1,0 1 0,0-1 0,0 1 0,-1-1 0,1 1 1,0-1-1,0 1 0,0-1 0,0 1 0,0-1 0,0 1 0,0-1 1,0 0-1,0 1 0,0-1 0,0 1 0,1 0 0,-2 9 221,-1 24 1014,1 37 1,1-35-811,-4 37 0,-19 328-400,24-379-443,3-5-1178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16.9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3 107 3712,'-3'-7'3341,"11"13"-2796,10 18-863,-5 0 395,0 0-1,-2 1 1,-1 1 0,12 47 0,9 10 621,-25-66-381,0 1-1,17 31 1,-23-49-307,0 0-1,0 0 1,0 0 0,1 0 0,-1 0 0,0 0 0,0 0-1,0 0 1,1 0 0,-1 0 0,0 0 0,0 0 0,0 0 0,0 0-1,1 0 1,-1 0 0,0 0 0,0 0 0,0-1 0,0 1-1,1 0 1,-1 0 0,0 0 0,0 0 0,0 0 0,0 0 0,0-1-1,0 1 1,1 0 0,-1 0 0,0 0 0,0 0 0,0-1-1,0 1 1,0 0 0,0 0 0,0 0 0,0-1 0,4-10 138,-1-1 0,-1 0 0,0 0 0,1-23 0,1-2-30,22-100 478,-18 96-504,-4 26-176,0 0 0,1 0 0,1 0 0,0 1 0,1-1-1,1 2 1,0-1 0,18-22 0,-25 34-34,0 1-1,-1 0 1,1 0-1,0 0 1,0 0-1,0 0 1,1 0-1,-1 0 1,0 1 0,0-1-1,0 0 1,1 0-1,-1 1 1,0-1-1,1 1 1,-1-1-1,0 1 1,1 0 0,-1 0-1,1-1 1,-1 1-1,0 0 1,1 0-1,-1 0 1,1 1-1,-1-1 1,0 0 0,1 0-1,-1 1 1,3 0-1,-1 1-303,0 0-1,0 0 1,0 0-1,0 0 1,0 1-1,0 0 0,0-1 1,-1 1-1,1 0 1,2 6-1,8 12-878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18.5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228 573 5152,'-4'-7'1818,"0"11"-632,-6 7-1124,-5 2 128,0 0 0,1 1 0,0 1 0,2 0 0,-1 1 0,-17 31 0,-46 111 753,74-154-965,-2 7 74,0 1-1,0-1 1,-1 16-1,4-21-17,1 0 123,5-9-46,6-13 85,21-72-38,-26 65-280,2 0 0,1 0-1,0 0 1,2 2-1,14-23 1,-25 44 116,0 0-1,0 0 1,0 0-1,0 0 1,0 0 0,0 0-1,0 0 1,0 0-1,0 0 1,0 0 0,0 0-1,0 1 1,0-1-1,0 0 1,0 0 0,0 0-1,0 0 1,0 0-1,0 0 1,0 0 0,0 0-1,0 0 1,0 0-1,0 0 1,1 0 0,-1 0-1,0 0 1,0 0-1,0 0 1,0 0 0,0 0-1,0 0 1,0 0-1,0 0 1,0 0 0,0 0-1,0 0 1,0 0-1,0 0 1,0 0 0,0 0-1,1 0 1,-1 0-1,0 0 1,0 0 0,0 0-1,0 0 1,0 0-1,0 0 1,9 42-280,2 47-1,7 32 263,-16-115 15,0 5 67,0 0-1,1-1 0,1 1 0,-1-1 0,7 12 0,-9-21-32,0 1 0,0-1-1,0 1 1,0-1 0,0 1 0,0-1-1,0 0 1,1 1 0,-1-1-1,0 0 1,1 0 0,-1 0-1,1 0 1,0 0 0,-1 0 0,1 0-1,-1-1 1,1 1 0,0-1-1,0 1 1,-1-1 0,1 1-1,0-1 1,0 0 0,0 0 0,-1 0-1,1 0 1,0 0 0,0 0-1,0-1 1,-1 1 0,1-1-1,0 1 1,0-1 0,-1 0 0,1 1-1,-1-1 1,1 0 0,2-2-1,3-1 12,-1-1-1,0 0 1,0 0 0,-1 0-1,1-1 1,7-11-1,25-41 25,-25 37-81,132-231-546,-115 194 440,-3-3-1,27-86 1,18-175 74,-70 307-97,-1-1 1,0-20 0,-2 35-94,-1 8 225,-3 13 145,-9 165 418,10-106-631,-1 27 127,5 0 0,23 185 0,-21-279-2,1 12 47,1 0 0,1-1 1,12 35-1,-17-57-67,0 0 0,1 0 0,-1 0 0,1 0 0,-1 0 0,1 0 1,-1-1-1,1 1 0,0 0 0,-1 0 0,1 0 0,0 0 0,0-1 1,-1 1-1,1 0 0,0-1 0,0 1 0,0-1 0,0 1 0,0-1 0,0 1 1,0-1-1,0 0 0,2 1 0,-2-1-3,0 0-1,1-1 1,-1 1-1,0 0 1,0-1-1,1 1 1,-1-1 0,0 1-1,0-1 1,0 0-1,1 0 1,-1 1-1,0-1 1,0 0 0,0 0-1,0 0 1,-1 0-1,1 0 1,0 0-1,1-2 1,10-16-21,0-2 1,-2 1-1,15-40 1,12-23-15,-7 24-829,-30 59 842,0-1 1,1 1 0,-1 0-1,0-1 1,0 1-1,0-1 1,0 1 0,1 0-1,-1-1 1,0 1-1,0 0 1,1-1 0,-1 1-1,0 0 1,1 0-1,-1-1 1,0 1 0,1 0-1,-1 0 1,0-1 0,1 1-1,-1 0 1,1 0-1,-1 0 1,0 0 0,1 0-1,-1-1 1,1 1-1,-1 0 1,1 0 0,-1 0-1,0 0 1,1 0-1,-1 0 1,1 0 0,-1 1-1,0-1 1,1 0 0,-1 0-1,1 0 1,-1 0-1,0 0 1,1 1 0,-1-1-1,1 0 1,-1 0-1,0 1 1,1-1 0,-1 0-1,0 0 1,0 1-1,1-1 1,-1 0 0,0 1-1,0-1 1,1 1 0,-1-1-1,0 0 1,0 1-1,0-1 1,0 1 0,11 29 225,-10-26-218,1 0 28,-1-1 0,1 1 0,0 0 0,0 0 1,0-1-1,5 7 0,-6-9-11,0 0 1,-1 0-1,1-1 1,0 1-1,-1 0 1,1 0-1,0 0 1,0-1-1,0 1 0,0 0 1,0-1-1,0 1 1,0-1-1,0 1 1,0-1-1,0 0 1,0 1-1,0-1 0,0 0 1,0 0-1,0 0 1,0 0-1,1 0 1,-1 0-1,0 0 1,0 0-1,0 0 0,0 0 1,2-1-1,2-2 60,1-1 0,-2 1 0,1-1-1,0 0 1,-1-1 0,0 1 0,8-10-1,22-40 232,-4 6-220,-30 47-136,1 0 0,-1 1 0,0-1 0,1 0 0,-1 1 0,1-1 0,0 0 0,-1 1 0,1-1 0,-1 1 0,1-1 0,0 1 0,-1-1 0,1 1 0,0-1 0,0 1 0,-1 0 0,1-1 0,0 1 0,0 0 0,0 0 0,-1 0 0,1-1 0,0 1 0,0 0 0,1 0 0,-1 1 21,1 0 1,-1 0-1,0 0 0,0 0 0,0 0 0,0 0 0,0 0 0,0 0 0,0 0 0,0 1 0,0-1 0,0 0 0,-1 0 0,2 3 0,-1-2 59,0-1 0,-1 1 0,1-1 1,0 0-1,0 1 0,0-1 0,1 0 0,-1 0 1,0 0-1,0 0 0,1 0 0,-1 0 0,0 0 1,1-1-1,-1 1 0,1 0 0,-1-1 0,3 1 1,1 0 117,0 0-1,0 0 1,1-1 0,5 0 0,-8 0-153,-2 0 26,0 0 0,-1 0 1,1-1-1,0 1 1,0 0-1,-1-1 0,1 1 1,0 0-1,0-1 1,-1 1-1,1-1 0,0 1 1,-1-1-1,1 1 0,-1-1 1,1 0-1,-1 1 1,1-1-1,-1 0 0,1 1 1,-1-1-1,0 0 1,1 1-1,-1-1 0,0 0 1,1-1-1,-1 1-23,0 1 0,0-1 0,1 1 0,-1 0 1,0-1-1,0 1 0,0-1 0,0 1 0,0-1 0,0 1 0,0-1 0,0 1 0,0-1 0,0 1 0,0 0 0,0-1 0,0 1 0,-1-1 0,1 1 1,0-1-1,0 1 0,0 0 0,-1-1 0,1 1 0,0-1 0,0 1 0,-1 0 0,1-1 0,0 1 0,-1 0 0,1 0 0,0-1 0,-1 1 1,1 0-1,0 0 0,-1-1 0,1 1 0,-1 0 0,1 0 0,-1 0 0,1 0 0,-1-1 0,1 1 0,-1 0 0,1 0-60,0 0 0,-1 0 1,1 0-1,0 0 0,0 0 0,-1 0 0,1 0 0,0 0 0,0-1 0,0 1 0,-1 0 0,1 0 0,0 0 0,0 0 0,0 0 1,0-1-1,-1 1 0,1 0 0,0 0 0,0 0 0,0-1 0,0 1 0,0 0 0,0 0 0,0-1 0,-1 1 0,1 0 0,0 0 1,0-1-1,0 1 0,0 0 0,0 0 0,0 0 0,0-1 0,0 1 0,0 0 0,0 0 0,0-1 0,1 1 0,-1 0 1,0 0-1,0-1 0,13 2-1415,-9-1 1074,0 0 1,0 0 0,-1 0 0,1 0 0,0 0 0,0-1 0,0 0 0,4-1 0,26-14-3079,-29 12 2618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18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3 992,'-13'-3'352,"5"3"-256,-2 0-32,7 0-32,-2 0-32,0 0-704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19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22 113 1568,'-21'-19'9392,"22"31"-8816,1-1-391,2 0 1,4 13 0,7 21 14,-5 1-231,-5-21 105,1 0-1,1 0 0,1 0 1,13 28-1,-20-52-38,-1 0 1,0-1-1,1 1 1,-1 0-1,1 0 1,-1 0-1,1-1 1,-1 1-1,1 0 1,-1-1-1,1 1 1,0 0-1,0-1 1,-1 1-1,1-1 1,0 1-1,0-1 1,-1 1-1,1-1 1,0 0-1,0 1 1,1-1-1,-1 0-6,0 0 0,0 0 0,-1-1 0,1 1 0,0 0-1,0-1 1,0 1 0,-1 0 0,1-1 0,0 1 0,0-1 0,-1 1-1,1-1 1,0 0 0,-1 1 0,1-1 0,-1 0 0,2 0-1,2-6 89,0 0 0,0 0 0,5-14 0,-9 19-109,16-45 94,-2-1 0,10-72 0,-20 99-184,4-7-191,-6 21 89,0 1 1,-1 0 0,1-1 0,0-9 0,14 15-367,-12 2 512,0 0 0,0 0 0,0 0 0,0 1 0,0 0 0,0-1 0,0 1 0,-1 1 0,1-1 0,3 3 0,10 6 46,42 27-2,-43-27 4,0 0-1,1-1 0,28 13 1,-39-21 36,0 0 0,0-1 0,0 1 1,0-1-1,0 0 0,0 0 0,0-1 1,1 0-1,-1 0 0,0-1 0,0 1 1,0-1-1,0-1 0,0 1 0,10-4 1,-9 2-37,0 0 0,0 0 0,0-1 0,0 0 1,-1 0-1,1 0 0,-1-1 0,-1 0 0,1 0 1,0 0-1,-1-1 0,0 0 0,-1 0 0,1 0 1,-1-1-1,0 1 0,-1-1 0,0 0 0,0 0 1,0 0-1,-1-1 0,3-13 0,-5 19-36,0 0-1,0-1 1,0 1 0,0-1-1,0 1 1,-1 0-1,1-1 1,-1 1 0,1 0-1,-3-3 1,3 4 5,0 1 0,0-1 0,0 1 0,-1-1 0,1 1 0,0 0 0,-1-1 0,1 1 0,0 0 0,-1-1 0,1 1 0,0 0 0,-1 0 0,1-1 0,0 1 0,-1 0 0,1 0 0,-1-1 0,1 1 0,-1 0 0,0 0 1,0 0-7,1 0 0,-1 0 0,0 1 0,0-1 0,1 0 0,-1 0 0,0 1 0,1-1 0,-1 0 0,1 1 0,-1-1 0,0 1 0,1-1 0,-1 1 0,1-1 0,-1 1 0,1-1 1,-1 1-1,1 0 0,-5 6-17,1-1 0,0 1 1,1 0-1,-1 1 1,1-1-1,1 0 0,-1 1 1,1 0-1,1-1 1,-1 1-1,1 10 0,0 12 284,3 48-1,1-41-216,-3-25 59,2 0 0,0 0-1,4 16 1,-5-24-69,0 0 1,0-1-1,1 1 0,-1 0 0,1 0 0,0-1 1,0 1-1,0-1 0,1 0 0,-1 0 1,1 0-1,0 0 0,5 5 0,-7-8 12,1 1 0,-1-1 0,1 1 0,-1-1 0,1 1 0,-1-1 0,1 0 0,-1 0 0,1 0 0,0 0 0,-1 0 0,1 0 0,-1 0 0,1-1 0,-1 1 0,1 0 0,-1-1 0,1 1-1,-1-1 1,1 0 0,-1 1 0,0-1 0,1 0 0,-1 0 0,0 0 0,0 0 0,3-2 0,2-3 74,0 0-1,-1 0 1,9-13 0,39-65 382,-10 13-520,-31 48-250,-5 11-549,-13 28 275,-19 44 437,4-8 613,-37 68 0,56-117-459,1 1 127,-1 0 1,0-1-1,-1 1 1,1-1-1,-1 0 1,1 0-1,-1 0 1,0 0-1,0 0 1,-6 4-1,6-7 58,5-2-76,8-3 15,-1 3-117,-1 1 1,0 0 0,1 0 0,-1 1 0,1 0 0,9 1 0,2 0-15,123 12-282,-12 0-2070,-88-13-69,-6-7 736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22.2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48 1984,'-8'-13'8874,"16"16"-8847,2-5-33,-8 1 28,-1 1-1,0-1 1,0 1-1,0 0 0,1 0 1,-1 0-1,0 0 0,0 0 1,1 0-1,1 0 0,15 2 117,0-2 0,0 0-1,0 0 1,21-5-1,173-18 66,-201 22-198,36-3-37,1 2 0,68 5 0,-66 2 93,44 5 230,-66-7-88,52 0 0,5 0 117,12 6-157,174 21-38,-234-27-37,1-1 0,57-4 1,-11-1-93,219 14-193,-225-8 330,139-14-1,-12 0-83,339-20 255,-443 22-264,193 6 0,-157 4 69,-62-3-298,157 15 248,-97-2 32,-51-11 168,-36-1-49,33-4-61,-12 1 17,40 0-62,108-1 58,-135 10-111,-26-1-118,-45-3-430,0 1-1,1 0 1,-1 1-1,0 0 1,0 1 0,12 6-1,-14-6-1049,2 0-378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0.4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13 576,'0'0'110,"0"-1"-1,0 1 1,0-1-1,0 1 1,0-1-1,0 1 1,0 0-1,0-1 1,1 1-1,-1-1 1,0 1-1,0-1 1,0 1-1,0-1 1,0 1 0,1 0-1,-1-1 1,0 1-1,0 0 1,1-1-1,-1 1 1,0-1-1,1 1 1,-1 0-1,0 0 1,1-1-1,-1 1 1,1 0-1,-1 0 1,0-1-1,1 1 1,-1 0 0,1 0-1,-1 0 1,1 0-1,-1 0 1,1 0-1,0 0-87,-1 0-1,1 0 1,-1 0-1,1 0 0,-1 1 1,1-1-1,-1 0 1,1 0-1,-1 1 1,1-1-1,-1 0 0,1 1 1,-1-1-1,0 1 1,1-1-1,-1 1 1,1-1-1,-1 0 0,0 1 1,0 0-1,1-1 1,-1 1-1,0-1 1,0 1-1,1-1 0,-1 1 1,0-1-1,0 1 1,0 0-1,0 0 1,5 39 471,0-4-452,0 36 0,2 28 53,-1-1 356,1-1 143,-1-2-55,-9-38-415,1-34-582,2 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49:08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62 785 1984,'0'-13'4730,"0"21"-3306,-10 35-530,3 1 0,-3 71 0,10 92-124,2-85-344,1 125 422,2-193 1477,-10-68-2191,1 0 0,-6-27-1,5 17-38,-3-25-9,-3-87 0,9 106-98,9-231-303,-5 241 240,0-1-1,2 1 1,0 1 0,1-1-1,1 1 1,1-1 0,12-23-1,-14 33-19,1 1-1,0 1 1,0-1-1,1 1 1,-1 0-1,16-13 0,-16 16 12,0 1-1,0 0 1,1 0-1,0 0 0,-1 1 1,1 0-1,1 0 0,-1 0 1,0 1-1,10-1 1,-6 1 52,-1 1 1,0 0 0,0 1 0,1 0 0,-1 0 0,19 4-1,-24-3 49,0 1 0,0-1 0,0 1 0,-1 0 0,1 0 0,0 1 0,-1-1 0,0 1 0,0 0 0,0 0-1,0 1 1,0-1 0,-1 1 0,1-1 0,-1 1 0,3 5 0,-1 0 36,0 1 0,0 0 1,-1 0-1,0 1 0,-1-1 0,0 1 1,-1 0-1,0 0 0,0 12 0,-1-3 56,-1-1 0,-1 0 0,0 0 0,-6 27 0,4-37 23,1 0 1,-2 1-1,1-1 0,-1-1 0,-1 1 0,0 0 0,0-1 0,-10 12 1,13-17-83,-1 0 1,0 0 0,0 0 0,0 0 0,0-1-1,0 1 1,-1-1 0,1 0 0,-1 1 0,1-2-1,-1 1 1,0 0 0,0-1 0,0 0 0,0 0 0,0 0-1,0 0 1,-4 0 0,0-1-103,0 0 0,0-1-1,0 0 1,1 0 0,-1-1 0,0 0 0,1 0 0,-10-4 0,43 6-1628,-11 1 1718,-1 0 0,0-1 1,0-1-1,0 0 0,0-1 1,15-4-1,-18 3 14,0-1 0,-1 0 0,0 0 0,0-1 0,0 0 0,0-1 0,-1 0 0,14-13 0,7-6 135,-1-2 1,-2-2 0,0 0-1,39-59 1,-60 79-146,-2 0-1,1 0 0,-1 0 1,0-1-1,-1 0 0,0 0 0,-1 1 1,0-2-1,0 1 0,-1 0 1,-1-20-1,1 28-38,-1 0-1,1 0 0,-1 1 1,1-1-1,0 0 1,0 1-1,0-1 0,0 1 1,0-1-1,0 1 1,0 0-1,1-1 0,-1 1 1,0 0-1,1 0 1,-1 0-1,1 0 0,-1 0 1,1 0-1,3-1 1,3-2-89,0 0 0,0 1 0,11-3 0,-5 3 38,0 0-1,0 1 1,0 0 0,0 2-1,23 0 1,-28 1 34,0 0-1,0 1 1,0 0 0,0 0-1,-1 1 1,0 0-1,1 0 1,-1 1 0,0 0-1,8 6 1,-13-8 33,0 1-1,0 0 1,0 0 0,-1-1 0,1 1 0,-1 1 0,0-1-1,1 0 1,-2 1 0,1-1 0,0 1 0,-1-1 0,2 7-1,1 4 16,-2 1-1,2 19 1,-1-11 7,7 78 76,-10-100-100,0 0-1,0 0 0,0-1 0,0 1 0,0 0 0,0 0 0,0-1 0,0 1 0,0 0 1,1-1-1,-1 1 0,0 0 0,1 0 0,-1-1 0,0 1 0,1-1 0,-1 1 0,1 0 1,-1-1-1,1 1 0,-1-1 0,1 1 0,-1-1 0,2 1 0,-1-1-8,-1 0 0,1 0 0,0 0-1,-1 0 1,1-1 0,0 1 0,-1 0 0,1-1-1,-1 1 1,1 0 0,0-1 0,-1 1 0,1-1-1,-1 1 1,1-1 0,-1 1 0,0-1 0,1 1-1,-1-1 1,1 1 0,-1-1 0,0 1 0,0-1-1,1 0 1,-1 1 0,0-2 0,42-72 153,0 0-45,-40 68-157,4-6-182,-6 12 217,0 0 0,0 0 0,0 0 0,0 0 0,0 0 1,0 0-1,1 0 0,-1-1 0,0 1 0,0 0 1,0 0-1,0 0 0,0 0 0,0 0 0,0 0 0,1 0 1,-1 0-1,0 0 0,0 0 0,0 0 0,0 0 0,0 0 1,0 0-1,1 0 0,-1 0 0,0 0 0,0 0 0,0 0 1,0 0-1,0 0 0,1 0 0,-1 0 0,0 0 0,0 0 1,0 0-1,0 0 0,0 0 0,0 0 0,0 1 0,1-1 1,-1 0-1,0 0 0,0 0 0,0 0 0,0 0 1,0 0-1,0 0 0,0 0 0,0 1 0,0-1 0,0 0 1,0 0-1,0 0 0,0 0 0,1 0 0,-1 0 0,0 1 1,0-1-1,0 0 0,0 0 0,0 0 0,0 0 0,0 0 1,0 1-1,-1-1 0,1 0 0,0 0 0,0 0 0,1 4-25,0 0 0,-1 1-1,0-1 1,0 0-1,0 0 1,-1 8-1,-1 9-20,4 8 35,0-1 0,2 0 0,11 45-1,-14-69 32,0 0 0,0-1 1,1 1-1,-1 0 0,1-1 0,0 1 0,0-1 0,1 0 1,-1 0-1,1 1 0,-1-2 0,6 5 0,-7-6 4,0 0 0,1 0 0,-1 0 0,1 0 0,-1 0-1,1-1 1,-1 1 0,1 0 0,0-1 0,-1 0 0,1 1 0,0-1-1,-1 0 1,1 0 0,0 0 0,-1 0 0,1 0 0,0 0 0,-1 0-1,1-1 1,0 1 0,-1-1 0,1 1 0,-1-1 0,1 0-1,0 1 1,-1-1 0,0 0 0,1 0 0,-1 0 0,0 0 0,3-2-1,0-2 20,0 0-1,0 0 0,0 0 0,-1 0 0,0-1 0,0 1 0,0-1 0,-1 0 1,0 0-1,0 0 0,0 0 0,-1 0 0,2-12 0,-2 3 27,0 1-1,0-1 0,-2 0 1,0 0-1,-3-14 0,4 25-97,-1 0 0,0 0 0,0 1-1,0-1 1,-1 0 0,1 0-1,-1 1 1,0-1 0,0 1 0,0 0-1,0-1 1,-1 1 0,0 0 0,1 0-1,-1 1 1,0-1 0,0 1-1,0-1 1,-1 1 0,1 0 0,-1 0-1,1 0 1,-1 1 0,1-1-1,-6 0 1,-4 0-258,6 3 47,27-2 249,0-1 0,0-1 0,0-1 0,19-6 0,84-32 110,-106 35-88,0-1-1,-1 0 0,0-2 1,-1 1-1,0-2 0,0 0 1,-1-1-1,0-1 0,-1 0 0,-1 0 1,0-1-1,-1-1 0,-1 0 1,0-1-1,-1 0 0,0 0 1,10-30-1,4-24 101,-4-1 0,-3 0 1,7-75-1,-22 137-177,1-7 33,1-28-1,-3 39-26,0 0 0,-1 1 0,1-1 0,-1 1 0,0-1 0,0 1 0,-1 0 0,1-1 0,-1 1 0,-4-8 0,6 12 30,-1 0 1,1-1 0,0 1-1,0 0 1,0 0 0,-1-1-1,1 1 1,0 0 0,-1 0-1,1-1 1,0 1-1,0 0 1,-1 0 0,1 0-1,0-1 1,-1 1 0,1 0-1,0 0 1,-1 0 0,1 0-1,-1 0 1,1 0 0,0 0-1,-1 0 1,1 0-1,0 0 1,-1 0 0,1 0-1,0 0 1,-1 0 0,1 0-1,-1 0 1,1 1 0,-14 10-224,-6 22 104,19-31 119,-6 11-8,2 0 1,-1 1-1,2 0 0,0 0 1,1 0-1,-3 20 1,3-15 12,-8 56 64,3 0 1,3 1-1,8 111 0,-2-172-2,0-1 0,1 0 1,1 1-1,0-1 0,1 0 0,1 0 0,0 0 0,1-1 0,0 0 0,1 0 0,12 18 0,-17-29-28,0 0 0,0 0 0,0 0-1,0 0 1,0 0 0,0-1 0,0 1-1,1-1 1,-1 1 0,1-1 0,-1 0-1,1 0 1,-1 0 0,1 0 0,0-1-1,-1 1 1,1-1 0,0 1 0,0-1-1,-1 0 1,1 0 0,0 0 0,0-1-1,-1 1 1,1 0 0,0-1 0,-1 0-1,1 0 1,0 0 0,-1 0 0,1 0-1,-1 0 1,4-3 0,7-6-66,0-1 1,0 0-1,-1-1 0,14-17 1,-11 12-281,24-22 0,-41 42 255,-1 0 1,1 1-1,0-1 0,0 0 0,1 0 0,-1 1 0,1-1 1,0 1-1,0 0 0,0-1 0,-1 7 0,1-5 76,1-1 0,-1 0 0,1 1 0,0-1 0,0 0-1,0 1 1,1-1 0,0 0 0,0 1 0,0-1 0,0 0-1,0 0 1,3 5 0,0-4 26,-1-1 0,1 1 0,0-1-1,0 0 1,0 0 0,1 0 0,-1-1 0,1 1 0,0-1-1,0-1 1,0 1 0,0-1 0,1 1 0,-1-1 0,8 1-1,-9-2 11,0 0 0,-1-1 0,1 1 0,0-1 0,-1 0-1,1 0 1,-1 0 0,1-1 0,0 1 0,-1-1 0,5-1 0,-6 1-16,0 0 1,0 0 0,0 0-1,0 0 1,0-1 0,0 1-1,0-1 1,0 1 0,-1-1 0,1 0-1,0 1 1,-1-1 0,1 0-1,-1 0 1,0 0 0,0 0-1,2-5 1,-2 5-15,-1 1 0,1-1 0,-1 0 0,0 0 0,1 0 1,-1 0-1,0 0 0,0 0 0,0 0 0,-1 0 0,1 0 0,0 0 0,-1 1 0,1-1 0,-1 0 0,0 0 0,0 0 0,1 1 0,-1-1 0,0 0 1,0 1-1,-1-1 0,1 0 0,0 1 0,0 0 0,-1-1 0,1 1 0,-1 0 0,-2-2 0,0 0-56,-1 0 1,1 0-1,-1 1 0,0-1 1,0 1-1,0 1 0,0-1 1,0 0-1,-8 0 0,3 1-14,1-1-1,-15-3 0,24 5 53,0 0 1,-1 0-1,1-1 0,0 1 1,0 0-1,0 0 0,0 0 1,0 0-1,0 0 1,0 0-1,0 0 0,0 0 1,0 0-1,0-1 1,0 1-1,0 0 0,0 0 1,0 0-1,0 0 0,0 0 1,0 0-1,0 0 1,0 0-1,0-1 0,0 1 1,0 0-1,0 0 1,0 0-1,0 0 0,0 0 1,0 0-1,0 0 0,0 0 1,0-1-1,0 1 1,0 0-1,0 0 0,0 0 1,0 0-1,0 0 1,0 0-1,1 0 0,-1 0 1,0 0-1,0 0 0,0 0 1,0 0-1,0-1 1,0 1-1,0 0 0,0 0 1,0 0-1,1 0 0,-1 0 1,0 0-1,0 0 1,12-7-83,14-6 111,0 4-53,1 2-1,-1 0 1,1 2-1,0 0 1,0 2-1,1 1 1,-1 2 0,42 3-1,-64-2 68,0 0 1,1 0-1,-1 1 0,-1 0 1,1 0-1,0 0 0,0 0 0,-1 1 1,1 0-1,-1 0 0,6 5 1,-8-7-1,0 1 1,0 0-1,0 0 0,-1 0 1,1 1-1,0-1 1,-1 0-1,0 1 1,1-1-1,-1 1 1,0-1-1,0 1 1,-1 0-1,1-1 1,-1 1-1,1 0 1,-1-1-1,0 1 0,0 0 1,0 0-1,0-1 1,0 1-1,-1 4 1,-10 27 347,8-26-323,0 0 0,0 0 1,1 0-1,0 1 1,0 11-1,20-42 517,0-2-619,24-24 0,-10 12 66,-30 34-42,0 0 0,0 0 0,0 0 0,1 0-1,-1 0 1,1 0 0,-1 1 0,1-1 0,-1 1-1,1 0 1,5-2 0,-7 3-15,1-1 0,-1 1 0,1 0 0,-1 0 0,1 0 0,-1-1 0,1 2 0,-1-1 0,1 0 0,-1 0 0,1 0 0,-1 1 0,1-1 0,-1 1 0,1-1 0,-1 1 0,0 0 0,1-1 0,-1 1 0,0 0 0,0 0-1,1 0 1,-1 0 0,1 1 0,20 25-2,-17-21 70,0 1 0,0-1 1,0-1-1,1 1 0,0-1 0,0 0 1,0 0-1,1 0 0,-1-1 0,14 6 0,2-2-91,1-1-1,1-1 1,-1-1-1,1-1 1,0-1-1,31 0 0,-46-4-1224,-1 0 0,0 0 0,0 0-1,0-1 1,16-6 0,-10 3-947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01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27 3552,'-25'-2'12504,"26"2"-12422,1 1-15,3 1 114,-1 0 1,1-1 0,0 1-1,0-1 1,0 0 0,0-1-1,0 1 1,10-1-1,89-15 779,20-1-464,-108 15-521,69 1-248,2 1 465,-53-2-150,-31 2-315,0-2-1,-1 1 1,1 0 0,-1 0-1,1-1 1,-1 0-1,4 0 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1.3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272 7 2080,'0'0'1205,"5"-6"1483,-6 14-2704,-1 0 0,0 0 0,0-1 0,0 1 0,-1 0 0,-7 11 0,5-8 43,-3 5 77,-2 0 0,0 0 0,-1-1 0,0 0 0,-1-1 0,-1 0 0,0-1 0,-1-1 0,-1 0 0,1-1 0,-2 0 0,0-1 0,-21 10 0,30-17-96,0 1 0,1 0 0,0 0 0,-9 9 0,11-10 21,-1 1-82,9-4-82,5-1 56,9 1 229,22-5-1,-22 3-144,4 0 78,31 3 0,-18-1-153,-20 0 94,1 1-1,0 1 0,0 0 1,-1 1-1,1 1 0,-1 0 1,28 13-1,-35-13-112,1 0-1,-1 0 1,1-1-1,0 0 1,0 0-1,0-1 1,0 0-1,14 0 1,-21-2-176,0 0 1,-1 0-1,1 1 1,0-1 0,-1 0-1,1 1 1,-1-1-1,1 1 1,-1-1-1,1 1 1,2 1 0,8 4-1795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1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4896,'1'2'215,"-1"0"0,1 0 1,0 0-1,0 1 0,0-1 1,0 0-1,0-1 0,0 1 1,1 0-1,-1 0 0,2 1 0,4 6-206,-7-7 449,1-3-474,0 0-1,0 0 1,-1 1-1,1-1 1,0 0-1,-1 0 1,1 0-1,0 0 1,-1 0-1,1 0 1,-1 0-1,0 0 1,1 0-1,-1 0 1,0 0-1,0 0 1,0 0-1,1 0 1,-1-1-1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2.6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 4224,'1'0'90,"-1"0"0,1 1 0,-1-1 0,1 1 0,-1-1 0,1 1 1,-1-1-1,0 1 0,1-1 0,-1 1 0,0-1 0,0 1 0,1 0 0,-1-1 0,0 1 0,0-1 1,0 1-1,0 0 0,0-1 0,0 1 0,0 0 0,0-1 0,0 1 0,0-1 0,0 1 1,0 0-1,0-1 0,-1 2 0,-3 24-106,-6 22 493,3 0 1,2 1-1,1 67 0,5-96-433,1-1 0,0-1 0,2 1-1,9 29 1,-13-46-31,0-1 0,0 0 1,1 0-1,-1 0 0,0 0 0,1 0 0,-1 0 0,1 0 1,-1 0-1,1 0 0,-1 0 0,1 0 0,0 0 0,0 0 0,-1 0 1,1-1-1,0 1 0,0 0 0,0 0 0,0-1 0,0 1 1,0-1-1,0 1 0,0-1 0,0 1 0,0-1 0,0 1 1,0-1-1,0 0 0,0 0 0,1 0 0,-1 0 0,0 0 1,0 0-1,0 0 0,0 0 0,0 0 0,1 0 0,-1 0 0,0-1 1,0 1-1,1-1 0,4-2 32,-1 0 0,1 0 0,-1 0-1,0-1 1,0 1 0,5-6 0,9-8-54,-1-2 1,0 0-1,-2 0 1,25-39-1,-34 47 29,-1 1 0,-1-1-1,0 0 1,0 0 0,-1-1-1,-1 1 1,0-1 0,0 0 0,-1 0-1,-1 0 1,0 0 0,-1-16-1,0 25-5,0-1 0,-1 1-1,0-1 1,1 1-1,-1 0 1,0-1 0,-1 1-1,1 0 1,0 0-1,-1-1 1,0 1 0,0 1-1,0-1 1,-4-5-1,2 4 25,-1 1-1,0 0 0,1-1 0,-1 2 0,0-1 1,0 0-1,-1 1 0,-8-3 0,8 4-92,-1-1 1,1 1-1,-1 0 0,1 1 1,-1 0-1,0 0 0,1 0 1,-1 1-1,1 0 0,-1 0 1,1 0-1,-1 1 0,1 0 1,0 1-1,0-1 1,0 1-1,-10 6 0,10-5-498,1 0 0,0 0 0,0 0 0,0 0 0,1 1 0,-1-1-1,1 1 1,0 0 0,1 1 0,-1-1 0,-4 11 0,3-2-1063,5-5 688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3.6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176 137 2240,'-14'0'3834,"1"8"-2207,0 11-1201,7-9-293,-1-1-1,0 0 0,0 0 1,-10 8-1,-34 34 519,46-46-622,1 0-1,0 0 1,0 0 0,0 1 0,1 0 0,-1-1 0,2 1 0,-1 1 0,-2 7-1,4-11-31,1-1 0,-1 1 0,1-1-1,0 1 1,0 0 0,0-1 0,0 1-1,0-1 1,0 1 0,1-1 0,-1 1-1,1-1 1,0 0 0,0 1-1,0-1 1,0 0 0,0 1 0,0-1-1,1 0 1,-1 0 0,1 0 0,-1 0-1,1 0 1,0 0 0,0-1 0,0 1-1,3 1 1,4 3 26,0 0-1,0-2 0,1 1 1,-1-1-1,1 0 1,0-1-1,0 0 1,1-1-1,-1 0 1,0 0-1,1-1 1,-1-1-1,13 0 1,-18-1-29,0 1 0,0-1 0,0-1 1,0 1-1,0-1 0,0 0 1,-1 0-1,1 0 0,-1-1 0,1 1 1,-1-1-1,0 0 0,0 0 0,0-1 1,0 1-1,-1-1 0,0 0 0,1 0 1,-1 0-1,-1 0 0,1-1 1,2-5-1,-1 2 27,-1 0 1,0-1 0,-1 1-1,0-1 1,0 0 0,-1 1-1,0-1 1,-1 0 0,0 0-1,0 0 1,-1 1-1,-1-10 1,-2-9 94,2 14-30,-1 0 0,-6-24-1,1 15-31,2 4-108,-1 0-1,-16-29 1,21 43 7,-1 0 0,0 0-1,1 0 1,-1 0 0,-1 0 0,1 1 0,-1 0-1,1-1 1,-1 1 0,0 1 0,0-1-1,0 1 1,0-1 0,-1 1 0,1 0 0,-5-1-1,6 3-68,0 0 0,0 0 0,0 0-1,0 0 1,0 0 0,0 1 0,1-1 0,-1 1-1,0 0 1,0 0 0,1 0 0,-1 0-1,0 1 1,1-1 0,-1 1 0,1-1 0,0 1-1,-1 0 1,1 0 0,0 0 0,0 0-1,0 0 1,0 0 0,1 1 0,-1-1-1,1 1 1,-1-1 0,0 4 0,1 3-839,1-1-1338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4.8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31 202 2304,'0'0'141,"-1"0"0,1-1-1,0 1 1,0-1 0,0 1 0,-1-1 0,1 1-1,0 0 1,0-1 0,0 1 0,0-1 0,0 1-1,0-1 1,0 1 0,0-1 0,0 1 0,0-1-1,0 1 1,0-1 0,0 1 0,1-1 0,-1 1-1,0-1 1,0 1 0,0 0 0,1-1 0,-1 1-1,0-1 1,1 0 0,13-19 854,-8 12-833,4-6-94,0 1-1,1 0 1,0 1-1,0 1 1,2-1-1,-1 2 1,2 0 0,-1 1-1,1 0 1,1 0-1,-1 2 1,1 0-1,1 1 1,28-8-1,-40 13-89,0 0 0,1 0-1,-1 1 1,1-1-1,0 1 1,-1 0-1,1 0 1,-1 1-1,1 0 1,-1-1 0,1 1-1,-1 1 1,0-1-1,6 3 1,-7-2 12,1 0-1,-1 1 1,0-1 0,0 1-1,0 0 1,0 0 0,0 0-1,-1 0 1,0 0 0,1 1-1,-1-1 1,0 1 0,-1-1-1,1 1 1,0 0 0,0 5-1,1 2 37,-1-1-1,0 1 1,-1-1-1,0 1 0,-1 0 1,0-1-1,0 1 0,-1-1 1,-1 1-1,0-1 1,0 1-1,-1-1 0,0 0 1,-8 16-1,5-14 32,0 0 0,-2 0 1,1-1-1,-1 1 0,-1-2 0,1 1 0,-2-1 0,0-1 1,0 0-1,-1 0 0,-12 7 0,10-7-16,-35 21 125,-67 32 0,110-59-105,-1 0-1,0-1 1,0 0-1,1-1 1,-1 1-1,0-1 0,0 0 1,0 0-1,0-1 1,-1 0-1,-6-1 1,13 1-54,0 0 1,0 0 0,0 0 0,-1 0 0,1 0 0,0 0-1,0 0 1,-1 0 0,1 0 0,0 0 0,0 0-1,0 0 1,0 0 0,-1 0 0,1-1 0,0 1-1,0 0 1,0 0 0,0 0 0,-1 0 0,1-1-1,0 1 1,0 0 0,0 0 0,0 0 0,0 0-1,0-1 1,0 1 0,-1 0 0,1 0 0,0 0-1,0-1 1,0 1 0,0 0 0,0 0 0,0-1-1,0 1 1,0 0 0,0 0 0,0 0 0,0-1-1,0 1 1,1 0 0,-1 0 0,0 0 0,0-1-1,0 1 1,0 0 0,0 0 0,0 0 0,0-1-1,0 1 1,1 0 0,-1 0 0,0 0 0,0 0-1,0-1 1,0 1 0,1 0 0,-1 0 0,0 0-1,0 0 1,0 0 0,1 0 0,-1 0 0,0 0 0,0 0-1,15-9 38,-15 9-44,13-7 134,0 2 1,1 0-1,0 0 1,0 2 0,22-4-1,-5 3 5,46 1 0,-59 3-245,-7-1-92,-1 1-1,1 0 1,0 1-1,-1 0 0,1 0 1,-1 2-1,1-1 1,15 7-1,-16-5-2762,-2 0-506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5.7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294 1 2976,'-5'9'2112,"5"-7"-1969,-1 0 1,1 0-1,0-1 0,-1 1 1,1 0-1,-1 0 0,0-1 1,1 1-1,-1 0 0,0-1 1,0 1-1,0 0 0,0-1 1,-1 0-1,-1 3 0,-27 20 1496,12-10-1038,-13 12-456,2 1 0,0 2 0,2 1 0,-44 64 0,66-86-126,-1 1-1,2 0 0,-1 0 0,2 0 1,-1 1-1,1-1 0,0 1 1,1 0-1,0-1 0,1 1 0,0 0 1,0 0-1,2 11 0,-1-19-16,0 1-1,1-1 1,-1 0-1,1 1 0,-1-1 1,1 0-1,0 0 1,0 0-1,0 0 0,0 0 1,0 0-1,0 0 1,1 0-1,-1 0 0,1 0 1,-1-1-1,1 1 1,3 2-1,-2-2 15,0-1-1,1 1 1,-1 0 0,1-1 0,-1 0-1,1 0 1,0 0 0,-1 0 0,1 0-1,5-1 1,6 0 4,-1 0 0,1-1-1,-1-1 1,23-6 0,3-1 117,0-2 0,45-19 0,-78 26-69,1 0 1,0 0-1,8-7 0,-13 9-64,-1 0-1,1 0 0,-1 0 0,0 0 0,0-1 0,0 1 0,0 0 1,0-1-1,-1 0 0,1 1 0,-1-1 0,2-4 0,-2 7-20,-1-1 1,0 0-1,0 1 0,0-1 0,0 1 0,0-1 0,0 1 1,0-1-1,0 0 0,0 1 0,0-1 0,-1 1 0,1-1 1,0 1-1,0-1 0,0 1 0,-1-1 0,1 1 0,0-1 1,-1 1-1,1-1 0,0 1 0,-1-1 0,1 1 0,-1 0 1,0-1-1,0 0-26,-1 0-1,0 0 1,1 0 0,-1 0 0,0 0 0,0 1 0,0-1-1,-2 0 1,-2 0-53,0 0 0,0 1 1,0 0-1,-8 0 0,-16 5-96,0 1 0,-43 15 0,27-7 202,-32 10-63,67-17-39,1-2-2659,12-4 2405,1 1-214,0-1 0,-1 0 0,1 0 0,0-1 0,0 1 0,0-1 0,5 1 0,9-1-656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6.3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136 167 3392,'-3'3'216,"-1"-1"0,1 1 1,-1-1-1,1 1 0,0 0 1,0 0-1,0 0 0,0 1 1,1-1-1,-3 5 0,-2 4 202,-9 25 0,4-9-151,9-18-217,0 1-1,0-1 0,1 1 0,0 0 0,1 0 0,0 0 0,1 0 0,0 0 0,3 21 0,-3-29-14,1 0 0,-1 1 0,1-1 0,0 0-1,0 1 1,0-1 0,1 0 0,-1 0 0,1 0 0,0 0 0,0 0 0,0 0-1,0-1 1,0 1 0,0-1 0,1 1 0,2 1 0,0 0 89,1-1 0,0 0 0,-1 0 0,1 0 0,0-1 0,0 0 0,0 0 0,10 2 0,-3-2-66,0-1-1,0 0 1,0-1 0,0-1-1,0 0 1,-1 0-1,1-1 1,0-1 0,20-7-1,-12 2 57,1 0 0,-2-2 1,0 0-1,32-23 0,-42 25-101,0-1 1,0 0 0,-1 0-1,0-1 1,0 0 0,-1-1-1,-1 0 1,0 0 0,8-18-1,-7 11 54,-1 0-1,0-1 0,-1 1 0,-2-1 0,5-34 0,-8 46-53,-1 0 0,1-1 0,-2 1 0,1 0 1,-1 0-1,0 0 0,-1 0 0,-3-11 0,3 14-19,1 0 1,-1 1-1,0-1 0,0 0 0,-1 1 1,1-1-1,-1 1 0,0 0 1,1 0-1,-2 0 0,1 0 1,0 1-1,0-1 0,-1 1 0,-6-4 1,2 3-15,1 0 1,-1 0-1,0 1 0,0 0 1,-1 1-1,1 0 1,-15 0-1,2 1-78,-40 7 1,40-3-205,0 1 1,0 1-1,1 1 1,0 1-1,0 0 1,0 2-1,2 0 0,-1 1 1,1 1-1,1 0 1,0 2-1,-26 26 1,37-34 8,-6 7-979,-19 15 0,9-12-739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8.3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37 832,'0'-36'2352,"-1"36"-2223,1 0 1,-1 0 0,1 0-1,0 0 1,-1 0-1,1 0 1,0 0 0,-1 0-1,1 0 1,-1 0-1,1 0 1,0 0 0,-1 0-1,1 0 1,-1 1-1,1-1 1,0 0 0,-1 0-1,0 1 1,1 0-52,1 0 0,-1 0 0,0 0 0,0 0 1,0 1-1,0-1 0,1 0 0,-1 0 0,1 0 0,-1 0 0,1 0 1,-1 0-1,1 0 0,-1 0 0,1 0 0,0 0 0,0 0 0,-1-1 0,1 1 1,2 1-1,-1-1-51,0 1 0,0-1 1,1 0-1,-1 0 0,1 0 0,-1 0 1,1-1-1,4 2 0,4-1 4,0-1 0,0 0 0,14-2 0,5-2 302,41-11 0,-15 2-183,-29 12-103,-19 1-142,-7 0 197,0 2-70,0 0-33,1 1 0,-1 0 0,0 0 0,0-1 0,0 1 0,0 0 0,-1 0 0,1 0 1,-1 0-1,0 0 0,0 0 0,0 0 0,0 0 0,0 0 0,0 0 0,-1 0 0,0 0 0,0 0 0,-1 5 0,-4 3 36,1 0-1,-1-1 1,-13 18-1,-6 11-73,-41 85 1505,63-119-1415,0 1-106,-1 0 1,1 0 0,0 1 0,0-1-1,1 1 1,0 0 0,-2 9-1,4-15-430,19 13-4987,-2-8 3339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8.6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1 5408,'-8'8'1984,"8"0"-1536,-5 3-128,5-2-256,-5 2-96,-3-3-736,-1 3 384,0-2-928,0-1 704,1-8-2208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39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56 136 2496,'0'-23'3541,"0"22"-3512,0 1-1,0 0 0,0 0 1,0 0-1,0 0 1,-1 0-1,1 0 0,0 0 1,0 0-1,0 0 1,0 0-1,0 0 0,0 0 1,0 0-1,-1 0 1,1 0-1,0 0 1,0 0-1,0 0 0,0 0 1,0 0-1,0 0 1,-1 0-1,1 0 0,0 0 1,0 0-1,0 0 1,0 0-1,0 0 0,0 0 1,0 0-1,0 0 1,-1 1-1,1-1 0,0 0 1,0 0-1,0 0 1,0 0-1,0 0 1,0 0-1,0 0 0,0 0 1,0 0-1,0 1 1,0-1-1,0 0 0,0 0 1,0 0-1,0 0 1,0 0-1,-5 6 208,-6 11 312,9-14-495,0 0 1,0 0-1,0 1 1,0-1 0,0 0-1,1 1 1,-2 4-1,-3 14 64,2-8-107,-4 22 0,7-33-19,1 1 0,0-1 0,0 1 0,0 0-1,0-1 1,0 1 0,1-1 0,-1 1 0,1-1-1,0 0 1,3 6 0,-4-7 31,1-1-1,0 0 1,0 1 0,1-1-1,-1 0 1,0 0 0,0 0-1,1 0 1,-1 0 0,0 0-1,1 0 1,-1 0 0,1-1-1,-1 1 1,1-1 0,-1 1-1,1-1 1,-1 1 0,1-1-1,0 0 1,-1 0 0,1 0-1,0 0 1,-1 0 0,1 0-1,2-1 1,4 0 88,-1 0 0,1-1 1,-1 0-1,11-5 0,10-4 28,-1-2 1,45-28-1,-62 34-137,0 0-1,-1-1 1,0 0-1,-1 0 1,1-1 0,-2 0-1,1 0 1,-1-1-1,-1 0 1,6-11-1,-10 17 25,-1 0 1,1 1-1,-1-1 0,0 0 0,0-1 0,-1 1 0,1 0 0,-1 0 1,0 0-1,0 0 0,0 0 0,-1 0 0,1-1 0,-1 1 0,0 0 1,-3-7-1,3 8-46,0 1 1,0-1-1,-1 1 1,1-1-1,-1 1 1,0-1-1,0 1 1,0 0-1,0 0 1,0 0-1,0 0 1,0 0-1,-1 0 1,1 1-1,-1-1 1,1 1-1,-1-1 1,0 1-1,1 0 1,-1 0-1,0 0 1,0 1-1,0-1 1,-3 0-1,-2 2-227,0-1 1,0 1-1,0 0 0,1 1 1,-1 0-1,1 0 0,-1 0 0,1 1 1,0 0-1,0 1 0,0 0 1,0 0-1,0 0 0,1 1 1,0 0-1,0 0 0,-7 8 0,13-13 122,-1 1-1,1-1 0,-1 0 0,1 1 1,0-1-1,-1 1 0,1-1 0,0 1 1,-1-1-1,1 1 0,0-1 0,0 1 1,-1-1-1,1 1 0,0-1 0,0 1 1,0-1-1,0 1 0,0 0 0,0-1 1,0 1-1,0-1 0,0 1 0,0 0 1,0-1-1,0 1 0,0-1 0,0 1 1,1 0-1,7 3-1073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03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 2912,'0'-9'5162,"-1"28"-65,-2 2-4715,-6 30 1,-14 45 641,23-95-1016,0-1 1,0 1 0,0-1-1,0 0 1,0 1 0,0-1 0,0 1-1,0-1 1,0 0 0,0 1 0,1-1-1,-1 1 1,0-1 0,0 0 0,0 1-1,0-1 1,1 0 0,-1 1 0,0-1-1,0 0 1,1 1 0,-1-1-1,0 0 1,1 0 0,-1 1 0,0-1-1,1 0 1,-1 0 0,0 1 0,1-1-1,-1 0 1,1 0 0,-1 0 0,1 0-1,18 4 25,-10-2-62,5 0-1,0 0 0,21-1 0,-22 0 11,0-1 0,0 1 0,17 5 1,15 2 223,-28-5 71,0 0 0,29 10 0,-42-11-240,1 0 0,-1 0 0,0 0 0,0 0 0,0 1 0,0-1 0,-1 1 1,1 0-1,-1 0 0,1 0 0,-1 1 0,0-1 0,-1 1 0,1 0 0,2 5 0,-3-7 16,-1 0 0,0 0 0,-1 0-1,1 0 1,0 0 0,-1 0 0,1 1 0,-1-1 0,1 0-1,-1 0 1,0 1 0,0-1 0,0 0 0,0 0-1,-1 1 1,1-1 0,-1 0 0,1 0 0,-2 3-1,1-2 9,-1-1 0,0 1 0,1-1 0,-1 1-1,0-1 1,0 0 0,-1 0 0,1 0-1,0 0 1,-1 0 0,1-1 0,-6 4-1,-1-1 21,0-1-1,0 1 1,-1-2-1,1 1 0,-1-1 1,1-1-1,-1 1 1,-12-1-1,-18-3-97,22 0-72,-36 3 1,45-1-115,0 1 1,-13-2-1,19 1-335,1 0-1,-1-1 0,1 1 1,-1-1-1,1 0 1,0 0-1,-1 0 1,-2-1-1,27-7-6190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40.1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2656,'2'1'3789,"-1"10"-3045,1 5-512,-1-1 0,-1 1 0,-2 15 0,1-12-245,2 34-1,8 142 1108,-5-163-629,-2-26-323,-1 0 1,0 0-1,-1 11 0,13-17-3363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41.0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316 8 2720,'0'-8'3168,"-13"8"-752,10 1-2290,1 0-1,-1 1 1,0-1 0,1 1 0,-1-1 0,1 1 0,-1 0 0,1 0-1,0 0 1,0 0 0,-3 4 0,1-2-20,-35 39 262,3 2-1,-57 91 1,33-45-346,55-83-12,0-1 0,0 1-1,1 0 1,1 0 0,-1 0 0,1 0 0,1 1-1,-1-1 1,2 1 0,-3 14 0,4-18 1,0-1 1,0 1 0,1-1-1,-1 1 1,1-1-1,0 0 1,0 1-1,1-1 1,-1 0-1,1 0 1,0 0-1,0 0 1,0 0-1,1 0 1,-1 0 0,1-1-1,0 1 1,0-1-1,0 0 1,1 0-1,-1 0 1,7 4-1,-3-2 27,0-1-1,0 0 1,1 0-1,0-1 1,-1 0-1,1 0 1,1-1-1,-1 0 1,0-1 0,0 1-1,1-1 1,13-1-1,-12-1-64,-1 0-1,0 0 1,0-1 0,1-1 0,-1 0-1,-1 0 1,1 0 0,0-1-1,-1 0 1,0-1 0,9-6-1,-8 5 18,-1-1-1,1 1 0,-1-1 1,-1-1-1,1 1 0,-1-1 1,-1 0-1,0-1 0,0 0 1,7-13-1,-13 21 17,1 0 1,-1 0-1,1 0 1,-1 0-1,1 0 0,-1 0 1,0 0-1,0 0 0,0 0 1,1 0-1,-1 0 1,0 0-1,0 0 0,0 0 1,-1 0-1,1 0 0,0 0 1,0 0-1,0 0 1,-1 0-1,1 0 0,-1 0 1,1 0-1,-1 0 1,1 0-1,-1 0 0,1 0 1,-1 0-1,0 0 0,1 1 1,-1-1-1,0 0 1,0 1-1,0-1 0,0 0 1,1 1-1,-1-1 0,0 1 1,0-1-1,-2 0 1,0 0-12,-1 0 1,1 0 0,0 1 0,-1-1 0,1 1 0,-1-1 0,1 1 0,0 0-1,-1 1 1,1-1 0,-1 0 0,-3 2 0,-13 5-154,-1 2 0,2 0 0,-21 13 0,5-3-330,24-13 20,0 2 0,0-1 1,1 2-1,0-1 0,1 1 0,-12 14 0,21-23 272,-1 1-1,0-1 1,1 1 0,-1 0-1,1-1 1,-1 1-1,1 0 1,-1-1-1,1 1 1,-1 0-1,1 0 1,0-1-1,-1 1 1,1 0-1,0 0 1,-1 0-1,1 0 1,0 0-1,0-1 1,0 1-1,0 0 1,0 0 0,0 0-1,0 1 1,8 2-1111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42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284 53 2144,'-22'-1'3324,"17"0"-2982,0 1-1,-1-1 1,1 1 0,0 1-1,-1-1 1,1 1 0,0-1-1,-1 2 1,1-1-1,0 0 1,-8 5 0,3 0-201,0 1 1,0 1 0,1 0-1,0 0 1,0 1-1,1 0 1,0 0 0,-11 18-1,0 5 59,2 1 0,-20 49 0,36-80-192,-1 5 7,1-1-1,0 1 0,0-1 1,0 1-1,0 0 0,1-1 1,1 1-1,-1 0 1,1-1-1,0 1 0,0-1 1,3 9-1,-3-12 14,0-1 0,0 1-1,1-1 1,-1 1 0,1-1 0,-1 0 0,1 0-1,0 0 1,0 0 0,0 0 0,0 0 0,0 0-1,0-1 1,0 1 0,1-1 0,-1 1 0,1-1-1,-1 0 1,1 0 0,-1 0 0,1 0 0,0-1-1,4 2 1,5-1 221,1 0 1,-1-1-1,24-2 1,-32 2-203,15-2 112,0-1 0,0-1 1,-1-1-1,0-1 0,0 0 0,29-15 1,-42 18-169,0 0 1,0-1-1,0 1 1,0-1-1,0 0 1,-1-1-1,0 1 0,0-1 1,0 1-1,0-1 1,-1-1-1,0 1 1,0 0-1,0-1 1,-1 1-1,0-1 1,0 0-1,1-7 1,0 0 7,-1 0 1,0 0 0,-1-1-1,-1 1 1,0-1-1,-1 1 1,-3-16-1,0 5 44,-9-29 1,11 45-86,-1 0 1,0 0-1,-1 0 1,0 0-1,0 1 1,-1-1-1,-6-7 1,9 13 15,0-1 0,0 1 0,-1 0 0,1 0-1,0 0 1,-1 0 0,0 1 0,1-1 0,-1 1 0,0 0 0,0 0 0,0 0 0,0 0 0,0 0 0,-3 0-1,1 0 3,0 1 0,0 0-1,0 0 1,0 1-1,0 0 1,0-1-1,0 2 1,-8 2-1,1 1 8,0 0 0,0 1 0,1 1 0,0 0 0,0 0 0,-13 13 0,6-1-70,0 0 0,2 1 0,0 0 0,-19 36 1,6-11-590,21-36-148,4-6-134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44.9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14 1824,'-1'-8'9556,"0"7"-9532,1 1-1,0 0 0,0 0 1,0-1-1,-1 1 0,1 0 1,0-1-1,-1 1 0,1 0 1,0 0-1,0-1 0,-1 1 1,1 0-1,0 0 0,-1 0 1,1 0-1,0-1 0,-1 1 1,1 0-1,-1 0 0,1 0 1,0 0-1,-1 0 0,1 0 1,0 0-1,-1 0 0,1 0 1,-1 0-1,1 0 0,0 0 1,-1 0-1,1 0 0,0 1 1,-1-1-1,1 0 0,0 0 1,-1 0-1,1 0 0,0 1 1,-1-1-1,1 0 0,0 0 1,-1 1-1,1-1 0,0 0 1,0 0-1,0 1 0,-1-1 1,1 0-1,0 1 0,-5 6 31,1 0 0,1 0-1,-1 0 1,1 0 0,-3 14 0,4-18-51,-7 30 103,-5 36 0,9-42-47,-1 1 0,-16 43 0,11-42 133,-9 37 0,18-58-133,0-2-89,0 1 0,1-1 0,0 1 0,-1 13 0,3-11-1454,21-52-9714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49.9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63 992,'-1'-7'417,"0"0"0,-1 0 0,0 0-1,0 0 1,-4-9 0,6 15-268,-1 0-1,1 0 1,-1 0-1,0 1 1,1-1 0,-1 0-1,0 0 1,0 0-1,1 1 1,-1-1-1,0 0 1,0 1 0,-2-2 676,3 4-782,1-1 0,-1 1-1,0 0 1,0-1 0,0 1-1,0 0 1,0-1-1,0 1 1,-1 1 0,1 3 96,-2 51 237,-2-1 0,-2 0 0,-21 87 0,-15-15-20,31-97-302,5-14 28,4-9-34,-1 1-1,0-1 1,-1 0 0,-9 15-1,13-22-463,5-8-2389,3-5-208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50.6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92 3808,'-18'8'2469,"19"-3"-1856,0-1-457,0 1-1,0-1 0,0 1 0,0-1 0,-1 10 0,4 18 482,2-5-690,-3-11 72,1 1 0,0-1-1,2 1 1,0-1-1,9 16 1,-9-22 21,-1 1 33,2-1-1,-1 0 1,9 10 0,-12-16 3,0-1 0,1-1 1,-1 1-1,0 0 0,1-1 0,0 1 1,-1-1-1,1 0 0,0 0 1,0-1-1,0 1 0,6 0 1,-8-1-25,1-1 1,0 0-1,-1 0 1,1 0-1,-1 0 1,1 0 0,0-1-1,-1 1 1,1-1-1,-1 1 1,1-1-1,-1 0 1,4-2-1,29-19 98,-26 16-91,1-1-15,0-1 0,-1 0 1,0-1-1,0 0 0,-1-1 0,0 0 1,-1 0-1,0 0 0,0-1 1,-1 0-1,5-13 0,-8 14-37,1 1-1,-1 0 1,-1-1-1,1 1 1,-2-1-1,1 0 1,-2 1-1,1-1 1,-1 0-1,0 0 1,-1 0-1,0 1 1,-1-1-1,-5-16 1,5 21-2,0 0 1,0 0-1,-1 0 1,1 0-1,-1 0 1,0 1-1,-1-1 1,1 1-1,-1 0 1,0 0-1,0 0 1,0 0-1,0 1 1,-1 0-1,-6-4 1,7 5-16,-1 0 1,1 0 0,-1 1-1,0 0 1,1 0 0,-1 0-1,0 0 1,0 1 0,1 0-1,-1 0 1,0 0 0,0 0 0,0 1-1,1 0 1,-1 0 0,0 0-1,-8 4 1,5-1-47,-1 1 0,1 0 0,0 1 0,0-1 0,1 2-1,-8 7 1,-14 10-788,28-23 700,0 0 1,0-1-1,0 1 1,0 0 0,0 0-1,1 0 1,-1 0-1,0 0 1,0 0-1,1 0 1,-1 0-1,0 0 1,1 1 0,-1-1-1,1 0 1,-1 0-1,1 0 1,0 3-1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50.9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 5216,'-10'4'1952,"5"0"-1536,-3 0 416,4 0-672,0-4-288,-1 8 64,1 0 288,-1-5-128,1 0-224,4 2 64,-4-1-64,-1 4 64,5-5-1216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52.2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5 2720,'-3'-4'3580,"-4"15"-3282,-1 1 2726,7-12-3018,1 0 1,0 0-1,-1 0 0,1 0 0,0 0 1,-1 0-1,1 0 0,0 1 0,-1-1 1,1 0-1,0 0 0,0 0 0,-1 0 1,1 0-1,0 0 0,0 1 0,-1-1 1,1 0-1,0 0 0,0 1 0,-1-1 1,1 0-1,0 0 0,0 1 0,0-1 1,-1 0-1,1 1 0,-1 3-58,1 0 0,-1-1 0,0 1 0,-1 0 1,1-1-1,-3 5 0,-4 13 218,0 17-87,2 1 0,1 0 0,2 0 0,2 1 0,4 47 0,-3-76-66,1 0-1,1 0 1,0 0-1,1 0 1,6 18-1,-6-23 8,-1 0 1,1-1-1,0 1 1,1-1-1,-1 0 1,1 0-1,0 0 1,1 0-1,-1-1 0,1 0 1,7 6-1,-6-6 9,-1 0-1,1 0 0,1-1 0,-1 0 0,0 0 0,1 0 1,0-1-1,-1 0 0,1 0 0,0-1 0,0 1 1,0-2-1,9 1 0,-11-1 50,0 0-1,-1 0 1,1 0 0,0-1-1,-1 0 1,1 0 0,-1 0-1,1-1 1,6-2-1,-8 2-27,0 0-1,0-1 1,0 1-1,0-1 0,-1 1 1,1-1-1,0 0 1,-1 0-1,0 0 0,0 0 1,0 0-1,2-6 1,2-4-1,-1-1 0,-1 0 0,0-1 0,-1 1 0,2-19 0,0 0-151,15-114-82,-19 124 304,0-1 0,-2 0 0,0 1 0,-7-31 0,7 51-120,0 0 0,0-1 0,0 1 0,0 0 0,-1 0 0,1 0 0,-1 0 0,0 0 0,0 1 0,0-1 0,0 0 0,0 1 0,0-1 0,-1 1 0,0 0 0,1 0 0,-1 0 0,0 0 0,0 1 0,0-1 0,0 1 0,0-1 0,0 1 0,0 0 0,-1 0 0,1 1 1,0-1-1,-5 0 0,-7 0-64,0 1 1,0 0 0,1 1 0,-30 5 0,38-5-114,0 1 1,0-1 0,1 1-1,-1 0 1,0 0-1,0 1 1,1 0-1,0 0 1,-1 0-1,-7 7 1,13-10 81,0 1 0,-1-1 0,1 1 1,0-1-1,0 1 0,-1 0 0,1-1 1,0 1-1,0-1 0,0 1 0,0 0 1,0-1-1,0 1 0,0 0 0,0-1 1,0 1-1,0 0 0,0-1 0,0 1 1,0-1-1,1 1 0,-1 0 0,0-1 1,0 1-1,1-1 0,-1 1 0,0-1 0,1 1 1,-1-1-1,1 1 0,-1-1 0,1 1 1,-1-1-1,0 1 0,1-1 0,0 0 1,-1 1-1,1-1 0,-1 0 0,1 1 1,-1-1-1,2 0 0,10 4-2582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52.9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23 2976,'0'0'56,"0"0"-1,0 0 1,0 0 0,-1-1 0,1 1-1,0 0 1,0 0 0,0-1-1,0 1 1,0 0 0,0 0 0,0-1-1,0 1 1,0 0 0,0 0-1,1-1 1,-1 1 0,0 0 0,0 0-1,0-1 1,0 1 0,0 0-1,0 0 1,0 0 0,1-1 0,-1 1-1,0 0 1,0 0 0,0 0 0,0 0-1,1-1 1,-1 1 0,0 0-1,0 0 1,0 0 0,1 0 0,-1 0-1,0 0 1,1-1 0,0 1 128,-1-1 1,1 1 0,0-1-1,-1 0 1,1 1 0,0-1 0,-1 0-1,1 0 1,-1 0 0,1 1-1,-1-1 1,1 0 0,0-4 1857,-1 6-1991,0 0-1,0 0 1,1 0 0,-1 0 0,0 0 0,0 0 0,-1 0-1,1 0 1,0 0 0,0 0 0,0-1 0,-1 1 0,1 0-1,-1 2 1,-1 5-88,0 13-87,0 29-1,1-5 49,-3 173 512,4-188-408,5 45-7,-5-71-42,8 15 5,-5-12-443,-3-7 373,0 1 0,0-1 0,0 1 0,0-1 0,0 1 0,1-1 0,-1 0 0,0 1 0,0-1 0,0 0 0,1 1 0,-1-1 0,0 1 0,0-1 0,1 0 0,-1 1 0,0-1 0,0 0 0,1 0 0,-1 1 0,0-1 0,1 0 0,-1 0 0,1 0 0,-1 1 0,0-1-1,1 0 1,-1 0 0,1 0 0,-1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53.8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94 3392,'-3'0'583,"-1"0"0,1 0 0,0-1 0,-1 1 0,1-1 0,-1 0 0,1 0-1,-7-2 1,10 2-469,-1 1 0,0 0 0,1-1 0,-1 1 0,1-1 0,-1 1 0,1-1 0,-1 1 0,1-1 0,-1 0 0,1 1 0,-1-1 0,1 0 0,0 1 0,-1-1 0,1 0 0,0 1-1,-1-2 1,1 1-57,0-1 0,0 1-1,0 0 1,0-1 0,1 1-1,-1 0 1,0-1 0,1 1-1,-1 0 1,1 0-1,-1 0 1,1-1 0,-1 1-1,2-1 1,1-3-66,0 1-1,1 0 1,0 0 0,-1 0 0,1 1-1,1-1 1,-1 1 0,0 0-1,1 0 1,0 0 0,-1 1 0,1 0-1,0 0 1,0 0 0,1 0-1,-1 1 1,0 0 0,0 0 0,1 0-1,-1 1 1,1 0 0,-1 0-1,0 0 1,1 1 0,-1-1 0,8 3-1,-10-1 22,0 0 0,0 0-1,0 0 1,0 0 0,0 0-1,0 1 1,-1-1-1,0 1 1,1-1 0,-1 1-1,0 0 1,0 0 0,2 4-1,-1-1 9,0 1 0,0-1 0,-1 1 0,1 0 0,1 12 0,-3-2 5,0 0 0,-2 1-1,0-1 1,-1 0 0,-6 22 0,6-29-3,0 2-27,-1-1 1,-1 1 0,0-1 0,0 0 0,-1-1 0,-1 1 0,0-1-1,0 0 1,-1 0 0,-11 13 0,6-11 56,0 0 0,-1-1 1,0 0-1,-1-1 0,0 0 0,-26 12 1,40-22-53,-9 5 42,0 0 1,-1-1 0,0 0-1,0 0 1,0-1 0,-15 2-1,-27 0 438,51-5-528,3 0-88,0 0 122,0 0 0,-1-1 0,1 1 0,0-1 0,-1 1 0,4-2 0,16-6 142,1 1 0,0 0 0,0 2 0,27-3 0,-18 5-71,56 1 1,-51 3-45,-31-1-54,1 0 0,-1 1 0,1 0 0,-1 0 0,0 1 0,0-1 0,1 1 0,-1 0 1,0 1-1,-1-1 0,9 6 0,-3-5-3897,7-29-3217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04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36 111 2080,'-3'-2'440,"1"1"0,0 0-1,0-1 1,0 1 0,0-1 0,0 0 0,1 0 0,-1 0-1,-15-25 9949,17 27-10334,17-7 764,-3 1-490,139-39 632,-124 35-1079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55.1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397 155 1248,'-5'-7'4480,"5"7"-4416,-2 2 15,1 0 1,0 0-1,0 1 1,0-1 0,0 0-1,0 1 1,0-1-1,1 1 1,-1 4-1,-3 9 96,0-4-91,-1-1 0,0 0 0,0 0 0,-1 0 0,-1-1 0,0 1 0,0-2 0,-1 1 0,0-1 0,-1 0 0,0-1 0,0 0 0,-15 9 0,17-12-28,1-1 0,-2-1 0,1 1-1,0-1 1,-1 0 0,0-1 0,1 0-1,-1 0 1,-11 0 0,12-1-4,1-1 0,0-1 0,-1 1 0,1-1 0,-1 0 0,1 0 1,0-1-1,0 0 0,0 0 0,0-1 0,0 1 0,-10-7 0,10 4 6,-1 0 0,0 0-1,1 0 1,0-1 0,0 0 0,1 0-1,-1-1 1,1 1 0,1-1 0,-1-1 0,1 1-1,1 0 1,-1-1 0,1 0 0,0 0-1,1 0 1,0 0 0,-1-11 0,2 12-69,0-1 1,1 1 0,0-1-1,1 1 1,0-1-1,0 1 1,0 0 0,1-1-1,0 1 1,0 0 0,1 0-1,0 0 1,0 0 0,1 1-1,0-1 1,0 1-1,1 0 1,-1 0 0,1 1-1,9-9 1,-7 8-23,1 0 1,0 0-1,1 1 1,0 0-1,-1 1 1,1 0-1,1 0 1,-1 1-1,1 0 0,-1 0 1,1 1-1,0 1 1,17-2-1,-22 3 42,1 0-1,-1 1 0,0-1 1,0 1-1,0 0 0,0 0 1,0 0-1,0 1 0,0 0 1,-1 0-1,1 0 1,0 0-1,-1 1 0,0 0 1,0 0-1,1 0 0,-2 0 1,1 1-1,0 0 0,-1-1 1,0 1-1,1 1 1,-2-1-1,1 0 0,0 1 1,-1-1-1,0 1 0,2 6 1,5 18 129,-1 0 0,-1 0 1,-1 1-1,1 38 1,-6-49 2,-1 0 1,-1-1 0,0 1 0,-2-1-1,0 1 1,-1-1 0,0 0 0,-10 21 0,8-26 59,-2 1 0,-16 22 0,19-28-154,0-3-14,0 1 0,0-1 0,0 0 0,0-1-1,-1 1 1,0-1 0,-8 5 0,-49 22-230,54-27 142,-9 4-942,0 0-1,-32 8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55.7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1 3232,'-6'0'5263,"5"0"-5034,-7 6 1717,-5 14-2213,10-15 872,-5 9-500,1 1 0,1-1 0,0 1 0,1 0 0,-6 29 0,5-22-69,-68 272 519,66-261-578,5-18-361,-1 0 1,-6 17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6:56.3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368 1 2400,'-9'3'3531,"-7"6"-3445,11-5 185,-32 18 298,-37 29 0,60-40-485,0 1 0,1 1 0,0 0 0,1 0 0,-13 20 0,-46 86 449,20-33 556,49-83-989,0-1-1,1 1 1,-1 0 0,1-1 0,0 1 0,0 0 0,0 0 0,0 0 0,0 0-1,0 3 1,2-6-63,-1 1 0,0-1 0,1 0 1,-1 0-1,1 0 0,-1 0 0,1 0 0,-1 0 0,1 0 0,-1 0 0,1 0 0,-1 0 0,1 0 0,-1 0 0,0 0 0,1 0 0,-1 0 0,1-1 0,5-1 72,-1 0-1,0-1 0,0 0 1,0 0-1,-1 0 1,8-6-1,5-4 40,8-2-140,1 0 0,0 2 0,1 2 0,1 0 0,0 2 0,0 0 0,57-8 0,-67 15-64,1 1 0,-1 0-1,31 3 1,-40-1-226,-1 0-1,1 1 1,0 0-1,0 0 0,-1 1 1,1 1-1,-1-1 1,0 1-1,9 6 0,2 2-1599,-1 1 602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7:29.0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5 304 480,'-2'-5'145,"2"5"-135,0-1 0,0 1 0,0 0 0,-1 0 0,1-1 0,0 1 0,0 0 0,0-1 1,0 1-1,0 0 0,0 0 0,0-1 0,0 1 0,0 0 0,0-1 0,3-5 2724,-7 5-1769,8-2-678,0-1 0,1 0 0,5-8 0,10-10-54,-8 12-110,0 1 0,0 1 0,1 0 0,0 1 0,0 0 0,27-9-1,89-19 156,-89 26-216,84-24 20,118-24 39,23 22 188,-241 33-265,20-2 64,0 3 0,-1 1-1,56 7 1,-87-5-232,-7-1-111,0 0 1,0 0-1,-1-1 1,1 1-1,0-1 1,0 0 0,8-2-1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7:30.1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347 332 1728,'-1'0'118,"0"0"0,0 0 0,0 0 0,0 0 0,0-1 0,0 1 0,0 0 0,0 0 0,0-1 0,1 1 0,-1-1 0,0 1 0,0-1 0,0 1 0,0-1 0,1 1 0,-1-1 0,0 0 0,1 1 0,-1-1 0,0 0 0,1 0 0,-1 0 0,1 1 0,-1-1 0,1 0 0,0 0 0,-1 0 0,1 0 0,-1-2 1,2 2-19,0 0 1,0 0-1,0 0 1,0 0 0,0 1-1,0-1 1,0 0-1,0 0 1,0 1 0,1-1-1,-1 1 1,0-1 0,0 1-1,2-1 1,9-2 58,-1 0 0,0-1 0,0-1 1,0 1-1,-1-2 0,1 1 0,-1-2 0,14-10 1,5-8 367,33-35 1,-40 39-318,5-7-111,56-53 277,-75 75-409,0 0 0,0 0 0,1 1 0,10-4 0,-37 24 34,0 1 1,-17 19-1,23-22 48,-87 84-227,74-74 333,-2-1 1,-30 18-1,5-7 8,-2-3-1,-1-2 1,-62 22 0,89-40 60,14-4-48,0-1-1,0 0 1,0-1-1,0-1 1,-1 0-1,-17 0 1,20-5-152,12 2-27,0 0 0,0 0 0,0 0 0,0 0 0,0-1 0,-1 1 0,1 0 0,0 0 1,0 0-1,0 0 0,0 0 0,0 0 0,0 0 0,0-1 0,0 1 0,0 0 0,0 0 1,0 0-1,0 0 0,0 0 0,0-1 0,0 1 0,0 0 0,0 0 0,0 0 0,0 0 1,0 0-1,0-1 0,0 1 0,0 0 0,0 0 0,0 0 0,0 0 0,0 0 0,0-1 1,0 1-1,1 0 0,-1-1-19,1 0 1,0 1-1,0-1 1,0 0-1,-1 1 1,1-1-1,0 1 1,0-1-1,0 1 1,0-1-1,0 1 1,0-1-1,0 1 1,1 0-1,0 0 1,16-1-55,0 1 1,0 1-1,0 0 1,0 1 0,0 2-1,20 5 1,12 2-120,9 0 114,106 16 212,-33-15 409,-95-8-399,22 0 210,-56-4-339,1 0-71,-1 0 1,0 0-1,1 0 1,-1 1-1,7 1 1,22-29-11061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7:31.0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21 1472,'-6'-4'2740,"6"4"-2491,-1 0 0,1 0 0,-1 0 0,0 0 0,0 0 0,-1 1-193,2-1-49,0 0-1,0 1 1,-1-1-1,1 0 1,0 0-1,0 0 1,0 0-1,0 0 1,0 0-1,0 0 1,0 1 0,0-1-1,0 0 1,0 0-1,-1 0 1,1 0-1,0 0 1,0 0-1,0 0 1,0 0-1,0 0 1,0 0-1,0 0 1,-1 0-1,1 0 1,0 0-1,0 0 1,0 0-1,0 0 1,0 0-1,0 0 1,-1 0-1,1 0 1,0 0-1,0 0 1,0 0-1,0 0 1,0 0-1,0 0 1,-1 0-1,1 0 1,0 0 0,0 0-1,0 0 1,0 0-1,0 0 1,0-1-1,0 1 1,0 0-1,0 0 1,-1 0-1,1 0 1,0 0-1,0 0 1,0 0-1,0-1 1,0 1-1,0 0 1,0 0-1,0 0 1,0 0-1,0 0 1,0 0-1,0 0 1,0-1-1,0 1 1,0 0-1,0 0 1,0 0-1,-14-8 1584,10 9-1441,4-1-141,-1 0 0,1 0 0,0 0-1,-1 0 1,1 1 0,-1-1 0,1 0 0,0 0-1,-1 0 1,1 0 0,-1 0 0,1 0-1,0 0 1,-1 0 0,1 0 0,-1-1-1,1 1 1,0 0 0,-1 0 0,1 0-1,-1 0 1,1-1 0,0 1 0,-1 0-1,1 0 1,0-1 0,-1 1 0,1 0 0,0 0-1,0-1 1,-1 1 0,1 0 0,0-1-1,-1 0 1,1 1-19,0 0 1,0 0-1,0-1 0,0 1 1,0 0-1,0 0 0,-1-1 1,1 1-1,0 0 1,0 0-1,0 0 0,0-1 1,-1 1-1,1 0 0,0 0 1,0 0-1,-1 0 0,1 0 1,0-1-1,0 1 0,0 0 1,-1 0-1,1 0 0,0 0 1,-1 0-1,1 0 0,0 0 1,0 0-1,-1 0 0,1 0 1,0 0-1,0 0 0,-1 0 1,1 0-1,0 0 1,0 0-1,-1 0 0,1 0 1,0 0-1,0 0 0,-1 1 1,1-1-1,0 0 0,-1 0 1,-13 19-6049,-2-5 4912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7:54.3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274 687 3072,'0'-27'2725,"0"27"-2647,0-1-1,0 1 1,0 0 0,0-1-1,-1 1 1,1 0 0,0-1-1,0 1 1,0 0 0,0 0-1,-1-1 1,1 1 0,0 0-1,0 0 1,0-1 0,-1 1-1,1 0 1,0 0 0,0 0-1,-1-1 1,1 1 0,0 0-1,-1 0 1,1 0 0,0 0-1,-1 0 1,1-1 0,0 1-1,0 0 1,-1 0 0,1 0-1,0 0 1,-1 0 0,1 0-1,0 0 1,-1 0 0,1 0-1,0 1 1,-1-1 0,1 0-1,0 0 1,-1 0 0,1 0-1,-18 6 906,8 0-879,1-1 1,-1 1-1,1 1 1,1 0-1,-1 0 0,-10 12 1,-41 55 41,54-66-100,-9 12-11,0 0 0,1 1 0,2 0 0,0 1 0,1 0 0,-10 31 0,20-48-24,0 0 1,0 0-1,0 0 1,1 0 0,-1 0-1,1 0 1,1 0-1,-1 0 1,1 0-1,0 0 1,0 0-1,2 7 1,-2-10 15,0 0 0,0 1 0,0-1 1,0 0-1,1 0 0,-1 0 0,1 0 1,-1 0-1,1 0 0,0 0 1,0 0-1,0-1 0,0 1 0,0-1 1,0 1-1,0-1 0,0 0 0,1 0 1,-1 0-1,1 0 0,-1 0 1,0-1-1,1 1 0,-1-1 0,5 1 1,-1-1 23,-1 0 0,0-1 0,1 0 0,-1 0 0,0 0 0,0 0 0,0-1 0,0 0 0,0 0 0,0 0 1,0-1-1,-1 0 0,1 0 0,-1 0 0,0 0 0,0 0 0,0-1 0,0 0 0,4-5 0,5-9-86,0 1 1,-1-2-1,12-24 0,-22 40 17,-2 3 17,121-244-185,-108 212 203,-1 0 0,-2 0 0,8-47 1,-14 58-29,-2 0 0,-1 0 1,0 0-1,-1 0 1,-1 0-1,-6-30 1,6 46-26,-1 1 0,1-1 0,0 1 0,-1 0 1,0 0-1,-4-6 0,6 9 25,0 0-1,-1 1 1,1-1-1,-1 0 1,0 1-1,1-1 0,-1 1 1,1-1-1,-1 1 1,0-1-1,1 1 1,-1 0-1,0-1 1,0 1-1,1 0 1,-1-1-1,0 1 1,-1 0-1,1 0-3,0 0 0,0 0 0,0 0 0,0 1 0,0-1 0,0 0 0,1 1 0,-1-1 0,0 1 0,0-1 0,0 1 0,0-1 0,1 1 0,-1 0 0,0-1 1,1 1-1,-1 0 0,0 0 0,1-1 0,-1 2 0,-6 11-2,0 0 1,1 0 0,1 1 0,0 0-1,-5 22 1,9-32 39,-11 48 194,2 0 0,3 0 0,2 1-1,2 0 1,8 100 0,-5-150-195,8 59 230,-6-55-153,0 0 0,0 0-1,0 0 1,1-1 0,0 1 0,6 9 0,-8-15-64,0 1 0,0-1 0,1 1 1,-1-1-1,0 1 0,0-1 0,1 0 1,-1 0-1,1 0 0,-1 0 1,1 0-1,0 0 0,-1 0 0,1 0 1,0 0-1,-1-1 0,1 1 1,0-1-1,0 0 0,0 1 0,-1-1 1,1 0-1,0 0 0,0 0 0,0 0 1,0 0-1,3-1 0,-1 0 23,1-1-1,-1 0 1,0 1-1,1-2 1,-1 1-1,0 0 1,0-1-1,0 0 1,6-5-1,6-8-40,-1-1 0,0-1 0,14-23 0,-13 19-42,4-6-52,-2-2-1,-1 0 1,13-33 0,-27 59 49,-3 3 10,0 1-1,1-1 1,-1 1-1,0-1 0,0 1 1,1-1-1,-1 0 1,0 1-1,0-1 1,0 1-1,0-1 1,0 1-1,0-1 1,1 0-1,-1 1 1,-1-1-1,1 1 1,0-1-1,0 0 1,0 1-1,0-1 0,0 1 1,0-1-1,-1 0 1,-7 13-590,3-3 522,1 1 0,1 0 0,0 0 0,0 0 0,1 1 0,1-1 0,-1 0 0,1 12 0,1-16 111,1 0-1,-1 0 0,1 0 1,0-1-1,0 1 0,0-1 1,1 1-1,0-1 0,0 1 1,1-1-1,-1 0 1,1 0-1,0 0 0,0 0 1,8 8-1,-9-12 7,0 1 0,-1 0 0,1-1 0,0 1 0,0-1 0,0 0 0,0 0 0,1 0 0,-1 0 0,0 0 0,0 0 0,1-1 0,-1 1 0,0-1 0,1 1 0,-1-1 1,1 0-1,-1 0 0,0 0 0,1 0 0,2-1 0,0 0 31,1-1 0,-1 0 0,0 0 0,0 0 0,0 0 0,0-1 0,9-6 0,1-3 31,0-1 0,0-1 1,-2 0-1,1-1 0,-2 0 1,19-29-1,-3-4-6,26-61-1,-33 58-83,25-98 0,-23 54-198,11-108 0,-33 199 118,0-7 6,-1 11 59,0 0-1,0 0 1,0 0-1,1 0 1,-1-1-1,0 1 1,0 0-1,0 0 1,0 0 0,0 0-1,0 0 1,0 0-1,0-1 1,0 1-1,0 0 1,0 0 0,0 0-1,0 0 1,0 0-1,0 0 1,0 0-1,0-1 1,0 1 0,-1 0-1,1 0 1,0 0-1,0 0 1,0 0-1,0 0 1,0 0 0,0-1-1,0 1 1,0 0-1,0 0 1,0 0-1,-1 0 1,1 0 0,0 0-1,0 0 1,0 0-1,0 0 1,0 0-1,0 0 1,0 0 0,-1 0-1,1 0 1,0 0-1,0 0 1,0 0-1,0 0 1,0 0 0,-6 10-394,-33 177-545,34-157 905,-168 823 1705,131-705-742,30-110 139,12-38-1052,0 0 1,0 0-1,0 0 1,0 0-1,0 0 0,0 0 1,0 0-1,0 0 1,0 0-1,1 0 1,-1 0-1,0 0 1,0 0-1,0 0 0,0 0 1,0 0-1,0 0 1,0 0-1,0 0 1,0 0-1,0 0 1,0 0-1,0 0 0,0 0 1,0 0-1,0 0 1,0 0-1,0 0 1,0 0-1,0 0 0,0 0 1,0 0-1,0 0 1,0 0-1,0 0 1,0 0-1,0 0 1,0 0-1,0 0 0,0 0 1,0 0-1,0 0 1,0 0-1,1 0 1,-1 0-1,0 0 1,0 1-1,0-1 0,0 0 1,0 0-1,3-4-38,13-25-261,-1-1 0,-2 0 0,11-34 0,-13 33 286,46-133-242,35-90 70,26-21 95,-45 102 103,33-85-274,-101 238-627,-16 53 584,-72 238 263,-18 67 645,12 24 224,35-166 224,39-165-394,11-27-629,10-20-456,4-5-28,20-31 0,-12 24 292,5-9 127,56-65 1,37-23-1,-115 124 31,137-123-57,-31 31 329,-99 85-214,0 0 0,11-18 0,-16 23-33,-1 0-1,0-1 1,0 1 0,0-1 0,-1 0-1,1 0 1,-1 1 0,0-1-1,0 0 1,1-7 0,-2 10-39,0 1 1,0-1 0,0 0-1,0 1 1,0-1 0,0 0-1,0 0 1,0 1 0,0-1-1,-1 0 1,1 0 0,0 1-1,0-1 1,-1 0 0,1 1-1,0-1 1,-1 1 0,1-1-1,-1 0 1,1 1 0,-1-1-1,1 1 1,-1-1 0,1 1-1,-1-1 1,1 1 0,-1-1-1,0 1 1,1 0 0,-1-1-1,0 1 1,1 0 0,-1 0-1,0-1 1,0 1 0,1 0-1,-1 0 1,0 0 0,1 0-1,-1 0 1,0 0 0,0 0-1,1 0 1,-2 0 0,-2 1-65,0 0 1,0 0-1,0 1 1,0-1-1,1 1 1,-6 2-1,-2 3 104,0 0-1,1 0 0,0 1 1,0 0-1,1 1 0,-16 18 1,21-22 22,1-1 1,-1 1 0,1 0-1,0 0 1,1 1 0,-1-1 0,1 0-1,0 1 1,0 0 0,1-1-1,0 1 1,0 0 0,0 0 0,0 0-1,1-1 1,0 1 0,1 8 0,-1-12-22,1 1 1,-1-1-1,1 1 1,0-1 0,0 1-1,0-1 1,0 0-1,0 1 1,0-1 0,0 0-1,1 0 1,-1 0-1,1 0 1,0 0 0,-1 0-1,1 0 1,0-1-1,0 1 1,0-1 0,0 1-1,1-1 1,-1 0-1,0 0 1,1 1 0,-1-2-1,0 1 1,1 0-1,-1-1 1,1 1 0,3 0-1,-1-1 35,1 0 0,-1-1-1,0 1 1,0-1 0,1 0-1,-1 0 1,0-1 0,0 1 0,0-1-1,0 0 1,0-1 0,0 1-1,7-6 1,6-6-87,-1-1 1,-1 0-1,0-1 0,-1 0 0,23-34 0,-32 43-141,-3 11-129,-4 16-152,0-14 479,-5 31-113,4-25 191,1 0 0,-1 20 1,2-28-68,0 1 0,1-1 0,0 1 0,-1-1 1,2 0-1,-1 1 0,1-1 0,-1 0 0,1 0 1,5 7-1,-7-9-10,1-1 1,0 0 0,0 0-1,0 0 1,0 0-1,0 0 1,0 0 0,0-1-1,0 1 1,0 0 0,0 0-1,0-1 1,1 1-1,-1-1 1,0 1 0,0-1-1,1 1 1,-1-1-1,0 0 1,1 0 0,-1 0-1,0 1 1,1-1 0,-1-1-1,0 1 1,1 0-1,-1 0 1,0 0 0,1-1-1,-1 1 1,0-1-1,1 1 1,-1-1 0,0 1-1,2-2 1,5-3 97,-1 0 1,1 0-1,-1 0 1,8-9-1,-8 7-127,234-219 456,-206 192-1297,-35 40 754,0-1 0,0 0 0,-1 1 0,-2 8 0,3-11 24,-8 29 97,-10 32-1,-3 7-2,-16 79 163,34-141-110,1-1-1,-2 1 1,1-1-1,-7 11 0,10-18-52,0-1-1,-1 1 1,1-1-1,0 1 1,0-1-1,-1 1 1,1-1-1,-1 0 1,1 1-1,0-1 1,-1 0-1,1 1 0,-1-1 1,1 0-1,-1 1 1,1-1-1,-1 0 1,0 1-1,-2-7 298,2-12-204,2 7-128,2 1 1,-1-1-1,1 0 1,1 1 0,0 0-1,1 0 1,-1 0-1,2 1 1,-1-1-1,2 1 1,-1 1 0,1-1-1,0 1 1,12-11-1,-9 11-149,0-1 0,1 1 0,0 1 0,0 0 0,0 0 0,1 1-1,0 1 1,0 0 0,1 1 0,-1 0 0,20-3 0,-27 6-536,0 1 1,0-1 0,1 1 0,-1 1-1,0-1 1,0 1 0,7 1-1,7 6-2060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7:54.7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63 7712,'-26'-47'3520,"17"39"-3072,9 5-864,9 3 128,8-5-672,5 10 544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7:56.8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245 756 3648,'0'-1'88,"1"1"-1,-1-1 1,1 0 0,-1 1 0,1-1 0,-1 1-1,1-1 1,-1 0 0,0 1 0,1-1-1,-1 0 1,0 1 0,1-1 0,-1 0 0,0 0-1,0 1 1,0-1 0,0 0 0,0 0-1,0 0 1,0 1 0,0-1 0,0 0 0,0 0-1,0 1 1,-1-1 0,1 0 0,-1-1-1,0-5 1789,1 6-1761,-1 1-1,1-1 1,0 0-1,0 1 1,-1-1-1,1 1 1,-1-1-1,1 1 1,-1 0 0,1-1-1,-1 1 1,1-1-1,-1 1 1,1 0-1,-1-1 1,1 1-1,-1 0 1,1 0-1,-1-1 1,0 1 0,1 0-1,-1 0 1,1 0-1,-1 0 1,0 0-1,1 0 1,-1 0-1,0 0 1,-25-1 1406,12 3-1315,1 0 0,0 1 0,0 1 0,1 0 0,-1 0 0,1 1 0,0 1 0,0 0 0,0 1 0,-16 12 0,23-14-165,1-1-1,-1 1 0,0 0 1,1 0-1,0 1 1,0-1-1,1 1 0,0 0 1,0 0-1,-4 11 1,5-13-23,1-1 1,1 1-1,-1-1 1,0 1-1,1-1 1,0 1 0,-1-1-1,1 1 1,1-1-1,-1 1 1,0-1 0,1 1-1,0-1 1,0 1-1,0-1 1,0 0 0,1 0-1,-1 1 1,1-1-1,0 0 1,4 5 0,-2-3 37,0-1 1,1 0 0,0 0 0,0 0 0,0-1 0,0 0-1,1 0 1,-1 0 0,1 0 0,0-1 0,-1 0 0,1 0-1,0-1 1,0 0 0,0 0 0,1 0 0,-1-1 0,0 0 0,0 0-1,0 0 1,0-1 0,1 0 0,7-2 0,-6 1 13,-1 0 1,0-1 0,0 1 0,0-1-1,0-1 1,-1 1 0,1-1 0,-1 0-1,0-1 1,0 0 0,0 0-1,-1 0 1,0 0 0,0-1 0,0 0-1,-1 0 1,0 0 0,0-1-1,4-8 1,-6 10-59,0 0 0,0-1 0,0 1 0,-1 0 0,0 0 0,0-1 0,0-6 0,-1 10-44,0 0 0,-1 0 0,1 0 0,0 0 0,-1 1 0,1-1 0,-1 0 0,0 0 0,0 0 0,0 0 0,0 1 0,0-1 0,0 0 0,0 1 0,0-1 0,0 1 0,-1 0 0,1-1 0,-1 1 0,1 0 0,-1 0 0,0 0 0,1 0 0,-1 0 0,-2-1 0,-5-2-119,0 1 0,-17-4-1,22 6 121,-1 0 0,0 1-1,0-1 1,0 1 0,0 0 0,0 0-1,-7 1 1,4 0-173,15-4 257,12-5-25,17-5-83,0 1-1,49-9 0,-68 18 101,1 0 1,-1 1 0,1 2-1,0-1 1,-1 2-1,1 0 1,20 5 0,-34-5-14,0 0 1,0 0 0,-1 0-1,1 1 1,-1-1 0,1 1-1,-1 0 1,0 0 0,4 2-1,-6-3-17,0 1 0,0-1 1,0 0-1,0 0 0,0 0 0,0 1 0,0-1 0,-1 0 0,1 1 0,0-1 0,-1 1 0,1-1 1,-1 0-1,0 1 0,1-1 0,-1 1 0,0 0 0,0-1 0,0 1 0,0-1 0,0 1 0,0-1 1,0 1-1,-1 1 0,-2 8 149,-1-1 0,-8 18 0,8-19-31,0 0 0,0 0 0,-3 18 0,6-26-107,1 4 176,6-7-14,23-20-290,1 2 1,1 1 0,1 1-1,36-14 1,-68 32 98,6-2-93,0-1 1,0 1 0,1 1 0,9-3 0,-15 4 85,0 0 1,0 0 0,0 0-1,0 0 1,0 0-1,0 0 1,0 0 0,0 0-1,0 0 1,0 0-1,0 1 1,0-1 0,0 0-1,0 1 1,0-1 0,0 1-1,0-1 1,0 1-1,0-1 1,0 1 0,0 0-1,-1-1 1,1 1-1,0 0 1,0 0 0,-1 0-1,1-1 1,-1 1 0,1 0-1,-1 0 1,1 0-1,-1 0 1,1 0 0,-1 0-1,0 0 1,1 2-1,0 7 83,0 0 0,-1 1 0,-1 15 0,0-14 11,1 0 1,1 15-1,-1-23-57,1 0-1,0 0 1,0-1 0,0 1-1,0 0 1,0 0-1,1-1 1,0 1 0,0-1-1,4 7 1,-4-9-12,-1 0 0,0 1 0,0-1 0,1 0 0,-1 0 0,0 0 0,1 0 0,0 0 0,-1 0 0,1 0 0,-1-1 0,1 1 0,0 0 0,-1-1 0,1 1 0,0-1 0,0 0 0,0 0 0,-1 0 0,1 0 0,0 0 0,0 0 0,0 0 0,-1 0 0,1-1 1,0 1-1,0-1 0,-1 1 0,1-1 0,0 0 0,-1 1 0,3-2 0,15-12 93,0 0 1,-1-1-1,-1 0 1,27-31 0,-17 17-119,-5 8 38,-1-2 0,-1 0-1,-1-1 1,23-40 0,64-159-185,-94 198 154,13-31-3,-2-2 1,20-78 0,-39 118 43,3-32 0,-7 45-83,0-1 0,0 1 0,0-1 0,0 1 0,-1 0 0,0-1 0,-1 1 0,1 0 0,-4-9 0,4 13 22,1 0-1,-1 0 0,0 0 0,1 0 0,-1 0 1,0 0-1,0 0 0,0 1 0,0-1 0,0 0 0,0 0 1,0 1-1,0-1 0,0 0 0,0 1 0,-1 0 1,1-1-1,0 1 0,0-1 0,0 1 0,-1 0 1,1 0-1,0 0 0,0 0 0,-1 0 0,1 0 0,0 0 1,0 0-1,-1 0 0,0 1 0,-5 1-26,1 0-1,-1 0 1,1 1-1,-8 3 0,10-4 61,-5 3-6,1 1 0,-1 0 0,1 0 0,0 1 0,0 0 0,0 0 0,-6 9 0,3-3 52,1 2 0,0-1 0,-9 19 0,1 6 7,2 0-1,1 0 1,-9 44 0,7-20 32,3 1 0,3 0 0,2 0-1,1 69 1,11-44 236,-3-86-288,0-1 0,0 0 0,1 1 0,-1-1 0,0 0 0,1 0 0,0 1 0,-1-1 0,1 0 0,2 4 0,-2-5-29,-1-1-1,1 1 1,-1-1-1,1 1 1,-1-1 0,1 1-1,-1-1 1,1 1-1,0-1 1,-1 1-1,1-1 1,0 0-1,-1 1 1,1-1-1,0 0 1,-1 0-1,1 1 1,0-1-1,0 0 1,-1 0-1,1 0 1,0 0 0,0 0-1,-1 0 1,1 0-1,0 0 1,0 0-1,-1-1 1,1 1-1,0 0 1,0 0-1,-1-1 1,2 1-1,5-4 5,0-1 0,0 1-1,-1-1 1,1 0 0,6-8-1,17-12 69,-8 9-123,-9 6-17,1 1-1,0 0 1,0 1-1,19-9 1,-32 17 44,0 0 0,0-1 0,0 1 0,0-1 0,0 1 0,0 0 0,0 0 0,0 0 0,0-1 0,0 1 0,0 0 0,0 0 0,0 0 0,0 1 0,0-1 0,0 0 0,-1 0 0,1 0 0,0 1 0,0-1 0,0 1 0,0-1 0,0 0 0,0 1 0,0 0 0,-1-1 0,1 1 0,0-1 0,0 1 0,-1 0 0,1 0 0,0-1 0,-1 1 0,1 0 0,-1 0 0,1 1 0,1 3 10,0 0 0,0 0 0,-1 1 0,0-1 0,0 9 0,3 8-9,-4-20 27,1 0-1,-1 0 1,1 0 0,0 0-1,-1 0 1,1 0-1,0 0 1,1 0-1,-1 0 1,0-1-1,0 1 1,1 0 0,-1-1-1,1 1 1,-1-1-1,1 1 1,0-1-1,0 0 1,-1 1-1,1-1 1,0 0-1,0 0 1,0-1 0,0 1-1,0 0 1,0-1-1,1 1 1,-1-1-1,0 0 1,3 1-1,10-4 115,0 0-1,-1-1 1,1 0-1,24-11 0,24-8-505,-62 23 370,0 0 0,0 0-1,0 0 1,0 0 0,0 0 0,0 0-1,0 0 1,0 0 0,0 0 0,0 0-1,0 1 1,0-1 0,0 0 0,0 1-1,0-1 1,0 1 0,0-1 0,0 1-1,0-1 1,0 1 0,0 0 0,-1 0 0,1-1-1,0 1 1,0 0 0,-1 0 0,1 0-1,-1 0 1,1 0 0,-1-1 0,1 1-1,-1 0 1,1 0 0,-1 0 0,0 1-1,0-1 1,1 0 0,-1 1 0,2 18 47,-1 1 1,-1-1-1,-1 0 0,-1 1 1,-5 27-1,7-47-42,-8 44 63,-2-1 1,-2-1-1,-20 48 0,-66 120 63,83-181-76,-17 33 182,-54 79 0,80-133-203,-18 22 113,22-29-107,-1 0-1,1 0 1,0 0 0,-1 0 0,0 0-1,1-1 1,-1 0 0,0 1-1,0-1 1,-3 1 0,5-2-25,-1 1 1,1-1-1,-1 0 0,1 0 1,0 0-1,-1 0 1,1 0-1,-1 0 1,1 0-1,-1 0 1,1-1-1,-1 1 1,1 0-1,0-1 0,-1 1 1,1-1-1,0 0 1,-1 1-1,1-1 1,0 0-1,0 0 1,0 0-1,0 0 1,-1 0-1,1 0 1,1 0-1,-1 0 0,0 0 1,-1-2-1,-1-3 3,0 0 0,0 1 0,1-1 0,0 0-1,-3-13 1,2 6 2,1 0-1,1 0 1,0-1 0,1 1-1,0 0 1,1-1-1,1 1 1,0 0-1,1 0 1,5-16-1,1 4 6,1 0-1,1 1 0,1 0 0,21-30 0,-21 36-29,2 1-1,0 0 1,0 1 0,2 0-1,0 2 1,1 0-1,0 0 1,1 2-1,0 0 1,1 1-1,1 1 1,23-8 0,-39 16-147,0 1 0,0 0-1,0 0 1,1 0 0,-1 1 0,0 0 0,1 0 0,-1 0 0,0 0 0,0 0 0,7 2 0,-8-1-172,0 0 0,-1 0 0,1 0 0,-1 0-1,1 1 1,-1-1 0,1 1 0,-1-1 0,0 1 0,0 0 0,0 0 0,0 0 0,0 0 0,0 0 0,0 0-1,-1 0 1,1 1 0,1 3 0,-2-2-612,1 0 0,-1 0 0,0 0 1,-1 1-1,1 4 0,0-6 489,3 31-3677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7:58.2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18 239 2976,'-1'0'146,"-1"1"0,1-1 1,0 1-1,0 0 0,0-1 1,0 1-1,0 0 0,0 0 0,1 0 1,-1 0-1,0 0 0,0 0 1,1 0-1,-1 0 0,0 0 0,1 0 1,-1 0-1,1 0 0,0 0 1,-1 1-1,1-1 0,0 0 0,-1 0 1,1 0-1,0 1 0,0-1 1,0 0-1,0 0 0,1 1 0,-1-1 1,0 0-1,0 0 0,1 0 0,-1 1 1,1-1-1,-1 0 0,1 0 1,-1 0-1,1 0 0,0 0 0,-1 0 1,1 0-1,0 0 0,0 0 1,0 0-1,0 0 0,0-1 0,0 1 1,0 0-1,0-1 0,0 1 1,0 0-1,0-1 0,0 1 0,2-1 1,-2 1-17,1-1 1,-1 0 0,1 1-1,-1-1 1,1 0 0,-1 0-1,1 0 1,-1 0 0,1 0 0,-1-1-1,1 1 1,-1 0 0,1-1-1,-1 1 1,0-1 0,1 1-1,-1-1 1,0 0 0,1 1-1,-1-1 1,0 0 0,0 0 0,3-2-1,1-2 83,0-1 0,0 1 0,6-10 0,-7 9-57,127-169 1369,-111 145-1308,-18 28-150,-1-1-1,1 0 1,-1 0 0,0 0 0,1 0 0,-2 0 0,1 0-1,0 0 1,0-3 0,-1 6-69,0 0-1,0-1 0,0 1 1,0 0-1,1 0 1,-1-1-1,0 1 1,0 0-1,0 0 1,0-1-1,0 1 0,0 0 1,0 0-1,-1-1 1,1 1-1,0 0 1,0 0-1,0 0 1,0-1-1,0 1 0,0 0 1,0 0-1,0-1 1,-1 1-1,1 0 1,0 0-1,0 0 1,0-1-1,0 1 0,-1 0 1,1 0-1,0 0 1,0 0-1,0 0 1,-1 0-1,1-1 1,0 1-1,0 0 0,-1 0 1,1 0-1,0 0 1,0 0-1,-1 0 1,1 0-1,0 0 1,0 0-1,-1 0 0,1 0 1,0 0-1,0 0 1,-1 0-1,1 0 1,0 0-1,0 0 1,0 1-1,-1-1 0,1 0 1,0 0-1,0 0 1,-1 0-1,1 0 1,0 0-1,0 1 1,0-1-1,0 0 0,-1 0 1,1 1-1,-13 12-207,8-6 215,2-1 0,-1 1 0,1 0 0,0 0-1,0 0 1,1 0 0,0 1 0,-2 10 0,1 2 286,1 0 0,1 20 0,1-31-177,1-1 0,-1 0-1,5 14 1,-5-20-80,1 1 0,-1-1 0,1 1 0,0-1 0,0 1-1,0-1 1,1 0 0,-1 0 0,0 1 0,1-1 0,0 0 0,-1 0 0,1 0 0,0-1 0,2 3 0,-3-4-7,0 0-1,0 1 1,1-1 0,-1 0 0,0 0 0,1 0 0,-1 0-1,0 0 1,0 0 0,1 0 0,-1 0 0,0 0-1,0-1 1,1 1 0,-1 0 0,0-1 0,0 1 0,0-1-1,0 0 1,0 1 0,2-3 0,22-17 189,-22 18-174,27-25-33,0 1-1,2 2 1,1 1 0,1 1 0,67-31 0,-74 40 46,-21 10-61,-1 0 0,1 0 0,-1 1 0,1-1 0,0 1 0,0 1 0,0-1 0,1 1 0,-1 0 0,10 0 0,-15 1 12,1 0 0,-1 1-1,0-1 1,1 0 0,-1 1 0,0-1-1,1 1 1,-1-1 0,0 1-1,0 0 1,0-1 0,0 1-1,0 0 1,0 0 0,0 0 0,0 0-1,0 0 1,0 0 0,0 0-1,0 0 1,-1 0 0,1 0-1,0 1 1,-1-1 0,1 0-1,-1 1 1,1-1 0,-1 2 0,1 3 43,0 0 0,-1 0 0,1 0 0,-2 12 0,0-11-17,-7 60 311,2-26 7,5-25-216,1-15-131,0-1-1,0 0 1,0 0 0,0 0 0,0 1 0,0-1 0,0 0 0,0 0 0,0 0 0,0 1 0,0-1-1,0 0 1,0 0 0,0 1 0,0-1 0,0 0 0,1 0 0,-1 0 0,0 0 0,0 1-1,0-1 1,0 0 0,0 0 0,0 0 0,1 0 0,-1 1 0,0-1 0,0 0 0,0 0 0,1 0-1,-1 0 1,0 0 0,0 0 0,0 0 0,1 0 0,-1 0 0,0 1 0,0-1 0,0 0-1,1 0 1,-1 0 0,0 0 0,0 0 0,0 0 0,1 0 0,-1-1 0,0 1 0,0 0 0,0 0-1,1 0 1,-1 0 0,0 0 0,0 0 0,0 0 0,1 0 0,-1 0 0,0-1 0,0 1-1,0 0 1,0 0 0,1 0 0,-1 0 0,0 0 0,0-1 0,0 1 0,0 0 0,0 0 0,0 0-1,1-1 1,6-9 95,14-22 0,-10 14-118,0-1 4,2 0 0,0 2 0,1 0 0,26-25 0,-37 40 33,-1 0-1,0 0 0,1 0 1,0 1-1,-1-1 0,1 1 0,0 0 1,0 0-1,-1 0 0,1 0 1,0 0-1,0 0 0,0 1 0,0 0 1,0-1-1,0 1 0,0 1 1,0-1-1,0 0 0,0 1 1,0-1-1,0 1 0,5 1 0,2 3 61,1 0 0,-1 1 0,0 0 1,16 14-1,-7-6-107,-8-6-191,-1 0 1,16 16-1,-24-21-399,1-1 0,0 1-1,-1 0 1,0 0-1,0 1 1,0-1 0,0 0-1,0 1 1,-1-1-1,1 1 1,-1-1 0,0 1-1,0 0 1,0 4-1,-1 11-2141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05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3328,'0'0'6586,"-1"7"-4986,-2-1-1347,1 0 0,0 0-1,1 0 1,-1 0 0,1 1-1,1-1 1,-1 1-1,1 6 1,-1 4-20,-7 125 1108,13 170 0,15-173-471,-14-107-588,-6-17-212,4-45-10891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7:58.6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28 6976,'-48'-28'3168,"30"28"-2752,10 0-576,8 17-3008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02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404 70 4160,'0'-4'418,"0"0"0,-1 0 1,1 0-1,0 0 0,-1 0 0,-2-5 0,3 7-238,-1 1 1,0-1-1,0 1 0,0-1 0,0 1 0,0-1 0,0 1 0,0 0 0,-1 0 0,1-1 0,0 1 1,-1 0-1,1 0 0,-1 0 0,1 1 0,-4-2 0,0-1 119,0 1 0,-1 0 0,1 0 0,-1 1 0,1-1 0,-1 1 0,0 1 0,1-1 0,-1 1 0,0 0 0,1 0 0,-1 1 0,0-1 0,1 1 0,-1 0 0,-6 3 0,2-1-126,0 1 0,0-1 1,1 2-1,-1-1 0,1 2 1,0-1-1,0 1 0,1 0 0,-13 13 1,-3 4-95,1 2 0,2 0 0,-21 32 0,33-45-70,2 1 1,0 0-1,0 0 1,1 1-1,1 0 1,0 0-1,1 0 0,1 1 1,-3 23-1,6-28 12,0 1 0,1 0 0,0 0-1,1 0 1,0 0 0,0-1-1,2 1 1,-1-1 0,1 0 0,1 0-1,10 18 1,-5-13 20,0-1-1,0 0 1,2 0 0,-1-1-1,2-1 1,21 17 0,-31-27 7,-1 0 0,1 0 0,0-1 1,-1 1-1,1-1 0,0 1 0,0-1 0,0 0 1,0 0-1,0 0 0,1-1 0,-1 1 0,0-1 1,0 0-1,0 0 0,0 0 0,7-1 0,-7 1-7,-1-1-1,1 0 1,0 0-1,-1-1 0,1 1 1,-1 0-1,1-1 0,-1 0 1,0 1-1,0-1 0,0 0 1,1 0-1,-2 0 0,1 0 1,0-1-1,0 1 0,-1 0 1,1-1-1,1-4 0,-1 3-28,-1 1 0,0-1 0,0 1-1,0-1 1,0 0 0,0 1 0,-1-1-1,0 0 1,1 0 0,-1 1-1,-1-1 1,1 0 0,0 0 0,-1 1-1,0-1 1,0 0 0,0 1 0,0-1-1,-3-3 1,0 1-49,0 2 0,0-1 1,0 0-1,-1 1 0,0 0 0,0 0 0,0 0 0,0 1 0,0-1 1,-1 1-1,0 0 0,0 1 0,0 0 0,-10-3 0,11 3-11,-1 1 0,1 0 0,-1 0 0,0 1 0,1-1 0,-1 1 0,0 1-1,1-1 1,-1 1 0,1 0 0,-1 0 0,1 0 0,-1 1 0,1 0 0,0 0 0,-10 6-1,12-6-93,1 0-1,-1 0 0,1 0 0,0 0 1,0 0-1,0 1 0,0-1 0,0 1 0,0 0 1,1-1-1,-1 1 0,1 0 0,0 0 0,0 0 1,0 0-1,0 0 0,0 0 0,1 0 1,0 0-1,-1 0 0,1 7 0,4 9-1467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03.3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22 2080,'8'-22'10397,"-10"29"-9066,-2 3-969,0-1 0,-1 0 1,-7 13-1,-9 14 162,6-6-268,2 0 0,-15 54 0,18-50-83,-9 42 31,17-64-137,0 0-1,1-1 0,0 1 1,2 17-1,-1-25-41,0-1-1,1 1 1,0-1 0,-1 1-1,1-1 1,1 1 0,-1-1-1,0 0 1,1 1-1,0-1 1,-1 0 0,1 0-1,0 0 1,1 0 0,-1-1-1,0 1 1,1-1-1,0 1 1,0-1 0,-1 0-1,1 0 1,0 0 0,1 0-1,-1-1 1,0 1-1,0-1 1,1 0 0,-1 0-1,1 0 1,-1 0 0,1 0-1,-1-1 1,5 0-1,6 2-88,1-1-138,0 0 1,-1 0-1,1-2 0,-1 1 1,21-5-1,-29 1-2102,2 1 683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03.7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36 5984,'-13'-12'4768,"26"16"-4064,5-1 928,5 2-960,7-5-64,1 3-384,3-3 0,2 0-128,-5-3 0,-1-2-32,-4-2-1248,0 3 640,-3-8-3232,-5 4 2112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04.1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92 1 6048,'-1'3'428,"-1"1"1,1 0-1,0 0 0,0 0 1,0 0-1,0 0 1,1 0-1,-1 0 0,1 5 1,-2 16 929,-15 58 1188,3-21-1742,2-1-337,-25 180 1097,36-236-1502,1-1-1,0 0 1,0 0-1,1 0 0,-1 0 1,1 0-1,0 0 0,0 0 1,0 0-1,2 4 0,-2-7-49,-1 1 0,1-1 0,0 0 0,0 0 0,0 0 0,0 0 0,-1-1 0,1 1 0,1 0 0,-1 0 0,0 0 0,0-1 0,0 1 0,0-1 0,0 1 0,1-1 0,-1 1 0,0-1 0,1 0-1,-1 1 1,0-1 0,0 0 0,1 0 0,-1 0 0,0 0 0,1 0 0,-1 0 0,0-1 0,1 1 0,-1 0 0,0-1 0,0 1 0,1-1 0,1 0 0,12-6-216,-1-1 0,0 0 0,0-1 0,-1 0 0,22-20 0,-20 16 93,1 0-1,0 1 1,22-12-1,-35 23 92,-1 0-1,0 0 0,1 0 0,-1 0 0,1 0 1,-1 1-1,1-1 0,-1 1 0,1-1 0,0 1 0,-1 0 1,1 0-1,0 0 0,2 1 0,-3 0 59,-1-1 0,1 1-1,0 0 1,0 0 0,-1 0 0,1 0-1,-1 0 1,1 0 0,-1 0 0,1 0-1,-1 1 1,1-1 0,-1 1 0,0-1-1,0 1 1,0-1 0,0 1 0,0 0-1,1 2 1,2 9 169,0 0 1,-1 0-1,0 0 0,-1 1 0,0 0 1,-1 26-1,-5 3-3130,3-20 1153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10.1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338 618 2496,'9'-7'2961,"-9"7"-2926,-17-3 3088,10 3-3098,-3-1 315,0 1 0,0 1 0,1 0 0,-1 0 0,-17 5 0,-46 18 694,66-21-935,-7 2 53,1 1-1,0 0 1,0 0-1,1 2 1,-17 12 0,23-16-132,0 2 1,1-1 0,-1 1-1,1 0 1,0 0-1,1 0 1,0 0 0,0 1-1,0 0 1,1 0 0,-5 12-1,5-9-31,0 1 0,1-1 0,0 1 0,0-1 0,2 1-1,-1 19 1,1-28 42,1 1-1,-1 0 0,0 0 1,1 0-1,-1-1 1,1 1-1,0 0 0,0-1 1,0 1-1,0 0 1,1-1-1,-1 0 0,1 1 1,-1-1-1,1 0 0,0 0 1,0 0-1,0 0 1,0 0-1,0 0 0,0 0 1,1-1-1,-1 1 1,1-1-1,-1 0 0,1 1 1,-1-1-1,1 0 0,0-1 1,3 2-1,0-2 12,1 1-1,-1-1 1,1 0-1,-1-1 1,1 0-1,-1 0 0,1 0 1,-1-1-1,0 0 1,0 0-1,11-6 1,7-4 106,34-24-1,-48 29-108,25-16 174,-2-2 0,49-47-1,-66 55-159,0 0 0,-1-1 0,-1-1 0,-1 0 0,-1-1-1,14-28 1,-13 15-45,-1-1 0,9-39 0,7-72-181,-24 123 120,0-1 1,-2 1-1,-1-1 1,0 1-1,-2-1 0,-4-30 1,4 51 38,1 1 0,0 0 0,0-1 0,-1 1 0,1 0 0,-1 0 0,1-1 0,-1 1 0,1 0 0,-1 0 0,0 0 1,1 0-1,-1 0 0,0 0 0,0 0 0,0 0 0,-2-2 0,2 3 5,0 0 0,0-1 0,1 1-1,-1 0 1,0 0 0,0 0 0,0 0 0,0 0 0,0 0 0,0 0 0,0 0-1,1 0 1,-1 0 0,0 0 0,0 0 0,0 1 0,0-1 0,0 0 0,1 1-1,-2 0 1,-2 1-14,0 1 0,0 0 0,1 0 0,-1 0 0,1 0 0,0 1-1,0-1 1,-4 7 0,-12 20 29,1 2-1,2 0 1,-13 36-1,10-15 133,-14 68 1,27-94-59,1 0 1,-1 37-1,6-50-63,0 0 0,1 0-1,0 1 1,1-1-1,1 0 1,5 16-1,-4-18 74,0-1 0,1 1 0,0-1 0,1 0 0,1-1 0,12 17 1,-17-24-48,0-1 0,0 1 0,0-1 1,0 0-1,1 0 0,-1 0 1,1 0-1,0 0 0,-1-1 1,1 1-1,0-1 0,0 0 1,0 1-1,0-1 0,0-1 1,0 1-1,0 0 0,0-1 1,1 0-1,-1 1 0,0-1 1,0 0-1,0-1 0,1 1 1,-1-1-1,0 1 0,0-1 1,0 0-1,0 0 0,4-2 0,6-5 98,0 0 0,-1-1 0,0 0 0,-1-1 0,20-20 0,12-11 75,-24 21-331,-15 16-39,0 0 0,0 0 0,8-6 0,-11 9-129,-1 3 81,0 16 192,0-1 0,2 1 1,0 0-1,1-1 0,5 19 1,-7-31 38,1 0 1,-1-1-1,1 1 1,0-1-1,1 0 1,-1 1-1,1-1 1,0 0-1,0 0 1,0-1 0,0 1-1,1-1 1,-1 1-1,1-1 1,0 0-1,0-1 1,0 1-1,0-1 1,1 1-1,-1-1 1,1 0-1,-1-1 1,10 3-1,-6-3 49,0 0 0,0-1 0,0 0 0,0 0 0,1-1 0,-1 0 0,15-4 0,57-22 357,-43 14-384,398-174 258,-416 174-153,-19 13-154,1 0 1,-1 0-1,0-1 1,1 1-1,-1 0 1,0 0-1,0 0 1,1-1-1,-1 1 1,0 0-1,0 0 1,1-1-1,-1 1 1,0 0-1,0-1 1,0 1-1,0 0 1,0-1-1,1 1 1,-1 0-1,0-1 1,0 1-1,0 0 1,0-1-1,0 1 1,0 0-1,0-1 1,0 1-1,0 0 1,0-1-1,0 1 1,0 0-1,-1-1 1,1 1-1,0 0 1,0 0-1,0-1 1,0 1-1,0 0 1,-1-1-1,1 1 1,0 0-1,0 0 1,0-1-1,-1 1 1,1 0-1,0 0 1,-1-1-1,1 1 1,0 0-1,0 0 1,-1 0-1,-1-1-21,0 1 0,1 0-1,-1 0 1,0 0 0,1 0 0,-1 0 0,0 0-1,1 0 1,-1 1 0,0-1 0,1 1 0,-1-1 0,1 1-1,-3 1 1,-3 0-50,-12 5-104,0 1 0,0 1 0,1 0 1,-18 13-1,24-14 140,1 0 1,1 1-1,-1 0 0,1 1 0,1-1 1,0 2-1,-8 11 0,14-17 34,0 0-1,0 0 1,1 1-1,0-1 1,0 0-1,0 1 0,0-1 1,0 11-1,1-13 18,1 0 0,0-1 1,0 1-1,0 0 0,1-1 0,-1 1 0,0-1 0,1 1 0,0 0 0,0-1 0,0 1 0,0-1 1,0 1-1,0-1 0,0 0 0,1 0 0,-1 1 0,1-1 0,0 0 0,2 2 0,-3-3 1,1 0-1,-1 0 1,0 0-1,0 0 1,1-1-1,-1 1 1,0 0 0,1-1-1,-1 1 1,1-1-1,-1 1 1,1-1-1,-1 0 1,1 0-1,-1 0 1,1 0-1,-1 0 1,3 0-1,-1-1 8,-1 1-1,1-1 1,0 0 0,0 0-1,-1 0 1,1-1-1,-1 1 1,1-1 0,2-1-1,2-3 37,0 0 0,0-1 0,-1 0 0,10-13 0,18-22 212,-24 31-295,-1 0 0,0-1 1,0 0-1,11-24 0,-24 38-914,-5 10 665,-2 12 221,0 1 1,1 0-1,1 1 0,-8 44 0,6-27 10,-6 20 51,-2 0-1,-35 73 1,41-109 132,-1-1-1,-1 0 1,-1-1 0,-1-1-1,-1-1 1,-1 0 0,-29 26-1,41-43-42,0 0-1,1-1 0,-2 0 0,1 0 0,0-1 0,-15 6 0,19-9-89,1 0 0,-1 0-1,1-1 1,0 1 0,-1-1 0,1 0 0,-1 0-1,1 0 1,-1 0 0,1 0 0,-1 0 0,1 0-1,-1-1 1,1 1 0,-1-1 0,1 0-1,0 0 1,-1 0 0,1 0 0,0 0 0,0-1-1,-1 1 1,1 0 0,1-1 0,-1 0-1,0 1 1,-2-4 0,2 2-68,0 1-1,0-1 1,0 0-1,0 0 1,1-1 0,-1 1-1,1 0 1,0-1 0,0 1-1,0 0 1,0-1-1,1 1 1,-1-1 0,1 1-1,0-1 1,0 1-1,0-1 1,1 1 0,-1-1-1,1 1 1,1-5-1,1-2-31,1 0 0,0 1 0,1-1 0,0 1 0,12-17 0,-10 17 57,1 0 1,1 1-1,0 0 1,0 0-1,20-12 0,-1 0-98,46-36 167,90-52 0,-19 34 438,-57 22 26,151-118 1,-223 154-429,0 1 0,-1-2-1,-1 0 1,0-1 0,13-23 0,-27 40-70,0 1 1,0 0-1,0-1 1,0 1-1,1 0 0,-1 0 1,0-1-1,0 1 1,0 0-1,0 0 0,0-1 1,1 1-1,-1 0 1,0 0-1,0 0 0,0-1 1,1 1-1,-1 0 0,0 0 1,0 0-1,0 0 1,1 0-1,-1-1 0,0 1 1,1 0-1,-1 0 1,0 0-1,0 0 0,1 0 1,-1 0-1,1 9-45,-7 21 53,5-28 59,-1 7-40,-2 6 12,1 0 0,1 1 0,-1 17 0,3-30-4,0 1 0,0 0 0,0 0-1,1 0 1,0 0 0,-1-1 0,1 1 0,1 0 0,-1-1 0,0 1-1,1-1 1,0 1 0,0-1 0,0 0 0,0 1 0,0-1 0,1 0 0,3 3-1,-5-5-33,0 0-1,0 0 0,1 0 1,-1-1-1,0 1 0,0 0 0,1-1 1,-1 1-1,0-1 0,1 1 1,-1-1-1,1 0 0,-1 0 1,1 0-1,-1 1 0,1-1 0,-1-1 1,0 1-1,1 0 0,-1 0 1,1 0-1,-1-1 0,1 1 0,-1-1 1,0 1-1,1-1 0,-1 1 1,2-3-1,4-1 35,0-1 0,-1 0 0,0-1 0,7-7 0,3-3 50,41-32 119,34-29 63,-73 59-205,0-1 0,26-35 0,75-153-466,-117 203 386,36-73 329,34-99 1,-69 169-371,-1-1 0,1 0 0,-2 0 0,1 0 0,0-15 0,-2 22 46,1 1 0,-1-1 0,0 1 1,0-1-1,0 1 0,0 0 0,0-1 0,-1 1 0,1-1 0,0 1 0,0-1 1,0 1-1,0 0 0,0-1 0,-1 1 0,1-1 0,0 1 0,0 0 0,0-1 1,-1 1-1,1 0 0,0-1 0,-1 1 0,1 0 0,0 0 0,-1-1 0,1 1 1,-1 0-1,0-1-4,1 1-1,-1 0 1,0 0 0,0 0 0,1 0-1,-1 1 1,0-1 0,0 0 0,1 0-1,-1 0 1,0 0 0,0 1 0,1-1-1,-2 1 1,-20 15-110,17-10 114,0 1-1,0-1 1,0 1-1,1 0 1,0 0 0,0 0-1,0 1 1,1 0 0,-2 9-1,-2 10 43,-5 36 1,11-55-15,-4 31 35,1 0 1,1 62-1,5-78-30,0-1 0,1 0 0,1 0 0,2 0 0,15 42 0,-14-46 38,1 0-1,1 0 1,1 0-1,1-1 1,0 0-1,1-1 0,1-1 1,19 19-1,-29-31-69,0 0 0,1-1 0,-1 0 0,1 0 1,-1 0-1,1 0 0,0 0 0,-1-1 0,1 0 0,0 0 0,8 2 0,-9-3-353,0 0 0,-1 0 1,1 0-1,0 0 0,0-1 1,0 1-1,-1-1 0,1 0 1,0 1-1,0-1 0,2-2 0,-4 3 143,0-1 0,-1 1-1,1-1 1,0 1-1,-1-1 1,1 0-1,0 1 1,-1-1-1,1 0 1,-1 0 0,1 1-1,-1-1 1,1 0-1,-1 0 1,0 0-1,1 1 1,-1-1-1,0 0 1,0 0 0,0 0-1,1 0 1,-1 0-1,0 0 1,0 0-1,0 1 1,0-1-1,-1 0 1,1 0 0,0-1-1,-1 0-170,1 0 0,-1 0-1,1 1 1,-1-1 0,0 0 0,0 0-1,0 1 1,0-1 0,0 1 0,0-1-1,0 1 1,-1-1 0,1 1 0,-3-3 0,-27-10-2565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10.5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501 214 6880,'-13'-14'3136,"26"17"-2720,0-3 1024,5 3-864,21-3 960,15 8-864,15 4-352,1 4-192,-8 0-128,-6-1 0,-12 1-224,-8-5 128,-10 1-2080,-8 1 1216,-9-7-3136,-31-6-1056</inkml:trace>
  <inkml:trace contextRef="#ctx0" brushRef="#br0" timeOffset="1">111 47 6880,'-62'-47'3136,"28"47"-2720,24 0-800,6 0 128,8 0-256,9 0 320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10.9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20 5984,'-34'-19'2688,"51"30"-2336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19.8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1 502 2976,'1'3'4685,"0"-3"-4505,-1 0 1,1-1-1,0 1 1,0 0-1,-1 0 0,1 0 1,0-1-1,-1 1 1,1 0-1,-1-1 0,1 1 1,0-1-1,-1 1 1,1-1-1,-1 1 0,1-1 1,-1 1-1,1-1 1,0 0-1,21-49 250,24-83 0,-22 61-271,-15 45-119,30-79 542,-32 90-497,1 0-1,0 1 1,1 0-1,15-18 1,-23 32-94,0 0 0,0 0 0,0 0 0,0 0 1,0 0-1,0 0 0,1 0 0,-1 0 0,0 0 0,1 1 0,-1-1 0,0 1 0,1-1 1,2 0-1,-3 1 13,0 0 1,-1 0-1,1 0 1,0 0-1,0 0 1,0 0-1,-1 1 1,1-1-1,0 0 1,-1 1-1,1-1 1,0 0-1,0 1 1,-1-1-1,1 1 1,-1-1-1,1 1 1,0-1-1,-1 1 1,1-1-1,-1 1 1,1-1-1,-1 1 1,0 0-1,1-1 1,-1 1-1,0 0 1,1 0-1,-1-1 1,0 1-1,1 1 1,2 9 34,-1 0 0,0 0 0,0 1 1,0 14-1,-3 49 280,0-28-93,-3 20 86,2-44-125,1 0 1,3 26 0,-3-49-161,1 1 0,0-1 0,0 1 1,0-1-1,0 1 0,0-1 1,0 1-1,0-1 0,1 1 0,-1-1 1,0 1-1,0-1 0,0 0 0,0 1 1,1-1-1,-1 1 0,0-1 1,0 1-1,1-1 0,-1 0 0,0 1 1,1-1-1,-1 1 0,1-1 1,-1 0-1,0 0 0,1 1 0,-1-1 1,1 0-1,-1 0 0,1 1 1,-1-1-1,1 0 0,-1 0 0,1 0 1,-1 0-1,1 0 0,-1 0 0,1 0 1,-1 0-1,1 0 0,-1 0 1,1 0-1,-1 0 0,1 0 0,-1 0 1,1 0-1,-1 0 0,1-1 1,-1 1-1,0 0 0,1 0 0,0-1 1,4-2 24,-1 1 0,0-1 0,0-1 0,6-5 0,14-16 14,36-54-1,-9 11-127,50-58-322,-97 122 325,-1 0 0,1 0-1,0 1 1,0-1 0,1 1-1,-1 0 1,7-4 0,-10 7 56,-1 0 0,1-1 1,-1 1-1,1 0 1,-1 0-1,1 0 1,-1-1-1,1 1 1,-1 0-1,1 0 1,0 0-1,-1 0 1,1 0-1,-1 0 1,1 0-1,-1 0 1,1 0-1,-1 1 1,1-1-1,-1 0 0,1 0 1,0 0-1,-1 1 1,1-1-1,-1 0 1,0 0-1,2 1 1,-1 1 13,0-1 0,-1 0 1,1 0-1,0 0 0,0 1 0,-1-1 1,1 0-1,-1 1 0,1-1 0,0 3 1,0 5 112,0 0 0,0 16 1,-1-24-114,-11 138 738,1 1-138,10-136-570,0 0-1,0 0 1,1 0 0,0 1-1,-1-1 1,2 0 0,1 5 0,-3-8-32,1 0 1,-1 0 0,1 0-1,-1 1 1,1-1 0,0 0-1,0 0 1,-1 0 0,1-1-1,0 1 1,0 0 0,0 0-1,0 0 1,0-1 0,0 1-1,0 0 1,1-1-1,-1 1 1,0-1 0,0 1-1,0-1 1,1 0 0,-1 1-1,0-1 1,0 0 0,2 0-1,1 0 10,-1-1 0,1 1 0,-1-1 0,1 0-1,-1 0 1,1 0 0,-1-1 0,0 1 0,1-1-1,-1 0 1,0 0 0,0 0 0,0 0 0,3-4 0,5-4-2,-1-1 0,10-13 0,-12 15-41,7-12-33,15-25 0,2-2 251,-32 47-214,1 0 0,0-1 0,0 1 0,0 0 0,0 0 0,0 0 0,0 0 0,0 0 0,2-1 0,2 4-151,-4 10 62,-2 0 35,0 0 1,-5 20 0,3-17 84,-3 21 0,5-22-53,0-6 57,1 1 0,0-1 0,0 1 0,2 14 0,-2-21-6,1-1 0,-1 1 1,1 0-1,-1-1 0,1 1 0,0-1 0,-1 1 1,1-1-1,0 1 0,0-1 0,0 0 1,0 1-1,0-1 0,0 0 0,1 0 1,-1 0-1,0 0 0,1 0 0,-1 0 0,0 0 1,1 0-1,-1 0 0,1-1 0,-1 1 1,1-1-1,0 1 0,-1-1 0,1 1 1,3-1-1,0 0 35,1 0 1,0 0-1,-1-1 1,1 0-1,-1 0 1,1 0-1,-1 0 1,1-1-1,-1 0 1,0 0-1,0-1 1,6-3-1,-5 2-24,0 0-1,1-1 0,-2 0 0,1 0 1,0 0-1,-1 0 0,0-1 0,7-10 1,-6 5 21,-1 0-1,1 0 1,-2 0 0,0-1 0,0 0 0,4-24 0,-7 28-45,0 0-1,0-1 1,-1 1 0,0-1-1,0 1 1,-1 0 0,0-1 0,0 1-1,-1 0 1,-1 0 0,-4-12-1,7 18-7,-1 1 0,0-1-1,0 0 1,0 0 0,0 1-1,0-1 1,0 0-1,0 1 1,-1-1 0,1 1-1,0 0 1,-1-1-1,1 1 1,-1 0 0,0 0-1,1 0 1,-1 0 0,0 0-1,0 0 1,0 1-1,0-1 1,0 0 0,1 1-1,-1 0 1,0-1 0,0 1-1,0 0 1,0 0-1,0 0 1,0 0 0,0 0-1,0 1 1,0-1-1,0 1 1,-3 0 0,-1 2-19,0 0 0,0 0 1,1 1-1,-1-1 1,1 1-1,0 0 0,0 0 1,0 1-1,-7 9 0,3-3-1073,1 0 1,1 1-1,0 0 0,-9 19 0,7-3-1104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22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28 539 1984,'-27'0'1317,"33"0"6,0-1-1,0 0 0,0 0 0,0 0 1,10-4-1,-6 1-802,0 0 1,-1-1-1,10-6 0,-8 4-465,0-1-1,-1 0 0,0-1 0,0 0 0,-1 0 0,12-16 1,1-7 90,-1-1 0,-1-1 1,25-63-1,-37 79-173,58-134 189,-66 152-163,0 0 1,0 0-1,0 0 0,0 0 0,0 0 1,0 0-1,0 0 0,1 0 0,-1 0 1,0 0-1,0-1 0,0 1 0,0 0 0,0 0 1,0 0-1,0 0 0,0 0 0,0 0 1,0 0-1,0 0 0,0 0 0,0 0 1,0 0-1,0 0 0,1 0 0,-1 0 0,0 0 1,0 0-1,0 0 0,0 0 0,0 0 1,0 0-1,0 0 0,0 0 0,0 0 0,0 0 1,0 0-1,1 0 0,-1 0 0,0 0 1,0 0-1,0 0 0,0 0 0,0 0 1,0 0-1,0 0 0,0 0 0,0 0 0,0 0 1,0 1-1,0-1 0,0 0 0,0 0 1,0 0-1,0 0 0,0 0 0,1 0 1,-1 0-1,0 0 0,0 0 0,0 0 0,0 0 1,0 0-1,3 10-143,1 12-34,-1 25 273,0-3 237,2 0 0,2 0 0,15 55 1,-20-92-254,1-1 1,-1 0 0,1 1-1,1-1 1,-1 0 0,1 0 0,8 9-1,-10-13-32,1 1-1,0 0 1,-1-1-1,1 0 1,0 1-1,1-1 1,-1 0-1,0 0 0,1-1 1,-1 1-1,1-1 1,-1 0-1,1 0 1,0 0-1,-1 0 1,5 0-1,1-2 26,0 0 1,0 0-1,0-1 0,-1 0 0,1 0 1,-1-1-1,1 0 0,-1-1 0,14-8 1,-16 10-38,6-5 24,1-1 0,-1 0 0,0 0 0,-1-1 0,21-21 0,-15 11 31,-1 0-1,19-32 0,-22 30 0,-1-1 1,-2 0-1,0 0 1,-1-1-1,-1-1 0,5-25 1,-12 45-115,-1 1 0,1 0 0,-1-1 0,1 1 0,-1-1 0,0 1 0,-1-1 1,1 1-1,-1-1 0,1 1 0,-1 0 0,0-1 0,-1-2 0,1 4 4,1 1 0,-1 0 0,1 0 1,-1 0-1,1 0 0,-1-1 0,1 1 0,-1 0 0,0 0 0,0 0 0,0 0 1,0 0-1,0 1 0,0-1 0,0 0 0,0 0 0,0 1 0,0-1 0,0 0 1,0 1-1,0-1 0,0 1 0,-1 0 0,1-1 0,0 1 0,0 0 0,-1 0 0,1-1 1,0 1-1,-1 0 0,1 0 0,-2 1 0,-1 0-10,0 0-1,0 0 1,1 0 0,-1 1-1,0-1 1,1 1 0,-1 0-1,1 0 1,-5 4 0,0 1 11,0 0 1,1 1-1,0 0 0,0 0 1,1 1-1,0-1 1,-7 16-1,3-3 24,0 0 1,-7 30-1,13-40 8,1 0 0,1 0 0,0 0-1,1 0 1,0 1 0,0-1 0,2 13 0,-1-19 16,1 0 1,0 0-1,0 0 1,1 0-1,-1 0 1,1-1-1,0 1 1,0 0-1,1-1 1,0 1-1,-1-1 1,1 0-1,1 0 0,-1 0 1,0-1-1,1 1 1,6 5-1,-2-4-2,-1-1 0,0 1 0,1-1 0,0-1 0,0 1 0,0-1 0,0 0 0,0-1 0,1 0-1,14 1 1,-10-2-2,0-1-1,-1-1 1,1 0-1,-1 0 0,0-1 1,21-7-1,4-5 21,0-1 0,-1-2 0,57-37 0,117-92 105,-99 66 24,5-6-12,-108 79-150,-12 7-62,-18 10-29,6 1 65,1 0-1,0 2 0,-19 19 1,-35 45 74,66-73-55,-1 1 6,-158 203-82,157-200 97,-27 44 34,29-47-39,1 0-1,0 0 1,0 0 0,0 0 0,1 0-1,-1 0 1,1 1 0,0 7 0,1-12-12,0 0 0,0 0-1,0-1 1,0 1 0,0 0 0,0 0 0,0 0 0,1-1 0,-1 1 0,0 0 0,0 0-1,1-1 1,-1 1 0,1 0 0,-1 0 0,1-1 0,-1 1 0,1 0 0,-1-1 0,1 1 0,-1-1-1,1 1 1,0-1 0,-1 1 0,1-1 0,0 1 0,0-1 0,-1 0 0,1 1 0,0-1-1,0 0 1,-1 0 0,1 0 0,0 1 0,0-1 0,0 0 0,-1 0 0,1 0 0,1 0 0,2-1 21,0 1 0,0-1 0,0 0 0,0 1 1,-1-2-1,1 1 0,4-2 0,0-2 0,0 1 1,0-2-1,-1 1 1,0-1-1,0 0 0,12-13 1,-6 3-3,22-33 0,-5 0 3,45-100 0,-74 147-59,-1 0-1,1 0 0,0 1 0,-1-1 0,1 1 0,0-1 1,0 1-1,0-1 0,1 1 0,-1 0 0,3-3 0,-4 4 25,0 0-1,0 0 1,0 0-1,1 0 0,-1 0 1,0 0-1,0 0 0,0 0 1,0 0-1,1 0 1,-1 0-1,0 0 0,0 0 1,0 0-1,1 0 1,-1 0-1,0 0 0,0 0 1,0 0-1,1 0 0,-1 0 1,0 0-1,0 1 1,0-1-1,0 0 0,0 0 1,1 0-1,-1 0 0,0 0 1,0 1-1,0-1 1,0 0-1,0 0 0,0 0 1,1 1-1,2 14-99,0 16 105,-2-16-26,0 0-1,1 0 1,1-1-1,0 1 1,6 16-1,-3-16 76,0 0 0,1-1 0,1 1-1,17 23 1,-22-35-16,0 1 1,0-1-1,0 0 0,1 0 0,-1 0 1,1 0-1,0-1 0,0 0 0,6 3 0,-7-4-7,0 0-1,0 0 0,0 0 0,0-1 1,0 1-1,0-1 0,1 0 1,-1 0-1,0 0 0,0 0 0,0-1 1,0 1-1,0-1 0,0 0 0,4-1 1,-2-1 13,0 1-1,-1-1 1,1 0 0,-1 0 0,1-1 0,-1 1-1,0-1 1,0 0 0,-1 0 0,1 0 0,-1 0-1,6-10 1,2-6-18,15-37-1,-21 44-11,58-127-24,-58 126-22,-3 9 5,0 0 0,0 0 1,0 0-1,0 0 0,1 0 0,0 0 0,0 1 1,0-1-1,0 1 0,1 0 0,7-7 0,-10 10 25,-1 1-1,1 0 0,-1-1 0,1 1 1,-1 0-1,1-1 0,-1 1 0,1 0 0,-1 0 1,1 0-1,-1-1 0,1 1 0,-1 0 1,1 0-1,-1 0 0,1 0 0,0 0 0,-1 0 1,1 0-1,-1 0 0,1 0 0,-1 0 1,1 0-1,0 1 0,-1-1 0,1 0 0,-1 0 1,1 0-1,-1 1 0,1-1 0,-1 0 1,0 1-1,1-1 0,-1 0 0,1 1 0,-1-1 1,1 1-1,-1-1 0,0 1 0,1-1 1,-1 1-1,0 0 0,2 2-10,-1 0-1,0 0 1,0 0-1,0 0 1,0 0-1,0 0 1,0 4-1,2 23 21,-1 1 0,-2 0 0,0 0 0,-7 36 0,5-51 69,-1 0 0,-1 0 0,0 0 0,-2-1-1,1 1 1,-2-1 0,0-1 0,-1 1 0,-17 23 0,23-36-46,0 1-1,-1 0 1,1-1 0,-1 1 0,1-1-1,-1 0 1,0 0 0,0 0-1,0 0 1,0 0 0,-1-1-1,1 0 1,-5 2 0,7-3-12,-1 1 0,0-1 1,1 0-1,-1 0 0,0 0 1,1 0-1,-1-1 0,0 1 0,1 0 1,-1-1-1,1 1 0,-1-1 1,0 1-1,1-1 0,-1 0 0,1 1 1,-1-1-1,1 0 0,0 0 1,-1 0-1,1 0 0,0-1 0,0 1 1,0 0-1,0 0 0,0-1 0,0 1 1,-2-4-1,2 4-31,0-1 0,0 0-1,0 0 1,0-1 0,0 1 0,0 0-1,1 0 1,-1 0 0,1 0 0,-1-1-1,1 1 1,0 0 0,0-1 0,0 1-1,0 0 1,0 0 0,0-1 0,1 1-1,-1 0 1,1 0 0,0-1 0,-1 1-1,1 0 1,0 0 0,0 0 0,0 0-1,1 0 1,-1 0 0,0 1 0,1-1-1,0 0 1,-1 1 0,1-1 0,0 1-1,-1-1 1,1 1 0,0 0 0,0 0-1,0-1 1,0 2 0,1-1 0,-1 0-1,0 0 1,0 1 0,3-1 0,74-14-72,-1 1 54,102-37 226,-158 43-187,0-1-1,-1-1 0,0-1 0,0-1 1,37-29-1,18-33 130,9-8 74,-101 121-554,0-4 239,-63 155 398,77-184-278,0 0 0,0 0-1,0 0 1,1 0 0,-1 13-1,2-16 0,0-1-1,0 0 1,0 1 0,0-1-1,1 0 1,-1 1-1,1-1 1,-1 0-1,1 0 1,0 0 0,0 0-1,0 0 1,0 0-1,0 0 1,1 0-1,-1 0 1,1 0 0,-1 0-1,4 2 1,-4-3 4,1 0 0,-1-1 0,0 1 0,0-1 0,1 1 0,-1-1 0,0 1 0,1-1 0,-1 0 0,0 0 0,1 0 0,-1 0 0,0 0 0,1 0 0,-1 0 1,1 0-1,-1 0 0,0-1 0,1 1 0,-1 0 0,0-1 0,0 0 0,1 1 0,1-2 0,3-2 11,0 0 0,0 0-1,7-7 1,-2 1 3,-1-1 0,-1-1 0,0 1 0,0-1 0,-1-1 0,-1 1 0,0-1 0,-1-1 0,0 1 0,-1-1 0,-1 0 0,0 0 0,0 0 0,-2-1 0,0 0 0,0-18 0,-2 28-38,0 1 1,0 0 0,-1 0-1,0-1 1,0 1-1,0 0 1,0 0 0,0 0-1,-1 0 1,0 0 0,0 1-1,0-1 1,0 0-1,-1 1 1,1-1 0,-7-5-1,3 2 49,5 6-36,0 0-1,1 0 1,-1 1-1,0-1 1,0 0-1,0 1 1,0-1-1,0 1 1,0-1-1,0 1 1,0 0-1,-1-1 1,-1 1 0,0-2-76,10-1-141,31-10 310,1 2-1,-1 1 1,2 2-1,-1 2 1,1 1-1,45 1 1,-72 4-72,0 0 0,0 1-1,22 5 1,-31-5-23,1 0 0,-1 1 0,0 0 0,1-1 0,-1 2 0,0-1 0,0 0 0,0 1 0,0 0 0,0-1 0,-1 2 0,1-1-1,3 5 1,-4-3 39,0-1-1,0 0 1,0 1-1,-1 0 1,0-1-1,0 1 1,0 0-1,-1 0 1,1 0-1,-1 1 1,0-1-1,0 6 1,-1 5 83,-1-1-1,-4 28 1,2-25 163,0 26-1,7-48-9,7-12-192,11-22-169,-14 22 47,0 0-1,1 0 1,1 1 0,1 1-1,0-1 1,1 2 0,24-22-1,-34 33 40,0 0-1,0 0 1,1 1-1,-1-1 1,1 1-1,-1 0 1,1 0-1,0 0 1,-1 0-1,1 0 1,0 0 0,0 1-1,-1 0 1,1-1-1,0 1 1,0 0-1,0 0 1,3 1-1,-1 0 23,0 1 0,0 0-1,0 0 1,0 0 0,-1 0-1,1 1 1,-1 0 0,1-1 0,5 7-1,6 4 40,0 0-1,32 17 0,-39-25-82,0-1 0,0-1 0,0 1 1,1-1-1,0-1 0,-1 0 0,1 0 0,12 0 0,7-3-1353,-1-1 1,49-10-1,-42 6-1562,27-2-193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06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50 161 3488,'-6'-5'807,"0"0"1,0 0-1,1 0 1,-1-1-1,1 0 1,-4-6-1,8 10-635,0 0 0,1 1 0,-1-1-1,0 0 1,1 1 0,-1-1-1,1 0 1,-1 1 0,1-1-1,0 0 1,0 0 0,0 0-1,0 1 1,0-1 0,0 0-1,1 0 1,-1 0 0,0 1-1,1-1 1,0 0 0,-1 1-1,1-1 1,0 0 0,0 1-1,0-1 1,0 1 0,0-1-1,0 1 1,0 0 0,0-1 0,2 0-1,4-4 46,-1 1-1,1 0 0,0 1 1,0 0-1,0 0 0,15-6 1,-7 5 14,-1 0 0,30-4 0,-26 6-164,1 1 1,-1 1-1,22 2 0,-33 0-27,1-1 0,-1 1 0,0 1 0,0-1 0,0 1 0,0 1 0,0-1 0,0 1 0,-1 0 0,12 8 0,-15-9-1,0 1-1,0 0 1,-1-1 0,1 1-1,-1 0 1,0 0-1,0 1 1,0-1-1,0 0 1,0 1-1,-1-1 1,0 1-1,1-1 1,-1 1-1,-1 0 1,1-1-1,0 1 1,-1 0-1,0 7 1,-1 4 97,-1 0 0,0 0 0,-8 24 0,6-22-53,-52 151 341,46-142-390,-1-3-78,7-15 35,0 0 0,0 1 1,-2 10-1,5-18 9,1 1 0,-1 0 0,1-1 0,0 1 0,0 0 0,-1 0 0,1 0 0,1-1 0,-1 1 0,0 0 0,0 0 0,1-1 0,-1 1 0,1 0 0,-1 0 0,1-1 0,0 1-1,0-1 1,-1 1 0,1 0 0,2 1 0,5 4 0,0 0-1,1-1 0,0 0 0,0 0 1,0-1-1,0 0 0,18 6 0,4 3-78,-4-3-18,-16-6 112,1-1 1,10 8-1,-19-10 0,0-1-1,0 1 1,-1 0-1,1 1 1,-1-1 0,1 0-1,-1 1 1,0-1-1,0 1 1,0 0 0,0-1-1,1 5 1,-2-5 13,-1 0 0,1 0 0,-1 0 1,0-1-1,0 1 0,0 0 0,0 0 1,0 0-1,0 0 0,0-1 0,-1 1 1,1 0-1,-1 0 0,1-1 0,-1 1 1,0 0-1,0-1 0,0 1 0,1 0 0,-2-1 1,1 1-1,-2 1 0,-2 3 35,0 0 1,-1-1-1,0 1 0,-7 5 0,-2-1-16,1-1 0,-1 0 0,0-1 0,-1-1 0,0 0 0,0-1 0,0-1 0,-1 0 0,0-2 0,-23 4 0,-44-5 13,56-2-1662,0 1 0,-32 5 0,58-6 1266,-18 6-2470,19-6 2551,0 0-1,1 1 1,-1-1 0,0 1 0,1-1 0,-1 1 0,0-1 0,1 1 0,-2 0-511,1 0 511,1 0 0,0-1 0,-1 1 0,1 0-1,-1 0 1,1-1 0,0 1 0,0 0 0,-1 0 0,1-1 0,0 1-1,0 0 1,0 1 0,3 6-2406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24.0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1152 3072,'0'0'80,"-1"1"1,1-1 0,0 1-1,-1-1 1,1 1-1,0-1 1,0 1 0,0-1-1,-1 1 1,1-1-1,0 1 1,0-1-1,0 1 1,0-1 0,0 1-1,0-1 1,0 1-1,0 0 1,0-1-1,0 1 1,0-1 0,0 1-1,2 1 561,-2-1-455,1-1 1,-1 0 0,1 1-1,-1-1 1,1 0 0,-1 0-1,1 0 1,-1 1 0,1-1-1,-1 0 1,1 0 0,0 0-1,-1 0 1,1 0 0,0 0-1,3 0 472,-1 0-1,1-1 0,0 1 0,-1-1 0,7-2 1,-3 0-393,-1 0 0,0-1 0,0 0 0,0 0 0,-1 0 0,0 0 0,9-10 0,30-39 314,-35 40-462,187-257 693,-165 226-724,0-1-9,-1-2 0,-3-1 0,39-97 1,-34 56 380,31-143 1,-59 217-384,-2 1-1,0-1 1,-1 0 0,0 0-1,-3-22 1,2 35-83,0-1-1,-1 1 0,1 0 1,-1-1-1,0 1 1,0 0-1,-1-3 1,2 5 1,0-1 0,-1 1 0,1 0 0,0-1 0,-1 1 0,1 0 0,0-1-1,-1 1 1,1 0 0,0-1 0,-1 1 0,1 0 0,-1 0 0,1-1 0,-1 1 0,1 0 0,-1 0 0,1 0 0,-1 0 0,1-1 0,-1 1 0,1 0 0,-1 0 0,1 0 0,-1 0 0,1 0 0,-1 0 0,1 0 0,-1 1 0,1-1 0,-1 0 0,1 0 0,0 0 0,-1 0 0,1 1 0,-1-1 0,1 0 0,-1 0 0,1 1 0,0-1 0,-1 0 0,1 1 0,0-1 0,-1 1 0,-5 5-21,1-1 0,0 1 0,0 1-1,1-1 1,0 1 0,-6 12 0,-39 93 125,9-16 142,11-38-105,-52 126 329,62-130-274,-19 90 0,34-120-127,0 0 0,2 0-1,1 0 1,0 0 0,2 0 0,6 39 0,-6-55-22,1 0 1,0 0-1,1 0 1,0 0-1,0 0 1,1 0-1,0-1 1,9 13-1,-10-16-25,0 0 0,0-1 0,1 0-1,-1 0 1,1 0 0,0 0-1,0-1 1,0 1 0,0-1-1,0 0 1,0 0 0,1 0 0,-1-1-1,1 0 1,-1 0 0,1 0-1,7 1 1,-5-2 3,0-1 1,1 1-1,-1-1 0,0-1 1,0 1-1,0-1 0,0 0 1,0-1-1,0 0 0,0 0 1,-1 0-1,1-1 0,-1 0 0,0 0 1,9-9-1,4-4 40,0-2-1,-1 0 0,16-24 1,-1-3-32,30-55 1,-62 100-27,9-20 101,-9 20-102,-1 0 0,0 1 0,1-1 0,-1 0 0,0 1 0,0-1 0,1 0 0,-1 1 0,0-1 0,0 0 0,0 1 0,0-1 0,0 0 0,0 1 0,0-1 0,0 0 0,0 0 0,0 1 0,-1-1 0,1 0 0,0 1 1,0-1-1,-1 0 0,1 1 0,0-1 0,-1 0 0,0 1-1,0 0 1,1 0-1,-1 0 1,0 0-1,0 0 1,1 0-1,-1 1 1,0-1-1,0 0 1,1 0-1,-1 1 1,0-1-1,1 0 1,-1 1-1,1-1 1,-1 1-1,0-1 1,1 1-1,-1-1 1,1 1-1,-1 0 1,1-1-1,0 1 1,-2 1-1,2-1 2,-6 6 10,1 0 0,1 1 0,-1 0 0,2 0 0,-1 0-1,-4 14 1,-10 53 127,13-48-81,2-12 1,0 1 1,1-1 0,1 22-1,1-28-19,1-1 0,0 0 0,0 1 0,1-1-1,0 0 1,0 0 0,7 15 0,-7-20-14,-1-1 0,1 1 1,0-1-1,0 1 0,0-1 0,0 1 1,1-1-1,-1 0 0,0 0 0,1 0 0,0-1 1,-1 1-1,1 0 0,0-1 0,0 0 0,0 0 1,0 0-1,0 0 0,0 0 0,0 0 0,0-1 1,0 1-1,1-1 0,-1 0 0,0 0 1,0 0-1,0-1 0,0 1 0,1-1 0,-1 0 1,0 0-1,0 0 0,0 0 0,-1 0 0,1 0 1,0-1-1,0 0 0,-1 1 0,1-1 1,-1 0-1,1 0 0,-1-1 0,0 1 0,0 0 1,0-1-1,0 1 0,0-1 0,0 0 0,1-3 1,-1-1-6,0-1-1,0 1 1,-1 0 0,0-1 0,-1 0 0,0 1 0,0-1-1,-1-9 1,-1 0-47,-1 0 0,-7-23 0,4 21-1,0 0-1,-2 0 1,0 1 0,0 0-1,-17-25 1,22 40 9,1-1 0,-1 0 0,0 1 0,0 0-1,-1 0 1,1 0 0,-1 0 0,1 0 0,-1 1 0,0-1 0,0 1 0,-5-2 0,9 4 17,0 0 0,0 0 0,0 0 0,0-1 0,-1 1 0,1 0 0,0 0 0,0 0 0,0 0 0,0 0 0,-1 0 0,1 0 0,0 0 0,0 0 0,0 0 0,-1 0 0,1 0 1,0 0-1,0 0 0,0 0 0,0 0 0,-1 0 0,1 0 0,0 0 0,0 0 0,0 0 0,0 0 0,-1 0 0,1 1 0,0-1 0,0 0 0,0 0 0,0 0 0,-1 0 0,1 0 0,0 0 0,0 1 0,0-1 0,0 0 1,0 0-1,0 0 0,0 0 0,-1 1 0,1-1 0,0 0 0,0 0 0,0 0 0,0 0 0,0 1 0,0-1 0,0 0 0,0 0 0,0 0 0,0 1 0,0-1 0,0 0 0,0 0 0,0 0 0,0 1 1,4 9-19,-2-8 16,0-1 0,0 1 0,0-1 0,0 0 0,0 1 0,0-1 0,1 0 0,-1 0-1,0-1 1,0 1 0,5 1 0,28 2 196,-25-3-113,58 1 74,1-2 0,77-12-1,-85 7-222,22-3-1990,-63 5-2052,37-10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24.4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35 157 7456,'-34'-9'3392,"37"14"-2944,10-10 832,5 2-800,39-8 704,14-1-672,34-15 32,-4 3-352,43-15-160,-8 8-64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26.5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1125 4480,'-12'6'2188,"21"-4"148,22-7 553,-16-2-2293,0 1-1,-1-2 1,0 0-1,21-16 1,46-46-54,-34 22-326,80-105 0,14-56 365,-138 204-571,0 0 0,0-1 0,0 1 0,-1-1 1,0 1-1,0-1 0,0 0 0,1-10 0,-4 10-270,-1 6-4,-2 9-28,-2 17 286,0 0 1,2 0 0,0 1-1,2-1 1,1 34-1,2-39 119,1-1-1,0 1 0,2-1 0,0 0 0,2 0 0,0 0 0,12 27 0,-14-39 12,1-1 0,-1 1 0,1-1 0,0 0 0,1 0 0,12 12 0,-16-17-96,0 0 1,1 0-1,-1-1 0,0 1 0,1 0 0,0-1 1,-1 0-1,1 1 0,0-1 0,0 0 0,-1 0 1,1-1-1,0 1 0,0-1 0,0 1 0,0-1 1,0 0-1,0 0 0,0 0 0,0 0 0,0-1 1,0 1-1,0-1 0,3-1 0,3-3 20,1 1-1,-1-2 1,-1 1-1,1-1 1,-1-1-1,0 1 1,11-14 0,-7 7 6,-1-1 0,0 0 0,14-26 0,-19 29 10,0-1-1,-1 0 1,0-1-1,-1 1 0,4-24 1,-6 28-81,-2-1 0,1 1 1,-1 0-1,0-1 0,-1 1 1,0 0-1,0-1 0,0 1 0,-6-15 1,6 21-7,1 0 1,-1 1 0,1-1-1,-1 1 1,0 0 0,0-1-1,0 1 1,1-1-1,-1 1 1,-1 0 0,1 0-1,0 0 1,0-1 0,0 1-1,0 0 1,-1 0-1,1 1 1,-2-2 0,2 2 9,0 0 1,0-1 0,0 1 0,-1 0-1,1 0 1,0 0 0,0 0 0,0 0 0,0 1-1,0-1 1,0 0 0,0 1 0,-1-1-1,1 0 1,0 1 0,0-1 0,0 1-1,0-1 1,-1 2 0,-3 2-9,0 1 0,1 0 0,-1-1 0,1 2 0,0-1 0,0 0 0,-3 8 0,-4 7 6,1 1 0,1 0-1,1 0 1,1 1-1,1 0 1,1 0 0,0 0-1,0 27 1,4-43 58,1 1 0,0-1 0,1 1 0,0-1 0,0 1 0,0-1 0,4 11-1,-4-14-24,0 0 0,1 0 0,0 0 0,-1 0 0,1 0 0,0 0 0,0 0 0,0-1 0,1 1 0,-1-1 0,1 0 0,-1 0 0,1 0 0,0 0 0,0 0 0,0 0-1,3 1 1,3 0 17,0 0-1,0-1 0,1 0 1,-1 0-1,1-1 0,12 0 0,58-4 176,-74 2-190,27-1 20,-1-2 0,1-2 0,-1 0 0,-1-3 0,1 0 0,-1-2 0,45-23 0,144-102-164,-15-15 178,-183 135 18,23-23 0,-44 38-63,12-14 64,-13 14-75,0 1 1,1-1 0,-1 1 0,0-1-1,0 1 1,1-1 0,-1 1-1,0-1 1,0 0 0,0 1 0,0-1-1,0 1 1,0-1 0,0 0-1,0 1 1,0-1 0,0 1 0,0-1-1,0 1 1,-1-1 0,1 1 0,0-1-1,0 0 1,-1 1 0,1-1-1,-1 0 0,1 1-1,0 0 1,-1-1-1,1 1 1,0 0 0,-1-1-1,1 1 1,-1 0-1,1 0 1,0-1-1,-1 1 1,1 0-1,-1 0 1,1 0-1,-1 0 1,1-1-1,-1 1 1,1 0-1,-1 0 1,1 0-1,-1 0 1,1 0-1,-1 0 1,1 0-1,-1 1 1,1-1 0,-1 0-1,-8 2-31,0 1 0,1-1-1,-1 2 1,1-1 0,-1 1 0,1 1-1,0-1 1,-11 10 0,-2 3-124,-35 34 0,-145 188 476,159-186-316,36-45-22,0-1 0,1 1-1,0 0 1,-8 16 0,13-23 22,-1-1 0,1 1-1,-1 0 1,1 0 0,0 0 0,0 0 0,-1 0 0,1 0 0,0 0 0,0 0 0,0 0-1,0 0 1,0 0 0,0 0 0,0 0 0,0 0 0,0 0 0,1 0 0,-1-1 0,0 1-1,1 0 1,-1 0 0,0 0 0,1 0 0,-1 0 0,1 0 0,-1-1 0,1 1 0,0 0 0,-1 0-1,1-1 1,1 2 0,0-1 10,0-1 0,-1 1 0,1-1 0,0 0 0,0 1 0,-1-1 0,1 0 0,0 0 0,0 0 0,-1 0 0,1 0-1,0 0 1,0-1 0,-1 1 0,1-1 0,0 1 0,2-2 0,5-3 8,0 0 0,-1 0 0,1-1-1,-2 0 1,1 0 0,8-10 0,103-118 300,-69 77-352,9-11 37,69-103 0,-101 128-2,-2 0 0,-2-2 1,-2-1-1,-2 0 0,-2-1 0,20-89 0,-30 102-45,-3 18 18,-1 0 0,-1 0 1,0 0-1,-1-31 1,-1 44-15,-1 1 1,1 0 0,-1-1-1,1 1 1,-1 0 0,-2-5-1,3 7 35,0 0 0,0 0 0,0 0 0,0 0-1,0-1 1,0 1 0,0 0 0,0 0 0,0 0 0,0 0-1,0 0 1,0-1 0,0 1 0,-1 0 0,1 0-1,0 0 1,0 0 0,0 0 0,0 0 0,0 0 0,0-1-1,-1 1 1,1 0 0,0 0 0,0 0 0,0 0-1,0 0 1,0 0 0,-1 0 0,1 0 0,0 0 0,0 0-1,0 0 1,0 0 0,-1 0 0,1 0 0,0 0-1,0 0 1,0 0 0,0 0 0,0 0 0,-1 0 0,1 0-1,0 0 1,0 0 0,0 0 0,0 0 0,-1 0-1,1 1 1,0-1 0,0 0 0,0 0 0,0 0 0,0 0-1,0 0 1,0 0 0,-1 1 0,1-1 0,0 0-1,0 0 1,0 0 0,-5 8-54,-1 1 0,2-1 0,-7 14 0,3-4 18,-86 180-195,75-160 258,2 1 0,2 0 0,1 1 0,-11 59 0,21-78 17,1 0 0,0 0 0,2 1 0,1-1 0,0 0 0,2 0 0,0 1 0,2-1 0,0-1 0,10 31-1,-10-41-7,1 0 0,-1 0 0,2-1 0,-1 0 0,1 0 0,0-1 0,1 0-1,0 0 1,1 0 0,-1-1 0,11 8 0,-13-11-18,0-1 0,0 0 1,1 0-1,-1 0 0,1-1 1,-1 1-1,1-1 0,0-1 0,0 1 1,0-1-1,0 0 0,0 0 1,0-1-1,0 0 0,0 0 0,0 0 1,0-1-1,0 0 0,0 0 0,0 0 1,5-3-1,2-2 6,-1 0 1,0 0-1,-1-1 0,1-1 1,-2 0-1,1 0 0,-1-1 0,12-13 1,0-3 31,0-2 1,20-32-1,-40 57-59,-1-1-1,1 0 0,-1 0 1,0 1-1,0-1 1,0 0-1,1-4 1,-2 7 3,0 1 1,0-1-1,0 0 1,0 0-1,0 0 1,0 0 0,0 0-1,0 0 1,0 0-1,0 0 1,0 0-1,-1 0 1,1 0-1,0 0 1,0 0-1,0 0 1,0 0-1,0 0 1,0 0 0,0 0-1,0 0 1,0 0-1,0 0 1,0 0-1,0 0 1,-1 0-1,1 0 1,0 0-1,0 0 1,0 0-1,0 0 1,0 0 0,0 0-1,0 0 1,0 0-1,0 0 1,0 0-1,0 0 1,0 0-1,0 0 1,-1 0-1,1 0 1,0 0-1,0 0 1,0 0 0,0 0-1,0 0 1,0 0-1,0 0 1,0-1-1,0 1 1,0 0-1,0 0 1,0 0-1,0 0 1,0 0-1,0 0 1,0 0 0,0 0-1,0 0 1,0 0-1,0 0 1,0 0-1,0-1 1,0 1-1,0 0 1,-12 15-186,-19 37 182,2 2 1,-36 92 0,62-137 47,0 0 0,0 0 0,0 0 0,2 0 0,-1 1 0,1-1 0,0 17 0,1-24-15,0 0-1,0 0 1,0 0-1,1 1 1,-1-1-1,1 0 1,0 0-1,-1 0 1,1 0-1,0 0 1,0 0-1,0 0 1,0 0-1,1 0 1,-1 0-1,0-1 1,1 1-1,-1 0 1,1-1-1,0 0 1,0 1-1,-1-1 1,1 0 0,0 0-1,0 0 1,0 0-1,0 0 1,0 0-1,0 0 1,0-1-1,1 1 1,-1-1-1,0 0 1,0 1-1,0-1 1,1 0-1,1-1 1,4 1 24,-1-1 0,1 0-1,-1 0 1,1-1 0,-1 0 0,0 0 0,11-5 0,-4 0 34,-1 0-1,22-16 1,-28 18-73,-1 0 1,1-1-1,-1 0 1,-1 0-1,1-1 1,-1 1-1,0-1 1,0 0-1,-1-1 1,0 1-1,0-1 1,-1 1-1,0-1 1,-1 0-1,1-1 0,-1 1 1,-1 0-1,0-1 1,1-12-1,-2 9-31,-1 0-1,0 1 0,-1-1 0,0 1 1,0-1-1,-2 1 0,1 0 1,-1 0-1,-1 0 0,0 1 0,0-1 1,-1 1-1,-12-15 0,14 20 11,0 0 0,0 1-1,-1 0 1,1 0-1,-1 0 1,0 1-1,0-1 1,0 1 0,0 0-1,-1 1 1,1-1-1,-1 1 1,1 0 0,-1 1-1,0-1 1,-12 0-1,18 2 15,-1 0-1,1 0 1,-1 0-1,1 0 0,-1 0 1,1 0-1,-1 0 1,0 0-1,1 0 0,-1 0 1,1 0-1,-1 1 1,1-1-1,-1 0 1,1 1-1,0-1 0,-1 0 1,1 1-1,-1-1 1,1 0-1,-1 1 0,1-1 1,0 0-1,-1 1 1,1-1-1,0 1 1,0-1-1,-1 1 0,1-1 1,0 1-1,0-1 1,0 1-1,-1-1 0,1 1 1,0 0-1,0-1 1,0 1-1,0-1 1,0 1-1,0-1 0,0 1 1,0-1-1,1 1 1,-1-1-1,0 1 0,0-1 1,0 1-1,0-1 1,1 1-1,-1-1 1,0 1-1,1-1 0,-1 1 1,0-1-1,1 1 1,-1-1-1,0 0 0,1 1 1,-1-1-1,1 0 1,-1 1-1,1-1 1,0 1-1,10 4 53,1-1 0,0 0 0,0-1-1,0 0 1,18 2 0,-6-2 18,31 6 9,2-3 0,-1-2 0,80-6 0,-4-11-3161,-62 5 1231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31.3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182 856 2912,'2'-1'411,"0"-1"0,-1 0 0,0 1 0,1-1 0,-1 0 0,0 0 0,0 1-1,0-1 1,0 0 0,-1 0 0,1 0 0,0 0 0,0-3 0,1-2 458,0 0-1,0 0 1,-1 0-1,1-9 1,-2 14-725,0 0 0,-1-1 0,1 1 1,0 0-1,-1 0 0,0-1 0,1 1 1,-1 0-1,0 0 0,0 0 0,0 0 0,0 0 1,-1 0-1,1 0 0,-1 0 0,-2-3 1,2 4-130,1 0 1,0 0 0,-1 0-1,0 0 1,1 0-1,-1 0 1,1 1 0,-1-1-1,0 1 1,0-1-1,1 1 1,-1-1 0,0 1-1,0 0 1,1 0 0,-1 0-1,0 0 1,0 0-1,1 0 1,-1 1 0,0-1-1,0 1 1,1-1 0,-4 2-1,-3 2-21,1 0-1,0 1 0,0-1 1,0 1-1,0 1 0,1-1 1,0 1-1,0 0 1,1 1-1,0-1 0,0 1 1,0 0-1,-4 9 1,0 2 45,1 1 1,0-1 0,1 1 0,-5 28 0,8-33 15,2 1-1,-1 0 1,2 0 0,0 0 0,1 0 0,1 0-1,2 15 1,-2-22-14,1 0 0,0 0 0,1 0 0,-1 0-1,2-1 1,-1 1 0,1-1 0,0 0 0,0 0-1,1 0 1,0-1 0,1 1 0,-1-1 0,10 8-1,-9-10 14,0 1 0,0-1 0,1 0 0,-1-1-1,1 0 1,0 0 0,0 0 0,12 2-1,-7-2-13,1-1 0,0 0-1,0-1 1,18-1-1,5-4 15,1 0 0,52-15-1,-37 5-20,88-34-1,-109 35-31,-1-2 0,-1-1 0,0-1 0,27-23-1,37-44 170,-11 9-254,-43 41 42,-23 20-62,26-19-1,-41 32 329,-12 1-195,1 0 0,-1 1-1,1 1 1,-1-1 0,1 2 0,0-1-1,0 2 1,0-1 0,0 1 0,1 1-1,-1-1 1,1 2 0,0-1-1,1 1 1,-1 1 0,1-1 0,-12 15-1,-56 66 71,44-47-160,19-25 55,-6 7 13,1 0-1,1 1 1,1 1-1,-15 29 0,30-50 14,-1-1 0,1 1 0,0 0 0,0 0 0,0 0 0,1 0 0,-1 1 0,1-1 0,0 0 0,0 0 0,0 0 1,0 0-1,0 0 0,1 0 0,-1 1 0,1-1 0,0 0 0,0 0 0,0 0 0,2 4 0,-1-5-5,0 0 0,0 1 0,0-1 0,0 0 0,0 0 0,0 0 0,1-1 0,-1 1 0,1 0 0,-1-1 0,1 0 1,0 0-1,-1 1 0,1-1 0,0-1 0,0 1 0,0 0 0,0-1 0,-1 0 0,1 1 0,6-1 0,-3-1 13,0 1-1,0-1 0,0 1 0,0-2 0,0 1 0,0-1 0,-1 0 0,1 0 1,-1 0-1,10-6 0,-7 3 1,-1-1 1,0 1-1,0-1 0,0-1 1,-1 1-1,8-11 1,3-8 11,-1 0 0,-2-1 0,16-38 1,-21 45-38,13-27 44,16-40-180,-34 76 133,7-20-405,-11 30 402,0 0-1,0 0 1,0 0-1,0 0 1,0 0-1,0-1 0,0 1 1,0 0-1,0 0 1,0 0-1,0 0 0,0 0 1,0 0-1,0 0 1,0 0-1,0-1 0,0 1 1,0 0-1,0 0 1,0 0-1,0 0 0,0 0 1,0 0-1,0 0 1,0 0-1,0 0 0,1 0 1,-1 0-1,0-1 1,0 1-1,0 0 0,0 0 1,0 0-1,0 0 1,0 0-1,0 0 1,0 0-1,0 0 0,1 0 1,-1 0-1,0 0 1,0 0-1,0 0 0,0 0 1,0 0-1,0 0 1,0 0-1,0 0 0,0 0 1,1 0-1,-1 0 1,0 0-1,0 0 0,0 0 1,0 0-1,0 0 1,0 0-1,0 0 0,0 16-67,-3 21 22,1 0 0,2 0-1,7 59 1,-6-88 48,0 0 0,1-1 0,0 1 0,0 0 1,1-1-1,0 0 0,1 1 0,0-1 0,8 11 0,-9-14 22,0-1-1,0 0 1,1 1 0,-1-1-1,1-1 1,0 1 0,0-1-1,0 1 1,0-1 0,1 0-1,-1 0 1,0-1-1,1 1 1,-1-1 0,1 0-1,0-1 1,7 1 0,2 0 21,1-1 0,-1-1 0,0 0 0,1-1 0,-1-1 0,0 0 0,0-1 0,-1 0 1,1-1-1,14-8 0,-12 5-18,-1-1 0,0-1 0,-1 0 0,0-1 0,0 0 0,-1-1 1,22-28-1,56-92 22,-27 37-23,-19 32-2,-2-2 1,38-78-1,41-154-64,-113 271 67,10-49 0,-17 65-62,-1-1-1,0 0 0,0 0 1,-1 1-1,0-1 0,-1 0 1,-3-14-1,3 23 19,1 1-1,0-1 1,-1 1-1,1-1 0,-1 1 1,0-1-1,1 1 1,-1 0-1,0-1 1,0 1-1,0 0 1,0 0-1,0-1 1,0 1-1,0 0 1,0 0-1,-1 0 1,1 1-1,0-1 1,-1 0-1,1 0 1,0 1-1,-1-1 1,1 1-1,-1-1 0,1 1 1,-1-1-1,1 1 1,-1 0-1,1 0 1,-1 0-1,0 0 1,-1 0-1,-1 1-6,0-1-1,0 1 1,0 0-1,0 0 1,1 1-1,-1-1 0,1 1 1,-1 0-1,1 0 1,-1 0-1,1 0 1,-6 5-1,3 0 12,-1 0 0,1 1 0,0-1 0,1 1 0,-7 14 0,-19 48 5,-31 96 19,27-65 43,14-41-47,2 1 0,-16 105-1,28-117-3,3 0 0,2 0 0,7 97 0,-3-131 112,0-1-1,1 0 1,1 0 0,0 0 0,10 23 0,-12-33-87,0 0 0,0 0 0,0 0 1,0-1-1,1 1 0,0-1 0,-1 1 0,1-1 0,1 0 0,-1 0 1,0 0-1,1-1 0,-1 1 0,1-1 0,0 0 0,0 0 0,0 0 1,0 0-1,0-1 0,0 1 0,1-1 0,-1 0 0,6 0 0,4-1 8,-1 0 0,0-2 0,25-4 0,41-15-85,-53 13 31,12-3 42,-2-1 1,0-2-1,0-2 0,-1-1 1,43-29-1,-68 39 4,13-9-64,32-16 0,-53 30 47,-1 0 0,0 0 0,1 0 1,-1 0-1,0 0 0,0 0 0,0 0 0,0-1 1,0 1-1,-1 0 0,1-1 0,0-3 0,-1 5-7,0 0 0,0-1-1,0 1 1,0 0 0,-1 0 0,1 0-1,0 0 1,-1 0 0,1-1-1,-1 1 1,1 0 0,-1 0-1,0-1 1,0 1-10,1 1 1,-1 0-1,1 0 0,0-1 1,-1 1-1,1 0 0,-1 0 1,1-1-1,-1 1 0,1 0 1,-1 0-1,1 0 0,-1 0 1,1 0-1,-1 0 0,1 0 1,-1 0-1,1 0 0,-1 0 1,1 0-1,-1 0 0,1 0 1,-1 0-1,1 1 0,-1-1 0,1 0 1,-1 0-1,1 1 0,-1-1 1,1 0-1,-1 0 0,1 1 1,0-1-1,-1 0 0,1 1 1,0-1-1,-1 1 0,-14 15-36,0-1-1,2 2 0,0 0 1,-20 35-1,-4 5-168,32-50 228,0 0 0,0 1 0,1-1 0,0 1 0,1 0-1,0 0 1,-3 11 0,5-16-20,1 1 0,-1-1 0,1 0 0,0 1 0,0-1 0,0 0 0,1 1 0,-1-1 0,1 0 0,0 0 0,-1 1 0,2-1 0,-1 0 0,0 0 0,1 0 0,-1 0 0,1 0 0,0 0 0,0-1-1,0 1 1,5 4 0,-1-1 39,1 0-1,1 0 0,-1-1 0,1 1 1,0-2-1,0 1 0,0-1 1,1-1-1,-1 0 0,1 0 0,0 0 1,0-1-1,0 0 0,0-1 0,0 0 1,0-1-1,1 0 0,-1 0 0,11-2 1,33-8 18,0-3 0,-1-2 0,0-2 0,-1-2 0,-1-3 0,49-29 0,-86 43-49,-1 0 1,-1-1-1,0-1 1,0 1-1,0-2 1,15-20-1,-7 4 35,30-54 0,-47 78-53,-1 0 0,1 0 0,-1 0 0,0 0 0,0 0 0,0 0 0,-1 0 0,1 0 0,-1-4 0,1 7 13,-1 0 0,0 0 0,0-1 0,0 1 1,0 0-1,0 0 0,0 0 0,0 0 0,0 0 0,0 0 0,0 0 1,0 0-1,0 0 0,0 0 0,0 0 0,-1 0 0,1 0 1,0 0-1,0 0 0,0 0 0,0-1 0,0 1 0,0 0 1,0 0-1,0 0 0,0 0 0,0 0 0,0 0 0,0 0 0,0 0 1,0 0-1,0 0 0,0 0 0,0 0 0,0 0 0,0 0 1,0 0-1,0 0 0,-1 0 0,1 0 0,0 0 0,0 0 1,0 0-1,0 0 0,0 0 0,0 0 0,0 0 0,0 0 0,0 0 1,0 0-1,0 0 0,0 0 0,0 0 0,0 0 0,0 0 1,0 0-1,-1 0 0,1 0 0,0 0 0,0 0 0,0 0 1,0 0-1,0 0 0,0 0 0,0 1 0,-5 4-62,-6 9-8,-110 172-252,112-173 346,1 0 1,1 0-1,0 1 0,-5 15 1,11-28-4,1 1 0,-1-1 0,1 1 0,0 0 0,0-1 0,-1 1 0,1 0 0,0-1 0,1 1 0,-1 0 0,0-1 0,0 1 0,1 0 0,-1-1 1,1 1-1,-1 0 0,1-1 0,0 1 0,0-1 0,-1 1 0,1-1 0,0 0 0,0 1 0,0-1 0,1 0 0,-1 0 0,0 0 0,0 1 0,1-1 0,-1-1 0,1 1 0,-1 0 1,1 0-1,-1 0 0,1-1 0,-1 1 0,1-1 0,1 1 0,4 1 34,1 0 0,-1-1 0,0 0 0,0 0 0,1-1 0,-1 0 0,12-1 0,-9-1-50,0 0 0,-1 0 0,1-1 0,-1 0 0,0-1 0,0 0 0,0 0 0,15-11 0,2-4 73,32-31 1,0 1-139,-55 46 29,-1 2 8,-1-1-1,1 1 1,0 0 0,-1 0 0,1-1 0,0 1 0,0 0 0,0 1 0,0-1 0,0 0 0,0 1 0,4-2 0,-6 5-134,-1 6 164,-1 0 0,1 0 0,-1 0 1,-1 0-1,0 0 0,-4 9 0,3-8 22,0 1 0,0 0 1,1 0-1,-2 16 0,5-23-19,-1 3 42,1 0 0,-1 0-1,2 0 1,0 8 0,-1-13-42,0-1 0,0 0 0,1 0 0,-1 0 0,0 0-1,1 0 1,-1 0 0,0 0 0,1 0 0,-1 0 0,1 0 0,0 0 0,-1 0 0,1 0-1,0 0 1,0 0 0,0 0 0,-1-1 0,1 1 0,0 0 0,0 0 0,0-1 0,0 1-1,0-1 1,0 1 0,0-1 0,0 0 0,1 1 0,-1-1 0,0 0 0,0 0 0,0 0-1,1 1 1,3-2 37,0 1 0,0-1-1,0 0 1,10-4-1,0 1 91,31-9-71,-1-2-1,85-40 0,-116 47-50,1-1 0,-2 0 0,1-1 0,-1 0 0,-1-2 1,0 1-1,0-1 0,9-14 0,-1-3 55,-1 0-1,27-58 1,-10 14-7,93-219-349,-84 155 380,33-184-1,-74 307-182,-2 0-1,0 0 1,-1-1 0,0 1-1,-3-28 1,2 40 78,0 1 0,-1 0 0,1 0-1,0 0 1,0 0 0,-1 0 0,1 0 0,-1 0 0,1 0 0,-1 0 0,0 0 0,1 0 0,-1 0 0,0 0 0,1 0 0,-1 0 0,0 1 0,0-1 0,0 0 0,0 0 0,0 1 0,0-1 0,0 1-1,0-1 1,0 1 0,0 0 0,0-1 0,0 1 0,0 0 0,-1 0 0,1-1 0,0 1 0,0 0 0,0 0 0,0 0 0,0 0 0,-1 1 0,1-1 0,0 0 0,0 0 0,0 1 0,0-1 0,0 1-1,0-1 1,0 1 0,0-1 0,0 1 0,0 0 0,0-1 0,0 1 0,-1 1 0,-3 4-15,0-1 0,0 1 0,1 0 1,0 0-1,0 1 0,0-1 0,1 1 0,0 0 0,0 0 0,-2 12 1,2-10 20,-106 358 77,91-274-66,-6 99-1,21-164-2,-3 44 64,3 0 0,8 88 0,-4-153-19,-1 1-1,1-1 0,1-1 0,-1 1 0,1 0 1,0 0-1,1 0 0,5 10 0,-7-15-38,1 0-1,0 0 0,-1 0 1,1 0-1,0 0 1,0-1-1,0 1 1,0 0-1,0-1 0,0 0 1,1 1-1,-1-1 1,0 0-1,1 0 0,-1 0 1,1-1-1,-1 1 1,1 0-1,-1-1 0,1 0 1,0 1-1,-1-1 1,1 0-1,-1-1 1,1 1-1,3-1 0,9-2-59,0-1 0,-1-1 0,1 0 0,21-11 0,-14 6-17,30-12 80,-2-3 1,-1-1-1,53-39 0,-197 146-345,82-70 347,-18 14 165,2 1 0,-41 46 0,66-64 8,8-6 44,14-5 58,-13 1-312,13-3 34,0-1-1,0-1 1,16-10 0,-20 10-61,-1 0 0,1 1-1,0 1 1,1 0 0,-1 1 0,22-3 0,-35 7 45,0 0 0,1-1 1,-1 1-1,0 0 0,1 0 0,-1 0 1,0 0-1,0 1 0,1-1 1,-1 0-1,0 0 0,1 1 0,-1-1 1,0 1-1,0-1 0,0 1 1,0 0-1,1-1 0,-1 1 0,0 0 1,0 0-1,0 0 0,-1 0 1,1 0-1,0 0 0,1 1 0,0 2-18,-1 0 0,0 0 0,0 0 0,0 0 0,0 0 0,-1 0 0,1 4 0,-1-4 28,0-1 0,0 1-1,0-1 1,1 0 0,0 1-1,0-1 1,0 0 0,0 1-1,0-1 1,0 0 0,1 0-1,3 5 1,-2-5 17,1 0 0,-1 0 0,1 0 0,0 0-1,0 0 1,0-1 0,1 0 0,-1 0 0,1 0 0,-1 0 0,1-1-1,-1 1 1,1-1 0,0-1 0,0 1 0,-1-1 0,1 1 0,0-1 0,0-1-1,0 1 1,0-1 0,-1 0 0,1 0 0,4-1 0,1-1-7,-1-1 0,0 0 1,0 0-1,0 0 0,0-1 0,-1-1 0,0 0 1,0 0-1,0 0 0,-1-1 0,7-8 1,8-13 37,-1-1 0,19-37 0,6-9 45,-1 7-50,126-210 70,-37-15-203,-13-11-203,-90 209-119,-31 95 405,0 0 1,0 1 0,0-1 0,-1 0-1,1 0 1,0 0 0,0 0-1,0 0 1,0 0 0,0 0-1,0 0 1,0 0 0,0 0 0,-1 0-1,1 0 1,0 0 0,0 0-1,0 0 1,0 0 0,0 0-1,0 0 1,0 0 0,-1 0 0,1 0-1,0 0 1,0 0 0,0 0-1,0 0 1,0 0 0,0 0 0,0-1-1,0 1 1,0 0 0,-1 0-1,1 0 1,0 0 0,0 0-1,0 0 1,0 0 0,0 0 0,0 0-1,0 0 1,0-1 0,0 1-1,0 0 1,0 0 0,0 0 0,0 0-1,0 0 1,0 0 0,0 0-1,0 0 1,0-1 0,0 1-1,0 0 1,0 0 0,0 0 0,0 0-1,0 0 1,0 0 0,0 0-1,0-1 1,0 1 0,0 0 0,-9 8-75,5-3 62,1 1 1,-1 0-1,1-1 0,0 2 0,0-1 0,1 0 0,0 0 0,0 1 0,-2 9 0,-2 8-6,-54 178-72,-49 204 244,90-301-21,-10 184 0,29-213 40,1-65-118,0 0 1,0 0 0,1 0-1,6 16 1,-5-18-429,-8-27-3831,-54-87 995,14 27 2519,-34-47 1039,13 23 2411,65 100-2645,-1-1 1,1 1-1,0 0 0,0 0 1,0-1-1,0 1 1,0-1-1,1 1 0,-2-5 1,3 6-93,-1 0 0,0 0 0,0 0 1,1 0-1,-1 0 0,1 0 0,-1 0 1,0 1-1,1-1 0,0 0 0,-1 0 1,1 1-1,-1-1 0,1 0 0,0 1 1,0-1-1,-1 0 0,1 1 0,0-1 0,0 1 1,0 0-1,0-1 0,-1 1 0,1-1 1,0 1-1,0 0 0,0 0 0,0 0 1,0 0-1,2 0 0,9-2 26,0 0 0,0 2 0,0 0 0,0 0 0,0 1-1,20 4 1,72 21-159,-92-23 67,27 9 165,60 26 0,-81-29-8,-1 0-1,0 1 1,0 1-1,-1 1 1,20 18-1,-22-17 90,-1 1 0,0 0 0,-1 1 1,-1 1-1,11 19 0,-16-24-92,-1 0 0,-1 0 0,0 0 1,0 0-1,-1 1 0,0-1 0,-1 1 1,-1 0-1,1 17 0,-2 6 315,5-40-239,13-16-304,1 0 1,1 1 0,1 2 0,0 0 0,2 1-1,0 1 1,0 1 0,2 1 0,-1 1 0,29-9-1,-49 20 116,1 1 0,0-1-1,-1 1 1,1 0 0,0 1-1,0-1 1,0 1 0,7 1-1,-10-1-1,0 0 0,0 1 0,0-1 0,0 1 0,0 0 0,-1-1 0,1 1 0,0 0 0,0 0 0,-1 0 0,1 1-1,-1-1 1,1 0 0,-1 0 0,1 1 0,-1-1 0,0 1 0,0-1 0,0 1 0,0 0 0,0 0 0,0-1 0,1 3 0,-1 1 6,1-1-1,-1 1 1,0 0 0,0 0 0,0 0 0,-1 0 0,0-1 0,0 8-1,-7 41 18,1-16-64,5-33 74,1 1-1,0 0 0,0-1 0,0 1 0,1 0 0,0-1 0,0 1 0,0-1 0,0 1 0,0-1 1,1 1-1,0-1 0,4 7 0,-4-8 0,0-1 0,-1 0 0,1 0 1,0 0-1,0 0 0,1-1 0,-1 1 0,0 0 0,1-1 0,-1 0 1,0 1-1,1-1 0,0 0 0,-1 0 0,1 0 0,0-1 1,-1 1-1,1-1 0,0 1 0,0-1 0,-1 0 0,1 0 1,5-1-1,-3 0-7,1 0 0,-1 0 0,0 0 1,0-1-1,0 1 0,0-1 0,0 0 1,-1-1-1,1 1 0,0-1 0,-1 0 1,0 0-1,0-1 0,0 1 0,0-1 1,0 0-1,-1 0 0,0 0 0,0 0 1,0-1-1,0 1 0,-1-1 0,1 0 1,-1 0-1,2-8 0,1-5-5,-1 1 0,-1-1 1,0 0-1,-2 0 0,0 0 0,-1-19 0,-1 20-20,0 0 1,0 0-1,-2 0 0,0 1 1,-1-1-1,-7-19 0,9 31-2,0 1-1,0-1 1,-1 0 0,1 1-1,-1 0 1,0 0-1,0 0 1,-1 0-1,1 0 1,-1 1 0,1-1-1,-1 1 1,0 0-1,-1 0 1,1 0-1,0 1 1,-1 0-1,1 0 1,-1 0 0,0 0-1,0 1 1,0-1-1,0 1 1,-8 0-1,6 0-1,1 1-1,-1 0 0,1 1 1,-1-1-1,1 1 0,0 1 1,-12 3-1,15-4 3,-1 0 0,1 1 0,0-1 0,0 1 0,0 0 0,0 0 0,1 0 0,-1 0 0,1 1 0,-1-1 0,1 1 0,0-1 0,-1 1 0,1 0-1,1 0 1,-4 5 0,5-7 20,-1 1-1,1-1 0,-1 1 0,1-1 1,0 1-1,0 0 0,0-1 0,0 1 1,0-1-1,0 1 0,0 0 0,0-1 1,1 1-1,-1-1 0,1 1 0,-1-1 1,1 1-1,-1-1 0,1 1 0,0-1 1,0 0-1,0 1 0,0-1 0,0 0 1,0 0-1,0 1 0,0-1 0,0 0 1,3 1-1,2 2 35,0 1 1,0-2-1,0 1 1,1-1-1,8 3 0,-3-1 7,0-2 0,0 0 0,1 0 0,-1-1 0,1-1 0,23 1-1,74-13-132,-79 6 90,1 2 1,40 0-1,-43 5 59,30 5 0,-50-5-23,0-1 1,0 2 0,0-1-1,-1 1 1,1 1-1,-1 0 1,13 7 0,-19-9-16,0-1 1,0 1-1,0-1 0,-1 1 1,1 0-1,0 0 1,-1-1-1,1 1 1,-1 0-1,0 1 1,1-1-1,-1 0 0,0 0 1,0 1-1,-1-1 1,1 0-1,0 1 1,0 2-1,-1-1 8,0 0 0,0 0-1,-1 0 1,1 0 0,-1 0 0,0 0 0,0 0-1,0 0 1,0 0 0,-3 4 0,-2 3 84,-1 0 0,0 0 1,0-1-1,-1 0 0,-1-1 1,-10 11-1,2-5 21,9-8-49,0 0 0,0 1 1,0 0-1,-8 12 0,32-22 62,116-45-256,-39 13 196,-85 31-103,12-4 1,-1 1 1,33-5 0,-46 10-6,1 0 1,-1 1-1,0 0 0,0 0 0,1 1 0,-1 0 1,0 0-1,0 0 0,0 1 0,0-1 1,0 1-1,0 1 0,6 3 0,-3 0-2,0 1 0,-1 0 0,0 0-1,0 1 1,-1 0 0,0 1 0,0 0-1,-1 0 1,0 0 0,0 0 0,6 17 0,-11-24-200,-1 0 0,1 0 0,-1 0 0,1 0 0,-1 0 0,0-1 0,0 1 0,0 0 0,0 0 0,0 0 0,0 0 0,-1 0 0,1 0 0,-1 0 0,1 0 0,-1 0 0,0-1 1,-1 3-1,0 1-1111,-1 0 1,0-1 0,0 1 0,0-1 0,-7 7-1,-14 12-5229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31.7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64 8480,'-30'-58'3136,"30"53"-2432,9 10-224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33.1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74 102 5728,'-1'-2'488,"-1"1"0,1 0 0,-1-1 0,0 1 0,1 0 0,-1 0 0,0 0 0,0 0 0,0 1 0,0-1 0,-3-1 0,4 3-362,0-1 0,0 0 0,0 0 1,0 0-1,1 1 0,-1-1 0,0 0 1,0 1-1,1-1 0,-1 1 0,0-1 0,1 1 1,-1-1-1,0 1 0,1 0 0,-1-1 0,1 1 1,-1 0-1,1-1 0,-1 1 0,1 0 0,-1 0 1,1-1-1,0 1 0,-1 0 0,1 0 1,0 0-1,0 0 0,-1 1 0,-6 21 176,0 1 0,1 1 0,2-1 0,-3 38 0,7-48-267,0-1 0,1 1-1,0 0 1,1-1 0,0 1 0,1-1 0,1 0 0,0 0 0,1 0 0,7 12-1,-10-20 1,1 0 0,0-1 0,0 1 0,6 5 0,-8-9-18,0 0-1,0 0 1,0 0-1,0 0 1,0 0-1,0 0 1,1 0-1,-1-1 1,0 1-1,0 0 1,1-1-1,-1 1 1,1-1-1,-1 1 1,0-1-1,1 0 1,-1 0-1,1 0 1,-1 1-1,1-1 1,-1-1-1,0 1 1,3 0-1,-1-1 20,0-1-1,0 1 1,-1 0 0,1-1-1,0 0 1,-1 0 0,1 0-1,-1 0 1,1 0 0,1-3-1,22-28 98,-18 21-103,126-181 194,-114 161-896,-20 32 657,0-1 0,0 1 1,0-1-1,1 1 0,-1-1 1,0 1-1,1 0 0,-1-1 1,0 1-1,1 0 0,-1-1 1,0 1-1,1 0 0,-1 0 1,0-1-1,1 1 0,-1 0 1,1 0-1,0-1 0,-1 2 11,1-1 0,-1 0 0,0 0 0,1 1-1,-1-1 1,0 0 0,1 1 0,-1-1-1,0 1 1,1-1 0,-1 0 0,0 1-1,0-1 1,1 1 0,-1-1 0,0 1 0,0-1-1,0 1 1,0-1 0,0 1 0,0-1-1,0 1 1,0-1 0,0 1 0,0-1 0,0 1-1,0 19-56,0-16 71,0 5 48,1 0 0,0 0-1,0 0 1,1 0 0,0-1-1,0 1 1,1 0 0,0-1 0,1 0-1,0 0 1,0 0 0,11 14-1,-13-19-23,1 0 0,0 1-1,0-1 1,0 0-1,1-1 1,-1 1 0,1 0-1,-1-1 1,1 0-1,0 0 1,0 0-1,0 0 1,0-1 0,0 0-1,0 1 1,1-1-1,-1-1 1,0 1 0,1-1-1,-1 0 1,0 0-1,1 0 1,-1 0-1,0-1 1,1 1 0,-1-1-1,8-3 1,-2 1-24,-1-1 1,0 0 0,0 0-1,0-1 1,-1 0 0,0-1-1,0 0 1,0 0 0,0 0-1,-1-1 1,0 0 0,-1-1-1,1 0 1,-1 0 0,-1 0-1,0 0 1,0-1 0,-1 0-1,0 0 1,0 0 0,-1-1-1,0 1 1,0-1 0,-2 0-1,1 1 1,-1-1 0,0 0-1,-1 0 1,0 0 0,-3-15-1,1 14 23,1 9-51,1-1 1,-1 0-1,1 1 1,-1-1-1,1 1 1,0-5-1,0 6 6,1 1-1,-1-1 0,0 0 1,0 1-1,1-1 1,-1 0-1,0 1 1,1-1-1,-1 0 1,0 1-1,1-1 1,-1 1-1,1-1 1,-1 1-1,1-1 1,-1 1-1,1-1 1,0 1-1,-1 0 1,1-1-1,-1 1 1,1 0-1,0-1 1,-1 1-1,1 0 1,0 0-1,0-1 1,0 1-1,54-8 272,13-4-219,-20 0-50,0 2 1,0 2 0,72-3-1,-116 11 13,1 0-1,-1 0 1,1 1-1,-1-1 0,1 1 1,-1 0-1,9 3 1,-12-3 18,0-1 1,0 1 0,1 0 0,-1 0-1,0 0 1,0 0 0,0 0 0,0 0 0,0 0-1,0 0 1,0 0 0,0 0 0,-1 0-1,1 0 1,0 1 0,-1-1 0,1 0 0,-1 1-1,1-1 1,-1 0 0,0 1 0,1-1-1,-1 1 1,0-1 0,0 1 0,0-1 0,0 0-1,-1 3 1,1 2 11,-1-1-1,0 0 1,-1 0 0,0 1-1,1-1 1,-2 0 0,1 0-1,0 0 1,-5 5-1,-4 5 62,-18 20-1,18-22 88,-19 26 0,27-34-203,-7 11 214,1 1 1,-11 23-1,18-35-287,0 1-1,1 0 1,-1-1 0,1 1 0,0 0 0,1 0-1,-1-1 1,1 1 0,0 0 0,1 0-1,-1 0 1,2 6 0,-2-11-7,1-1 0,-1 0 0,0 1 0,0-1 0,0 0 0,0 0 0,0 1 0,0-1 0,0 0-1,1 1 1,-1-1 0,0 0 0,2 2-816,-2-2 816,1 0 0,-1 0 0,0 0 0,1 0-1,-1 0 1,0 0 0,0 0 0,1 1 0,-1-1 0,0 0 0,1 0 0,-1 0 0,0 0 0,1-1 0,-1 1 0,0 0 0,0 0 0,1 0 0,-1 0 0,0 0 0,1 0 0,-1 0-1,0-1 1,0 1 0,1 0 0,-1 0 0,2-2-612,13-14-5267,-14 14 5544,12-13-2496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33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79 6816,'-5'-64'3072,"-11"58"-2656,11 1-448,5 10-64,-5-10-256,10 2-1280,3 6 992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33.9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232 9 5632,'-4'-9'2417,"5"11"-2312,-1 0 0,1-1 1,-1 1-1,1-1 0,-1 1 1,0 0-1,1-1 1,-1 4-1,1 95 3634,-16 299 899,7-150-3037,6-203-1592,3 1 0,9 72 0,-7-87-776,3 7-3372,-2-30 2203</inkml:trace>
  <inkml:trace contextRef="#ctx0" brushRef="#br0" timeOffset="1">8 636 8544,'-8'-35'3872,"16"28"-3360,2 2 160,6 2-480,12-10 192,3 7-224,21-11-128,9 9-64,32-6-672,-1-3 384,-9-2-2848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34.3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 1 7712,'0'0'412,"-1"0"-326,1 0-1,-1 0 1,1 0-1,-1 0 1,1 0-1,-1 0 0,1 0 1,0 0-1,-1 0 1,1 0-1,-1 0 0,1 1 1,-1-1-1,1 0 1,0 0-1,-1 0 1,1 1-1,-1-1 0,1 0 1,0 0-1,-1 1 1,1-1-1,0 0 1,0 1-1,-1-1 0,1 0 1,0 1-1,-1-1 1,1 0-1,0 1 1,0-1-1,0 1 0,0-1 1,-1 1-1,1 0 1,-3 47 1844,-11 62 1,5-56-1424,-20 136 1097,-8 64-403,35-243-1106,1-6-43,0-1-1,1 0 1,-1 0-1,1 1 0,1 7 1,-1-11-43,0-1 0,0 1 0,0 0 1,1 0-1,-1-1 0,0 1 0,1 0 0,-1-1 0,0 1 0,1 0 1,-1-1-1,1 1 0,-1 0 0,1-1 0,-1 1 0,1-1 1,0 1-1,-1-1 0,1 0 0,0 1 0,-1-1 0,1 1 0,0-1 1,-1 0-1,1 0 0,0 1 0,0-1 0,0 0 0,-1 0 1,1 0-1,0 0 0,0 0 0,-1 0 0,1 0 0,0 0 0,0 0 1,0-1-1,25-5 36,-21 4-103,1 0 0,-1 1 0,10-1 0,-7 1 27,0 1 1,0 0-1,0 0 1,0 1-1,-1 0 0,1 1 1,0 0-1,-1 0 1,1 0-1,-1 1 0,0 0 1,1 1-1,-1-1 0,-1 1 1,1 1-1,-1-1 1,0 1-1,0 0 0,0 1 1,0-1-1,-1 1 1,0 0-1,0 1 0,-1-1 1,0 1-1,6 13 0,17 56-2903,-4-11-4537,-15-51 3029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34.9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17 3232,'5'-17'4128,"0"47"-587,-7 25-2201,-2 1 1,-20 99-1,11-88-1313,12-44-96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08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71 1984,'5'-24'3464,"-1"6"-736,-4 17-2438,0-1-1,0 1 1,0-1 0,0 1 0,0-1 0,0 1 0,-1 0 0,1-1-1,0 1 1,-1-1 0,1 1 0,-1 0 0,1-1 0,-1 1 0,0 0-1,1 0 1,-1-1 0,0 1 0,-1-1 0,0 5-158,0 0 1,0 0-1,1 0 1,-1 0-1,1 0 0,0 1 1,0-1-1,0 1 1,1-1-1,-1 0 0,1 1 1,0 4-1,-1 7 234,3 24 0,0 36 511,-1-6-325,4-3-77,-4-38 549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40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1089 2560,'-1'1'29,"1"-1"1,-1 0-1,0 0 1,1 0-1,-1 1 1,0-1-1,1 0 1,-1 0-1,0 1 1,1-1-1,-1 1 1,1-1-1,-1 1 1,0-1-1,1 1 1,-1 0-1,1-1 20,0 0 0,0 1 1,-1-1-1,1 0 0,0 1 0,0-1 0,0 0 1,0 1-1,0-1 0,0 0 0,0 1 0,0-1 0,0 0 1,1 1-1,-1-1 0,0 0 0,0 0 0,0 1 1,0-1-1,0 0 0,0 1 0,1-1 0,-1 0 0,0 0 1,1 1-1,0 0 214,1 1 0,-1-1 0,1 0 1,0 0-1,0 1 0,-1-2 0,1 1 1,0 0-1,0 0 0,0 0 0,3 0 0,4 0-20,0 1-1,0-1 1,1-1-1,-1 0 1,0 0-1,1-1 1,-1 0-1,0-1 1,0 0-1,0 0 1,0-1-1,0 0 1,-1-1 0,1 0-1,-1 0 1,11-7-1,9-9-47,-1-1-1,0-2 1,25-27 0,-26 25-99,26-25 55,86-87 438,-113 109-500,-2-1 1,0-1 0,22-41-1,-23 28-237,-1-1 1,-3 0-1,-2-2 0,-1 0 0,-3-1 0,7-50 1,-16 81 139,-2 0 0,0-32 0,-1 43-18,-1-1 1,1 1-1,-1 0 0,0 0 0,-1 0 1,1 0-1,-1 0 0,0 0 0,0 0 1,0 1-1,-1-1 0,0 1 0,-3-5 1,5 8 9,-1 0-1,1 0 1,-1-1 0,0 1 0,1 1 0,-1-1 0,0 0 0,1 0 0,-1 1 0,0-1 0,0 1 0,0-1 0,0 1-1,1 0 1,-1 0 0,0 0 0,0 0 0,0 0 0,0 0 0,0 0 0,0 1 0,1-1 0,-1 0 0,0 1-1,0 0 1,0-1 0,1 1 0,-3 1 0,-3 2 46,1 0 0,-1 0-1,0 0 1,1 1 0,-9 8 0,4-1 96,0 0 1,1 1-1,1 0 1,0 1-1,1 0 1,0 1-1,-9 25 0,-29 111-77,44-146-59,-33 150 261,28-117-152,2-1 1,0 47 0,5-70-53,1 1 0,0 0 1,1 0-1,1 0 0,0-1 1,1 1-1,8 19 0,-10-29-14,0 0 0,0-1 1,1 1-1,0 0 0,0-1 0,0 0 0,0 0 0,1 0 0,0 0 0,-1 0 0,1-1 1,1 0-1,-1 0 0,0 0 0,1 0 0,0-1 0,-1 1 0,1-1 0,0 0 0,0-1 1,0 1-1,1-1 0,9 1 0,-4-2 44,0 0 0,0-1 0,0 0 0,0-1 0,-1 0 0,1-1 0,10-4-1,9-5 75,32-17 0,-39 17-263,-1-1 0,0-1 0,-1-1 0,28-24 0,-46 36 115,0-1-1,0 1 1,0-1-1,-1 1 1,1-1-1,2-4 1,-5 7-8,0 1 0,0-1 0,1 1 0,-1-1 0,0 1 0,0-1 0,0 1 0,0-1 0,0 1 0,0-1 0,1 1 0,-1-1 0,-1 0 0,1 1 0,0-1 0,0 1 0,0-1 0,0 1 0,0-1 0,0 1 1,0-1-1,-1 1 0,1-1 0,-1 0-21,0 1 1,0-1 0,0 1 0,0-1-1,0 1 1,1 0 0,-1-1 0,0 1-1,0 0 1,0 0 0,0 0 0,0 0-1,0 0 1,0 0 0,0 0 0,0 0-1,0 0 1,-2 1 0,-3 0 50,0 1 0,-1 0 0,1 1 0,0-1 0,0 1 0,1 0 0,-1 1 0,1-1 0,-1 1 0,1 0 0,0 1 0,-8 8 0,4-2 39,0 0 0,0 0 0,1 1 0,1 0 0,-7 13 0,8-11-27,0 0 0,-7 26 0,12-34-39,0 1-1,0-1 1,0 0-1,1 1 1,-1-1-1,1 0 0,1 1 1,0-1-1,1 8 1,-2-12 15,1-1 1,-1 1 0,0-1 0,1 1 0,-1-1 0,1 1 0,0-1 0,-1 0-1,1 1 1,0-1 0,0 0 0,0 1 0,0-1 0,0 0 0,0 0 0,0 0 0,1 0-1,-1 0 1,0 0 0,0 0 0,1-1 0,-1 1 0,1 0 0,-1-1 0,0 1-1,1-1 1,-1 1 0,1-1 0,0 0 0,-1 0 0,1 0 0,-1 1 0,1-1 0,-1-1-1,1 1 1,-1 0 0,1 0 0,2-2 0,2 0 15,0 0-1,0 0 1,0-1 0,-1 0 0,1 0-1,-1-1 1,0 0 0,6-4 0,11-14 159,32-40 1,-7 7-417,-46 54 185,0-1 1,0 1 0,0 0-1,0 1 1,0-1-1,0 0 1,0 0 0,0 0-1,0 1 1,1-1-1,-1 0 1,0 1 0,1-1-1,1 0 1,-2 1 29,-1 0 1,1 1-1,0-1 1,-1 0-1,1 0 0,0 0 1,-1 0-1,1 0 1,-1 1-1,1-1 1,-1 0-1,1 1 0,-1-1 1,1 0-1,-1 1 1,1-1-1,-1 1 1,1-1-1,-1 0 0,1 1 1,-1-1-1,1 2 1,1 3 18,1 0 1,-1 0-1,0 0 1,-1 1-1,2 9 1,2 2 106,-3-10-124,0-1 1,1 1 0,0-1 0,0 0 0,7 9 0,-9-14 21,-1 0 0,1 0 0,0 1 0,0-1 0,0 0 0,0 0 0,1 0 0,-1 0 0,0 0 0,0 0 0,1-1 0,-1 1 1,0 0-1,1-1 0,-1 1 0,1-1 0,-1 1 0,0-1 0,1 0 0,-1 1 0,1-1 0,-1 0 0,1 0 0,0 0 0,-1 0 0,1 0 1,-1-1-1,1 1 0,-1 0 0,0-1 0,3 0 0,9-6 78,-1-1 1,1-1 0,-1 0-1,21-20 1,-3 2-26,-5 7-41,13-11-16,-1-2-1,52-59 0,-59 50 12,-1-1-1,-3-1 1,36-81-1,-22 40-106,47-111-19,-81 173 49,0 0 1,-1 0-1,2-38 1,-5 41-114,-2 1-292,-2 14 106,-4 10-153,-11 22 314,1 2 0,-21 51 0,-14 65 435,24-64-146,24-73-71,-19 52 243,-21 100 0,40-141-219,0 1 0,1-1 1,1 1-1,1 0 0,0-1 1,2 1-1,0 0 0,2-1 1,7 29-1,-5-32-7,-1-1-1,2-1 1,16 29-1,-20-39 0,0 1 0,0-1-1,1 1 1,-1-1-1,1 0 1,0 0 0,0-1-1,0 1 1,1-1 0,-1 0-1,1 0 1,0 0-1,0-1 1,0 0 0,8 3-1,-10-5-17,1 1 1,0-1-1,0 0 0,0 0 0,-1-1 1,1 1-1,0-1 0,0 0 0,-1 0 1,1 0-1,-1 0 0,1-1 0,-1 0 1,1 1-1,-1-1 0,0 0 1,0-1-1,0 1 0,3-3 0,6-6 112,0-1 0,19-25-1,-29 34-102,9-10 17,-2 0 0,1-1-1,-2 0 1,10-21-1,-16 29-49,1 0 0,-1 0 0,-1 0 0,1-1 1,-1 1-1,0 0 0,-1-1 0,1 1 0,-1 0 0,-1-1 0,1 1 0,-1 0 1,0 0-1,-2-8 0,3 13-23,-1 0 0,1 1 0,0-1 0,0 0 0,0 0 0,-1 1 0,1-1 0,0 0 0,-1 1 0,1-1 0,0 0 1,-1 1-1,1-1 0,-1 1 0,1-1 0,-1 1 0,1-1 0,-1 1 0,0-1 0,1 1 0,-1-1 0,0 1 0,1 0 0,-1-1 0,0 1 0,1 0 0,-1 0 0,0-1 1,0 1-1,1 0 0,-1 0 0,0 0 0,0 0 0,1 0 0,-1 0 0,0 0 0,0 0 0,1 0 0,-1 1 0,0-1 0,-1 0 0,0 1-11,1 0-1,-1 0 0,0 1 1,0-1-1,1 0 1,-1 0-1,0 1 0,1-1 1,0 1-1,-1 0 1,1-1-1,0 1 0,-2 2 1,0 3 34,1 1 1,-1-1-1,1 1 1,1-1-1,-1 1 1,1 0-1,1 0 1,-1 0-1,1-1 0,1 1 1,-1 0-1,1 0 1,1 0-1,-1-1 1,6 15-1,-5-16 46,0 0 0,1-1 0,-1 1-1,1-1 1,0 1 0,1-1 0,-1 0 0,1 0-1,0 0 1,1-1 0,-1 0 0,1 1-1,-1-1 1,1-1 0,0 1 0,1-1 0,-1 0-1,1 0 1,-1-1 0,10 4 0,-6-5 13,-1 0 0,1 0 0,-1-1 0,1 0 0,0 0 0,-1-1 0,1 0 0,-1-1 0,1 0 0,-1 0 0,0-1 0,0 0 1,10-5-1,6-4 29,0-2 1,40-29 0,-26 13-45,-1-1 0,38-40 0,-74 69-78,1 1 1,-1 0-1,0-1 0,1 1 0,-1 0 1,1 0-1,-1 0 0,1 0 1,0 0-1,-1 1 0,1-1 0,2 0 1,-4 1 21,1 0 0,0 0 1,-1 0-1,1 0 1,0 0-1,-1 0 1,1 0-1,0 0 1,0 1-1,-1-1 0,1 0 1,-1 0-1,1 1 1,0-1-1,-1 1 1,1-1-1,-1 0 0,1 1 1,-1-1-1,1 1 1,-1-1-1,1 1 1,-1-1-1,1 1 1,-1 0-1,0-1 0,1 1 1,-1 0-1,0-1 1,0 1-1,1 0 1,-1-1-1,0 2 1,4 13 44,-1 0 0,-1 1 0,0-1 1,-1 1-1,-1 0 0,-1 19 0,0 4 25,1-33-21,-1-1 0,1 0 0,-1 0 0,0 1 0,0-1 0,0 0 0,-1 0 0,0 0 0,-4 8 0,5-11-14,0 0-1,0 0 1,0-1-1,-1 1 1,1 0 0,-1-1-1,1 1 1,-1-1-1,1 0 1,-1 1-1,0-1 1,0 0 0,0 0-1,0 0 1,0 0-1,0 0 1,0-1 0,0 1-1,0-1 1,0 1-1,0-1 1,0 0-1,0 0 1,0 0 0,-1 0-1,-3 0 1,-1-2 5,0 1 0,0-1-1,0-1 1,0 1 0,0-1 0,-12-8 0,19 11-25,0 0-1,0 0 1,-1 0 0,1 0-1,0 0 1,0 0 0,0 0 0,-1 0-1,1 0 1,0 0 0,0-1-1,0 1 1,0 0 0,-1 0 0,1 0-1,0 0 1,0 0 0,0-1-1,0 1 1,0 0 0,0 0 0,0 0-1,-1-1 1,1 1 0,0 0-1,0 0 1,0 0 0,0-1 0,0 1-1,0 0 1,0 0 0,0 0 0,0-1-1,0 1 1,0 0 0,0 0-1,0 0 1,0-1 0,0 1 0,0 0-1,0 0 1,1 0 0,-1-1-1,0 1 1,11-5-182,16 1-57,-12 5 316,24 3 0,-30-2-54,1 0 1,0-1-1,0-1 0,-1 0 0,20-2 0,-21 1-21,-1-1 1,1 0-1,-1-1 0,0 0 1,0 0-1,0 0 0,7-6 1,-1 0 39,-1 0 0,17-18 0,6-5 146,42-45-40,-65 63-46,-1 0 0,0-1 0,-1 0 0,8-18 0,-4 0-8,-1 0 0,-3-1 0,0-1 0,4-38 0,0 9-35,-6 29-24,32-158 537,-37 182-619,-4 20-208,-1 6 173,-6 190 352,5-77 483,0-55-596,3 0-1,11 77 1,-9-137-362,7 22-1,1-6-3275,-15-48-4192,-7-2 5686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40.6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36 5984,'-26'-24'2208,"21"20"-1728,5-4 1888,10 8-1728,3 0-416,5 0 288,13 4-288,13-4-32,12 4-128,11 0 384,-2 1-256,-12 1-2464,-14 2 1216,-8 0-3264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40.9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35 152 7968,'-31'-14'2944,"28"14"-1792,11-5-800,10 2-288,18-5 896,24-9-544,29-5 128,19-3-352,-10 6-32,-3 0-96,7 7-3648,7 4 1952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43.9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22 838 3712,'-1'0'84,"1"0"0,-1 0 0,0 0 0,1 1 1,-1-1-1,1 0 0,-1 0 0,1 0 0,-1 1 0,1-1 0,-1 0 0,-13 9 6123,23-17-4666,51-58-1397,-48 55-227,0 0 326,0 0-1,18-11 1,-23 20 29,-5 6-174,-6 14-148,0-1 98,2 16 136,2 0-1,0 0 1,2 0 0,2 0-1,1 0 1,17 59 0,-18-82-138,0 0-1,0 0 1,1 0 0,1-1 0,-1 0 0,1 0 0,1 0 0,9 9 0,-13-15-2,0 0 0,1 0 0,-1 0 0,0 0 0,1-1-1,0 0 1,0 0 0,0 0 0,0 0 0,0 0 0,0-1 0,0 0 0,0 0-1,1 0 1,-1 0 0,0-1 0,1 1 0,-1-1 0,0 0 0,1-1 0,-1 1-1,0-1 1,5-1 0,-1 0 21,0-1 0,0-1-1,-1 0 1,0 0 0,1 0-1,-1-1 1,-1 0 0,1 0-1,-1-1 1,0 0 0,0 0-1,8-10 1,1-5 108,-1-1 0,20-41 0,-20 36-120,-2 0-1,11-40 0,-19 53-40,-1 0-1,0-1 0,-1 0 0,-1 1 0,0-1 0,-2-25 0,-6-9-577,7 49 529,1-1-1,0 1 0,-1-1 0,1 1 0,0 0 0,-1-1 0,1 1 0,0 0 0,0-1 0,0 1 0,-1 0 0,1 0 0,0 0 0,0 0 1,0 0-1,-1 0 0,1 0 0,0 0 0,0 0 0,0 0 0,0 1 0,3-1-34,5 1 50,0 0 0,0 0 1,0 1-1,-1 1 0,1 0 1,10 4-1,27 8 147,7-7-51,0-2 0,97-3-1,-113-3 101,-21 0-60,0-1-1,30-6 1,-37 4 187,-8 3-292,-1 0-1,0-1 0,0 1 0,0 0 0,0 0 0,0 0 1,0 0-1,0 0 0,0 0 0,0 0 0,0 0 0,0 0 0,0 0 1,0 0-1,0 0 0,0 0 0,0-1 0,0 1 0,0 0 1,0 0-1,0 0 0,0 0 0,0 0 0,0 0 0,0 0 0,0 0 1,0 0-1,0 0 0,0-1 0,0 1 0,0 0 0,0 0 1,0 0-1,0 0 0,0 0 0,0 0 0,0 0 0,0 0 0,0 0 1,0 0-1,0 0 0,-1 0 0,1 0 0,0 0 0,0 0 1,0 0-1,0-1 0,0 1 0,0 0 0,-17-4 190,7 4-237,0 0 1,0 0-1,1 1 0,-1 0 1,0 0-1,1 1 1,-1 1-1,1 0 0,0 0 1,0 1-1,0 0 0,0 0 1,1 1-1,0 0 1,0 1-1,0-1 0,-9 10 1,6-4 75,0 1 0,1 0 0,0 0 0,1 1 0,1 0 0,0 1 0,0 0 0,2 0 0,-1 1 0,-3 15 0,4-9 35,0 1 1,-4 35 0,9-50-75,1-1 0,-1 1 1,1 0-1,1 0 1,-1 0-1,1 0 1,1 0-1,-1 0 0,1 0 1,0-1-1,1 1 1,4 9-1,-5-13 10,-1-1-1,1 0 0,-1 0 1,1 0-1,0 0 1,0 0-1,0 0 0,0-1 1,0 1-1,0-1 1,0 1-1,1-1 1,-1 0-1,0 0 0,1 0 1,4 1-1,-4-1 10,1-1 0,-1 1 0,0-1 0,1 0 0,-1-1 0,1 1-1,-1 0 1,0-1 0,1 0 0,-1 0 0,0 0 0,0 0 0,4-2 0,0-1 24,0 0 0,0-1 0,-1 0 0,0 0 0,0-1 0,0 1 0,0-1 0,-1-1 0,0 1 0,-1-1 0,1 1 0,-1-1 0,0-1 0,5-13 0,-1-2 16,0-1 0,-2 0 0,6-38-1,-10 51-129,0-1 0,-1 1-1,0-1 1,-1 1 0,-1-1-1,1 0 1,-5-16 0,5 27 52,0 1 0,0-1 0,0 0 1,0 1-1,0-1 0,0 0 0,0 1 1,-1-1-1,1 1 0,0-1 0,-1 1 1,1-1-1,0 1 0,-1-1 0,1 1 1,0-1-1,-1 1 0,1-1 0,-1 1 1,1 0-1,-1-1 0,1 1 0,-1 0 1,1-1-1,-1 1 0,1 0 0,-1 0 1,0-1-1,1 1 0,-1 0 0,1 0 1,-1 0-1,0 0 0,1 0 0,-2 0 0,1 0-6,0 1-1,0-1 0,0 1 0,1 0 0,-1-1 0,0 1 0,0 0 0,0-1 0,0 1 0,1 0 0,-1 0 0,0 0 0,1 0 0,-1 0 0,1 0 0,-1 0 0,1 0 0,-1 0 0,0 2 0,0 3 20,0 0 0,0 0 0,0 0 0,1 0 0,-1 0 0,2 0 0,-1 0 0,0 0 0,1 0 0,0 0 0,4 9 0,0 1 47,1 0 0,15 29 0,-17-37-20,1-1-1,0 0 1,0 1-1,1-2 1,0 1-1,0-1 1,0 1-1,1-2 1,0 1-1,13 8 0,-15-12-1,-1 0 0,0 0 0,1 0 0,-1 0 0,1-1 0,0 0 0,-1 0 0,1 0 0,0 0 0,0-1 0,-1 0 0,1 0 0,0 0 0,0 0 0,0-1 0,-1 0 0,1 0 0,0 0 0,-1-1 0,1 1 0,5-4-1,2-2 20,-2 1-1,1-2 1,-1 0-1,0 0 1,11-13-1,42-53 321,-29 33-205,-30 37-146,29-34 4,-2-2 0,49-78 0,45-158-208,-110 240 180,0 0 44,38-103-219,-48 122 153,-1 0 0,0 0 1,-1 0-1,-1-1 1,0 1-1,-2-22 0,0 34 10,-1 0 0,1 0 0,-1 0 0,0 0 0,-1 0 0,1 0-1,-1 0 1,-2-5 0,3 9 3,1 0-1,-1 0 1,0 0 0,0 0-1,0 0 1,0 0-1,1 0 1,-1 0-1,0 0 1,-1 0 0,1 1-1,0-1 1,0 0-1,0 1 1,0-1 0,0 1-1,-1-1 1,1 1-1,0 0 1,0-1 0,-1 1-1,1 0 1,0 0-1,-1 0 1,1 0-1,0 0 1,-1 0 0,1 0-1,0 1 1,0-1-1,-1 0 1,1 1 0,0-1-1,-1 1 1,-5 2-38,0 1 0,1-1 0,-1 1 0,1 1 0,0-1 0,0 1 0,1 0 0,-1 0 0,1 1 0,0-1 0,0 1-1,1 0 1,0 0 0,-6 13 0,-2 7 122,1 1 0,-11 40-1,21-65-58,-30 120 305,-18 138-1,27 3 3,22-227-227,1 0 0,2 0 1,11 57-1,-12-84-7,1 0-1,-1 0 0,7 14 1,-8-21-52,0 0 1,0 0 0,-1-1 0,1 1-1,1 0 1,-1-1 0,0 1 0,0-1 0,0 1-1,1-1 1,-1 0 0,1 0 0,-1 1-1,1-1 1,0 0 0,-1 0 0,1-1-1,0 1 1,0 0 0,-1 0 0,1-1-1,0 1 1,0-1 0,2 1 0,-1-2 0,-1 1 1,1 0-1,0-1 1,-1 0-1,1 1 1,-1-1 0,0 0-1,1 0 1,-1 0-1,0-1 1,0 1-1,3-3 1,2-1 66,0-1 0,10-11 0,15-23 87,30-47 0,0 0-39,49-71 64,-102 144-316,-5 8-9,-2 3 13,0-1 1,0 1-1,1 0 0,0 0 1,-1-1-1,5-2 0,-6 18-409,-2 4 725,-4 26 0,-1 5 189,4-6-226,1 0 1,2-1-1,9 55 0,-1-61-60,-9-32-86,1 0-1,0 0 1,0 0 0,0 0-1,0 0 1,0 0-1,0 0 1,1 0 0,-1 0-1,1 0 1,-1-1-1,3 3 1,-3-4-14,-1 0-1,0 0 1,1 1 0,-1-1-1,1 0 1,-1 0-1,0 0 1,1 0 0,-1 0-1,0 0 1,1 0-1,-1 0 1,1 0 0,-1 0-1,0 0 1,1 0-1,-1 0 1,1 0 0,-1 0-1,0 0 1,1 0-1,-1-1 1,0 1 0,1 0-1,-1 0 1,0 0-1,1-1 1,-1 1 0,0 0-1,1-1 1,8-11 92,-7 10-81,11-21 47,-1-1 0,17-49 0,7-14 36,-6 18-338,-21 46 160,1 1 1,20-36-1,-24 51-171,-5 13 30,1 3 194,0 5 29,1-1-1,1 0 0,0-1 1,1 1-1,0-1 0,1 1 0,12 19 1,-15-28 28,0 0 0,0-1 0,0 1 0,0-1 0,1 1 0,0-1 0,-1 0 0,1 0 0,0-1 0,0 1 0,1-1 0,-1 0 0,0 0 0,1 0 1,-1 0-1,1-1 0,0 0 0,-1 0 0,1 0 0,0-1 0,0 1 0,0-1 0,-1 0 0,9-2 0,2 0-40,0-2 1,0 0-1,0-1 1,-1 0-1,0-1 0,16-9 1,-20 9 58,-1 0 0,0 0 1,0-1-1,0 0 0,-1 0 1,0-1-1,-1 0 0,1 0 0,7-13 1,-12 16-36,-1-1 1,1 0-1,-1 1 1,0-1-1,0 0 0,-1 0 1,0 0-1,0 0 1,0-1-1,-1-9 1,0 13-25,0 0 0,0 0 1,0 0-1,-1 0 1,1 0-1,-1 0 0,0 0 1,0 0-1,0 1 0,0-1 1,0 0-1,-1 0 0,1 1 1,-1-1-1,0 1 1,0 0-1,0-1 0,0 1 1,0 0-1,0 0 0,-1 0 1,1 0-1,-4-2 0,3 3-10,1 1-1,-1-1 1,1 1-1,-1-1 1,1 1-1,-1 0 1,1 0-1,-1 0 1,1 1-1,-1-1 1,1 0-1,-1 1 0,1 0 1,0-1-1,-1 1 1,1 0-1,0 0 1,0 1-1,-1-1 1,1 0-1,0 1 1,-2 1-1,-2 2-21,0 0 0,1 0 0,-1 0 0,1 1 0,0-1 0,-5 10 0,7-9 60,0 1-1,0 0 1,0 0 0,1 0-1,0 0 1,1 0-1,0 0 1,0 1-1,0-1 1,1 0-1,0 1 1,0-1-1,2 10 1,2 6-63,1 0 0,14 40 0,-10-41 120,1 0 0,1-1 0,0 0 0,2-1 0,0 0 0,2-1-1,0 0 1,31 29 0,-38-41-28,-1 0 0,1-1 0,1 0 0,-1 0 0,1-1 0,0 0 0,16 6 0,-22-10-35,0 0 0,0 0 0,1 0 0,-1-1 1,0 1-1,1-1 0,-1 0 0,0 0 0,1 0 0,-1 0 1,0-1-1,0 1 0,1-1 0,-1 0 0,0 0 0,0 0 0,0 0 1,0-1-1,0 1 0,0-1 0,0 0 0,0 1 0,-1-1 0,1-1 1,-1 1-1,1 0 0,1-3 0,10-15 25,-1 0 0,-1-1 1,0 0-1,-2-1 0,8-22 0,-2-3 39,12-57 0,-15 52-92,18-67-268,-26 126-79,-2 0 335,0 1 0,-1 0 0,-1-1 0,1 1 0,0 12 0,-1 42 64,-2-38-3,0 19 198,-2 0 0,-2-1 0,-16 65 0,20-102-184,-1 0-1,0 1 1,0-1 0,0 0 0,0 0-1,-1 0 1,0 0 0,-4 5 0,6-9-29,0 0 0,1 0 0,-1 0 1,0-1-1,0 1 0,0-1 0,0 1 0,1 0 1,-1-1-1,0 0 0,0 1 0,0-1 1,0 1-1,0-1 0,0 0 0,0 0 1,0 0-1,0 1 0,-2-1 0,1-1-8,0 1-1,1-1 0,-1 0 0,1 1 0,-1-1 0,0 0 0,1 0 0,0 0 1,-1 0-1,1 0 0,-1 0 0,1 0 0,0 0 0,0-1 0,0 1 1,-1-2-1,-6-7-19,1-1 0,0 0 1,1 0-1,0-1 0,1 1 1,0-1-1,-5-25 0,9 36-2,1-1 1,-1 1-1,1-1 0,0 1 0,0-1 0,0 0 0,0 1 0,0-1 1,0 1-1,0-1 0,1 0 0,-1 1 0,1-3 0,0 3 1,-1 0 0,1 1-1,0-1 1,-1 0-1,1 1 1,0-1 0,-1 1-1,1-1 1,0 1-1,0-1 1,-1 1 0,1 0-1,0-1 1,0 1 0,0 0-1,0 0 1,0-1-1,-1 1 1,1 0 0,0 0-1,0 0 1,0 0 0,0 0-1,0 0 1,0 0-1,-1 1 1,2-1 0,85 20 74,-43-8-166,58 7-105,-17-3-1985,-58-10-587,31 12 0,-10 1-4095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51.6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77 4480,'-10'-24'1445,"10"22"-1407,0 1-1,0 0 1,0 0-1,0 0 1,0 0-1,0 0 1,1 0 0,-1 0-1,0 0 1,1 0-1,-1 0 1,1 0-1,-1 0 1,1 0-1,-1 1 1,1-1-1,0 0 1,-1 0 0,1 0-1,0 1 1,0-1-1,0 0 1,0 0-1,2-1 257,-1-1 254,1 0 0,-1 1 1,1-1-1,0 1 0,0 0 0,0 0 1,0 0-1,0 0 0,1 1 0,-1-1 1,4 0-1,-5 1-382,-1 1 1,1 0-1,0 0 1,0 0-1,-1 0 1,1 0-1,0 0 1,0 0 0,0 1-1,-1-1 1,1 0-1,0 1 1,-1 0-1,1-1 1,0 1-1,-1 0 1,1 0-1,-1 0 1,1 0-1,-1 0 1,1 0-1,-1 0 1,2 3-1,0 0 81,1 0-1,-1 0 1,0 1-1,-1-1 0,1 1 1,-1 0-1,0 0 1,0 0-1,1 7 1,2 6 518,1 24 1,-6-38-639,3 28 232,-1 0 0,-2 0-1,-1 1 1,-1-1 0,-2 0 0,-2 0-1,0-1 1,-2 0 0,-2 0 0,-14 31 0,-54 109 457,77-169-907,0 0 1,-1 0 0,1 0 0,-1 0 0,1 0 0,-1 0 0,1-1 0,-1 1 0,0 0 0,-3 1 0,4-2 0,1-1-1,0 0 1,-1 0 0,1 0-1,-1 1 1,1-1-1,-1 0 1,1 0-1,-1 0 1,1 0 0,-1 0-1,1 0 1,-1 0-1,1 0 1,-1 0-1,1 0 1,-1 0 0,1-1-1,0 1 1,-1 0-1,0 0 1,0-1-106,0 0 1,1 0-1,-1 1 1,0-1-1,0 0 1,1 0-1,-1 0 1,1 0-1,-1 0 1,0 0-1,1 0 0,0 0 1,-1-1-1,0 0-219,0 0-1,1 1 1,-1-1-1,1 0 1,-1 0-1,1 0 1,0 0-1,0 0 1,0 1-1,0-1 1,0 0-1,0 0 1,1 0-1,-1 0 1,0 0-1,1 1 1,0-1-1,-1 0 1,1 0-1,0 1 1,2-4-1,6-11-2154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52.2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206 113 5984,'32'-56'1920,"-32"54"-1882,1 1 1,0 0-1,-1 0 1,1 0 0,0 0-1,0 0 1,0 0-1,0 0 1,0 0-1,0 0 1,0 0 0,0 0-1,0 1 1,0-1-1,1 0 1,-1 1-1,0-1 1,0 1 0,1-1-1,-1 1 1,0 0-1,1-1 1,-1 1-1,0 0 1,1 0-1,-1 0 1,0 0 0,1 0-1,-1 1 1,0-1-1,3 1 1,2 0 183,-5-1-85,0 0 1,1 1-1,-1-1 1,0 0-1,1 1 1,-1-1-1,0 1 1,0 0-1,0 0 1,1-1-1,-1 1 1,0 0 0,0 0-1,0 0 1,0 0-1,0 0 1,-1 0-1,1 0 1,0 0-1,0 1 1,-1-1-1,1 0 1,-1 0-1,1 1 1,-1-1-1,1 0 1,-1 1-1,0-1 1,0 0-1,1 1 1,-1-1-1,0 0 1,0 1 0,-1 1-1,1 4 271,-1 0 1,0 0-1,0 0 1,-1 0-1,-4 11 0,-1-1-41,-1 0-1,-1-1 0,0 0 0,-1-1 0,-1 0 0,0 0 0,-1-1 0,-1 0 0,0-1 0,-27 20 0,37-31-333,-1 1 0,0-1-1,0 1 1,0-1 0,0 0 0,0 0 0,0-1-1,0 1 1,0-1 0,-1 0 0,1 0 0,-7 0-1,9-1-33,-1-1 0,0 1 0,0-1-1,0 1 1,1-1 0,-1 0 0,0 0-1,1 0 1,-1 0 0,1 0 0,-1-1-1,1 1 1,0-1 0,-1 0 0,1 0-1,0 0 1,0 0 0,0 0 0,1 0-1,-4-4 1,-1-4-113,1 1 0,1 0 0,-1-1 0,1 0 0,1 0 0,0 0 0,0-1-1,1 1 1,1 0 0,-1-1 0,2 0 0,-1 1 0,2-1 0,-1 1 0,1-1 0,1 0 0,5-19 0,-4 24 111,-1 0 0,2 0 1,-1 0-1,0 1 1,1-1-1,0 1 0,1 0 1,-1 0-1,1 0 0,0 1 1,0 0-1,0 0 0,0 0 1,1 0-1,0 1 0,0 0 1,0 0-1,0 0 0,0 1 1,8-2-1,-4 1 142,-1 1-1,1 0 0,-1 1 1,1 0-1,0 0 1,-1 1-1,1 0 1,0 1-1,-1 0 1,1 1-1,-1 0 0,1 0 1,10 4-1,-15-4-39,-1 1-1,0-1 0,1 1 0,-1-1 0,0 1 0,-1 1 0,1-1 1,-1 0-1,1 1 0,-1 0 0,5 6 0,-5-4 37,1 1-1,-1 0 1,0 0-1,0-1 0,-1 2 1,0-1-1,1 7 1,0 3 61,-2-1 0,0 0 0,-1 0 0,-1 1 1,0-1-1,-5 21 0,2-19-7,-1-1-1,0 0 1,-1 0-1,-1-1 1,-1 0 0,-15 24-1,-68 82 1152,27-41-715,17-14-441,7-9-796,13-21-2549,17-31-364,60-35-13413,-12 18 14479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52.6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454 20 7968,'-8'-4'614,"6"2"-449,-1 0 0,1 0 0,-1 1 0,1 0 0,-1-1 0,0 1 0,1 0 0,-1 0 0,0 1 0,0-1 0,0 0 0,0 1 0,0 0 0,0 0 0,0 0 0,1 0 0,-7 1 0,0 1 302,-1 1 1,1 0-1,-1 1 0,1 0 1,0 0-1,0 1 1,1 0-1,0 1 1,0 0-1,0 0 1,0 1-1,1 0 1,0 0-1,1 0 0,-1 1 1,2 0-1,-1 0 1,1 1-1,-6 12 1,-15 36 1158,-31 104 1,44-115-1209,-13 90 0,23-114-360,2 1 0,0 0 0,2-1 0,0 1 0,2 0 1,5 22-1,-7-37 3,2 0 1,-1 0-1,1 0 1,0 0 0,1-1-1,5 9 1,-8-14-48,1 0 0,-1 0 0,1 0-1,-1 0 1,1-1 0,-1 1 0,1 0 0,0-1 0,0 0-1,0 1 1,0-1 0,0 0 0,0 0 0,0 0 0,0 0 0,1-1-1,-1 1 1,0 0 0,1-1 0,-1 0 0,0 1 0,1-1-1,-1 0 1,0 0 0,1-1 0,2 1 0,2-3-140,0 1 0,0-1 1,0 0-1,-1 0 0,1-1 1,-1 0-1,0 0 0,0-1 0,-1 1 1,1-1-1,-1-1 0,0 1 0,0-1 1,-1 1-1,0-1 0,6-10 1,-8 11 69,1 1 1,-1-1 0,0 0 0,-1 0 0,1-1 0,-1 1-1,0 0 1,0 0 0,0-1 0,-1-7 0,0 9 61,0 1 0,-1-1 0,0 1 0,1-1 0,-1 1 0,-1 0 1,1-1-1,0 1 0,-1 0 0,0 0 0,1 0 0,-1 0 0,0 0 1,-1 0-1,1 0 0,-5-4 0,2 3 124,-1 1 0,1-1 0,-1 1-1,0 0 1,1 0 0,-1 1 0,-1-1 0,1 1 0,0 1 0,0-1-1,-1 1 1,1 0 0,-11 0 0,-4 1 192,0 1 0,-39 7 0,42-4-384,-26 9 1,27-7-259,16-6 220,0 0 0,0 0 0,0 1 0,0-1 0,0 1 0,1-1 0,-1 1 0,0-1-1,0 1 1,0 0 0,0-1 0,0 1 0,1 0 0,-1 0 0,0 0 0,1-1 0,-2 2 0,2-1 13,0-1 0,0 0 0,0 0 0,0 1 1,0-1-1,0 0 0,0 0 0,0 1 0,0-1 0,0 0 1,0 1-1,0-1 0,0 0 0,0 0 0,0 1 1,1-1-1,-1 0 0,0 0 0,0 1 0,0-1 0,0 0 1,0 0-1,0 0 0,1 1 0,-1-1 0,11 5-3150,-1-3 820,0-1 0,17-1-1,9 2-1215,11 4-729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53.0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30 8640,'0'-7'897,"0"5"-484,0 1 1,0-1-1,0 0 1,0 0-1,1 0 1,-1 0-1,0 0 1,1 1-1,0-1 0,1-3 1,-1 6-186,0 0 1,0-1 0,1 1-1,-1 0 1,0 0-1,0 0 1,0 0-1,0 0 1,0 0 0,0 0-1,0 0 1,0 0-1,0 1 1,0-1-1,-1 0 1,1 1-1,-1-1 1,1 0 0,-1 1-1,1-1 1,-1 3-1,2 6 640,-1-1-1,0 14 1,-1-15-531,0 51 1637,-12 95 1,-23 60-47,0-57-2126,32-137-463,-6 29-1551,4-18-2994,5-30 5091,-1 0-246,1 0-1,0 0 1,-1 1-1,1-1 0,0 0 1,0 0-1,0 0 1,0 1-1,0-1 1,1 0-1,-1 3 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56.6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1033 4800,'-3'-7'425,"3"7"-187,-1-1 1,1 1-1,0-1 1,-1 0 0,1 1-1,0-1 1,-1 0 0,1 1-1,0-1 1,0 0 0,0 1-1,0-1 1,0 0-1,0 1 1,0-1 0,0 0-1,0 1 1,0-1 0,0 0-1,0 0 1,0 1 0,0-1-1,1 0 1,-1 1 0,0-1-1,1 1 1,-1-1-1,0 0 1,2-1 716,-1 1-717,62-74 4851,11-15-3639,-67 82-1368,3-6 141,1 1 1,0 0-1,19-16 1,-29 28-213,0 0 0,0 0 1,0 0-1,0 0 0,1 1 1,-1-1-1,0 0 0,0 1 1,0-1-1,1 1 0,-1-1 1,0 1-1,1 0 0,-1 0 1,0-1-1,1 1 0,-1 0 1,2 0-1,-2 1 1,0-1 0,0 1-1,0-1 1,0 1 0,0 0-1,0-1 1,-1 1 0,1 0-1,0 0 1,0 0 0,-1 0-1,1-1 1,0 1 0,-1 0-1,1 0 1,-1 0 0,1 0 0,-1 0-1,0 0 1,1 1 0,-1-1-1,0 0 1,0 1 0,3 13 168,-1-1 1,-1 0-1,0 1 1,-1 16-1,-9 60 704,8-82-814,-17 191 1002,18-183-986,0 0 0,0 0 0,2 1 0,0-1 0,1 0 0,0 0 0,10 24 0,-12-38-73,0-1 0,-1 0 1,2 0-1,-1 0 0,0 0 1,0 0-1,1-1 0,-1 1 1,1 0-1,-1 0 0,1-1 1,0 1-1,-1-1 0,1 0 1,0 1-1,0-1 0,0 0 1,0 0-1,0 0 0,1 0 0,-1-1 1,0 1-1,0-1 0,0 1 1,1-1-1,-1 0 0,0 1 1,1-1-1,-1-1 0,0 1 1,0 0-1,1 0 0,-1-1 1,3 0-1,7-3-2,-1 0 0,-1-1 1,1 0-1,-1 0 0,13-9 0,23-15-354,-1-2 1,69-62-1,-100 80 324,-2 0 0,1-1-1,-2 0 1,0 0 0,-1-2 0,0 1-1,-1-1 1,-1-1 0,-1 1 0,0-1-1,9-35 1,-12 32 29,-1 1 0,-1-1 0,-1 1-1,0-1 1,-3-25 0,-5-49-47,9 85 132,4 9 4,9 13 78,-12-9-138,11 10 6,1 0-1,0 0 0,1-2 0,1 0 1,-1-1-1,2 0 0,0-2 0,0 0 1,37 13-1,-12-12 151,1-1 1,79 5 0,92-9-306,-213-5 102,93-3-8,-95 3 34,0 1 0,0-1 0,0 1-1,0-1 1,0 1 0,0-1 0,0 0-1,0 1 1,0-1 0,-1 1 0,1-1 0,0 0-1,0 1 1,0-1 0,-1 1 0,1-1-1,0 0 1,-1 1 0,1-1 0,-1 1 0,-2 2 62,-1 0 1,0 0 0,0 0 0,0 0 0,-6 3 0,-1 0-17,-201 110 411,209-114-468,-29 13 130,-37 25-1,62-35-138,-1 0 0,2 0 0,-1 1-1,1-1 1,-1 2 0,2-1 0,-1 1-1,1 0 1,0 0 0,-8 14-1,13-20 10,0-1 0,-1 1 0,1-1 0,0 1 0,-1-1 0,1 1 0,0-1-1,0 1 1,0-1 0,-1 1 0,1-1 0,0 1 0,0-1 0,0 1-1,0-1 1,0 1 0,0-1 0,0 1 0,0 0 0,0-1 0,0 1 0,1-1-1,-1 1 1,0-1 0,0 1 0,0-1 0,1 1 0,-1-1 0,0 1-1,0-1 1,1 0 0,-1 1 0,0-1 0,1 1 0,-1-1 0,1 0 0,-1 1-1,0-1 1,1 0 0,-1 1 0,1-1 0,-1 0 0,1 0 0,-1 0-1,1 1 1,-1-1 0,1 0 0,-1 0 0,1 0 0,0 0 0,-1 0-1,1 0 1,-1 0 0,1 0 0,-1 0 0,2 0 0,4-1 22,0 0 0,1 0 0,10-3 1,-13 3-27,14-5-105,1-1-1,-1 0 0,-1-1 1,0-1-1,0 0 0,31-24 1,-19 8-249,0-1 0,37-45 1,-12 10-23,-54 61 372,0-1 1,0 1-1,0 0 1,0 0-1,0 0 1,1 0-1,-1 0 1,0-1-1,0 1 0,0 0 1,0 0-1,0 0 1,1 0-1,-1 0 1,0 0-1,0 0 1,0 0-1,1 0 1,-1-1-1,0 1 1,0 0-1,0 0 1,1 0-1,-1 0 1,0 0-1,0 0 1,0 0-1,1 0 1,-1 0-1,0 0 1,0 1-1,0-1 1,0 0-1,1 0 1,-1 0-1,0 0 1,0 0-1,0 0 1,1 0-1,-1 0 1,0 1-1,0-1 1,0 0-1,0 0 1,0 0-1,1 0 1,3 14-42,-2 18 44,-4 0 232,1-25-227,0-1 0,1 1 0,0-1 0,0 1 0,0 0 0,1-1 0,0 1 0,0-1 0,3 8 0,-2-8 90,1 0 1,0-1 0,0 1-1,0 0 1,0-1 0,1 0-1,7 9 1,-9-12-78,0-1 0,0 1 0,0-1 0,1 1 0,-1-1 0,0 0 0,0 0 0,1 0 0,-1 0 0,1 0 0,-1-1 0,1 1 0,-1-1 0,1 0 0,-1 1 0,1-1 0,0 0 0,-1-1 0,1 1 0,-1 0 0,5-2 0,2-1-35,0 0-1,0 0 1,0-1 0,-1 0-1,0 0 1,0-1 0,15-11-1,0-4-136,26-28 0,69-96-1011,-89 107 998,117-161-610,-114 150 651,-2-2 0,28-64 1,51-179 48,-91 241 43,-15 45 82,11-38 216,-13 42-207,0-1 0,-1 0 0,1 0 0,-1 0 0,0 0 1,0 0-1,0 0 0,-1-6 0,-1 8 62,-1 6 25,-2 8 160,-6 25 1,1-3-168,-68 170 372,-10 32 81,28-18 99,49-162-487,-10 114 0,21-157-164,0-1 0,0 1-1,1-1 1,1 1 0,0-1 0,4 14-1,-5-23-26,0 0-1,0 0 1,0 0-1,0 0 0,1 0 1,-1 0-1,1-1 1,0 1-1,0-1 1,0 1-1,0-1 0,0 0 1,0 1-1,1-1 1,-1 0-1,1-1 0,-1 1 1,1 0-1,0-1 1,0 0-1,0 1 0,0-1 1,0 0-1,0 0 1,0-1-1,0 1 1,0-1-1,0 1 0,4-1 1,-2-1-62,0 1 0,-1-1 0,1 0 0,0 0 0,0-1 0,0 1 0,-1-1 0,1 0 0,-1-1 0,1 1 0,-1-1 0,0 0 0,0 0 0,0 0 0,0 0 0,-1-1 0,1 1 1,4-8-1,3-4-196,-1 0 0,0-1 0,12-28 1,15-58 88,-26 68 53,21-46-1,-36 102 353,1 0 0,0 37 0,0-17-25,1-25-83,1 0 0,0 0 1,5 30-1,-2-32-77,-2-9-37,1 0 0,0-1-1,0 1 1,1 0-1,0-1 1,2 7-1,-3-11-14,0 0 0,-1 0 0,1-1-1,0 1 1,0 0 0,-1 0 0,1-1-1,0 1 1,0-1 0,0 1-1,0-1 1,0 1 0,0-1 0,0 1-1,0-1 1,0 0 0,0 0 0,0 1-1,0-1 1,0 0 0,0 0-1,0 0 1,0 0 0,0 0 0,0-1-1,0 1 1,0 0 0,0 0 0,0-1-1,0 1 1,1-1 0,5-1 30,0-1 0,-1 0 0,9-5 0,7-6-321,-1-1 0,0-1 0,-1 0 0,25-28 0,65-85-721,-45 50 804,-40 50 172,48-43 0,-73 71 33,1 1 1,0-1 0,-1 0 0,1 1 0,0-1 0,0 1-1,0-1 1,-1 1 0,1-1 0,0 1 0,0-1 0,0 1-1,0 0 1,0 0 0,0-1 0,0 1 0,0 0 0,0 0-1,0 0 1,0 0 0,0 0 0,0 0 0,0 0 0,-1 0-1,1 1 1,0-1 0,0 0 0,0 0 0,0 1 0,0-1-1,0 1 1,0-1 0,0 1 0,-1-1 0,1 1 0,0 0-1,0-1 1,-1 1 0,1 0 0,-1-1 0,1 1 0,0 0-1,-1 0 1,1 1 0,3 4 96,-1 1 0,0 0 0,0 0 0,3 13 0,-4-10-81,9 27 176,-4-10 60,11 28 0,-15-48-206,0-1 0,0 0 0,1 1 0,-1-1 1,1-1-1,0 1 0,1-1 0,0 1 0,8 6 0,-12-11-42,0 0 0,1 1-1,-1-1 1,1 0-1,0-1 1,-1 1 0,1 0-1,0 0 1,-1-1-1,1 1 1,0-1 0,0 1-1,0-1 1,-1 0 0,1 0-1,0 0 1,0 0-1,0 0 1,2-1 0,-1 1-7,-1-1 1,1 0 0,-1-1-1,1 1 1,-1 0 0,0-1 0,1 1-1,-1-1 1,0 0 0,0 1-1,3-5 1,2-3-19,-1 0 0,0 0 0,-1-1 1,0 1-1,5-13 0,-3 6-108,-1 0-1,0-1 1,-1 0 0,-1 0 0,-1 0-1,0 0 1,-1-1 0,-1 1 0,-1-1-1,-2-20 1,2 35 92,-1-1 0,0 1 0,0 0 0,0-1 0,0 1-1,-1 0 1,1 0 0,-1 0 0,1 0 0,-1 0 0,-4-5 0,5 8 20,0-1 0,0 0 1,0 0-1,0 0 0,0 1 0,0-1 1,0 0-1,0 1 0,-1-1 0,1 1 1,0 0-1,0-1 0,-1 1 0,1 0 1,0 0-1,0-1 0,-1 1 1,1 0-1,0 0 0,0 1 0,-1-1 1,1 0-1,0 0 0,-1 0 0,1 1 1,0-1-1,0 1 0,0-1 1,0 1-1,-1 0 0,1-1 0,0 1 1,0 0-1,-2 1 0,-2 3 18,0 0 0,1 0 0,-1 0 0,1 0 0,0 1 0,0 0 0,1 0 0,0 0 0,0 0 0,-3 9 0,-3 11 237,-6 32 0,12-46-163,2-7-51,-28 136 629,28-125-619,-1 0-1,2 0 0,0 0 1,1 0-1,0 0 1,8 30-1,-8-41-17,1 0-1,0-1 1,0 1-1,0 0 0,0-1 1,1 0-1,-1 1 1,1-1-1,1 0 1,3 4-1,-5-6-7,0 0-1,0-1 1,0 1 0,1-1-1,-1 1 1,0-1 0,1 0-1,-1 0 1,1 0 0,-1 0-1,1 0 1,0-1 0,-1 1-1,1-1 1,0 0 0,0 1-1,-1-1 1,1-1-1,0 1 1,4-1 0,1-1-24,1-1 1,-1 0 0,0 0 0,0-1-1,0 0 1,0 0 0,-1-1-1,1 0 1,11-11 0,-4 2-100,-1-1 1,0 0-1,13-21 0,92-148-741,-5 6 670,-99 155 338,-12 17-137,1 0-1,-1 0 0,1 1 0,0 0 0,1-1 1,-1 2-1,11-10 0,-15 14-22,0 0 0,0 0 0,0 0-1,0 0 1,0 0 0,1 0 0,-1 0-1,0 0 1,0 0 0,0 0 0,0 0 0,0 0-1,0 0 1,1 0 0,-1 0 0,0-1-1,0 1 1,0 1 0,0-1 0,0 0 0,1 0-1,-1 0 1,0 0 0,0 0 0,0 0 0,0 0-1,0 0 1,0 0 0,1 0 0,-1 0-1,0 0 1,0 0 0,0 0 0,0 0 0,0 0-1,0 1 1,0-1 0,0 0 0,1 0-1,-1 0 1,0 0 0,0 0 0,0 0 0,0 1-1,0-1 1,0 0 0,0 0 0,0 0 0,0 0-1,0 0 1,0 0 0,0 1 0,0-1-1,0 0 1,0 11-65,0-7 48,-1 15 31,-1 1 0,-6 29 1,1-15 76,0 11 99,-2-1 0,-2 0 0,-2-1 0,-21 49 0,30-84-195,0 0 1,-1 1-1,0-2 0,0 1 0,0 0 1,-1-1-1,0 0 0,-1 0 1,-8 6-1,9-10 90,5-3-94,1 0 0,0 1 0,0-1 0,0 0 1,0 0-1,0 0 0,-1 0 0,1 0 1,0 0-1,0 0 0,0 0 0,0 0 0,-1 0 1,1 0-1,0 0 0,0 0 0,0 0 0,0 0 1,-1 0-1,1 0 0,0 0 0,0 0 0,0 0 1,0 0-1,-1 0 0,1 0 0,0 0 1,0 0-1,0 0 0,0-1 0,0 1 0,-1 0 1,1 0-1,0 0 0,0 0 0,0 0 0,0 0 1,0-1-1,0 1 0,0 0 0,0 0 1,0 0-1,-1 0 0,1 0 0,0-1 0,0 1 1,0 0-1,0-1 157,0 23-208,0-21 72,0 1 0,0 0-1,-1-1 1,1 1 0,-1 0-1,1-1 1,-1 1-1,1-1 1,-1 1 0,0-1-1,0 1 1,0-1-1,0 1 1,0-1 0,0 0-1,0 0 1,0 1 0,-1-1-1,1 0 1,0 0-1,-1 0 1,1-1 0,-1 1-1,1 0 1,-1 0-1,1-1 1,-1 1 0,0-1-1,-2 1 1,-1 0 22,0 0 0,0 0 0,0-1 0,0 1 0,0-1 0,0 0 0,1-1 0,-11-1 0,11 1-39,0 0 1,0 0-1,1 0 1,-1 0 0,0-1-1,0 1 1,1-1-1,-1 0 1,0 0-1,1 0 1,0-1 0,0 1-1,-4-4 1,7 6 4,0 0 1,0-1-1,0 1 0,0 0 1,0 0-1,0 0 1,-1 0-1,1-1 0,0 1 1,0 0-1,0 0 1,0 0-1,0 0 0,0-1 1,0 1-1,0 0 1,0 0-1,0 0 0,0-1 1,0 1-1,0 0 0,0 0 1,0 0-1,0-1 1,0 1-1,0 0 0,0 0 1,0 0-1,0-1 1,1 1-1,-1 0 0,0 0 1,0 0-1,0 0 1,0 0-1,0-1 0,0 1 1,1 0-1,-1 0 1,0 0-1,0 0 0,0 0 1,0 0-1,1 0 1,-1-1-1,0 1 0,0 0 1,0 0-1,0 0 1,1 0-1,-1 0 0,0 0 1,0 0-1,1 0 1,9 0 33,-5 1-15,-1 1 1,1 0-1,-1 0 1,1 0-1,4 4 1,13 6 53,13 3 12,1-1 0,1-2 0,73 14 0,-78-21-2282,33 0 0,130 7-15126,-128-11 12229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42.5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48 7808,'5'-47'2880,"-5"50"-2240,-8 5-160,3-5 640,-3 5-704,-5 0 832,-2 1-736,-1-1 768,1-2-769,2-1-159,5-2-224,3-3 96,2 0-128,-2-3-32,5-5-32,8-3-3007,5-9 1631,10 1-6080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08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4 4640,'-7'-3'6030,"6"3"-5863,-8 9 2182,-6 22-1716,13-25 92,-5 10-394,1 0 0,1 1 1,1 0-1,0 0 0,1 0 0,1 0 1,0 18-1,3-32-293,-1 1 0,0-1 0,1 1 0,0-1 0,-1 1 0,1-1 0,1 0 0,-1 0 0,0 1 0,1-1 0,0 0 0,-1 0 0,1-1 0,1 1 0,-1 0 0,0-1 0,0 1 0,1-1 0,0 1-1,-1-1 1,1 0 0,0 0 0,6 2 0,-3-1 44,-1-1 0,1 1-1,0-2 1,0 1-1,0 0 1,0-1-1,0 0 1,0-1 0,0 0-1,1 1 1,-1-2-1,0 1 1,6-2-1,9-3 111,0-2 0,-1 0 0,0-1 0,0-1 0,-1 0 0,33-23 0,-49 29-169,1 1-1,-2-1 0,1 1 0,0-1 0,0 0 0,-1 0 0,0 0 1,4-7-1,-5 8-16,0 1 1,0-1-1,0 0 1,-1 0-1,1 0 1,-1 0-1,1 0 1,-1 0-1,0 0 1,0 0-1,0 0 1,0 0-1,0 0 1,0 0-1,-1 0 1,1 0-1,-1 0 1,1 1-1,-1-1 1,0-2-1,-3-1-36,1 0-1,0 0 0,-1 1 0,0-1 1,0 1-1,0 0 0,0 0 0,-1 0 1,0 1-1,0 0 0,0 0 0,0 0 1,0 0-1,0 1 0,-1 0 0,1 0 1,-1 0-1,-11-1 0,0 0-84,0 1 0,0 1 0,0 0 0,0 1 0,-24 4 0,30-3-38,0 1 1,0 0 0,1 1-1,-15 6 1,19-7-430,0 1 1,1 0-1,0 0 1,-1 1 0,-7 7-1,4-1-740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43.3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337 12 4736,'0'0'66,"0"-1"1,0 1-1,0-1 0,0 1 1,0-1-1,0 1 0,0-1 1,0 1-1,0-1 0,0 1 1,0-1-1,0 1 1,0-1-1,0 1 0,-1-1 1,1 1-1,0-1 0,0 1 1,0 0-1,-1-1 0,1 1 1,0-1-1,-1 0 0,-6 9 888,-6 22 297,-21 66 1536,-73 148-1,25-95-1874,-2 33-885,82-175 100,-3 3-2349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43.8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2 309 8640,'-1'-49'2784,"1"48"-2687,1 0 1,-1 0 0,0 0 0,1 0 0,-1 0-1,1 0 1,0 0 0,-1 0 0,1 0 0,0 0-1,-1 1 1,1-1 0,0 0 0,0 0-1,0 1 1,0-1 0,0 1 0,0-1 0,0 0-1,0 1 1,0 0 0,0-1 0,0 1 0,1-1-1,10-5 627,10-8-260,1 0 1,0 2-1,1 0 1,31-9-1,103-26-542,-115 36 185,57-13-607,16-4-2318,-92 21 1467,0-2 1,38-18-1,-60 26 1267,0 0 28,-1 0 0,1 0 0,0 0-1,-1 0 1,1 1 0,0-1 0,0 1 0,-1-1 0,3 1 0,-2 0-46,-2 2 246,2 3 78,-1-1 0,0 1 0,0-1-1,-1 1 1,0 0 0,1-1 0,-2 1 0,1 0-1,-2 7 1,-13 48 1725,4-20-1226,-2 19-82,2-3-90,-3 0 1,-39 100 0,-15-26-180,1-3-31,67-126-338,-4 6 113,1 1 0,-1 0 0,2 0 0,-1 0 1,1 1-1,-2 14 0,4-23-107,0 1 0,0-1-1,0 0 1,0 1 0,0-1 0,0 0 0,0 1 0,0-1 0,0 0 0,0 0 0,0 1 0,0-1-1,0 0 1,0 1 0,0-1 0,0 0 0,1 0 0,-1 1 0,0-1 0,0 0 0,0 0-1,0 1 1,1-1 0,-1 0 0,0 0 0,0 1 0,1-1 0,-1 0 0,0 0 0,0 0 0,1 0-1,-1 0 1,0 1 0,1-1 0,-1 0 0,0 0 0,0 0 0,1 0 0,-1 0 0,0 0-1,1 0 1,-1 0 0,15-5-278,-10 3 203,14-7-276,0-1 0,0-1 0,28-23 1,22-13-91,-60 41 373,1 1 1,-1 1 0,1-1 0,0 2 0,16-5 0,-24 8 71,-1 0 0,0-1 1,1 1-1,-1 0 1,1 0-1,-1-1 1,0 1-1,1 0 1,-1 1-1,1-1 1,-1 0-1,0 0 0,1 1 1,-1-1-1,0 0 1,1 1-1,-1 0 1,0-1-1,0 1 1,1 0-1,0 1 1,-1-1 26,0 0 1,0 0 0,0 1-1,-1-1 1,1 0 0,0 1 0,-1-1-1,1 1 1,-1-1 0,0 0 0,1 1-1,-1-1 1,0 1 0,0-1 0,0 1-1,0 2 1,-1 4 90,-1 1 0,0-1 1,0 1-1,0-1 0,-5 10 0,-1 0-124,3-9-77,1 0 0,-3 12 0,6-19-268,1 0 0,-1 0-1,1 0 1,0 0 0,-1 0 0,1 0-1,0 0 1,0 0 0,0 0-1,1-1 1,-1 1 0,0 0-1,1 0 1,-1 0 0,1 0 0,0 0-1,1 2 1,8 4-2540,10 0-1477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44.2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19 151 6720,'-1'1'207,"-1"-1"0,1 1 0,0 0 1,-1 0-1,1 0 0,0 0 0,0 0 0,-1 0 0,1 0 1,0 0-1,0 1 0,-1 1 0,2-3-139,0 1 0,-1-1-1,1 1 1,0 0 0,0-1-1,0 1 1,0-1 0,0 1-1,0 0 1,0-1 0,0 1 0,0-1-1,0 1 1,0 0 0,0-1-1,0 1 1,0-1 0,1 1-1,-1 0 1,0-1 0,1 1 0,-1-1-1,0 1 1,1-1 0,-1 1-1,0-1 1,1 1 0,-1-1-1,1 0 1,-1 1 0,1-1 0,-1 1-1,1-1 1,-1 0 0,2 1-1,0 0 217,0 0-1,1 0 0,-1 0 1,1 0-1,-1-1 0,1 1 1,-1-1-1,1 0 0,4 1 1,27-3 996,-27 1-1026,10-1-75,0 0 0,0-1 0,0-1 0,-1-1 0,1 0 0,-1-1 0,29-16-1,-35 16-138,1-1 0,-2 0 0,1 0 0,-1-1 0,0 0-1,0 0 1,-1-1 0,-1-1 0,1 1 0,-1-1 0,10-21-1,-11 15-298,-9 12 175,-6 8 118,-5 3 417,-22 20 0,5-4 188,23-18-415,-3 2 207,0 1 0,0 0 1,-19 19-1,28-24-347,0-1 1,0 1-1,0 0 0,0 0 1,1-1-1,-1 1 0,1 0 1,0 1-1,-2 3 0,3-5-42,-1 0 0,1 0 0,0 0 0,0 0 0,0 0 0,0 0-1,1 0 1,-1 0 0,0 0 0,1 0 0,0 0 0,-1 0 0,1 0 0,0 0 0,0-1-1,2 4 1,1 1-7,0-1-1,0 0 1,1 0-1,0-1 0,0 0 1,0 0-1,0 0 0,1 0 1,0-1-1,-1 0 1,1 0-1,0 0 0,1-1 1,-1 0-1,0 0 1,1 0-1,-1-1 0,12 1 1,10-1-210,0-1 1,0-1-1,34-6 0,-39 5-94,254-32-6040,-118 18-2219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6.2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 11 5472,'0'-10'8858,"2"33"-5934,0 8-1267,-6 14 274,-19 174 1237,-33 45-2485,34-197-2571,22-67 1686,0 1 0,-1-1 0,1 1 0,0-1 0,0 1 0,19-47-17391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6.7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385 124 5312,'-4'-4'1657,"4"7"-846,2 13 142,-1-11-385,0-2-265,-1 1 0,1-1 0,-1 1 0,0 0 0,0-1 1,-1 1-1,1 0 0,-1-1 0,0 1 0,0-1 0,0 1 0,0-1 0,0 1 0,-1-1 0,0 0 0,1 1 1,-1-1-1,-1 0 0,1 0 0,0-1 0,-1 1 0,1 0 0,-4 2 0,-4 2 170,1 0 0,-2 0 0,1-1 0,-1 0 0,-18 7 0,18-9-351,-1 0 0,1-1 0,0 0 0,-1-1-1,0 0 1,1 0 0,-1-2 0,-22 0 0,25-1-206,1 0 0,0-1 0,0 0 0,0 0 0,0 0 0,0-1 0,1-1-1,-1 1 1,1-1 0,0 0 0,0-1 0,0 0 0,-10-9 0,14 11 4,0 0 0,0 1 0,1-1 1,0-1-1,-1 1 0,1 0 0,0 0 1,1-1-1,-1 1 0,1-1 0,-1 1 1,1-1-1,0 0 0,0 0 0,1 1 1,-1-1-1,1 0 0,0 0 0,0 0 1,0 0-1,0 1 0,1-1 0,-1 0 1,1 0-1,0 0 0,0 1 0,1-1 1,-1 1-1,3-5 0,1 0 31,0-1-1,0 1 0,1 0 1,0 1-1,1 0 0,0 0 1,0 0-1,0 1 0,1 0 1,12-8-1,-10 8 93,1 0 0,0 0 0,0 1 0,1 1 0,0 0-1,-1 1 1,18-3 0,-23 5 74,1 0 0,-1 1 0,1 0 0,-1 0 0,1 0-1,-1 1 1,0 0 0,1 1 0,-1-1 0,0 1 0,0 0 0,0 1 0,0-1 0,0 1 0,8 6-1,-7-3 126,1 0 1,-1 0-1,-1 1 0,1 0 0,-1 1 0,-1-1 0,1 1 0,-1 0 0,0 1 0,-1-1 0,0 1 0,-1 0 0,1 0 0,-2 0 0,1 0 0,1 15 1,-1 1 123,-1 0 1,-2 1-1,0-1 1,-2 0-1,-4 27 1,1-26-235,0 1 0,-2-1 0,0-1 0,-2 1 0,-1-1 0,-1-1 0,-1 0 0,-1-1 0,-1 0 0,-2-1 0,-24 29 0,17-26-107,-44 37 0,56-54-1516,-22 13-1,96-79-14060,-13 29 11115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7.2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243 12 6400,'-1'-1'132,"1"0"-1,0 1 1,-1-1 0,1 0-1,-1 1 1,1-1 0,-1 0 0,1 1-1,-1-1 1,1 1 0,-1-1-1,0 1 1,1-1 0,-1 1 0,0-1-1,0 1 1,1-1 0,-1 1-1,0 0 1,0 0 0,-1-1 0,1 1 101,1 1 1,-1-1 0,0 0 0,0 0 0,0 1-1,0-1 1,0 1 0,0-1 0,0 1 0,1-1-1,-1 1 1,0-1 0,0 1 0,1 0 0,-1-1 0,0 1-1,1 0 1,-1 0 0,1-1 0,-2 3 0,-33 41 4812,24-32-4213,1 0 0,0 2 0,-14 24 1,22-35-809,0 1 1,1 0-1,-1 0 1,1 0-1,0 0 1,0 0 0,0 0-1,1 0 1,-1 0-1,1 1 1,0-1-1,0 0 1,0 0 0,1 0-1,0 0 1,0 0-1,0 0 1,0 0-1,3 6 1,-1-4-27,0 0-1,1-1 1,0 0 0,0 1-1,0-1 1,1-1 0,0 1-1,-1-1 1,10 6 0,6 4 102,28 12 1,-23-13-47,170 92 468,-186-101-453,-1 1 0,1 0-1,-1 1 1,0 0 0,-1 0 0,0 1 0,0 0-1,0 0 1,-1 0 0,6 10 0,-11-16-29,0 0 1,-1 0-1,1 0 1,-1 0-1,0 1 1,1-1-1,-1 0 1,0 0-1,0 0 1,0 1-1,0-1 1,0 0-1,0 0 1,0 1-1,0-1 1,0 0-1,0 0 1,-1 1 0,1-1-1,-1 0 1,1 0-1,-1 0 1,1 0-1,-1 0 1,1 0-1,-1 0 1,0 0-1,0 0 1,0 0-1,0 0 1,-1 1-1,-1 1 27,-1-1-1,1 1 1,-1-1-1,0 1 1,0-1-1,0 0 1,0-1-1,-5 2 1,-15 3 133,-29 4-1,19-5-121,-224 30-419,256-35 323,-74 4-2001,30-8-3244,45 4 5162,1 0 0,0 0 1,0 0-1,-1 0 0,1 0 1,0 0-1,0 0 0,-1 0 1,1 0-1,0 0 0,0 0 1,-1 0-1,1 0 0,0 0 1,17-22-8385,14 9 5690,13-2-902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7.5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 36 8896,'-1'-1'129,"-9"-3"895,0 1 0,0 0-1,0 0 1,0 1 0,-16-2 4325,100 5-938,235-10-1905,-209 2-4825,-31 6-7618,-38 2 5735,6 6-1398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7.9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299 106 9312,'-1'-1'176,"1"1"-1,-1-1 1,0 0 0,0 1 0,0-1 0,0 1 0,1-1-1,-1 1 1,0-1 0,0 1 0,0 0 0,0-1 0,0 1 0,0 0-1,0 0 1,0 0 0,0 0 0,0 0 0,0 0 0,0 0-1,-1 0 1,-1 1 4,0 0-1,0 0 0,1 1 0,-1-1 0,0 1 1,-2 1-1,-1 2 58,-8 4 463,2 0 0,-1 1 1,2 1-1,-1 0 0,1 0 1,1 1-1,0 1 0,-8 14 1,7-8-253,0 0 0,2 0 0,0 1 0,2 0 0,-8 29 0,13-41-382,0 1 0,1-1 0,0 1 0,0 0-1,1-1 1,0 1 0,1 0 0,0 0 0,0-1 0,0 1-1,1-1 1,1 1 0,0-1 0,0 0 0,0 0 0,1 0 0,0 0-1,1-1 1,-1 0 0,1 0 0,1 0 0,0 0 0,0-1-1,0 0 1,0 0 0,1 0 0,0-1 0,15 8 0,-14-9-36,-1 0 0,1-1 0,0 0 0,0 0 0,1-1 0,-1 0 0,0-1 0,1 0 0,-1 0 0,1-1 0,-1 0 0,1 0 0,-1-1 0,1 0 0,-1-1 0,1 1 0,-1-2 0,0 1 0,0-1 0,0 0 0,8-5 0,-1-1-35,-1 0 0,0 0 0,-1-1-1,0-1 1,0 0 0,-1-1-1,-1 0 1,0-1 0,15-23 0,-15 20-6,-2 0 1,0-1-1,-1 0 1,0-1-1,7-27 1,-12 34-11,-1 0 0,-1 1 0,1-1 0,-2 0 0,1 0 0,-1 0 0,-1 0 0,0 0 0,-1 0 0,0 0 0,-4-10 0,2 7-37,-2 1 0,1-1 0,-2 2 0,0-1 0,0 1 0,-15-18 0,16 23 4,0 0 0,-1 0-1,1 1 1,-2 0 0,1 0 0,-1 1 0,0 0 0,0 0-1,0 0 1,-1 1 0,-10-3 0,-4 0-377,0 2 0,-1 1 0,0 1 0,-32-1 0,10 4-1940,-60 9 1,98-8 2090,0-1-495,0 1 0,-1 0 1,1 1-1,0-1 0,1 2 0,-1-1 1,0 1-1,-11 6 0,18-8 638,0-1 0,0 1 0,0-1 0,1 1 0,-1 0 0,0-1 0,0 1 0,1 0 0,-1 0 0,1-1 0,-1 1 1,1 0-1,-1 0 0,1 0 0,-1 0 0,1 0 0,0 0 0,0 0 0,-1-1 0,1 1 0,0 0 0,0 0 0,0 0 0,0 2 0,1 1-552,0 1 0,1-1 1,-1 1-1,1-1 0,4 6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10.6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27 968 4384,'-3'-4'351,"3"3"-280,0 0 1,-1 0-1,1 0 1,-1 0-1,0 0 0,1 1 1,-1-1-1,0 0 1,1 0-1,-1 1 1,0-1-1,0 0 1,0 1-1,0-1 1,1 0-1,-1 1 1,0 0-1,0-1 1,0 1-1,0-1 1,0 1-1,-2 0 0,3 0-18,0 0-1,0 0 1,0 0-1,-1 0 0,1 0 1,0 0-1,0 0 0,0 0 1,0 0-1,-1 0 1,1-1-1,0 1 0,0 0 1,0 0-1,0 0 0,-1 0 1,1 0-1,0 0 1,0 0-1,0 0 0,0 0 1,0-1-1,-1 1 0,1 0 1,0 0-1,0 0 0,0 0 1,0 0-1,0-1 1,0 1-1,0 0 0,0 0 1,0 0-1,0 0 0,0-1 1,0 1-1,-1 0 1,1 0-1,0 0 0,0-1 1,0 1-1,0 0 0,1 0 1,-1 0-1,0 0 1,0-1-1,0 1 0,0 0 1,0 0-1,0 0 0,0 0 1,0-1-1,0 1 0,0 0 1,0 0-1,1 0 1,-1 0-1,0 0 0,0-1 1,0 1-1,0 0 0,0 0 1,0 0-1,1 0 1,9-12 2705,-8 11-2691,60-63 3679,72-67-1274,-92 94-1743,-22 18-357,1 1 1,0 1 0,2 1-1,33-18 1,-55 33-362,0 1 0,-1 0 1,1-1-1,0 1 0,0 0 0,0-1 1,-1 1-1,1 0 0,0 0 0,0 0 1,0 0-1,0 0 0,-1 0 0,1 0 1,0 0-1,0 0 0,1 0 0,-1 1 5,-1-1 0,0 0 0,1 1-1,-1-1 1,1 0 0,-1 1 0,0-1 0,1 1-1,-1-1 1,0 1 0,1-1 0,-1 1 0,0-1-1,0 1 1,1-1 0,-1 1 0,0-1 0,0 1-1,0-1 1,0 2 0,1 3 101,-1 0-1,0 0 1,-1 0 0,-1 9 0,1-5-72,-16 209 883,16-201-795,1 0 0,1 0 1,0 0-1,1 0 0,1-1 1,1 1-1,7 23 0,-10-38-116,0 0 0,0 0 0,0 1 0,0-1 0,1 0 1,-1 0-1,0 0 0,1 0 0,0-1 0,-1 1 0,1 0 0,0-1 0,0 1 0,0-1 0,0 1 0,4 1 0,-3-2-2,0 0 1,1 0-1,-1 0 0,0-1 1,0 1-1,1-1 0,-1 0 1,0 0-1,0 0 0,1 0 1,3-2-1,3 0-2,-1-1 0,0 0-1,1 0 1,-1-1 0,-1-1 0,1 1-1,13-11 1,8-9 118,-2-2-1,40-45 0,-47 47-190,101-112-357,-88 94 268,40-63 0,-55 68 191,-16 28-92,1 0 0,1 1 1,0 0-1,0 0 1,10-12-1,-15 20 47,1 0 0,-1 0 0,0 0 0,1 0 0,-1 0 0,1 1 0,-1-1 0,1 0 0,-1 0 0,1 0 0,-1 1 0,1-1 0,-1 0 0,0 0 0,1 1 0,-1-1-1,0 0 1,1 1 0,-1-1 0,1 1 0,4 5 50,-1 0 0,1-1-1,1 0 1,-1 0 0,1 0-1,0-1 1,0 0 0,0 0-1,0 0 1,1-1 0,0 0-1,0 0 1,-1-1 0,2 1-1,10 1 1,24 2-42,0-2 1,0-2-1,47-2 1,-32-1-76,115-2 737,-165 3-671,-2 0-20,-1 0 0,1 0 0,-1 0 1,0-1-1,1 0 0,6-1 0,-28 8-65,-98 40 74,96-36 53,-1 0 0,2 2 0,-30 22 0,24-14-11,1 2 1,2 0 0,0 1-1,1 1 1,2 1-1,0 1 1,2 0-1,1 1 1,1 1-1,1 0 1,-9 31 0,20-52-35,0-1 0,1 1 1,0-1-1,0 1 1,1-1-1,0 9 0,0-13 14,0 0 0,0-1-1,0 1 1,0 0-1,1-1 1,-1 1 0,1-1-1,-1 1 1,1 0-1,0-1 1,0 1 0,-1-1-1,1 0 1,0 1-1,0-1 1,1 0 0,-1 1-1,0-1 1,0 0-1,0 0 1,1 0 0,-1 0-1,1 0 1,-1 0-1,1-1 1,-1 1 0,4 1-1,0-1 1,1-1 0,0 1 0,0-1 0,-1 0 0,1-1 1,0 1-1,0-1 0,-1 0 0,1 0 0,-1-1 0,1 0 0,5-2 0,1-1-126,-1-1 1,1 0-1,-1-1 0,15-11 1,-16 10 3,-2-1 0,1 1 0,-1-1 0,-1-1 1,13-19-1,25-57-448,-39 72 524,44-98-241,-43 92 303,-1-1 1,0 1-1,5-39 1,-11 56-21,0 0 0,0-1 0,-1 1 1,1 0-1,0 0 0,-1 0 1,0 0-1,-1-4 0,2 7 2,0 0-1,0-1 1,0 1-1,0 0 0,-1-1 1,1 1-1,0 0 1,0 0-1,0-1 1,0 1-1,-1 0 1,1 0-1,0-1 1,0 1-1,-1 0 0,1 0 1,0 0-1,0-1 1,-1 1-1,1 0 1,0 0-1,0 0 1,-1 0-1,1 0 1,0 0-1,-1 0 1,1 0-1,0-1 0,0 1 1,-1 0-1,0 1 22,0-1-1,1 1 0,-1 0 0,0-1 1,1 1-1,-1-1 0,0 1 1,1 0-1,-1 0 0,1-1 0,-1 1 1,1 0-1,-1 0 0,1 0 0,0 0 1,-1 1-1,-2 6 39,1 0 1,-1 1 0,2 0-1,-1-1 1,1 1-1,0 0 1,1 0 0,0 0-1,1 0 1,0-1-1,2 12 1,2 3 85,1 0 1,18 43 0,-20-56-128,1-1 0,-1 1 0,2-1 0,-1-1 0,1 1 0,1-1 0,-1 0 0,11 10 0,-14-15-9,1-1 0,-1 1 0,1 0 0,0-1 0,-1 0 0,1 0 0,0 0 0,1 0 0,-1-1-1,0 1 1,0-1 0,1 0 0,-1-1 0,0 1 0,1-1 0,-1 0 0,1 0 0,-1 0 0,0 0 0,1-1 0,-1 0 0,5-1 0,9-5-31,0 0 0,-1-2 0,0 0 0,0-1 1,-1-1-1,17-14 0,-2 3 33,-16 11-27,163-124-1040,-149 111 830,-2-2 0,0-1 0,44-60 0,-45 47 82,-1-2 0,20-49 0,31-94 140,-63 153 71,-2-1 0,-1 0 0,7-44 0,-16 76-63,-1 0 0,0 0 0,0 1 1,0-1-1,0 0 0,0 0 0,0 0 1,0 1-1,0-1 0,0 0 0,0 0 1,-1 0-1,1 1 0,0-1 0,0 0 1,-1 0-1,1 1 0,0-1 0,-1 0 1,1 1-1,-2-2 0,2 2-2,-1 0 1,0 0-1,1 0 1,-1-1-1,1 1 1,-1 1-1,0-1 1,1 0-1,-1 0 0,1 0 1,-1 0-1,0 0 1,1 0-1,-1 1 1,1-1-1,-1 0 1,1 1-1,-1-1 0,1 0 1,-1 1-1,1-1 1,-1 0-1,1 1 1,0-1-1,-1 1 0,1-1 1,-1 1-1,1-1 1,-1 1-1,-4 7 19,0 0 0,0 0 0,1 0 0,0 0 0,0 1 0,-3 12 0,2-6-5,-24 60 278,-51 97-1,42-102 370,-35 93-1,61-130-581,1 0 0,2 0 0,1 1 0,2 0 0,-3 48 0,9-73-82,0 1 1,0 0-1,1-1 1,0 0-1,1 1 1,0-1-1,0 0 1,7 16-1,-7-22 4,-1 0 0,0-1 1,1 1-1,-1-1 0,1 1 0,0-1 1,0 0-1,0 1 0,0-1 0,1 0 1,-1-1-1,0 1 0,1 0 0,-1 0 1,1-1-1,0 0 0,-1 1 0,1-1 1,0 0-1,0 0 0,0-1 0,0 1 1,0-1-1,0 1 0,0-1 0,0 0 1,0 0-1,0 0 0,0-1 0,0 1 1,5-2-1,-2 0-5,0 0 1,0 0-1,0-1 1,0 0 0,0 0-1,-1 0 1,1-1-1,-1 0 1,0 0-1,0 0 1,6-8-1,7-8-54,22-34 0,-13 17-113,97-102-135,-36 44-69,-84 89 387,-7 6 30,-9 8 91,5 0-103,0 0 0,1 1 0,0 0 0,1 0 1,-7 15-1,-15 52 385,14-29-34,2 1 0,-8 89-1,19-135-372,-1 0-1,1 1 1,0-1 0,0 1-1,0-1 1,1 1 0,-1-1-1,1 0 1,-1 1 0,1-1-1,0 0 1,0 1 0,0-1-1,2 4 1,-3-6-5,1 1 0,-1-1-1,1 1 1,0-1 0,-1 1-1,1-1 1,0 1 0,-1-1-1,1 0 1,0 1 0,-1-1 0,1 0-1,0 0 1,-1 1 0,1-1-1,0 0 1,0 0 0,-1 0 0,2 0-1,0 0-1,-1 0 1,1-1-1,0 1 0,-1-1 0,1 1 0,0-1 0,-1 1 0,1-1 1,-1 0-1,1 0 0,1-1 0,10-9-111,-1 0-1,0 0 1,-1-2-1,0 1 1,13-21-1,-6 8-144,15-16-68,2 0 0,2 2 0,49-40 0,-50 47 276,-19 17-48,0 0 1,1 1-1,0 0 1,1 2-1,28-14 1,-46 25 106,1 0 1,-1 1 0,0-1-1,0 1 1,0 0 0,1-1 0,-1 1-1,0 0 1,0 0 0,1 0 0,-1 0-1,0 0 1,1 0 0,-1 0 0,0 0-1,0 0 1,1 0 0,-1 1-1,0-1 1,0 1 0,1-1 0,-1 1-1,0-1 1,0 1 0,0 0 0,0-1-1,0 1 1,0 0 0,2 2-1,0 1 90,-1 0-1,1 1 1,-1-1-1,1 1 0,-1 0 1,1 6-1,8 14 216,1-1-248,-7-13-60,0-1-1,1 0 0,0 0 1,0 0-1,11 11 1,-14-18-23,-1-1 1,0 0 0,1 0 0,0 0 0,-1 0 0,1-1 0,0 1 0,0-1 0,0 0 0,0 1-1,0-1 1,0-1 0,0 1 0,1 0 0,-1-1 0,0 0 0,0 1 0,1-1 0,-1 0 0,0-1 0,0 1-1,0-1 1,1 1 0,3-3 0,8-1 13,0-1 0,-1-1-1,0-1 1,0 0 0,0 0 0,15-13-1,-22 15-147,0-1 0,0 0 0,-1 0 0,0 0 0,0-1 0,0 0 0,-1 0 0,0-1 0,0 0 0,-1 1 0,0-1 0,4-12 0,-7 17 107,0-1 0,-1 0 0,1 0 0,-1 1 0,1-1 0,-1 0 0,0 0 0,-1 0 0,1 1 0,-1-1 0,1 0 0,-1 0 0,0 1 0,-3-6 0,3 7 17,0 0-1,0 0 0,0 0 1,-1 0-1,1 0 0,-1 0 1,1 0-1,-1 1 0,0-1 1,0 0-1,0 1 0,0 0 1,0-1-1,0 1 0,0 0 1,0 0-1,0 0 0,-1 0 1,1 0-1,0 1 0,-1-1 1,1 1-1,-4-1 0,-1 1 60,1 1 0,0-1-1,0 1 1,0 0 0,-1 0 0,1 1-1,1 0 1,-1 0 0,0 0-1,0 1 1,1 0 0,-1 0 0,1 0-1,0 1 1,0 0 0,0 0-1,1 0 1,-1 0 0,1 1 0,-7 9-1,3-2 60,-1 1-1,2 0 1,0 0-1,0 1 1,1 0-1,1 0 1,-6 25-1,6-15-27,1 0-1,1 1 0,0 29 1,3-41-28,0 1 0,2 0 0,0-1 0,0 1 0,1-1 1,1 0-1,7 18 0,-10-28-27,1 1 1,-1-1 0,1 1-1,0-1 1,0 0 0,0 0-1,1 0 1,-1 0 0,1 0-1,0-1 1,0 1 0,0-1-1,0 0 1,0 0 0,0 0-1,0 0 1,1 0 0,-1-1-1,1 1 1,0-1 0,-1 0-1,1 0 1,0 0 0,-1-1-1,1 1 1,0-1 0,6 0-1,0-2-8,1 1 0,-1-2 0,1 1 0,-1-1-1,0-1 1,0 0 0,-1 0 0,1-1 0,-1 0-1,12-10 1,5-4-78,-1-1 0,24-27 0,17-24-118,74-102-1,-91 99-16,-49 73 198,1 1 0,-1-1 1,0 1-1,1-1 0,-1 0 0,0 1 0,1-1 0,-1 1 0,1 0 0,-1-1 0,1 1 0,-1-1 0,1 1 0,0 0 0,-1-1 0,1 1 0,-1 0 0,1 0 0,1-1 0,-2 1 6,0 1 0,1-1 0,-1 0 0,0 1 0,0-1 1,1 0-1,-1 1 0,0-1 0,0 0 0,0 1 0,1-1 1,-1 0-1,0 1 0,0-1 0,0 1 0,0-1 0,0 0 1,0 1-1,0-1 0,0 1 0,0-1 0,0 0 0,0 1 1,-4 34 128,3-31-135,-7 43 79,-6 40 185,-29 99 0,36-166-225,-10 22 0,14-36-1,0 1 1,-1 0 0,0-1 0,0 0-1,-1 0 1,-5 6 0,9-11-25,1-1 0,0 0 0,0 0 1,-1 0-1,1 1 0,0-1 0,0 0 0,-1 0 1,1 0-1,0 1 0,0-1 0,-1 0 0,1 0 0,0 0 1,-1 0-1,1 0 0,0 0 0,-1 0 0,1 0 1,0 0-1,-1 0 0,1 0 0,0 0 0,-1 0 1,1 0-1,0 0 0,-1 0 0,1 0 0,0 0 1,0 0-1,-1-1 0,-6-8 113,2-13-48,5 18-76,0 0-1,0 0 0,0 0 0,0 0 0,1 0 0,-1 0 0,1 0 1,0 0-1,0 0 0,1 0 0,-1 1 0,1-1 0,0 0 0,-1 1 0,2-1 1,-1 1-1,0-1 0,1 1 0,0 0 0,-1 0 0,1 1 0,0-1 0,1 0 1,2-1-1,0 0-8,0 1-1,-1 0 1,1 1 0,0-1 0,1 1-1,-1 0 1,0 1 0,1 0 0,-1 0 0,0 0-1,1 1 1,-1-1 0,1 2 0,8 0-1,111 19-4172,62 18-13492,-141-27 13665,-10-7 1750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13.4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217 51 10208,'-15'-11'3776,"12"16"-2912,-2-5 863,0 0-1343,-3 3 1536,-2-3-1088,-3 3 832,-13-3-960,0 0-448,-9-3-192,4 0-2528,5-5 1344,13-28-9343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18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24 1984,'0'-5'11669,"0"4"-11609,0 0 0,0-1 0,-1 1 0,1 0 0,0-1 0,-1 1 0,1 0 0,-1 0-1,1 0 1,-1-1 0,0 1 0,-1-1 0,2 1 52,-3 2-90,1 0 0,0 0 0,0 1 0,0-1 0,1 1 0,-1-1 0,0 1 0,-3 3 0,3-2 9,-5 5 28,0 0 1,1 1-1,0 0 1,0 0-1,1 1 1,0-1-1,1 1 0,0 0 1,-3 12-1,-3 16 142,-6 45 0,14-70-141,-57 338 996,46-259-918,11-82-118,0 0 0,-1 0 0,0 0 0,0 0 0,-7 12 0,-3 9 84,-4 29 59,13-42 69,-2-7 244,7-12-78,7-2-200,42-30-6,-19 20-259,-1 1 0,1 1-1,1 2 1,48-8 0,-24 9 14,1 3-1,110 3 1,-143 3 147,-15-1-113,0 0 1,0 1-1,0 0 0,14 4 0,-21-4 94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47.5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326 32 2912,'1'-1'92,"-1"0"-1,0 1 1,1-1-1,-1 1 1,0-1 0,1 1-1,-1-1 1,1 1-1,-1-1 1,0 1-1,1 0 1,-1-1 0,1 1-1,0-1 1,-1 1-1,2-1 1,3-3 2216,-5 4-2115,1-1-1,-1 1 0,0-1 1,1 1-1,-1-1 0,0 1 1,0-1-1,0 1 0,1-1 1,-1 1-1,0-1 0,0 1 1,0-1-1,0 1 0,0-1 1,0 0-1,0 1 0,-3-10 3697,-3 21-2688,1-1-1106,-10 15 456,-1-1 1,-2 0-1,-38 39 1,40-47-373,-1-1 0,0-1 0,-1-1 0,-1 0 0,-33 16-1,47-26-309,0-1 0,0 0 1,0 0-1,-1-1 0,-6 2 0,10-3-67,1 0 0,-1 1 0,1-1 0,-1 0 0,1 0 0,-1-1 0,0 1 0,1 0 0,-1 0 0,1-1 1,-1 1-1,1-1 0,-1 1 0,1-1 0,0 0 0,-1 0 0,1 1 0,0-1 0,0 0 0,-1 0 0,1 0 0,0 0 1,-2-3-1,-7-18-2314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49.2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326 180 4736,'0'-58'3557,"0"58"-3528,0 0-1,0 0 1,0 1 0,-1-1-1,1 0 1,0 0-1,0 0 1,0 0 0,0 0-1,0 0 1,0 0-1,0 0 1,0 0 0,0 0-1,0 0 1,-1 0-1,1 0 1,0 0 0,0 0-1,0 0 1,0 0-1,0 0 1,0 0 0,0 0-1,0 0 1,-1 0-1,1 0 1,0 0 0,0 0-1,0 0 1,0 0 0,0 0-1,0 0 1,0 0-1,0 0 1,0 0 0,-1 0-1,1 0 1,0 0-1,0 0 1,0 0 0,0 0-1,0 0 1,0-1-1,0 1 1,0 0 0,0 0-1,0 0 1,0 0-1,0 0 1,0 0 0,0 0-1,0 0 1,0 0-1,-1-1 1,1 1 0,0 0-1,0 0 1,0 0 0,0 0-1,0 0 1,0 0-1,0 0 1,1 0 0,-1-1-1,0 1 1,-6 9 742,-44 113 1560,-5 14-678,31-89-830,-5 10-315,2 1 0,-19 66-1,-20 91 37,52-168 374,10-40-419,4-18-81,2-2-461,0 0 1,2 0-1,-1 1 1,2 0-1,0 0 0,0 0 1,1 0-1,0 1 0,1 0 1,0 0-1,1 1 0,0-1 1,1 2-1,0-1 1,0 2-1,17-13 0,-12 11-58,0 0 0,0 2 0,1 0 0,0 0 0,0 1 1,1 1-1,0 1 0,0 0 0,0 1 0,1 1 0,0 1 0,27-2 0,-40 4 68,1 1 0,-1-1 0,1 0 0,-1 1 0,1 0 0,-1 0 0,1 1 0,-1-1 0,0 1 0,0 0 0,1 0 0,-1 0 0,-1 1 0,8 5 1,-8-6 27,0 1 0,-1 0 1,0 0-1,1 0 1,-1 0-1,0 1 1,0-1-1,-1 1 1,1-1-1,-1 1 1,1-1-1,-1 1 1,0 0-1,-1 0 0,1 0 1,-1-1-1,1 7 1,-2 0 65,0-1 0,0 0 0,-1 0 0,0 0 0,-1 0 0,0 0 0,0 0 0,-1 0 0,0-1 0,-1 0 0,0 0 0,0 0 0,0 0 0,-1-1 0,0 0 0,-11 9 0,0-1 92,0-1 1,-1 0-1,0-2 0,-1 0 1,-36 16-1,44-23-49,0 0 0,0-1-1,-1 0 1,0-1 0,-21 3 0,26-6-64,0 0 1,-1 0 0,1 0 0,-1-1 0,1 0 0,0 0 0,0-1-1,0 0 1,-1 0 0,-9-6 0,15 7-79,1 0-1,-1 0 1,0 0-1,0-1 1,1 1-1,-1 0 1,1-1-1,-1 1 1,1-1-1,0 0 1,-1 0 0,1 1-1,0-1 1,0 0-1,0 0 1,1 0-1,-1 0 1,0 0-1,0-4 1,1 5 20,0 0 0,0 0 0,0 0 0,0 0 0,0-1 0,0 1 0,0 0 0,0 0 0,1 0 0,-1 0 0,0 0 0,1 0 0,-1 0 0,1 0 0,-1 0 0,1 0 0,-1 0 0,1 0 0,0 0-1,-1 1 1,1-1 0,0 0 0,0 0 0,0 1 0,0-1 0,0 0 0,0 1 0,0-1 0,0 1 0,0-1 0,0 1 0,0 0 0,0-1 0,0 1 0,0 0 0,0 0 0,0 0 0,2 0 0,1 0-9,-1 0 0,0 0-1,1 0 1,-1 1 0,0-1 0,1 1-1,-1 0 1,0 0 0,0 0 0,0 1-1,4 1 1,33 24-109,-18-13 87,-12-8 88,0 0-1,1-1 1,0-1 0,-1 0-1,2 0 1,-1-1 0,0 0-1,1-1 1,-1-1 0,1 0-1,0 0 1,12-2 0,-15 1 0,0-1 0,0-1 0,0 1 1,0-1-1,0-1 0,0 0 0,-1 0 1,1-1-1,-1 0 0,0 0 0,0-1 1,0 0-1,-1-1 0,0 1 1,11-12-1,13-21 156,50-80-1,13-17-519,-90 130 127,-3 4-203,-1 9 277,0-8 127,-15 104 287,8-60-289,1 1 0,1 77 0,5-117 87,0 0 1,1 0-1,0 0 1,2 9-1,-2-13-66,-1 0 0,0-1 0,0 1 0,1 0 0,-1-1 0,0 1 0,1 0 0,-1 0 0,1-1 0,-1 1 0,1-1 0,-1 1 0,1 0 0,-1-1 0,1 1 0,0-1 0,-1 0 0,1 1 0,0-1 0,-1 1 0,1-1 0,0 0 0,0 0 0,-1 1 0,1-1 0,0 0 0,0 0 0,-1 0 0,1 0 0,0 0 1,0 0-1,0 0 0,-1 0 0,1 0 0,0 0 0,0 0 0,-1 0 0,1-1 0,1 1 0,2-2 4,-1-1 0,1 1 0,0 0 0,-1-1 1,0 0-1,1 0 0,-1 0 0,0 0 0,-1-1 1,4-4-1,195-222-208,-200 228 154,1 0 0,0 0 0,1 0 0,-1 1 0,0-1 0,0 0 0,4-1 0,-5 19-260,-15 47 256,9-44 13,1-1 0,-3 28 0,7-39 24,0-1 0,0 0 1,0 0-1,1 0 0,0 0 0,0 0 0,0 0 1,1 0-1,0-1 0,0 1 0,6 10 1,-6-13 4,0-1-1,0 0 1,0 0 0,0 1 0,1-1 0,-1 0-1,1-1 1,-1 1 0,1 0 0,-1-1 0,1 0-1,0 1 1,0-1 0,0 0 0,0 0 0,0-1-1,0 1 1,0-1 0,0 1 0,0-1 0,0 0-1,5 0 1,0-1 5,0 0-1,0 0 1,0 0-1,0-1 1,-1 0-1,1-1 1,12-5-1,-8 1 25,0-1 1,0 0-1,-1 0 0,0-1 1,-1-1-1,0 0 0,10-13 1,6-10 53,24-40 0,278-499-7,-214 361-241,-112 209 129,7-16-97,-8 17 116,-1 1-1,0-1 1,1 1-1,-1 0 1,0-1-1,0 1 1,0-1-1,1 1 1,-1-1-1,0 1 1,0-1-1,0 1 1,0-1-1,0 0 1,0 1-1,0-1 1,0 1-1,0-1 1,0 1-1,0-1 1,0 1 0,-1-1-1,1 1 1,0-1-1,-1 1-5,1 0 0,-1 0-1,0 1 1,1-1 0,-1 0 0,1 1 0,-1-1 0,1 1-1,-1-1 1,1 0 0,-1 1 0,1-1 0,0 1-1,-1 0 1,1-1 0,0 1 0,-1-1 0,1 2-1,-15 22-91,1 1-1,2 0 1,-18 51-1,15-36 107,-14 34 142,-34 92 132,45-111-183,-13 60 1,-24 265-728,50-340-2437,-5-62-5909,1-21 4816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49.6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 53 5632,'-49'-25'2112,"31"17"-1664,-8-3-96,18 8 1920,3 3-1312,5-5 864,13 5-1056,13 0 352,15 0-640,6 0-128,27 0-225,41 0 129,12 5-160,-4 3-1503,-13-2 735,-9 7-5696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8:58.5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236 67 640,'4'-5'307,"0"1"0,1 0 0,-1 0 0,1 1 1,0-1-1,1 1 0,-1 0 0,0 1 0,1-1 0,-1 1 0,8-1 0,12-7 2642,-9-2 2914,-25 9-3955,0 2-1464,1 1 1,0 0-1,-1 0 0,1 1 1,-1 0-1,1 0 1,0 1-1,-11 3 0,3 1 111,-1 0 0,-29 16 0,36-15-410,0 0 1,0 1 0,1 0 0,0 0 0,1 1-1,0 0 1,0 0 0,1 1 0,0 0 0,0 1-1,1-1 1,-4 13 0,-1 4-29,1-1 0,1 1 0,2 1 0,-5 30 0,9-40-111,-1-2-2,-1 34 0,5-46 21,0 0 0,1 0 0,-1 0-1,1 1 1,-1-1 0,1 0-1,1 0 1,-1 0 0,0 0-1,1 0 1,0 0 0,4 6 0,-5-9-10,-1 0 0,1 0 0,0 0 0,0 0 0,0 0 0,1 0 0,-1 0 0,0 0 0,0-1 0,0 1 0,1 0 1,-1-1-1,0 1 0,1-1 0,-1 1 0,0-1 0,1 0 0,2 1 0,-2-1-3,1 0 0,0-1 0,0 1 0,0 0 0,0-1-1,0 0 1,-1 0 0,6-2 0,0-1-57,0 0 0,-1 0 0,1-1 0,-1-1-1,9-8 1,18-22-189,-1-2-1,48-74 1,-46 63 169,-18 24 78,16-20 175,40-74 1,-72 113 70,-4 7 60,-7 9 31,2 5-247,1 0 1,1 1-1,0 0 1,2 0-1,-1 1 1,2-1-1,0 1 1,1 0-1,1 0 1,0 0-1,1 0 1,1-1-1,1 1 1,0 0-1,1 0 1,9 25 0,-11-37-62,1-1-1,0 1 1,1-1 0,-1 0 0,1 0 0,-1 1 0,1-2 0,6 7 0,-8-9-35,1 1-1,-1-1 1,1 0-1,0 0 1,-1 0-1,1 0 1,0 0-1,0 0 1,-1 0-1,1-1 1,0 1-1,0-1 1,0 1-1,0-1 0,0 0 1,0 1-1,0-1 1,0 0-1,0-1 1,0 1-1,0 0 1,0 0-1,3-2 1,0 0-12,0 0 0,0-1 0,0 0 0,0 0 0,-1 0 0,0 0 0,1-1 0,-1 1 0,0-1 0,5-7 0,4-6-113,15-26-1,-19 28 70,8-13-152,14-22 117,61-77 1,-91 126 68,-1 0 1,1 0 0,0 0 0,0 0 0,0 1 0,0-1 0,0 0 0,0 0 0,0 1 0,0-1 0,2 0-1,-3 1 13,0 0 0,1 0 0,-1 0 0,1 0 0,-1 0 0,0 0 0,1 0 0,-1 0 0,0 0 0,1 0 0,-1 0 0,1 0 0,-1 0 0,0 1 0,1-1 0,-1 0 0,0 0 0,1 0 0,-1 0 0,0 1 0,0-1 0,1 0 0,-1 0 0,1 1 0,0 2 17,1-1 1,-1 1-1,0 0 0,1 0 1,-1 0-1,0 0 0,0 3 1,-1-6-15,6 22 111,1-1 1,2 1-1,0-2 0,0 1 1,2-1-1,14 20 1,-19-32-92,1 1 0,0-1 0,0-1 0,0 1 1,1-1-1,0 0 0,0-1 0,1 0 0,0 0 0,0-1 0,0 0 0,0-1 0,1 0 1,0 0-1,14 3 0,-18-6 6,0 0 0,1-1 1,-1 1-1,0-1 0,1-1 1,-1 1-1,0-1 0,0 0 1,1 0-1,-1-1 0,10-4 1,-8 3 5,0-1 0,-1-1 0,0 1 0,1-1 0,-1-1 1,-1 1-1,11-12 0,-4 1-115,0-1 1,-1 0-1,-1-1 0,0 0 1,-2-1-1,10-25 0,-15 31-11,0-1 0,0 0 0,-2 0 0,0 0 0,0 0 0,-1-26 1,-1 39 88,0 1 1,0-1 0,0 0 0,0 0 0,0 0 0,0 0-1,0 0 1,0 0 0,0 0 0,0 1 0,-1-1 0,1 0 0,0 0-1,0 0 1,-1 0 0,1 1 0,-1-1 0,1 0 0,-1 0 0,1 1-1,-1-1 1,1 0 0,-1 1 0,0-1 0,1 0 0,-1 1 0,0-1-1,0 1 1,1-1 0,-1 1 0,0 0 0,0-1 0,0 1-1,1 0 1,-1-1 0,0 1 0,0 0 0,-1 0 0,0 0 16,0 0 1,1 1-1,-1-1 1,0 1-1,1-1 1,-1 1-1,0 0 1,1-1-1,-1 1 1,1 0-1,0 0 0,-1 0 1,1 0-1,0 0 1,-1 1-1,1-1 1,0 0-1,-2 3 1,0 2 61,0 0 0,0 1 0,0-1 0,1 1 0,0-1 0,0 1 1,1 0-1,-2 12 0,2-2 103,1 0 0,2 25 0,0-24-42,1 0 0,0-1 0,2 1-1,10 28 1,-12-37-109,1-1 0,0 0 0,1 0 0,-1-1 0,1 1 0,1-1 0,0 0 0,0 0 0,0-1 0,1 1 0,9 6 0,-11-10-154,0 0 0,1-1 0,-1 1 0,1-1 0,-1 0 0,1 0-1,0-1 1,0 0 0,0 0 0,0 0 0,7-1 0,7 0-1278,39-7 0,-54 6 1228,146-35-9187,-143 34 8899,68-18-7289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0.8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114 180 4064,'0'-2'118,"1"1"1,-1-1-1,0 1 0,0-1 1,1 1-1,-1-1 0,0 0 0,-1 1 1,1-1-1,0 1 0,0-1 1,-1 1-1,1-1 0,-1 1 1,1-1-1,-2-2 0,-2-5 292,4 6 475,0 0 1,0 0-1,0 0 0,1 0 1,-1 0-1,1 0 0,-1 0 1,1 0-1,2-5 0,2 25 2315,-3 23-2208,-2 0 0,-2 0 0,-8 45 0,2-19-427,-9 50 134,0-6-22,16-106-654,-46 356 1240,41-326-1098,4-19-45,-8 28 0,12-47-158,14-48-337,2 0 0,34-65 0,-39 93 300,23-38-228,-32 57 280,0-1 0,1 1 1,-1 0-1,1 0 0,0 0 1,0 1-1,11-8 0,-14 11 27,0 0-1,0 0 1,0 0-1,-1 0 1,2 0 0,-1 0-1,0 1 1,0-1-1,0 0 1,0 1-1,0 0 1,1 0-1,-1-1 1,0 1 0,0 1-1,0-1 1,0 0-1,1 0 1,-1 1-1,0-1 1,0 1-1,0 0 1,0 0 0,0 0-1,0 0 1,0 0-1,0 0 1,0 0-1,-1 0 1,1 1-1,0-1 1,2 4 0,-1-1 59,1 1 1,-2-1-1,1 1 1,0-1-1,-1 1 1,0 0-1,0 0 1,-1 0-1,1 0 1,-1 0-1,0 1 1,0 7-1,0 2 50,0 0-1,-2 0 0,-2 20 0,-2-13 57,-1 0 0,0 0 0,-2 0 0,-1 0 0,-21 38 0,26-53-114,0 0 0,-1-1-1,0 0 1,0 0 0,0 0 0,-1 0 0,1-1 0,-11 7 0,13-9-73,0-1-1,-1 0 0,1 0 0,-1 0 1,1 0-1,-1-1 0,0 0 0,0 0 1,0 0-1,0 0 0,0 0 0,0-1 1,0 1-1,0-1 0,0 0 0,0-1 1,0 1-1,-5-2 0,-1-2-294,15 2-44,-2 2 333,0 0-1,0 0 1,1 0 0,-1 1-1,6 1 1,7 1-2,0 0 1,1-1-1,-1-1 0,1-1 0,24-1 1,-23 0-66,26-1 184,-1-2 0,81-18 0,-103 17-103,0-1 1,0-1-1,-1-2 1,0 1-1,0-2 1,-1-1-1,31-22 1,-38 22-90,0 0 0,-1-1 1,0-1-1,-1 1 0,-1-1 1,0-1-1,0 0 0,-2 0 1,0-1-1,0 0 0,8-31 1,-13 38 55,0 0 0,-1 0 0,1-11 1,-2 17 35,0 1-1,0-1 1,0 0 0,0 0 0,0 1 0,0-1-1,-1 0 1,1 1 0,0-1 0,-1 1 0,1-1 0,-1 0-1,0 1 1,0-1 0,1 1 0,-1-1 0,0 1-1,0 0 1,0-1 0,0 1 0,-1 0 0,-1-2 0,3 3 4,-1 0 1,0-1-1,0 1 1,0 0-1,1 0 1,-1 0-1,0 0 1,0 0-1,0 0 1,1 0-1,-1 0 1,0 0-1,0 0 1,1 1-1,-1-1 0,0 0 1,0 0-1,0 1 1,1-1-1,-1 0 1,0 1-1,1-1 1,-1 1-1,0-1 1,1 1-1,-1-1 1,1 1-1,-1 0 1,1-1-1,-1 1 1,0 1-1,-14 23 25,8-10 23,1 0 0,0 0 0,1 1 0,1 0 0,1 0 0,0 0 0,-2 29 0,5-36-22,1-1 1,-1 1-1,1 0 0,1-1 1,-1 0-1,2 1 0,-1-1 1,1 0-1,0 0 1,1 0-1,0 0 0,0-1 1,0 1-1,1-1 0,0 0 1,11 10-1,-13-14 16,0-1 0,0 1 0,1-1 0,-1 1-1,1-1 1,0 0 0,-1-1 0,1 1 0,0-1 0,0 1-1,0-1 1,1 0 0,-1-1 0,0 1 0,0-1 0,0 0-1,0 0 1,6 0 0,1-2 17,0 0-1,0 0 1,0-1 0,0 0 0,19-10-1,-1-1-87,-2-2 1,0-1-1,0-1 0,-2-1 0,31-30 0,105-123-539,-122 122 373,-1-2 1,-3-1 0,-2-2-1,-2-1 1,38-102 0,-66 153 117,-2 3 34,0 0 0,0 0-1,-1 0 1,1 0 0,0 0 0,-1 0-1,1 0 1,-1 0 0,1 0 0,-1-1-1,0-3 1,-5 13 73,-20 49 121,-20 50 264,20-31-318,3 2 1,3 0 0,-14 122-1,31-173-44,1 39 0,1-59-14,0 1 0,1 0 0,0 0 0,1 0 0,-1-1 0,1 1 0,1-1 0,-1 1 0,1-1 0,7 11 0,-10-16-27,1 1 0,0-1-1,0 0 1,0 0 0,0 0 0,0 0-1,1 0 1,-1 0 0,0 0-1,0 0 1,1 0 0,-1-1 0,0 1-1,1-1 1,-1 1 0,1-1 0,-1 1-1,1-1 1,-1 0 0,1 1-1,-1-1 1,1 0 0,-1 0 0,1 0-1,-1 0 1,1-1 0,-1 1 0,1 0-1,-1-1 1,1 1 0,-1-1-1,0 1 1,1-1 0,-1 0 0,0 1-1,1-1 1,0-1 0,5-3-20,0-1 0,-1 1 0,0-1 1,0 0-1,9-13 0,71-112-686,-17 22 343,-35 62 243,77-115-185,-79 110 305,31-67 0,-11 0 114,46-165-1,-94 264 12,-4 14 22,-4 14 18,-4 14 5,2 1 0,-6 29-1,-2 8 214,-43 109 330,-4 8-313,-20 141-14,69-272-192,2 1 1,2-1 0,-3 69 0,11-107-151,0 0-1,1 0 0,0-1 0,0 1 0,3 10 0,-3-16-41,0 0-1,0 0 1,0 1-1,0-1 1,0 0-1,0 0 1,0 0-1,1 0 1,-1-1-1,1 1 1,0 0-1,-1-1 1,1 1-1,0-1 1,0 1-1,0-1 1,0 0-1,0 0 1,0 0-1,0 0 1,5 1-1,1 0-39,0-1 0,0 0-1,0-1 1,1 1-1,-1-2 1,0 1-1,1-1 1,-1 0-1,13-5 1,-6 2-84,0-1 0,-1 0 0,0-2 1,19-10-1,-21 9 67,0-1 0,-1-1 1,0 1-1,0-2 0,-1 1 0,-1-1 1,0-1-1,0 0 0,-2 0 0,13-25 1,-11 17 11,0 0 0,-2-1 0,0 0 0,-1-1 0,-1 1 0,2-35 0,-6 48 12,1-22-35,-2 28 55,0 0 1,-1 1-1,1-1 0,0 0 0,-1 0 0,1 0 0,-1 0 0,1 1 0,-1-1 0,0 0 0,-1-3 0,2 5 3,-1 0-1,1 0 0,0-1 1,0 1-1,0 0 1,-1 0-1,1 0 1,0-1-1,0 1 1,0 0-1,-1 0 0,1 0 1,0 0-1,-1-1 1,1 1-1,0 0 1,0 0-1,-1 0 0,1 0 1,0 0-1,-1 0 1,1 0-1,0 0 1,0 0-1,-1 0 1,1 0-1,0 0 0,-1 0 1,1 0-1,0 0 1,-1 0-1,-7 9 38,-1 13 86,1 2-109,2 1 1,0 0-1,2 0 0,1 1 0,1-1 1,1 38-1,1-61-5,0 1 0,0-1 1,1 0-1,-1 1 0,1-1 1,-1 0-1,1 0 0,0 0 0,0 0 1,0 0-1,0 0 0,0 0 1,0 0-1,1 0 0,-1 0 1,1 0-1,-1-1 0,1 1 0,-1 0 1,1-1-1,0 0 0,0 1 1,0-1-1,0 0 0,0 0 0,0 0 1,0 0-1,0 0 0,0-1 1,1 1-1,-1-1 0,0 1 1,0-1-1,1 0 0,-1 0 0,0 0 1,1 0-1,-1 0 0,0-1 1,0 1-1,1 0 0,2-2 0,72-26-42,-58 20-8,0 1 0,0 1 0,0 0 0,1 1 0,30-2 1,-30 6 134,0 1 1,0 2 0,0 0 0,0 1 0,0 0 0,-1 2 0,0 0 0,0 2 0,0 0 0,0 1 0,32 20 0,-17-8 192,72 31 0,-92-46-465,1 0-1,0-1 0,0-1 0,0 0 1,0-1-1,1 0 0,-1-1 0,20-2 0,-6-1-700,52-6-2765,-68 7 2099,0-2 1,-1 0-1,0-1 0,15-5 1,-24 8 991,0-1-1,0 0 1,0 1-1,0-1 1,0 0 0,3-4-1,0-2-2881,-4 6 2575,-1 0 0,2-5 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1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 9 8896,'-79'-8'3296,"66"16"-2560,3-5-224,10 5 2336,10 0-1665,11 1 1793,27-1-1728,19 0 416,11 3-960,6-8-416,21-3-192,27-3-1600,-1 3 832,-8 0-5695,-9 0 3519,9 3-4704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3.5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1162 5312,'-4'-2'3065,"14"0"-1240,-1 0-1309,-1 0 0,0-1-1,0 0 1,-1 0 0,1-1-1,10-6 1,43-35 872,-39 26-988,-1-1 0,36-44 1,28-54 487,28-32 94,-17 45-724,42-51-52,-112 124-180,54-74 1362,-114 157-252,-28 46-502,44-59-511,1 1 0,-18 63 1,-11 88 333,38-151-222,2 0-1,-2 71 1,8-105-199,0-1 0,0 1 0,1 0 0,0 0 0,0 0 0,0 0 0,2 4 0,-2-7-13,0 0 0,-1-1 1,1 1-1,0-1 1,0 1-1,0-1 1,0 0-1,1 1 0,-1-1 1,0 0-1,0 0 1,1 0-1,-1 0 1,1 0-1,-1 0 1,1 0-1,-1 0 0,1 0 1,0-1-1,-1 1 1,1-1-1,3 1 1,1-1 5,0 0 1,1-1 0,-1 1 0,1-2-1,-1 1 1,0-1 0,0 1 0,1-2 0,-1 1-1,-1-1 1,11-6 0,5-3 10,-1 0 0,0-2 0,-1-1 0,-1 0 0,22-24 0,74-97 46,-94 110-119,20-25 119,-3-2-1,-2-1 0,-2-2 1,-3-1-1,37-97 0,-13-14-304,-46 139 206,-2-1 0,-1 0-1,2-56 1,-7 86 16,-2-20 347,-2 12-104,4 8-238,0 0 1,0-1-1,-1 1 1,1 0-1,0 0 1,0 0 0,-1 0-1,1 0 1,0 0-1,0 0 1,-1 0-1,1 0 1,0 0-1,0 0 1,-1 0-1,1 0 1,0 0-1,0 0 1,-1 0-1,1 1 1,0-1-1,0 0 1,0 0-1,-1 0 1,1 0 0,0 0-1,0 1 1,0-1-1,-1 0 1,1 0-1,0 0 1,0 1-1,-3 2 38,1 0-1,0 0 0,1 0 1,-1 1-1,0-1 0,1 1 1,0-1-1,0 1 0,0 0 0,-1 3 1,1-3-6,-23 100 461,-30 104 320,-12 28-145,40-135-350,-52 133 0,12-74-102,68-165-401,1 1-1,0 0 0,0 0 1,5-6-1,8-10-171,2-10-196,18-40 0,-20 37 194,22-34 0,-27 50 278,-7 9 33,1 0-1,1 0 1,-1 1 0,1-1 0,1 1 0,-1 1 0,11-9 0,-17 14 41,1 1 1,0-1-1,0 1 1,-1 0-1,1-1 1,0 1 0,0 0-1,0 0 1,-1-1-1,1 1 1,0 0-1,0 0 1,0 0 0,0 0-1,-1 0 1,1 0-1,0 0 1,0 0-1,0 1 1,0-1 0,-1 0-1,1 0 1,0 1-1,0-1 1,-1 0-1,1 1 1,0-1 0,0 1-1,-1-1 1,1 1-1,-1-1 1,1 1-1,0 0 1,-1-1 0,1 1-1,0 1 1,2 2 29,-1 1 0,1-1 0,-1 1 0,0-1 1,1 6-1,4 16 244,7 41 0,-11-46-142,1-1 1,1 0-1,0 0 0,12 25 0,-16-42-124,1 0 0,0 0 0,0-1 0,0 1 0,0 0 0,0-1 0,1 1 0,-1-1 0,1 0 0,0 1 0,-1-1 0,1-1 0,0 1 0,0 0 0,0-1 0,1 1 0,-1-1 1,0 0-1,0 0 0,1-1 0,-1 1 0,0 0 0,6-1 0,3 0 23,0 0 0,-1-1 1,1-1-1,0 0 0,18-5 0,-9 1-59,0-1-1,-1 0 0,0-2 0,0 0 0,-1-2 0,0 0 1,-1-1-1,18-15 0,26-29-340,68-84 0,-110 118 555,-2-2-1,27-46 1,-44 69-183,-1 1 1,1-1 0,-1 0-1,0 1 1,1-1 0,-1 0-1,0 0 1,0 1-1,0-1 1,1 0 0,-1 0-1,0 0 1,0 1 0,0-1-1,0 0 1,0 0-1,-1 0 1,1 0 0,0-1-1,-1 2-6,1 0-1,0 0 0,-1-1 0,1 1 0,0 0 1,-1 0-1,1 0 0,0-1 0,-1 1 1,1 0-1,0 0 0,-1 0 0,1 0 0,-1 0 1,1 0-1,0 0 0,-1 0 0,1 0 0,-1 0 1,1 0-1,0 0 0,-1 0 0,1 0 1,0 0-1,-1 0 0,1 1 0,-1-1 0,1 0 1,0 0-1,-1 0 0,1 1 0,0-1 1,-1 0-1,1 0 0,0 1 0,0-1 0,-1 0 1,1 1-1,-7 5 12,1 1 0,0-1 0,0 1 0,1 0 0,0 1 0,0-1 0,-6 16 0,-1 0 25,-123 171 654,54-83-298,76-105-366,0 2 0,1-1-1,-6 13 1,10-18-20,-1-1 0,1 0-1,0 1 1,-1-1 0,1 0 0,0 1-1,0-1 1,0 1 0,0-1 0,0 1-1,0-1 1,1 3 0,-1-3 0,0-1 1,1 1-1,-1-1 1,0 1 0,1 0-1,-1-1 1,1 1-1,-1-1 1,1 1-1,-1-1 1,1 1-1,0-1 1,-1 1-1,1-1 1,0 0-1,-1 1 1,1-1 0,0 0-1,-1 0 1,1 1-1,0-1 1,0 0-1,-1 0 1,1 0-1,0 0 1,0 0-1,4 0-12,-1 0 0,0 0 0,0-1 0,1 0 0,-1 0-1,0 0 1,0 0 0,0-1 0,0 1 0,0-1-1,0 0 1,0 0 0,-1-1 0,1 1 0,3-4 0,3-2-90,-1-1 0,0 0 1,-1 0-1,8-12 1,-1-2-75,-1-1 0,19-47 0,-11 24 42,-5 8-40,-10 24 93,-1 0 0,2 0 1,0 0-1,11-14 0,-11 22-112,-7 7 185,-1 0 0,0 0 0,0 0 1,0 1-1,0-1 0,1 0 0,-1 0 0,0 0 0,0 0 1,0 0-1,0 0 0,0 0 0,1 0 0,-1 0 0,0 0 1,0 0-1,0 0 0,0 1 0,0-1 0,1 0 0,-1 0 1,0 0-1,0 0 0,0 0 0,0 0 0,0 1 0,0-1 1,0 0-1,0 0 0,0 0 0,0 0 0,0 1 0,1 19 0,-4 40 420,7 117 0,-3-171-395,-1-1-1,1 1 1,0-1 0,1 1 0,-1-1 0,1 1 0,0-1-1,1 0 1,-1 0 0,6 7 0,-6-10-19,0 0 1,0 0 0,0 0-1,0 0 1,0-1-1,1 1 1,-1-1-1,1 0 1,-1 1-1,1-1 1,-1 0 0,1 0-1,0-1 1,-1 1-1,1-1 1,0 1-1,0-1 1,-1 0 0,1 0-1,0 0 1,0 0-1,4-2 1,11 0 24,0-2 1,0 0 0,-1-2-1,0 0 1,0 0 0,29-17-1,-25 10-25,0-1 0,-1-1 0,0-1 0,23-24 0,-7-1-88,-1-2-1,-2-1 0,50-91 0,-69 110 146,-1-1 1,-2-1-1,0 0 1,-2 0-1,-1-1 0,5-38 1,-9 44-197,-2 7 19,2-26-1,1 10 98,-6 31-6,1 0 25,0 0-1,0 0 1,0 0-1,0 0 1,-1 0-1,1 0 1,0 0-1,0 0 1,0 0-1,0 0 1,-1 0-1,1 0 0,0 0 1,0 0-1,0 0 1,0 0-1,0 1 1,-1-1-1,1 0 1,0 0-1,0 0 1,0 0-1,0 0 1,0 0-1,0 0 1,0 1-1,-1-1 1,1 0-1,0 0 0,0 0 1,0 0-1,0 1 1,0-1-1,0 0 1,0 0-1,0 0 1,0 0-1,0 0 1,0 1-1,0-1 5,0 1 0,0-1-1,0 0 1,1 1 0,-1-1 0,0 1-1,0-1 1,0 1 0,0-1-1,0 0 1,0 1 0,0-1 0,0 1-1,0-1 1,-1 0 0,1 1 0,0-1-1,0 1 1,0-1 0,0 0 0,0 1-1,-1-1 1,1 0 0,0 1-1,0-1 1,-1 0 0,1 1 0,-2 1 55,1 10 13,1 0 69,0-11-102,1 0-37,47 76 37,-46-73 17,-1 1-1,1-1 1,-1 1-1,0-1 0,0 1 1,0 0-1,-1-1 1,1 1-1,-1 0 0,0-1 1,-2 10-1,2 4 229,-1-6-187,0 0 0,-1 0 1,-5 20-1,-4 19 79,-16 101-41,1-9 32,21-111-87,2-14-157,-2 27 0,5-43 159,13-22-21,-10 10-633,0 1 0,-1-1 0,0 0 0,-1 0 0,0 0 0,0 0 0,-1 0 0,-2-20 0,1-6-1849,5-77-5907,5 52 4618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4.6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67 115 2496,'-1'-1'77,"-1"0"0,1 0 0,0 1 1,-1-1-1,1 0 0,0 1 0,-1-1 0,1 1 0,-1-1 1,1 1-1,-1 0 0,1 0 0,-1-1 0,1 1 0,-1 0 1,1 0-1,-3 1 0,-12 0 2651,15-2-2487,0 1 1,0 0-1,0 0 1,0-1-1,0 1 0,0-1 1,0 1-1,0-1 0,0 1 1,0-1-1,0 1 0,1-1 1,-1 0-1,0 1 0,0-1 1,1 0-1,-1 0 0,0 0 1,1 0-1,-1 1 1,1-1-1,-1 0 0,1 0 1,-1 0-1,1 0 0,0 0 1,0 0-1,-1 0 0,1 0 1,0-3-1,0 2-10,-1-1 0,1 1 0,0-1 0,0 1 0,0-1 0,0 1 0,0-1 0,1 1 0,-1-1 0,1 1 0,0 0 0,1-4 0,0 2-21,1 0-1,-1 0 1,1 1-1,0-1 1,0 1 0,1 0-1,-1 0 1,0 0-1,1 0 1,0 1-1,0-1 1,6-2 0,-8 4-120,0 0 1,1 1 0,-1-1-1,1 1 1,-1-1 0,1 1-1,-1 0 1,1 0 0,-1 0 0,1 0-1,-1 0 1,1 1 0,-1-1-1,0 1 1,1 0 0,-1-1-1,1 1 1,-1 0 0,0 0-1,0 1 1,0-1 0,0 0 0,1 1-1,1 1 1,-1 1 3,1 1 0,-1-1 0,1 0 0,-1 1 0,-1 0 0,1 0 0,-1-1 0,1 2 0,-1-1 0,-1 0 0,2 6 0,-1-6-43,11 46 741,14 104 0,0 0-88,-25-145-746,1 0 0,0-1 0,0 0 0,1 1 0,0-1 0,8 11 0,-10-16-359,0-1 0,1 0 0,0 1 0,0-1 0,0 0-1,0-1 1,1 1 0,-1-1 0,1 1 0,-1-1-1,1 0 1,0 0 0,0-1 0,0 1 0,0-1-1,0 0 1,7 1 0,-6-1-382,0 0 0,0-1 0,-1 0 0,1 0 0,0-1 0,0 1 0,0-1 0,0 0 0,0 0 0,-1-1 0,1 1 0,-1-1 0,1 0 0,-1-1 0,0 1 0,7-5 0,-5 1-12,0 0 1,0-1 0,7-10 0,-11 15 648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05.1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3 172 9056,'-3'-11'3360,"11"19"-2624,15 3-192,8-8 2719,25-3-1887,37-8 992,16-6-1376,14-6-416,39-7-384,13-1-1920,-16 1 960,8-1-6623,21 14 4095,-16-3-2240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51.7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1182 2240,'-1'1'137,"0"-1"0,0 1 0,-1 0 0,1-1 0,0 1 0,0 0 0,0 0 0,0 0 0,0-1 0,0 1 0,0 0 0,0 0 0,1 1 0,-1-1 1,0 0-1,1 0 0,-1 0 0,0 0 0,1 1 0,0-1 0,-1 0 0,0 3 0,1-4-20,0 1 1,0 0 0,1 0-1,-1 0 1,0 0 0,0 0-1,0 0 1,0 0-1,1-1 1,-1 1 0,0 0-1,1 0 1,-1 0 0,1-1-1,-1 1 1,1 0-1,-1 0 1,1-1 0,-1 1-1,1-1 1,0 1 0,0 0-1,-1-1 1,1 1-1,0-1 1,0 1 0,-1-1-1,1 0 1,0 1 0,0-1-1,0 0 1,0 0-1,-1 0 1,1 1 0,1-1-1,0 0 36,0 0-1,0 0 1,0-1-1,0 1 1,0 0-1,0-1 1,0 1 0,0-1-1,-1 0 1,1 0-1,0 1 1,-1-1-1,3-2 1,22-16 885,-10 5-700,-2-1 0,1 0 0,22-33 0,29-57 133,-39 61-316,44-76 406,37-60 425,-104 173-890,5-8-109,-9 15 7,0 0 1,1 0-1,-1-1 1,0 1-1,0 0 1,0 0-1,0 0 1,1 0-1,-1 0 1,0 0 0,0-1-1,0 1 1,1 0-1,-1 0 1,0 0-1,0 0 1,0 0-1,1 0 1,-1 0-1,0 0 1,0 0-1,0 0 1,1 0-1,-1 0 1,0 0 0,0 0-1,1 0 1,-1 0-1,0 0 1,0 1-1,0-1 1,1 0-1,-1 0 1,0 0-1,0 0 1,0 0-1,0 0 1,1 1-1,-1-1 1,0 0 0,0 0-1,0 0 1,0 0-1,0 1 1,1-1-1,-1 0 1,0 0-1,0 0 1,0 1-1,0-1 1,0 0-1,0 0 1,0 0-1,0 1 1,0-1-1,0 0 1,0 0 0,0 0-1,0 1 1,0-1-1,2 9 69,0 0 0,-1 1 0,0-1 0,-1 0 0,1 0 1,-3 16-1,1-6 7,0-11-48,-7 131 276,4-101-126,-16 66 0,15-85-67,-1 0-1,-1 0 1,-1-1-1,0 0 0,-12 18 1,12-24 22,0-1 1,-1 0-1,0-1 0,-1 1 1,0-2-1,0 1 1,-1-1-1,-14 8 0,19-14-33,1 1 0,-1-1-1,0-1 1,0 1 0,0-1-1,0 0 1,0-1 0,-1 1-1,1-1 1,-10 0-1,13-1-111,0 0 0,0 0 0,0 0 0,0-1 0,0 0 0,0 1 0,0-1 0,0 0 0,0 0 0,0 0 0,1-1 0,-1 1 0,0-1 0,1 0 0,-1 1 0,1-1 0,0 0 0,0 0 0,0-1 0,0 1 0,0 0 0,0-1 0,-3-4 0,3 1-27,-1 1 1,1-1-1,0 1 0,1-1 1,-1 1-1,1-1 1,0 0-1,0 0 0,1 0 1,0 0-1,1-11 1,-1 14 11,1 0 1,-1 0 0,1 0-1,0 0 1,0 0 0,0 0-1,0 0 1,0 1-1,1-1 1,-1 0 0,1 1-1,0-1 1,0 1 0,0-1-1,0 1 1,0 0 0,1 0-1,-1 0 1,0 0 0,1 0-1,0 1 1,-1-1 0,1 1-1,4-2 1,1 1-32,0 0 1,0 0 0,1 1 0,-1 0-1,1 0 1,14 2 0,54 9-200,-41-4 174,43 7 17,-41-5 154,0-2 1,47 1 0,-76-8-40,-1 0 1,0 0-1,0 0 0,0-1 1,0-1-1,0 1 0,-1-1 0,1 0 1,-1-1-1,1 0 0,-1 0 0,-1-1 1,1 0-1,0 0 0,8-9 1,6-8 53,-1 0 1,30-46-1,-49 66-95,40-56 59,53-74 214,-68 98-207,-2-1 1,-1-1-1,-2-1 1,-1-1 0,-3-1-1,15-43 1,63-243-144,-86 289-8,5-52 1,-13 85 31,-1 1 1,0-1-1,0 0 0,0 1 1,-1-1-1,1 1 1,-1-1-1,-1-4 0,2 6 27,0 1-1,0 0 0,0-1 0,0 1 1,-1 0-1,1-1 0,0 1 0,0 0 1,-1 0-1,1-1 0,0 1 0,0 0 1,-1 0-1,1-1 0,0 1 0,-1 0 0,1 0 1,0 0-1,-1-1 0,1 1 0,0 0 1,-1 0-1,0 0 0,0 0 6,1 0-1,-1 0 1,0 1 0,0-1-1,0 0 1,1 0-1,-1 1 1,0-1 0,0 0-1,1 1 1,-1-1-1,0 1 1,1-1 0,-1 1-1,0 0 1,-4 5-10,0-1 1,1 1-1,-1-1 1,1 2 0,1-1-1,-1 0 1,1 0-1,-3 12 1,-48 135 14,24-63 65,12-40-39,-7 20 316,-32 136-1,47-138-176,2 0 1,3 0-1,3 1 1,9 81-1,-6-140-107,0 1 0,0-1 0,1 1-1,1-1 1,0 1 0,0-1 0,1 0 0,9 17 0,-12-25-34,0-1 1,0 0 0,0 0 0,0 0-1,0 0 1,0 0 0,0 0 0,0-1-1,0 1 1,0 0 0,0-1-1,0 1 1,1 0 0,-1-1 0,0 1-1,0-1 1,1 0 0,-1 1 0,2-1-1,0 0 5,0 0-1,-1 0 1,1-1-1,0 1 1,-1-1-1,1 1 0,-1-1 1,1 0-1,3-2 1,4-2-12,0-1 1,-1-1-1,15-12 1,-20 16-25,10-10-47,0 0 1,-1-1-1,18-24 1,29-52 244,-39 58-95,-20 30-101,10-11-213,-10 25 307,2 14-154,2 32-7,-4-41 124,0-1 0,1 0 0,1 0 0,1 0 0,0 0 0,12 26 0,-14-37-34,0 0 0,1 0 0,0 0 0,0 0 0,5 6 0,-7-10-4,0 0 0,0 0 0,0 1 0,0-1 0,0 0 0,0 0 0,1 0 0,-1-1 0,0 1-1,1 0 1,-1 0 0,0-1 0,1 1 0,-1 0 0,0-1 0,1 0 0,-1 1 0,1-1-1,-1 0 1,1 0 0,-1 0 0,1 0 0,-1 0 0,1 0 0,2 0 0,7-6 73,0 0 0,-1 0 1,1-1-1,-1 0 0,14-14 1,-16 14-77,24-22-32,-1-3 1,40-52-1,-36 41-10,-10 13 12,90-113-3,-88 105-13,-1-1 1,20-42 0,-11 4 24,-4-2-1,28-110 0,-52 159-66,7-45 0,-13 66 59,1-10-82,-2 19 93,0-1 0,0 1 0,0-1 0,0 1 0,0-1 0,0 0 0,0 1 0,-1-1 0,1 1 0,0-1 0,0 1 0,0-1 0,-1 1 0,1-1 0,0 1 0,-1-1 0,1 1 0,0-1 0,-1 1 0,1 0 0,-1-1 0,0 0 0,1 1 11,-1 0 0,1 0 0,0 0-1,-1 1 1,1-1 0,0 0 0,-1 0 0,1 0-1,0 0 1,0 0 0,-1 0 0,1 1 0,0-1-1,-1 0 1,1 0 0,0 0 0,0 1 0,-1-1-1,1 0 1,0 1 0,0-1 0,0 0 0,-1 0-1,1 1 1,0-1 0,0 0 0,0 1 0,0-1-1,0 0 1,0 1 0,0-1 0,0 0 0,0 1-1,-9 20-264,-11 38-1,18-51 262,-56 198-3,44-152 103,-55 275 160,64-292-114,-1 51 1,6-77-132,0 1-1,1-1 1,0 1 0,1-1 0,1 0-1,0 0 1,0 0 0,7 16 0,-9-25 7,1 1 1,-1-1-1,0 0 0,1 1 1,-1-1-1,1 0 0,-1 0 1,1 0-1,0 0 1,0-1-1,0 1 0,0 0 1,0-1-1,1 1 0,-1-1 1,0 0-1,5 2 1,-5-3-2,0 0 1,0 0 0,0 0-1,0 0 1,0 0 0,0 0 0,0 0-1,0-1 1,0 1 0,0-1-1,0 0 1,0 1 0,0-1 0,0 0-1,-1 0 1,1 0 0,0-1-1,-1 1 1,1 0 0,-1 0 0,1-1-1,-1 1 1,2-3 0,6-7 47,-2-1 1,1 0 0,-2 0-1,1 0 1,4-16 0,-5 15-54,14-34-42,61-124-507,-42 103 284,46-87-119,-71 123 506,37-81 90,-42 87-142,0 1 0,7-40 0,-16 63-80,1 0-1,-1 0 1,0 0-1,0 0 1,1 0-1,-2 0 1,1 0-1,0-1 1,0 2 2,0 1 1,0 0-1,0 0 1,0 0 0,-1 0-1,1 0 1,0 0-1,0 0 1,0 0 0,0 0-1,0 0 1,0 0-1,0 0 1,0 0-1,0 0 1,0 0 0,-1 0-1,1 0 1,0 0-1,0 0 1,0 0 0,0 0-1,0 0 1,0 0-1,0 0 1,0 0 0,0 0-1,-1 0 1,1 0-1,0 0 1,0 0-1,0 0 1,0 0 0,0 0-1,0 0 1,0 0-1,0 0 1,0 0 0,-1 0-1,1 0 1,0 0-1,0 0 1,0 0 0,0 1-1,0-1 1,0 0-1,0 0 1,0 0-1,0 0 1,-8 13-192,-21 45 564,3 2 0,3 1-1,-23 92 1,34-103-212,-8 81-1,8 52-74,11-86-4152,1-60-2431,1-26 3100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0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0 2720,'33'2'11034,"-32"-1"-10689,-1 0-207,0 0-1,-1-1 0,1 1 0,0 0 1,0-1-1,-1 1 0,1 0 0,0-1 0,-1 1 1,1-1-1,-1 1 0,1-1 0,-1 1 0,1-1 1,-1 1-1,-9 10 37,2 0-1,-1-1 1,0 0-1,0-1 0,-18 13 1,0 1 180,0 0-418,14-14 148,2 1 1,-1 0-1,2 1 1,-15 17-1,23-25-67,-1 1 1,1 0-1,0 0 0,0-1 0,0 1 1,1 0-1,0 1 0,-1-1 0,1 0 1,1 0-1,-1 1 0,0-1 0,1 0 0,0 1 1,0-1-1,1 0 0,-1 1 0,1-1 1,0 0-1,2 7 0,-2-7 2,1 1 0,0-1 0,0 0 1,0 1-1,1-1 0,-1-1 0,1 1 0,0 0 0,0 0 0,1-1 0,5 5 0,-3-4-85,-1-1-1,1 0 0,0 0 1,0-1-1,1 1 0,-1-1 1,0-1-1,1 1 0,8 0 1,-9-2-708,1 0 1,-1 0 0,0-1 0,0 1-1,0-1 1,0-1 0,-1 1-1,1-1 1,0 0 0,8-4-1,7-2-1652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52.0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806 242 7232,'-34'-23'3264,"37"46"-2848,-3-15-1600,5 0 544,5 0-96,-2-1 448,5 1-2784,-4 8 1696,4 3-768</inkml:trace>
  <inkml:trace contextRef="#ctx0" brushRef="#br0" timeOffset="1">8 125 8480,'-8'-31'3840,"29"39"-3360,5-8-384,5 0-160,40-13 160,7 7-32,32-10 192,0 4-160,43-7-4032,6 3 2112,-7-4-2560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54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303 603 2976,'0'-1'140,"1"0"0,0 0 0,-1 1 0,1-1 0,-1 0 1,1 0-1,-1 0 0,0 0 0,1 0 0,-1 0 0,0 0 0,0 0 0,1 0 0,-1 0 1,0 0-1,0 0 0,0 0 0,0 0 0,0 0 0,-1 0 0,1 0 0,0 0 0,0 0 1,-1 0-1,1 0 0,0 1 0,-1-1 0,1 0 0,-1 0 0,1 0 0,-1 0 0,0 0 1,1 1-1,-1-1 0,0 0 0,0 1 0,1-1 0,-1 0 0,0 1 0,0-1 0,-1 0 0,0 0 86,-1 0 0,0 0 0,0 1 0,1-1 0,-1 0 0,0 1 0,0 0 0,0 0 0,0 0 0,0 0 0,1 0 0,-1 0 0,0 1 0,-3 0 0,-6 3 46,0 1 0,0 0 0,1 1 0,0 0 0,0 1 0,0 0 0,-17 16 0,16-11-147,0 0 1,0 1-1,1 0 0,0 0 1,-11 22-1,10-14-119,1 1-1,-15 41 0,23-55 20,1 1 0,0 0 0,0 0-1,0 0 1,1 0 0,1 1-1,0-1 1,0 0 0,0 0-1,4 15 1,-3-21 13,-1 0-1,1 0 1,0 0 0,0 0-1,1-1 1,-1 1 0,0 0-1,1-1 1,0 1-1,-1-1 1,1 1 0,0-1-1,0 0 1,1 0 0,-1 0-1,0 0 1,1 0-1,-1-1 1,1 1 0,-1-1-1,1 0 1,0 1 0,0-1-1,0 0 1,-1 0-1,1-1 1,0 1 0,0-1-1,3 1 1,2-1 25,0 0-1,-1-1 1,1 0 0,0 0-1,-1-1 1,1 0 0,-1 0 0,0-1-1,1 1 1,7-6 0,-5 2-34,0-1 0,0 1 0,-1-2-1,0 0 1,0 0 0,-1 0 0,0-1 0,-1 0 0,10-14 0,-2-3-8,0 0 0,16-42 0,15-67 231,-43 126-328,1-15-301,-4 19-87,-3 15 25,-2 19 353,2 0 1,0-1 0,2 1 0,4 49-1,-1-68 96,-1 0-1,1 0 1,1-1-1,0 1 1,7 14-1,-8-18-25,1-1-1,-1 0 1,1 1 0,1-2-1,-1 1 1,1 0 0,0-1 0,0 1-1,0-1 1,8 6 0,-10-9 48,1 0 1,-1 0-1,1 0 1,0 0-1,-1 0 1,1 0-1,0-1 1,-1 1-1,1-1 1,0 0-1,0 0 1,0 0-1,-1 0 1,1 0-1,0-1 1,-1 1-1,1-1 1,0 0-1,-1 1 1,1-1-1,4-3 1,4-1 109,0-2 1,-1 0-1,16-12 1,1-5-38,0-2-1,45-57 1,-29 32 18,20-20-85,57-70-72,-97 111 170,-1-1-1,33-63 1,-35 50-191,-2-1 0,19-74-1,-37 117 6,1 1-1,-1 0 0,1-1 0,-1 1 0,0 0 0,0-1 0,1 1 0,-1 0 1,0-1-1,-1 1 0,1-3 0,-1 5 19,0 0 0,0-1-1,0 1 1,0 0 0,0 0 0,1 0 0,-1 0-1,0 0 1,0 1 0,1-1 0,-1 0 0,1 0-1,-1 2 1,-11 18-159,0-1-1,-28 33 1,2-3 45,-90 150 158,14 9 53,78-142-40,-164 355 337,137-265 187,57-142-430,7-20-3,9-23-132,0 2-203,2 0 1,1 1-1,1 1 1,1 0-1,1 1 0,31-34 1,215-247-108,210-380 465,-406 571-539,-62 110 206,-4 8 53,-2 13 18,1-14 128,-5 24 72,-2 0 0,-1 0 0,-1-1 1,-14 28-1,-11 26 310,-32 118-52,-16 42 274,68-204-503,-3-1-1,-1 0 1,-1-1-1,-33 42 1,42-64-51,1 2 155,-2-1 0,1 0 0,-2-1 0,0 0 0,-1-1 0,-17 12 0,30-24-198,5-3-73,7-6-82,18-7 37,-1-1 0,-1-2 0,34-30 0,-37 30 71,6-6-30,-9 7-93,29-19 0,-42 32 101,1 1-1,-1-1 0,1 1 1,0 1-1,0-1 0,1 2 1,12-3-1,61-4-165,26-5 468,-98 12-177,1-1 1,0 0-1,-1-1 1,0-1-1,0 1 1,19-12-1,-19 8-14,0 0 0,0-1 0,-1 0 0,0 0 0,14-19 0,-19 23-26,-1-1 0,-1 1-1,1-1 1,-1 0 0,0-1 0,0 1 0,-1 0 0,0-1 0,0 0 0,-1 1 0,1-1 0,-2 0 0,1-7 0,0 13-38,-1-1 1,0 0-1,0 1 0,0-1 1,-1 0-1,1 1 1,0-1-1,-1 0 1,1 1-1,-1-1 0,1 1 1,-1-1-1,0 1 1,1-1-1,-1 1 1,0-1-1,0 1 0,0 0 1,0-1-1,-1 1 1,1 0-1,0 0 0,0 0 1,-1 0-1,1 0 1,-1 0-1,1 0 1,-1 1-1,1-1 0,-1 0 1,1 1-1,-1-1 1,1 1-1,-1 0 1,0-1-1,1 1 0,-1 0 1,0 0-1,1 0 1,-1 0-1,0 0 1,1 1-1,-1-1 0,0 0 1,1 1-1,-1-1 1,1 1-1,-2 1 0,-7 2-27,2 0 1,-1 1-1,1 1 0,-1 0 0,2 0 0,-1 0 0,-13 15 0,4-1-106,-27 40 0,34-45 132,1 1 0,0 0-1,-10 27 1,17-38 29,0 0 1,0 1-1,1-1 0,0 1 1,0-1-1,0 1 0,1 0 1,0-1-1,0 1 0,0-1 1,1 1-1,0-1 0,0 1 1,0-1-1,1 1 0,2 6 1,-2-9 2,0 0 1,0-1-1,0 1 0,0 0 1,0-1-1,1 1 0,-1-1 1,1 0-1,-1 0 1,1 0-1,0 0 0,0 0 1,0-1-1,0 1 0,4 1 1,3 0 8,0 0 1,0-1-1,18 3 1,-13-4-8,0-1-1,0 0 1,0-1 0,1 0-1,-2-2 1,25-5 0,87-36-117,-50 16 151,-46 17-6,84-24-107,-110 34 69,1 0-1,-1 1 1,0-1-1,0 1 1,0 0-1,0 0 1,0 0-1,0 1 1,1 0-1,6 1 1,-11-1-18,1-1 0,0 0 0,0 1 0,0-1 0,-1 1 0,1-1 0,0 1 0,-1-1 0,1 1 0,0-1 0,-1 1 0,1 0 0,-1-1 0,1 1 0,-1 0 0,1 0 0,-1-1 0,1 1 0,-1 0 0,0 0 0,1 1 0,-1-1-8,0 1-1,0-1 1,0 1 0,-1 0-1,1-1 1,0 1-1,-1 0 1,1-1-1,-1 1 1,1-1 0,-1 1-1,0-1 1,0 1-1,1-1 1,-3 2-1,-9 14 11,-18 18-1,19-24 97,2 1 0,-1 0 1,1 0-1,-8 17 0,16-28-99,1-1 1,-1 1-1,1 0 0,-1 0 1,1 0-1,-1-1 0,1 1 1,0 0-1,0 0 0,-1 0 1,1 0-1,0 0 0,0 0 1,0 0-1,0 0 0,0 0 1,0 0-1,0-1 0,0 1 1,1 0-1,-1 0 0,0 0 1,0 0-1,1 0 0,-1 0 0,1 0 1,-1-1-1,1 1 0,-1 0 1,1 0-1,-1-1 0,1 1 1,0 0-1,-1-1 0,1 1 1,0 0-1,-1-1 0,1 1 1,1 0-1,2 0-6,-1 0-1,1 0 1,-1 0-1,1 0 1,-1-1-1,1 1 1,-1-1-1,1 0 1,4 0-1,7-2 96,-1 0 0,1 0 0,-1-2 0,0 0 0,0 0 0,0-2 0,0 1 0,-1-2 0,0 0 0,16-11 0,-14 7-33,0 0 0,0-2 0,-1 0 0,-1-1 0,0 0-1,-1-1 1,15-22 0,83-172 315,-83 152-405,6-15-28,-3-2 0,-3-1 0,22-104 0,-47 171 107,0 0 38,0 1 0,0-1 0,-1 0 0,-1 1 1,1-15-1,-1 22-76,0 0 0,0 0 0,0 0 0,-1 0 0,1 1 0,0-1 0,0 0 0,0 0 0,0 0 0,0 0 0,0 0 0,0 0 0,-1 0 0,1 0 0,0 0 0,0 1 0,0-1 0,0 0 0,0 0 0,-1 0 0,1 0 0,0 0 0,0 0 0,0 0 0,0 0 0,0 0 0,-1 0 0,1 0 1,0 0-1,0 0 0,0 0 0,0 0 0,-1 0 0,1 0 0,0 0 0,0-1 0,0 1 0,0 0 0,0 0 0,0 0 0,-1 0 0,1 0 0,0 0 0,0 0 0,0 0 0,0 0 0,0-1 0,0 1 0,0 0 0,0 0 0,0 0 0,-1 0 0,1 0 0,0-1 0,0 1 0,0 0 0,0 0 0,0 0 0,0 0 0,-7 15 7,1 9 20,-4 28 0,-4 19-175,-12 50 132,-14 154 0,23-144 328,9-30-1245,7-34-5304,2-66 5963,-1 0 0,0 0 0,0 0 0,-1 0 0,1 0 0,0 0-1,0 0 1,0 0 0,-1 0 0,1 0 0,0 0 0,-1 1 0,-11-10-3489,-1-12 664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54.9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80 161 7296,'-49'-51'2720,"36"40"-2112,0-5-192,8 12 1280,5-4-1024,10-3 288,11 3-576,15-3-160,16 2-128,4 1-288,19 0 96,27-3-1312,20 6 800,-2 13-4608,-15 12 2880,8 4-832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56.6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299 783 6464,'0'-1'133,"-1"0"-1,0 1 1,0-1 0,0 0 0,0 0 0,0 0-1,0 1 1,0-1 0,0 0 0,0 1 0,0-1-1,-1 1 1,1-1 0,0 1 0,0 0 0,-1-1-1,1 1 1,0 0 0,0 0 0,-1 0 0,1 0-1,0 0 1,0 0 0,-1 0 0,1 1 0,-2 0-1,-4 1 122,0 0 1,0 1-1,-11 5 0,5-1 354,-6 2-304,-1 1 0,2 0 0,0 2 0,0 0 0,1 1 0,0 1 0,1 1 0,1 0 0,-26 34 0,39-46-252,0 0 0,0 0 1,0 1-1,1-1 0,0 0 0,0 1 0,-1-1 0,2 1 0,-1-1 1,0 1-1,1 0 0,0-1 0,0 5 0,0-6-24,0-1 0,0 1 0,1-1 0,-1 1 0,1-1 0,-1 1 0,1-1 0,0 0 0,-1 1 0,1-1 0,0 0-1,0 0 1,0 1 0,0-1 0,0 0 0,0 0 0,0 0 0,0 0 0,0 0 0,1 0 0,-1-1 0,0 1 0,1 0 0,-1-1 0,0 1 0,1-1 0,-1 1 0,1-1-1,-1 0 1,1 1 0,-1-1 0,1 0 0,1 0 0,6 0 81,0 0 0,0-1 0,-1 0-1,1 0 1,-1-1 0,1 0 0,-1 0 0,0-1 0,1 0-1,-2-1 1,14-7 0,-14 7-45,0-1-1,-1 1 1,0-1 0,1-1-1,-2 1 1,1-1 0,-1 0-1,0-1 1,0 1-1,0-1 1,-1 0 0,6-12-1,-1-4-14,-1 1 0,7-36-1,-14 49-94,1 1 0,-2-1-1,1 0 1,-1 0 0,0 0 0,-1 0 0,0 1-1,0-1 1,-1 0 0,-3-9 0,5 16 17,-1 1 1,0-1-1,0 1 1,1-1 0,-1 1-1,0-1 1,0 1-1,0 0 1,-1-1-1,1 1 1,0 0-1,0 0 1,-1 0 0,1 0-1,-1 0 1,1 0-1,-1 0 1,1 1-1,-1-1 1,1 0-1,-1 1 1,0-1 0,1 1-1,-1 0 1,0-1-1,-3 1 1,32 12 358,25 3 106,75 24 158,-85-24-460,51 20 169,-81-29-212,1 0-1,-1 1 1,0 0 0,21 18-1,-29-22-40,-1 0 0,0 0 0,0 1-1,0-1 1,0 1 0,0 0-1,-1 0 1,0 0 0,4 7 0,-6-8-23,1-1 1,-1 0 0,1 1 0,-1-1 0,0 1 0,0-1 0,0 0 0,0 1-1,0-1 1,0 0 0,-1 1 0,1-1 0,-1 0 0,0 1 0,1-1 0,-1 0 0,0 0-1,-1 1 1,1-1 0,-2 2 0,-4 5 82,0 0 0,-1-1 1,-1 0-1,1 0 0,-18 11 0,13-14 96,10-5-63,7-5-156,10-3-90,0 0-1,0 1 0,1 1 1,27-8-1,-1 0 148,-27 8-24,1 0 1,0 1 0,1 1 0,-1 1-1,1 0 1,-1 1 0,1 1 0,19 0-1,-33 1-22,1 1-1,-1-1 0,1 1 0,-1-1 1,0 1-1,1 0 0,-1 0 1,0 0-1,1 0 0,-1 1 0,0-1 1,0 0-1,0 1 0,0 0 1,0-1-1,0 1 0,0 0 0,-1 0 1,2 3-1,2 2 94,-1 1-1,0 0 1,-1 0 0,4 10 0,-4-9-91,-2-6 4,1 0-1,0 0 1,-1 0-1,1 0 1,0 0-1,0-1 1,1 1-1,-1-1 0,0 0 1,1 1-1,0-1 1,-1 0-1,1-1 1,0 1-1,0 0 1,5 1-1,4 1 159,3 1 76,-13-6-243,1 1 1,8 5 24,-9-5-23,-1 1 1,0-1-1,1 0 1,-1 1 0,0-1-1,1 0 1,-1 0-1,1 0 1,-1 0 0,0 0-1,1-1 1,-1 1-1,0 0 1,1 0 0,-1-1-1,0 1 1,3-2-1,5-1 9,-4 2 19,0-1 1,0 1-1,0-1 0,0 0 0,-1-1 0,1 1 0,5-5 0,30-24 30,-31 23-55,-8 7-4,88-77-44,-74 64 69,-1-2 0,0 1 0,19-33 0,30-63 81,-30 50-59,55-76-1,-68 109-68,-1 0 0,-2-1 0,0-1 0,21-56 1,-29 59 37,-1 0 0,-1-1 1,-2 0-1,0 0 1,-2 0-1,-1-29 0,-1 36-13,0 16-17,-1-1-1,0 1 0,0 0 1,0-1-1,0 1 1,-1-1-1,0 1 1,0 0-1,-3-8 1,3 12 12,1 1 0,0-1 0,0 1 0,-1-1 0,1 1 0,0-1 0,-1 1 0,1 0 0,0-1 0,-1 1 0,1 0 0,0-1 0,-1 1 0,1 0 0,-1-1 1,1 1-1,-1 0 0,1 0 0,-1-1 0,1 1 0,-1 0 0,1 0 0,-1 0 0,1 0 0,-1 0 0,1 0 0,-1 0 0,0 0 0,1 0 0,-1 0 0,1 0 0,-1 0 0,1 0 1,-1 0-1,1 0 0,-1 1 0,1-1 0,-1 0 0,1 0 0,-1 1 0,1-1 0,0 0 0,-1 1 0,1-1 0,-1 0 0,1 1 0,-1 0 0,-3 2-17,1 1 0,0 0 1,0 0-1,-3 5 0,-22 33-148,-88 127-133,97-142 303,1 0 0,2 1-1,1 1 1,-16 41 0,17-30-29,1 0 0,-13 79 0,22-94 128,0 0-1,2 49 1,2-67-89,1 0 0,-1 0-1,1 0 1,1 0 0,-1-1-1,1 1 1,1 0 0,-1-1-1,1 0 1,0 1 0,0-1-1,1 0 1,0-1 0,0 1-1,8 8 1,-8-11-10,1 1 0,0-1-1,-1-1 1,1 1 0,0-1 0,0 1-1,0-1 1,1-1 0,-1 1 0,0-1 0,1 0-1,-1 0 1,1-1 0,-1 1 0,1-1-1,-1-1 1,10 0 0,1-2 23,-1 0 1,1 0-1,-1-2 0,1 0 1,14-7-1,-16 4 10,0 0 0,-1 0 0,0-2 0,-1 0 0,21-20 0,-17 15-52,0 0 1,19-12-1,-33 26-8,0 0 0,0-1-1,0 1 1,1 0 0,-1 0-1,0 0 1,1 0 0,-1 0 0,0 1-1,1-1 1,-1 1 0,1-1-1,2 1 1,-4 0 19,1 1 0,-1-1 0,0 1 0,0-1 0,0 1 0,0-1 0,0 1 0,0 0 0,0-1 0,0 1 0,0 0 0,0 0 0,0 0 0,0-1 0,-1 1 0,1 0 0,0 0 0,0 1 0,-1-1 0,1 0 0,-1 0-1,1 0 1,-1 0 0,0 0 0,1 1 0,-1 1 0,2 8 73,-1-1-1,0 1 0,-1 0 0,0 0 0,-1-1 1,0 1-1,-6 20 0,1 12 18,3-25-100,2-15 21,0 1 0,1-1-1,-1 1 1,1-1 0,0 1-1,0-1 1,1 7 0,-1-10 1,0 0 1,0 1-1,0-1 1,0 0 0,1 1-1,-1-1 1,0 0 0,0 1-1,0-1 1,1 0-1,-1 1 1,0-1 0,0 0-1,1 0 1,-1 1-1,0-1 1,1 0 0,-1 0-1,0 0 1,1 1-1,-1-1 1,0 0 0,1 0-1,-1 0 1,0 0-1,1 0 1,-1 0 0,1 0-1,-1 0 1,0 0-1,1 0 1,-1 0 0,0 0-1,1 0 1,-1 0 0,1 0-1,-1 0 1,0 0-1,1 0 1,-1 0 0,0-1-1,1 1 1,17-11 43,9-9 7,1 1 0,38-20 0,-46 29-55,-1 1-1,1 2 1,1 0-1,34-7 1,-48 13-12,-1 0 0,1 0 1,-1 1-1,1 0 0,-1 0 0,1 1 0,11 2 1,-16-3 2,0 1 0,0-1 1,0 1-1,0 0 0,0 0 1,0 0-1,0 0 0,0 0 1,0 0-1,0 1 1,-1-1-1,1 0 0,0 1 1,-1 0-1,0-1 0,1 1 1,-1 0-1,0 0 0,0-1 1,1 1-1,-2 0 1,1 0-1,0 0 0,0 0 1,-1 1-1,1 2 0,0-2-5,-1 1-1,-1 0 1,1 0-1,0 0 1,-1 0-1,0 0 1,0 0-1,0-1 1,-1 1-1,1 0 1,-1-1-1,0 1 1,0-1-1,0 0 1,0 1-1,-3 2 1,-8 9-22,-29 27 0,20-20 182,-82 97 115,13-11-98,76-93-123,-24 19 0,33-29-25,0-1 0,0 0 1,-1 0-1,1 0 0,-1-1 0,0 0 0,-8 2 1,13-4-2,-1 0 1,1-1-1,0 0 0,0 0 1,0 1-1,-1-1 1,1 0-1,0-1 1,0 1-1,0 0 1,0-1-1,-1 1 0,1-1 1,0 1-1,0-1 1,0 0-1,0 0 1,0 0-1,0 0 1,0-1-1,1 1 0,-1 0 1,0-1-1,1 1 1,-1-1-1,1 0 1,-3-3-1,3 3-21,-1-1 0,1 0 0,-1 1 0,1-1-1,0 0 1,0 0 0,1 0 0,-1 0 0,1 0 0,-1 0-1,1 0 1,0 0 0,0 0 0,0 0 0,0 0 0,1 0-1,-1 0 1,1 0 0,1-4 0,2-1-29,0 0 0,0 0 1,1 1-1,0-1 0,0 1 1,0 1-1,1-1 0,0 1 0,1 0 1,-1 0-1,1 1 0,0-1 0,1 2 1,-1-1-1,1 1 0,15-6 0,6 0-666,0 1-1,1 1 0,45-5 0,-44 8-779,0 2 1,0 1-1,50 4 1,3 8-1094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57.6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517 19 2240,'29'-14'8344,"-33"12"-6587,-6 1-1306,0 0-1,-1 1 1,1 0 0,0 0-1,-15 3 1,-7 1-53,0 2 0,1 0 0,0 2 1,-41 17-1,58-19-340,0 1 0,0 0 0,1 0 0,1 2 0,-1 0 0,1 0 0,1 1 0,0 0 1,0 1-1,1 1 0,-13 18 0,7-5 27,1 1 1,1 1-1,1 0 0,-11 38 1,17-42-23,1 0 0,1 1 0,1 0 0,1 0 0,0 44 0,3-62-44,0 0-1,1 0 0,-1 0 1,1 0-1,1 0 1,-1-1-1,1 1 1,0 0-1,0-1 1,1 0-1,-1 1 0,1-1 1,1 0-1,-1 0 1,1-1-1,-1 1 1,1-1-1,0 1 1,1-1-1,-1-1 0,1 1 1,0-1-1,10 6 1,-2-3 24,1 0 0,1-2 0,-1 1 0,1-2 0,-1 0 0,1 0 0,0-2 0,0 0 0,0 0 0,0-2 0,0 0 0,0 0 0,0-1 0,0-1 0,26-9 0,-37 11-17,0-1 0,1 0 1,-1 0-1,0 0 0,0 0 1,0 0-1,-1-1 0,1 0 1,4-4-1,-6 5-15,-1 1 1,0-1-1,0 1 1,0-1-1,0 0 1,0 1-1,-1-1 0,1 0 1,0 0-1,-1 0 1,1 0-1,-1 1 0,0-1 1,0 0-1,1 0 1,-1 0-1,0 0 0,-1 0 1,1 0-1,0 0 1,-1 0-1,1 1 0,-1-1 1,1 0-1,-2-2 1,0 0-16,0 0 0,-1 0 0,0 0 0,0 0 0,0 1 0,0-1 0,0 1 0,-1 0 1,1 0-1,-1 0 0,0 0 0,0 0 0,0 1 0,0 0 0,-1 0 0,1 0 0,-7-2 0,-7-1-4,0 0-1,-38-5 1,41 9-41,-1-1-1,-1 2 1,-29 2 0,37 0-138,-1-1-1,1 1 1,0 1-1,0 0 1,0 0 0,0 1-1,-15 9 1,23-13 52,0 1-1,0-1 1,0 1 0,0 0 0,0-1 0,0 1 0,0 0 0,1-1-1,-1 1 1,0 0 0,1 0 0,-1 0 0,0 0 0,1 0 0,-1 0-1,0 1 1,1-1 8,1 0 1,-1 0-1,0-1 0,0 1 0,1 0 0,-1-1 0,1 1 0,-1 0 0,0-1 0,1 1 0,-1-1 1,1 1-1,-1-1 0,1 1 0,0-1 0,-1 1 0,1-1 0,-1 1 0,1-1 0,0 0 1,-1 1-1,1-1 0,0 0 0,0 0 0,-1 1 0,1-1 0,1 0 0,7 2-786,0 0-1,0 0 0,0-1 0,0 0 1,16-1-1,-9 1 178,48 1-2816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58.0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31 3808,'15'-14'1227,"6"-3"6463,-22 19-7523,1 0 0,-1 0 1,1 0-1,-1 0 0,0 0 0,0 0 1,0 0-1,0 0 0,0-1 0,0 1 1,-1 0-1,-1 1 0,-1 3 139,-39 49 1562,23-31-1799,2 1 0,0 1 0,-15 30 0,-5 38-815,18-29-6359,17-53 4583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58.4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0 109 6048,'0'-42'2240,"4"34"-1728,10-3-160,2 6 544,12-3-576,11 1 832,13-1-640,6 0 128,-1 3-384,-5 5-384,1 0 64,-9 0-352,-5 0 256,-3-3-3264,2 0 1888,6 3-2592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29:58.8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275 14 7648,'0'-1'82,"0"1"1,1-1 0,-1 1-1,0-1 1,0 1 0,0-1 0,0 1-1,0 0 1,0-1 0,0 1-1,0-1 1,0 1 0,0-1-1,0 1 1,0-1 0,-1 1-1,1 0 1,0-1 0,0 1-1,0-1 1,-1 1 0,1-1-1,0 1 1,0 0 0,-1-1 0,1 1-1,0 0 1,-1-1 0,1 1-1,-1-1 1,-1 2 3,1 0 0,-1 0 0,1 0 0,-1 0 0,1 0 0,0 0 0,-1 0 1,1 1-1,-2 1 0,-138 140 3722,126-127-3564,2 1 1,0 1 0,1 0-1,0 0 1,2 2 0,0-1-1,-10 31 1,18-45-196,1-1 1,-1 1-1,1 0 1,0 0-1,0 6 0,1-10-39,0 0 0,0-1 0,0 1-1,0 0 1,0-1 0,0 1 0,0 0-1,0-1 1,0 1 0,0-1 0,1 1-1,-1 0 1,0-1 0,1 1 0,-1-1-1,0 1 1,1 0 0,-1-1 0,0 1-1,1-1 1,-1 1 0,1-1 0,-1 0-1,1 1 1,-1-1 0,1 1 0,0-1-1,-1 0 1,1 0 0,-1 1 0,1-1-1,0 0 1,-1 0 0,1 0 0,0 1-1,-1-1 1,1 0 0,-1 0 0,1 0-1,0 0 1,-1 0 0,1 0 0,0-1-1,-1 1 1,1 0 0,0 0 0,-1 0-1,1 0 1,1-1 0,89-27 373,18-3-450,-94 27-30,1 2 1,-1 0 0,1 1 0,0 0 0,17 2-1,-27-1 72,-1 1 0,1 0 0,0 0 0,-1 1 0,1-1-1,-1 1 1,0 1 0,1-1 0,-1 1 0,0 0 0,-1 0-1,1 0 1,0 0 0,-1 1 0,0 0 0,0 0 0,0 0-1,4 6 1,-3-2 16,-1-1-1,0 1 1,0 0-1,0 0 1,-1 0-1,-1 1 1,1-1-1,-1 1 1,-1 0-1,0-1 1,0 10-1,0-8-668,-1-1 0,-1 1 0,0 0 0,-3 16 0,3-21-5,-1 0 0,0 0-1,1 0 1,-2-1 0,1 1-1,0 0 1,-1-1-1,0 0 1,-6 8 0,-14 5-3173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0:00.9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474 582 2816,'-3'0'190,"1"0"-1,-1-1 1,0 1-1,1-1 1,-1 0 0,-2-1-1,2 1 101,1 0-1,0 0 0,-1 1 1,0-1-1,1 0 1,-1 1-1,1 0 0,-1-1 1,1 1-1,-1 0 0,-3 1 1,-18 5 562,0 0 0,1 2 0,-36 16 0,-63 41 326,35-10-574,77-48-550,2 0 0,-1 1 0,1 0 0,0 0 0,0 0 0,-11 19 0,17-26-18,1 1 0,0 0 0,0 0 0,0 0 0,1 1 1,-1-1-1,0 0 0,1 0 0,0 0 0,-1 0 1,1 1-1,0-1 0,0 4 0,0-5-10,1 1 0,-1-1 0,1 0 0,-1 0 0,1 0 0,-1 0-1,1 0 1,0 0 0,-1 0 0,1 0 0,0 0 0,0 0 0,0-1 0,0 1 0,0 0 0,0 0 0,0-1-1,0 1 1,0-1 0,0 1 0,0-1 0,0 1 0,0-1 0,0 0 0,1 1 0,-1-1 0,2 0 0,11 1 74,-1-1 1,0 0 0,1-1-1,-1 0 1,0-1-1,23-7 1,-20 6-48,7-3 44,-1 0-1,1-2 1,-2 0 0,1-1 0,33-21-1,-39 20-22,-1-1 1,0 0-1,-1-1 0,0-1 0,-1 0 0,0-1 0,17-25 0,73-137 217,-67 111-267,-19 33 22,0-1 1,-2 0-1,12-41 1,-23 59-83,0 0 1,-1 0 0,-1 0-1,0 0 1,-1-1 0,0 1-1,-2-1 1,1 1 0,-2 0-1,-3-16 1,4 28-2,0 0 1,0 0-1,0 0 0,0 0 0,0 1 1,0-1-1,-1 0 0,0 1 1,1-1-1,-1 1 0,0-1 0,-3-2 1,4 4 20,0 1 1,0-1-1,0 0 1,-1 1 0,1-1-1,0 1 1,0-1-1,-1 1 1,1 0 0,0-1-1,0 1 1,-1 0 0,1 0-1,0 0 1,-1 0-1,1 0 1,0 0 0,-1 1-1,1-1 1,0 0-1,-1 1 1,1-1 0,0 0-1,0 1 1,-1 0-1,1-1 1,0 1 0,0 0-1,0 0 1,-2 1 0,-4 4 16,0 0 1,1 1-1,0 0 1,0 0-1,-5 8 1,-24 40 53,22-31-8,1 0 0,2 1 0,0 0 1,-8 38-1,-14 106 527,26-129-510,-9 87 240,14-115-266,1 1 0,1-1 0,0 0 0,1 1 0,0-1 0,0 0 0,2 0 0,4 13-1,-5-16 50,1 0-1,1 0 1,-1-1-1,2 0 0,8 13 1,-12-19-53,0 0 0,1 0 0,-1 0 0,1 0 0,-1 0 1,1-1-1,0 1 0,0-1 0,0 1 0,0-1 0,0 0 0,0 0 1,0-1-1,0 1 0,0-1 0,0 1 0,0-1 0,0 0 0,1 0 1,-1 0-1,4-1 0,21-5 68,0-1 0,-1-1-1,30-13 1,-24 8-227,62-32 124,-6 3 45,-89 42-48,0 0 0,0 0 0,0 0-1,0 0 1,0 0 0,0 0 0,0 0 0,1-1 0,-1 1 0,0 0-1,0 0 1,0 0 0,0 0 0,0 0 0,0 0 0,0 0-1,1 0 1,-1 0 0,0 0 0,0 0 0,0 0 0,0 0 0,0 0-1,0 0 1,1 0 0,-1 0 0,0 0 0,0 0 0,0 1-1,0-1 1,0 0 0,0 0 0,0 0 0,0 0 0,1 0-1,-1 0 1,0 0 0,0 0 0,0 0 0,0 0 0,0 0 0,0 1-1,0-1 1,0 0 0,0 0 0,0 0 0,0 0 0,0 0-1,0 0 1,0 1 0,-2 8-106,-11 14 63,11-20 48,0 1-7,-1 1 66,0-1 0,1 1-1,0 0 1,0 0 0,0 0 0,-2 9 0,4-13-46,0 0-1,0 1 1,0-1 0,0 0 0,0 1 0,0-1 0,0 0-1,1 1 1,-1-1 0,1 0 0,-1 1 0,1-1 0,-1 0-1,1 0 1,0 0 0,-1 1 0,1-1 0,0 0 0,0 0-1,0 0 1,0 0 0,0-1 0,0 1 0,0 0 0,0 0 0,0 0-1,1-1 1,-1 1 0,0-1 0,0 1 0,1-1 0,1 1-1,14 3-19,-1 0-1,1-1 0,0-1 0,-1-1 0,1-1 0,23-1 0,13-5 82,0-2-1,64-19 1,-41 9-21,7-2-62,103-38 0,-175 54-72,0-1 0,0-1 1,16-10-1,-24 15 104,-1-1 0,1-1 0,0 1 0,-1 0 0,1 0 0,-1-1 0,0 0 1,0 1-1,0-1 0,0 0 0,0 0 0,0 0 0,-1 0 0,1 0 0,-1 0 0,1-6 0,-2 8-24,0 1-1,0-1 0,0 0 1,0 0-1,0 0 0,0 0 1,0 0-1,-1 0 0,1 0 1,0 0-1,-1 1 0,1-1 1,0 0-1,-1 0 0,1 0 1,-1 1-1,1-1 0,-1 0 1,0 0-1,1 1 0,-1-1 1,0 1-1,1-1 0,-1 1 1,0-1-1,0 1 0,0-1 1,1 1-1,-1-1 0,0 1 1,0 0-1,0 0 0,0-1 1,0 1-1,0 0 0,0 0 1,-1 0-1,-3-1-33,-1 1 0,1 0 0,-1 0 0,0 0 0,-5 2 0,-12 2-3,1 1 0,0 2 0,1 0 0,-29 14 0,12-2 17,-50 34 1,75-44-20,0 0-1,1 1 1,0 0 0,1 1-1,0 0 1,0 1 0,-16 24-1,26-34 55,0 0-1,-1 1 1,1 0-1,0-1 1,0 1-1,1-1 1,-1 1-1,0 0 1,1 0-1,0-1 1,0 5-1,0-6-17,0 0 0,0 0 0,0 0 0,0 0 0,1 0 0,-1 0 0,0 0 0,1 0 0,-1 0 0,1 0-1,-1-1 1,1 1 0,-1 0 0,1 0 0,0 0 0,-1-1 0,1 1 0,0 0 0,0-1 0,0 1 0,-1-1 0,1 1 0,0-1-1,0 1 1,0-1 0,0 1 0,0-1 0,0 0 0,0 0 0,0 1 0,0-1 0,0 0 0,1 0 0,11 0 33,-1 0 1,0-1-1,0-1 1,0 1-1,16-6 1,4 0-33,50-12-20,27-5-116,-104 25 12,-11 4 67,-16 8 6,18-10 24,-26 13 29,0 3 0,1 0 0,2 1 0,0 2 0,-38 40 0,9 5 124,-50 52 152,102-115-227,-1 0 1,0 0-1,1-1 0,-8 5 0,12-8-51,0 0 0,0 0 0,0 0 0,0 0-1,0 0 1,0 0 0,0 0 0,0 0 0,0 0 0,-1 0 0,1 0 0,0 0 0,0 0 0,0 1 0,0-1 0,0 0 0,0 0 0,0 0 0,0 0 0,0 0 0,0 0 0,0 0 0,0 0-1,0 0 1,0 0 0,0 0 0,0 0 0,0 0 0,0 0 0,-1 0 0,1 0 0,0 0 0,0 0 0,0 0 0,0 0 0,0 0 0,0 0 0,0 0 0,0-1 0,0 1 0,0 0 0,0 0-1,0 0 1,0 0 0,0 0 0,0 0 0,0 0 0,0 0 0,0 0 0,0 0 0,0 0 0,0 0 0,0 0 0,0 0 0,-1 0 0,1 0 0,0 0 0,0 0 0,0 0 0,0 0 0,0 0-1,0-1 1,0 1 0,0 0 0,0 0 0,0 0 0,3-6-81,6-7-54,8-4 98,-1 0-1,2 0 0,1 2 1,0 0-1,0 1 0,2 1 1,-1 1-1,24-10 0,106-37-87,-61 24 89,223-85 240,-289 111-235,191-84 248,-214 93-210,0-1-1,1 1 1,-1 0 0,1-1 0,-1 1-1,1 0 1,-1 0 0,1-1 0,-1 1-1,1 0 1,-1 0 0,1-1 0,-1 1-1,1 0 1,-1 0 0,1 0 0,-1 0-1,1 0 1,-1 0 0,1 0 0,0 0-1,-1 0 1,1 0 0,-1 0 0,1 1-1,-1-1 1,1 0 0,-1 0 0,1 1-1,-1 0-5,0-1 0,0 1 1,0 0-1,0-1 0,0 1 0,0 0 0,0 0 0,-1-1 0,1 1 0,0 0 0,-1-1 0,1 1 1,0 0-1,-1-1 0,1 1 0,-1-1 0,1 1 0,-1-1 0,1 1 0,-1-1 0,0 1 0,-16 16-74,-22 23 122,35-37-40,1 1-1,1 0 1,-1 0-1,0 1 1,1-1 0,0 0-1,0 1 1,0-1-1,0 6 1,1-9 7,1 0-1,0 0 1,0 0 0,0 0 0,0 0 0,0 0 0,0 0 0,0 0-1,0 0 1,0 0 0,1 0 0,-1 0 0,0 0 0,1 0 0,-1 0-1,1 0 1,-1 0 0,1 0 0,-1-1 0,1 1 0,-1 0 0,2 1-1,0 0 15,0-1 0,0 0-1,0 1 1,1-1 0,-1 0-1,0 0 1,0 0-1,0-1 1,4 2 0,4-1 42,0 1 0,-1-2-1,19 1 1,27-4-55,62-12 0,-84 9-1,-2-2 0,1-1 0,43-19 0,-36 9 24,0-2 1,-1-1 0,-1-2-1,-1-2 1,-2-1 0,0-2-1,51-57 1,-32 26-85,71-105 1,-103 132 36,-1-1 0,-2 0 0,-2-2 1,-1 0-1,13-47 0,-26 76-16,0 1-17,-1 0 0,1 1 0,-1-1 0,0 0-1,-1 1 1,1-13 0,-1 18 37,0 0 0,0 0 0,0-1 0,0 1 1,0 0-1,0-1 0,0 1 0,0 0 0,0 0 0,-1-1 0,1 1 0,0 0 0,0 0 0,0-1 0,0 1 0,0 0 1,0 0-1,-1-1 0,1 1 0,0 0 0,0 0 0,0 0 0,0-1 0,-1 1 0,1 0 0,0 0 0,0 0 1,-1 0-1,1 0 0,0-1 0,0 1 0,-1 0 0,1 0 0,0 0 0,0 0 0,-1 0 0,1 0 0,0 0 0,0 0 1,-1 0-1,1 0 0,-1 0 0,-10 7-61,-6 9 74,2 0 0,0 1 1,0 1-1,2 0 0,0 1 1,-10 21-1,-53 125 8,38-68 335,-27 103 0,52-149-1192,3 0 1,2 1-1,-3 102 0,10-148-366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0:01.3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526 223 9152,'-26'-66'3360,"26"54"-2592,0 4-224,9 8-1536,4 0 992,8 0 0,5 8-512,10 4 288,3 7-2528,1 9 1504,-14-6-3328</inkml:trace>
  <inkml:trace contextRef="#ctx0" brushRef="#br0" timeOffset="1">101 20 3712,'-80'-19'1408,"59"30"-1120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22:12:21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28 4480,'-21'-20'2016,"11"17"-1728,7-2 32,3 10-224,-5-5-384,10 0 160,-2 8-416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0:01.6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83 6560,'-22'-62'2432,"36"62"-1888,38-8-160,0 3-5632,27 2 2784,19-2 928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0:02.5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317 645 5152,'0'-1'90,"0"0"1,-1 0-1,1 0 1,0-1-1,-1 1 1,1 0-1,-1 0 1,1 0 0,-1 0-1,1 0 1,-1 0-1,0 0 1,0 0-1,1 0 1,-1 0-1,0 1 1,0-1-1,0 0 1,0 0-1,0 1 1,0-1-1,0 1 1,-1-1-1,-3 0 39,1 0-1,-1 0 0,1 0 1,-1 1-1,-7 0 0,10 0-78,-14 1 322,1 0 0,-1 1 0,1 0 0,0 1 0,0 1 0,0 1 0,1 0 0,-1 0 1,1 2-1,1 0 0,-1 0 0,-22 17 0,31-19-369,1-1 1,-1 1-1,1-1 1,0 1-1,0 1 1,0-1-1,1 0 0,0 1 1,0 0-1,0 0 1,-2 8-1,4-12 14,1 0-1,-1 0 1,1 0-1,0 0 1,0 0-1,0 0 1,0 0-1,0 0 1,0 0 0,0 0-1,1 0 1,-1 0-1,1 0 1,-1 0-1,1 0 1,2 3-1,-2-3 24,1-1-1,-1 1 0,1 0 0,0-1 1,0 1-1,0-1 0,0 0 1,0 1-1,0-1 0,0 0 0,0 0 1,0 0-1,1-1 0,-1 1 0,0 0 1,1-1-1,3 1 0,6 0 88,1-1-1,-1 0 1,0 0-1,0-2 1,0 1-1,16-5 1,71-25 619,-85 27-697,-1-1 0,-1-1 0,1 0-1,-1-1 1,0 0 0,0-1 0,-1 0 0,0-1 0,-1-1-1,0 1 1,0-1 0,12-17 0,-2-3 17,-1-2 0,-1 0 0,15-40 0,33-108 73,-47 125-62,61-186-370,-79 239 228,5-13-332,-6 14 380,0 1 1,0 0-1,0-1 0,1 1 1,-1 0-1,0-1 1,0 1-1,0 0 1,1-1-1,-1 1 1,0 0-1,0-1 0,1 1 1,-1 0-1,0 0 1,1 0-1,-1-1 1,0 1-1,1 0 0,-1 0 1,0 0-1,1 0 1,-1 0-1,1-1 1,-1 1-1,0 0 0,1 0 1,-1 0-1,0 0 1,1 0-1,0 0 1,-1 1-9,1 0 1,0 0-1,-1 0 1,1 0 0,-1 0-1,1 0 1,-1 0-1,0 0 1,1 0 0,-1 0-1,0 1 1,0-1-1,0 0 1,0 0 0,0 0-1,0 0 1,0 0 0,0 0-1,-1 2 1,1 3 5,-1 24 128,-7 38 1,-67 315 390,51-297-438,-4-1 1,-55 116 0,62-160 13,-42 64 0,54-92 87,-1 1 0,-1-1 0,0-1 0,-1 0 0,-1-1 0,1 0 0,-27 17-1,37-27-106,-1 1-1,1-1 1,-1 1-1,0-1 0,1 0 1,-1 0-1,0 0 1,0-1-1,0 1 0,1 0 1,-1-1-1,0 0 1,0 0-1,0 0 0,0 0 1,0 0-1,-5-2 1,6 1-31,0 0 0,0 0 1,0-1-1,0 1 1,0-1-1,0 1 1,0-1-1,1 0 1,-1 1-1,0-1 1,1 0-1,0 0 1,-1 0-1,1-1 1,0 1-1,0 0 0,0 0 1,1 0-1,-1-1 1,0 1-1,0-4 1,0-1-30,-1-1 0,1 0 0,1 1 0,-1-1 1,1 0-1,1 0 0,-1 1 0,1-1 0,1 0 0,-1 1 0,6-15 1,-3 12-45,1 1 1,0 0-1,0 0 1,0 1-1,1-1 1,1 1-1,0 1 1,8-9-1,6-1-79,0 1-1,1 1 1,0 1 0,1 1-1,0 0 1,30-9-1,-9 4-376,-1 3-1,2 2 0,0 2 0,0 1 0,86-6 0,-49 15-2604,-2 1 944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0:05.4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219 342 7136,'0'1'98,"-1"-1"-1,0 1 1,0 0 0,1-1 0,-1 1-1,1 0 1,-1 0 0,0-1 0,1 1-1,0 0 1,-1 0 0,1 0 0,-1 0-1,1 0 1,0 0 0,0 0 0,-1-1-1,1 1 1,0 0 0,0 0 0,0 0-1,0 0 1,0 0 0,0 0 0,1 0-1,-1 0 1,0 0 0,0 0 0,1 2-1,1 7 176,-2 5 1,0 0-1,-1 0 1,-1 0-1,0 0 1,-1 0-1,0 0 1,-2-1-1,1 1 1,-2-1-1,0 0 1,-1-1-1,0 1 1,-1-1-1,0-1 1,-1 0-1,0 0 1,-1 0-1,-1-1 1,1-1-1,-17 12 1,24-19-119,-1-1 0,1 0-1,-1 0 1,0 0 0,0 0 0,0-1 0,0 1 0,0-1 0,-6 1-1,9-2-129,-1 0 0,1 0 0,0 0 0,0 0 0,0 0 0,0 0 0,-1 0 0,1-1-1,0 1 1,0 0 0,0-1 0,0 1 0,0-1 0,0 0 0,0 1 0,0-1-1,0 0 1,0 1 0,0-1 0,0 0 0,0 0 0,1 0 0,-1 0 0,0 0 0,1 0-1,-1 0 1,1 0 0,-1 0 0,1 0 0,-1 0 0,1 0 0,0-1 0,-1 1-1,1 0 1,0 0 0,0-2 0,-1-2-33,1 0-1,0 0 1,0 0-1,0 0 1,1 0-1,-1 0 1,1 0-1,0 1 1,2-6-1,4-8-88,9-18-1,-5 14-1,81-160 166,-74 151-251,3 0-1,0 1 0,41-43 0,-49 61 68,0 0 0,0 1-1,2 0 1,-1 1 0,1 1-1,0 0 1,1 1 0,0 1-1,0 0 1,1 1 0,0 1 0,29-5-1,-44 10 126,0-1 1,0 1-1,0 0 0,0 0 0,0 0 0,0 0 0,0 0 1,0 0-1,0 1 0,0-1 0,-1 1 0,1-1 0,0 1 1,0 0-1,0 0 0,2 1 0,-3-1 6,0 0 1,0 0-1,0 0 0,-1 1 0,1-1 0,0 0 1,-1 0-1,1 1 0,0-1 0,-1 0 0,0 1 1,1-1-1,-1 0 0,0 1 0,0-1 1,0 1-1,0-1 0,0 0 0,0 1 0,0-1 1,0 1-1,0-1 0,-1 2 0,-4 14 150,-1 0-1,-1-1 0,0 0 1,-1-1-1,0 1 1,-13 15-1,14-20-54,-14 22 285,-29 33 0,36-50-231,0-1 0,0-1 0,-34 25 0,5-5 45,57-34-240,1-2-7,1-1-1,-1-1 1,-1 0-1,19-8 0,-6 2 41,49-16 93,-2-5 1,-2-2-1,0-3 0,-3-4 0,93-69 0,-127 83-50,-12 10-106,-2-1 1,0-1-1,35-38 1,-55 54 51,7-9 14,-7 11 3,-1 0 0,0 0-1,1-1 1,-1 1 0,0 0-1,0-1 1,0 1-1,1-1 1,-1 1 0,0 0-1,0-1 1,0 1-1,0-1 1,0 1 0,0 0-1,0-1 1,0 1-1,0-1 1,0 1 0,0 0-1,0-1 1,0 1 0,0-1-1,0 1 1,-2 2-5,1 0 0,-1 0 0,1 0 0,0 0 0,0 1 0,0-1 0,-2 5 0,3 2-40,0-1 1,1 0-1,-1 0 1,1 1 0,1-1-1,0 0 1,4 10-1,-1 4 50,2 2 10,0-1 0,1 0 1,2 0-1,16 31 0,-18-41-3,0 0-1,1-1 1,0 0-1,1 0 0,0-1 1,1 0-1,0-1 1,18 13-1,-21-18 14,1 0 1,-1 0-1,1-1 0,0 0 1,0-1-1,0 0 1,1 0-1,-1-1 0,1 0 1,-1-1-1,1 0 0,0 0 1,18-2-1,-21 0-17,1-1 0,0 1 0,-1-1-1,1 0 1,-1-1 0,1 0 0,-1 0 0,0 0 0,0-1-1,0 0 1,-1-1 0,1 1 0,-1-1 0,0-1 0,-1 1-1,1-1 1,6-9 0,-4 3-12,0-1 1,0 0-1,-1 0 0,-1-1 0,-1 0 1,0 0-1,0-1 0,-1 1 1,-1-1-1,-1 0 0,0 1 0,0-29 1,-2 40-16,-1-1 1,1 0 0,-1 1-1,0-1 1,0 1 0,0-1-1,0 1 1,-1-1 0,1 1-1,-1 0 1,0 0 0,0 0-1,0 0 1,0 0-1,-1 0 1,1 0 0,-4-2-1,4 4 12,0-1-1,0 1 0,-1 0 0,1 0 0,-1 0 1,1 0-1,-1 0 0,1 0 0,-1 1 1,1-1-1,-1 1 0,0 0 0,1 0 0,-1 0 1,0 0-1,1 0 0,-1 1 0,1-1 0,-1 1 1,1-1-1,-1 1 0,1 0 0,-1 0 0,-2 2 1,2-1-4,-1 0 0,1 0 0,0 0 1,-1 1-1,1 0 0,0-1 0,0 1 1,1 0-1,-1 0 0,1 1 1,-1-1-1,1 1 0,0-1 0,0 1 1,1 0-1,-1-1 0,1 1 0,0 0 1,0 0-1,0 0 0,-1 7 0,1 0-1,1 0 0,0 0 0,0 0 0,1 0 0,1 0 0,4 19 0,-2-18 10,0 1 0,0-1 0,1-1-1,1 1 1,0-1 0,0 0-1,2 0 1,8 11 0,-11-17 48,-1 0 1,1 0 0,0 0-1,1-1 1,-1 0 0,1 0-1,0 0 1,0 0 0,0-1-1,0 0 1,1-1 0,-1 1-1,1-1 1,0 0 0,-1-1-1,13 2 1,-4-4-24,0 1-1,-1-2 1,1 0 0,0-1-1,19-7 1,-30 9-32,66-20-60,-2-3 0,82-41 0,124-85 525,-229 123-648,2 2 0,1 2-1,69-23 1,-103 41 185,-14 4 20,-2 1 7,-23 6 17,7 1-31,0 2 1,1 0 0,0 0 0,0 2-1,1 0 1,1 1 0,0 1-1,-17 17 1,-9 16 15,-44 65 0,85-111-29,-18 24 49,-13 26 0,26-40-97,0 0 1,0 0-1,1 1 1,1 0 0,-5 20-1,7-27 53,1 0 1,0 0-1,0 0 0,0 0 0,0 0 0,1 0 0,-1 0 0,1 0 0,0 0 0,0 0 0,1-1 0,-1 1 0,1 0 0,0 0 0,0-1 0,0 0 1,0 1-1,0-1 0,1 0 0,0 0 0,0 0 0,-1 0 0,2-1 0,4 5 0,-1-3 61,0 0-1,0 0 0,0-1 1,1 0-1,-1 0 1,1 0-1,0-1 1,0 0-1,0-1 0,0 0 1,14 0-1,13-2-37,0-1 0,-1-2 0,1-2 0,-1-1 0,0-1 0,-1-2 0,62-27 0,-70 24-62,-1-2 0,0 0 0,-1-2 0,-1 0 0,0-2-1,-1 0 1,19-25 0,9-16 232,56-89 0,-103 146-217,0 1-6,-1 0 1,1 0-1,-1 0 1,1-1-1,-1 1 0,0 0 1,0 0-1,0-1 1,0 1-1,-1 0 0,1-1 1,0 1-1,-1-1 1,0 1-1,0-1 0,0-3 1,0 5 16,0 1 0,0 0 0,0-1-1,0 1 1,-1 0 0,1 0 0,0-1 0,0 1 0,0 0 0,-1-1 0,1 1 0,0 0 0,0 0 0,-1 0 0,1-1 0,0 1 0,-1 0 0,1 0 0,0 0 0,-1 0 0,1 0 0,0 0 0,-1-1-1,1 1 1,0 0 0,-1 0 0,1 0 0,0 0 0,-1 0 0,1 0 0,0 0 0,-1 0 0,1 1 0,0-1 0,-1 0 0,1 0 0,0 0 0,-1 0 0,1 0 0,0 0 0,-1 1 0,-12 7-81,8-3 94,0 0 0,1 1-1,-1 0 1,1 0 0,0 0 0,1 0 0,-1 0 0,1 1-1,0 0 1,1 0 0,-3 12 0,0 4 24,1 0-1,-1 30 1,4-37-55,1 1-1,3 32 1,-2-43 72,0 0 1,0-1-1,1 1 0,0-1 0,0 1 1,0-1-1,1 0 0,-1 0 1,1 0-1,1 0 0,-1 0 0,5 4 1,-6-7-22,1 0 0,-1 0 1,1 0-1,0 0 1,-1 0-1,1-1 0,0 1 1,0-1-1,0 0 1,1 0-1,-1 0 0,0 0 1,0-1-1,0 1 0,1-1 1,-1 0-1,0 0 1,7-1-1,3-1-35,1 0 0,0-1 1,14-6-1,-16 6-7,22-8 42,-2-2-1,0-1 0,0-1 1,-1-1-1,-1-2 0,-1-1 0,-1-2 1,39-35-1,-65 54-16,18-16-9,0-1 1,-2-1-1,0-1 1,17-26-1,-14 9-171,-18 30 173,0 1-1,1-1 0,1 1 0,-1 0 0,1 0 0,0 1 0,1-1 0,-1 1 1,14-10-1,-18 17-55,-1 1 1,1 0-1,-1-1 1,1 1-1,-1 0 1,1 0-1,-1 0 1,0 3-1,-1 29 105,-2 0-1,-1 0 1,-2 0-1,-1-1 1,-1 1-1,-20 46 1,23-68-42,0-1 0,-1 1 0,0-1 0,-1 0 1,0 0-1,-1-1 0,0 0 0,-12 10 0,17-16 3,-1-1-1,0 0 1,0 0-1,0 0 1,-1 0-1,1-1 1,-1 0-1,1 1 1,-1-2-1,0 1 1,0-1-1,0 1 1,0-1-1,0-1 1,0 1-1,0-1 1,0 1-1,0-2 1,0 1-1,0 0 1,0-1-1,0 0 0,-8-3 1,7 2 27,-1-1-1,1-1 1,0 1 0,0-1-1,0 0 1,1 0 0,-7-6-1,9 7-38,1 1-1,-1-1 0,1 1 0,-1-1 0,1 0 0,0 0 1,0 0-1,1 0 0,-1 0 0,1 0 0,-1-1 0,1 1 0,0 0 1,0-1-1,0-5 0,1 8-19,0 1-1,0-1 1,0 0-1,0 0 1,1 1-1,-1-1 1,0 0 0,0 1-1,1-1 1,-1 1-1,1-1 1,-1 0-1,0 1 1,1-1 0,-1 1-1,1-1 1,0 1-1,-1-1 1,1 1 0,-1 0-1,1-1 1,0 1-1,-1 0 1,1-1-1,-1 1 1,1 0 0,0 0-1,0 0 1,-1-1-1,1 1 1,0 0-1,1 0 1,25 1 3,-10 2 56,-1 2-1,0 0 1,29 13 0,-2-1 61,-23-10-161,1 0-1,0-2 1,27 4 0,-41-8 69,1 0 0,0-1 1,0-1-1,0 1 0,-1-1 0,1 0 1,0-1-1,-1 0 0,1 0 1,-1-1-1,0 0 0,9-5 1,-2-1 76,-1 0-1,0-1 1,-1 0 0,0-1 0,13-16 0,-3 3-43,111-105-71,-97 98 21,74-50 0,-101 75-23,0 1 0,1 0 0,-1 0 0,16-4 0,-25 9 31,1-1 1,-1 1 0,1 0-1,-1 0 1,1 0 0,-1 0-1,1-1 1,-1 1 0,1 0-1,0 0 1,-1 0-1,1 0 1,-1 0 0,1 0-1,-1 1 1,1-1 0,-1 0-1,1 0 1,-1 0 0,1 0-1,-1 1 1,1-1 0,-1 0-1,1 0 1,-1 1 0,1-1-1,-1 0 1,0 1 0,1-1-1,-1 1 1,0-1 0,1 0-1,-1 1 1,0-1-1,1 1 1,-1-1 0,0 1-1,0-1 1,1 1 0,-1-1-1,0 1 1,0-1 0,0 1-1,0-1 1,0 1 0,0 0-1,0 0 1,0 3-27,0 0-1,-1 0 1,1-1 0,-1 1-1,0 0 1,-2 4 0,-39 98-239,25-69 529,2 1-1,-19 74 1,33-106-244,0 0 0,1-1 0,-1 1 0,1-1 0,0 1 0,0 0 0,1-1 0,1 11 0,-1-14-18,0 0 1,0 0-1,0 0 1,0 0-1,0 0 0,0 0 1,0 0-1,0-1 1,1 1-1,-1 0 1,1-1-1,-1 1 1,1-1-1,0 0 0,0 1 1,0-1-1,-1 0 1,1 0-1,0 0 1,0 0-1,0 0 1,1-1-1,-1 1 0,0-1 1,4 1-1,2 0 16,0-1 0,1 0 0,-1 0-1,0 0 1,1-2 0,-1 1 0,0-1-1,0 0 1,0 0 0,0-1 0,0 0-1,-1-1 1,1 1 0,7-6 0,11-9 30,0-1 0,32-30 0,-34 27-152,75-63-209,-91 75 234,-15 16 96,-8 11-69,0 1 1,1 0 0,1 1 0,1 1 0,1 0 0,0 0 0,2 1-1,-8 23 1,16-40 79,0 0-1,0 0 0,1 0 0,-1 0 0,1 0 0,0 0 1,0 5-1,0-8-14,0 0 0,0-1 0,1 1 0,-1 0 0,0 0 1,0 0-1,0-1 0,1 1 0,-1 0 0,0 0 0,1-1 0,-1 1 0,1 0 1,-1 0-1,1-1 0,-1 1 0,1-1 0,-1 1 0,1-1 0,0 1 0,-1-1 0,1 1 1,0-1-1,0 1 0,-1-1 0,1 0 0,0 1 0,0-1 0,-1 0 0,1 0 1,0 1-1,0-1 0,0 0 0,-1 0 0,1 0 0,0 0 0,0 0 0,0 0 0,0 0 1,-1-1-1,1 1 0,1-1 0,8-1-11,-1-1 0,0-1 0,0 0 0,-1 0 0,1-1-1,-1 0 1,0 0 0,0-1 0,0 0 0,-1 0 0,0-1 0,0 0 0,9-12 0,-6 5 12,-1 0 0,0 0 0,-1 0 0,-1-1 0,0 0 0,-1-1 0,5-19 0,-10 30-9,0 0-1,0 0 0,0 0 0,-1 0 1,0-1-1,0 1 0,0 0 1,0 0-1,-1-1 0,0 1 0,0 0 1,-2-5-1,1 6-19,0 0 1,0 0-1,0 0 0,0 0 1,0 1-1,-1-1 1,0 1-1,0 0 0,0 0 1,0 0-1,0 0 0,-1 0 1,1 1-1,-8-4 0,2 2-23,1 0 0,-1 1 0,0 0 0,-15-2-1,17 4 44,-3-3-258,23 3 318,0 1-18,28-3 149,144-5-37,-158 9-218,1 1 0,-1 1 0,0 1 1,46 14-1,-66-16 65,-1 1 0,1-1 0,-1 1 0,0 0 0,0 1 0,0 0 1,0 0-1,-1 0 0,1 0 0,-1 1 0,0 0 0,-1 0 0,7 8 1,-8-7 4,0-1 0,0 0 0,-1 1 0,0 0 0,0-1 1,0 1-1,-1 0 0,1 0 0,-2 0 0,1 0 0,-1 0 1,1 0-1,-2 0 0,1 0 0,-2 10 0,-5 9 179,-1 1 0,0-1 0,-2 0-1,-17 29 1,26-47-155,7-7-50,12-8-50,41-27 8,-37 21 30,0 0 0,1 2 0,0 1 1,42-14-1,-50 21 19,0 1 0,1 0 1,0 1-1,18 0 0,-27 2 40,-1 0-1,1 0 0,0 1 0,0 1 1,0-1-1,0 1 0,-1 0 1,1 0-1,-1 1 0,1 0 1,11 7-1,9 12 157,-1 1-1,-1 1 1,33 40-1,-18-20-452,-17-14-896,-13-10-3244,-9-19 4261,-1-1 1,0 0-1,0 1 1,0-1-1,0 1 0,0-1 1,0 1-1,0-1 1,0 0-1,0 1 0,0-1 1,0 1-1,0-1 1,0 1-1,0-1 0,0 0 1,0 1-1,-1-1 0,1 1 1,0-1-1,0 0 1,0 1-1,-1-1 0,1 0 1,-1 1-1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0:05.7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1430 187 11040,'-30'-58'4096,"22"63"-3168,-2-2-289</inkml:trace>
  <inkml:trace contextRef="#ctx0" brushRef="#br0" timeOffset="1">114 87 11040,'-60'-78'4096,"33"70"-3168,6 11-289,16 13-7614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0:20.8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99 992,'20'-4'3497,"12"-8"-3028,-1 0-632,-19 9 205,-8 1 10,1 0 0,-1 1 0,1 0 0,0 0 1,-1 0-1,1 0 0,0 1 0,8 0 1,-2 0-18,-3 1 172,-16 3-114,-5 1 41,0 0 0,-1-1-1,-16 2 1,-6 2 115,30-7-201,1 0-1,0 0 0,-1 0 0,1-1 0,-1 1 0,1-1 0,-1-1 0,1 1 0,-1-1 0,-5-1 0,4 0-9,7 2-21,1-4 221,7 2-129,0-1 1,-1 0-1,10-4 0,-17 7-109,78-28 82,-3 1 434,-54 15-232,-21 12-282,1 0 0,-1 0 1,0 0-1,0 0 1,0 0-1,0 0 1,0 0-1,1 0 1,-1-1-1,0 1 1,0 0-1,0 0 1,0 0-1,0 0 0,0 0 1,0 0-1,0 0 1,1 0-1,-1-1 1,0 1-1,0 0 1,0 0-1,0 0 1,0 0-1,0 0 1,0-1-1,0 1 0,0 0 1,0 0-1,0 0 1,0 0-1,0 0 1,0-1-1,0 1 1,0 0-1,0 0 1,0 0-1,0 0 1,-12 0 54,-122 32 366,94-21-377,39-10-54,1-1 0,-1 0 0,0 0-1,1 0 1,-1 0 0,0 0 0,1 0-1,-1 0 1,0 0 0,1 0 0,-1 0-1,0 0 1,1 0 0,-1 0 0,1 0-1,-2-1 1,3-1-22,6 0 152,39-8-8,-26 5-144,0 1 1,1 1-1,22-1 0,-29 6 214,-10-1 125,-10 0-205,-4-1-92,-1 2 0,1-1 0,0 2-1,0-1 1,0 1 0,0 1-1,0 0 1,-9 5 0,-24 9 16,23-13 38,20-5-65,0 0-1,0 0 0,0 0 1,0 0-1,-1 0 0,1 0 1,0 0-1,0 0 0,0 0 1,0 0-1,0 0 0,0 0 1,0 0-1,0 0 0,0 0 1,0 0-1,0 0 0,0 0 1,0 0-1,0 0 0,0 0 1,0-1-1,0 1 0,0 0 1,0 0-1,0 0 0,0 0 1,0 0-1,0 0 0,0 0 1,0 0-1,0 0 1,0 0-1,0 0 0,0 0 1,0 0-1,0 0 0,0 0 1,0 0-1,0 0 0,0 0 1,0-1-1,0 1 0,0 0 1,0 0-1,0 0 0,0 0 1,0 0-1,0 0 0,0 0 1,0 0-1,0 0 0,0 0 1,0 0-1,0 0 0,0 0 1,0 0-1,0 0 0,1 0 1,-1 0-1,0 0 0,0 0 1,0 0-1,0 0 0,0 0 1,0 0-1,0 0 0,0 0 1,10-7-38,-3 4 65,0 0-1,0 0 1,0 1-1,0-1 1,1 1-1,14-1 1,-16 2-205,-1 1 0,1 0 1,0 0-1,0 1 0,6 1 0,13 7-3691,-12-1 1063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05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95 1984,'0'-2'129,"0"-1"0,0 0 0,0 1 1,0-1-1,-1 1 0,0-1 0,1 1 0,-3-5 1,0-7 1396,3 13-1382,0-1 1,0 1-1,0-1 0,0 1 0,0-1 1,-1 1-1,1-1 0,-1 1 0,1-1 0,-1 1 1,0-1-1,0 1 0,1 0 0,-1 0 1,0-1-1,-2-1 0,-2 0 66,0-1 0,0 1 0,0 0-1,0 1 1,-1-1 0,1 1 0,-1 0 0,1 1-1,-1-1 1,0 1 0,1 0 0,-1 1 0,0-1-1,-10 1 1,-1 1 44,-1 1 0,1 1-1,0 0 1,-17 6 0,5 1 62,1 2 0,-41 25 1,58-31-263,-16 8 153,1 2-1,1 1 1,1 1 0,0 1 0,1 1 0,1 1 0,1 1 0,1 1 0,-27 41 0,39-50-117,0-1-1,2 1 1,-1 1-1,2-1 1,0 1 0,1 0-1,0 0 1,-1 21 0,3-13-4,1 0 0,1-1 0,2 1 0,0 0 0,6 24 0,-3-22 31,1 0 1,1-1 0,1 0 0,23 45 0,-23-55-93,0-1 1,1 0 0,1-1 0,-1 1 0,2-2 0,0 1 0,0-2 0,1 0 0,20 14-1,-8-11 53,1-1-1,0 0 0,1-2 1,0-1-1,32 7 0,-45-13 7,1 0-1,-1 0 0,1-1 0,0-1 0,0 0 0,0-1 0,0-1 0,0 0 0,0-1 1,0 0-1,15-6 0,-9 1-10,-1-2-1,0 0 1,-1-1 0,1-1 0,-2-1 0,26-21 0,-3-3 5,49-57 0,-54 54 1,-2-2 0,-1-1-1,39-70 1,-65 100-90,-1-1-1,0 0 1,0 0-1,-2-1 1,1 1-1,-2-1 0,0 0 1,0 0-1,-2 0 1,0 0-1,0 0 1,-1 0-1,-1 0 1,0 1-1,-1-1 1,0 0-1,-1 1 1,-1 0-1,0 0 1,-10-18-1,6 15-35,0 1 1,-1 1-1,0 0 0,-1 0 0,-1 1 0,0 1 0,-1 0 0,0 0 0,0 2 0,-2-1 1,1 2-1,-1 0 0,-1 0 0,1 2 0,-30-11 0,32 15 49,0-1 1,0 1-1,0 1 0,0 1 0,0 0 0,-18 0 1,27 2-158,0-1 0,0 0 1,0 1-1,0 0 0,0 0 1,0 0-1,0 0 1,0 1-1,0-1 0,0 1 1,1 0-1,-1 0 0,1 1 1,0-1-1,-1 1 0,1-1 1,0 1-1,0 0 0,1 0 1,-1 0-1,1 1 1,-1-1-1,-2 6 0,4-5-294,0-1 0,0 0 1,0 1-1,0-1 0,1 1 0,-1-1 0,1 1 0,0 0 0,0-1 0,0 1 1,1 4-1,6 18-1663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06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 4736,'-4'-14'5562,"19"46"-2462,-5-14-2002,56 138 2591,14 30-1912,-71-168-1749,1 0 0,1 0 0,1-1 0,0 0 0,1-1 0,1 0 0,22 19 0,-34-33-521,0-1 1,0 0-1,0 0 0,0 0 1,0 0-1,0 0 0,1 0 1,-1 0-1,0-1 0,0 1 1,1-1-1,-1 1 0,0-1 0,0 0 1,1 0-1,-1 0 0,0 0 1,1-1-1,-1 1 0,4-2 1,15-2-2820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17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65 1472,'7'-25'830,"-6"22"-392,0 0 1,-1 0 0,1 0 0,0 0-1,0 0 1,1 0 0,-1 0-1,0 1 1,1-1 0,0 0 0,0 1-1,2-3 1,-61 70 2977,20-21-2923,19-24-279,1 0-1,1 1 1,1 1-1,1 1 0,-13 28 1,23-43-158,1 0 0,1-1 0,0 2 0,0-1 0,0 0 0,1 0 1,0 1-1,1 16 0,1-20-1,0 1 0,0 0 0,0 0 1,1 0-1,0-1 0,0 1 0,0-1 0,1 0 0,0 0 1,0 1-1,0-2 0,1 1 0,-1 0 0,6 4 1,-3-3 36,0 0 1,0-1-1,0 0 1,1 0 0,0 0-1,13 6 1,-16-9-47,1-1 0,-1 1 0,0-1 0,1 0 0,-1 0 0,1-1 0,-1 1 0,1-1 0,-1 0 0,1 0 0,-1 0 0,1-1 0,-1 1 0,6-3 0,-1 0 40,0-1 0,0 0 0,0-1 0,0 0 0,-1-1-1,0 0 1,0 0 0,-1-1 0,9-8 0,-9 7-25,0 0 1,0 0-1,-1-1 1,0 1 0,-1-1-1,0-1 1,-1 1-1,0-1 1,0 0-1,-1 1 1,0-2-1,2-14 1,-3 15-86,-1 1 0,-1 0 1,0 0-1,0 0 0,-1 0 0,0 0 0,-1 0 0,0 0 0,0 0 1,-1 1-1,0-1 0,0 1 0,-1-1 0,-8-13 0,10 19-1,-1 0-1,1-1 0,-1 1 1,0 0-1,0 1 0,0-1 0,0 0 1,0 1-1,0 0 0,-1 0 1,1 0-1,-1 0 0,0 0 0,1 1 1,-1-1-1,0 1 0,0 0 0,-5 0 1,4 0-74,-1 1 1,1 0-1,0 0 1,0 1 0,0 0-1,0 0 1,0 0-1,0 0 1,0 1 0,0 0-1,1 0 1,-1 0-1,-6 4 1,-8 9-483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06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47 3552,'-58'-3'2993,"30"3"5048,155 3-6131,-41-1-1278,90-7-1,-45-11-380,-121 16-268,-4 0 8,0-1 0,-1 1 0,1-1 0,0 0 0,0 0 0,9-4 0,-3 0-1412,-10 4 707,0 1 0,0-1 0,0 0 0,0 0 0,0 0 0,0 0 0,0 0 0,0 0 1,0 0-1,2-3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19:31:07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61 5216,'-10'0'2853,"14"2"-2273,-1-1 1,1 0-1,-1 0 1,1-1-1,6 2 1,20-4 1389,0-2 1,0-1 0,52-15 0,20-4-1353,-77 19-562,-14 3-887,0 0 0,14-1 0,-21 3 66,0 0 1,0 0-1,0 1 0,0-1 1,0 1-1,0 0 1,-1 0-1,1 0 0,0 0 1,4 3-1,10 7-2264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73BB-698E-6FBD-F177-F9D29C5A5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55BB0-6536-2786-EC9D-2AC23C221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81074-8ED3-4610-FFA9-CBFE843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E11CC-DDA1-19C8-9DD7-830BE415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8EFDF-D125-50A9-1EF3-38D02D02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F80B-96B5-3911-C786-88C1BB10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736F0-EF66-6905-57C2-32D46E83D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0C66C-C031-16BA-6ADF-54B0081B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F3302-05A6-80DF-5557-12912F2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2D923-4B33-30D7-C443-A816B3DA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5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064BF-70C7-7D0A-D097-EDD913F6F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6F063-0837-5CD2-F0F5-FFD8F6D6A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43D8-EB26-90B6-22CF-DF9E567D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3AB53-1424-EBEE-282C-6620844D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D235C-FB6A-19CD-11AA-DDEDC979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3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32DB-06EB-C305-BF30-80DFE559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65FA-3B73-3947-6D1D-0AA0A2D8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503F-7563-C7E6-D773-FC3C2367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672FC-CC7D-12A9-22A3-48B7D4B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E31E-AC2E-3FF7-D710-1F1ABDE0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AA3E-A627-C1B7-97FE-9FD4F9F1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9B258-B68D-091C-4C28-477B5F5AE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BA6A6-50A1-38AB-0370-77A1112D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81FD6-C562-1542-7A7F-F9EB1B83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EC36E-8AA8-CB9C-658D-381CA5C1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A50C-7DA9-E4A1-3F16-AD4B9A9A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08D34-35BB-2CD5-7A82-328C0C4D4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F22AB-A0A0-CE53-9795-B90D0555D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7144B-AB22-4A7E-A536-8BED55BE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18612-D712-9266-520C-91B4D209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79FBF-341C-C16E-CF42-DD7BC55A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FD02-8C9B-CBB5-5328-C4010DC3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FF70D-4778-092E-8DC8-E78B09217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CE67B-2931-2EC0-F2B6-B690F4777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93A25-8B80-5C76-A029-7C6788D00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44C70-3E87-3D7E-1138-52846E178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832A6-E0C5-6C18-C71D-46665000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AEA19-F96C-FBC4-AFE5-6FF443ED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92C8F-D264-462B-4277-68696F06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EA0E-4D2D-2499-2615-D00397A4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95B5B-B7D5-9167-7653-E188397B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BF32D-E0FF-3512-832D-039D2FBB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FF4AC-7EFA-0DE0-06CB-BBD4D72E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6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DBB42-ADA9-9527-B979-027D9C22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C3226-715C-C9AB-81F5-0D5B0D48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63666-59E4-93FC-1B47-D53B68C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7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E8A0-05D2-8407-776C-9B89E954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6DC5F-76EB-4374-F1C7-D1ADB584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5AE49-3CE3-1518-4AC6-3E61A3C49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A1ED8-81A5-C075-A26D-6A020D81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7EA14-C241-F33E-78FA-4C35515A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BD970-EA67-E533-5112-4D357B0D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9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40BE-F395-230F-6370-F357886F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6D5A4-4699-55D0-BC02-5F8CBCFFD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2C77A-4845-64E3-71C8-114AB47C4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5B76-BAE2-50E8-A85E-02CF76E5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76636-5FEA-AC42-D173-91264815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E2609-A877-0E19-F907-2CAA5647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2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CF7B9-F418-8D14-7300-D648938F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967CA-6DA2-9717-6494-B74445D6F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FCE1-C081-4D9E-61C9-A61A2BD19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787C-D7D2-4ADD-ACE7-F2D337B1968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B9E7-9D48-7CEC-CC1C-D9B077456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565BF-F385-E5C5-B4A9-82DEB1C5A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CA37-7C45-4FF0-8184-35400CE5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4.png"/><Relationship Id="rId21" Type="http://schemas.openxmlformats.org/officeDocument/2006/relationships/image" Target="../media/image1166.png"/><Relationship Id="rId63" Type="http://schemas.openxmlformats.org/officeDocument/2006/relationships/image" Target="../media/image1187.png"/><Relationship Id="rId159" Type="http://schemas.openxmlformats.org/officeDocument/2006/relationships/image" Target="../media/image1235.png"/><Relationship Id="rId170" Type="http://schemas.openxmlformats.org/officeDocument/2006/relationships/customXml" Target="../ink/ink1248.xml"/><Relationship Id="rId226" Type="http://schemas.openxmlformats.org/officeDocument/2006/relationships/customXml" Target="../ink/ink1276.xml"/><Relationship Id="rId268" Type="http://schemas.openxmlformats.org/officeDocument/2006/relationships/customXml" Target="../ink/ink1297.xml"/><Relationship Id="rId11" Type="http://schemas.openxmlformats.org/officeDocument/2006/relationships/image" Target="../media/image1161.png"/><Relationship Id="rId32" Type="http://schemas.openxmlformats.org/officeDocument/2006/relationships/customXml" Target="../ink/ink1179.xml"/><Relationship Id="rId53" Type="http://schemas.openxmlformats.org/officeDocument/2006/relationships/image" Target="../media/image1182.png"/><Relationship Id="rId74" Type="http://schemas.openxmlformats.org/officeDocument/2006/relationships/customXml" Target="../ink/ink1200.xml"/><Relationship Id="rId128" Type="http://schemas.openxmlformats.org/officeDocument/2006/relationships/customXml" Target="../ink/ink1227.xml"/><Relationship Id="rId149" Type="http://schemas.openxmlformats.org/officeDocument/2006/relationships/image" Target="../media/image1230.png"/><Relationship Id="rId5" Type="http://schemas.openxmlformats.org/officeDocument/2006/relationships/image" Target="../media/image11580.png"/><Relationship Id="rId95" Type="http://schemas.openxmlformats.org/officeDocument/2006/relationships/image" Target="../media/image1203.png"/><Relationship Id="rId160" Type="http://schemas.openxmlformats.org/officeDocument/2006/relationships/customXml" Target="../ink/ink1243.xml"/><Relationship Id="rId181" Type="http://schemas.openxmlformats.org/officeDocument/2006/relationships/image" Target="../media/image1246.png"/><Relationship Id="rId216" Type="http://schemas.openxmlformats.org/officeDocument/2006/relationships/customXml" Target="../ink/ink1271.xml"/><Relationship Id="rId237" Type="http://schemas.openxmlformats.org/officeDocument/2006/relationships/image" Target="../media/image1274.png"/><Relationship Id="rId258" Type="http://schemas.openxmlformats.org/officeDocument/2006/relationships/customXml" Target="../ink/ink1292.xml"/><Relationship Id="rId22" Type="http://schemas.openxmlformats.org/officeDocument/2006/relationships/customXml" Target="../ink/ink1174.xml"/><Relationship Id="rId43" Type="http://schemas.openxmlformats.org/officeDocument/2006/relationships/image" Target="../media/image1177.png"/><Relationship Id="rId64" Type="http://schemas.openxmlformats.org/officeDocument/2006/relationships/customXml" Target="../ink/ink1195.xml"/><Relationship Id="rId118" Type="http://schemas.openxmlformats.org/officeDocument/2006/relationships/customXml" Target="../ink/ink1222.xml"/><Relationship Id="rId139" Type="http://schemas.openxmlformats.org/officeDocument/2006/relationships/image" Target="../media/image1225.png"/><Relationship Id="rId85" Type="http://schemas.openxmlformats.org/officeDocument/2006/relationships/image" Target="../media/image1198.png"/><Relationship Id="rId150" Type="http://schemas.openxmlformats.org/officeDocument/2006/relationships/customXml" Target="../ink/ink1238.xml"/><Relationship Id="rId171" Type="http://schemas.openxmlformats.org/officeDocument/2006/relationships/image" Target="../media/image1241.png"/><Relationship Id="rId192" Type="http://schemas.openxmlformats.org/officeDocument/2006/relationships/customXml" Target="../ink/ink1259.xml"/><Relationship Id="rId206" Type="http://schemas.openxmlformats.org/officeDocument/2006/relationships/customXml" Target="../ink/ink1266.xml"/><Relationship Id="rId227" Type="http://schemas.openxmlformats.org/officeDocument/2006/relationships/image" Target="../media/image1269.png"/><Relationship Id="rId248" Type="http://schemas.openxmlformats.org/officeDocument/2006/relationships/customXml" Target="../ink/ink1287.xml"/><Relationship Id="rId269" Type="http://schemas.openxmlformats.org/officeDocument/2006/relationships/image" Target="../media/image1290.png"/><Relationship Id="rId12" Type="http://schemas.openxmlformats.org/officeDocument/2006/relationships/customXml" Target="../ink/ink1169.xml"/><Relationship Id="rId33" Type="http://schemas.openxmlformats.org/officeDocument/2006/relationships/image" Target="../media/image1172.png"/><Relationship Id="rId108" Type="http://schemas.openxmlformats.org/officeDocument/2006/relationships/customXml" Target="../ink/ink1217.xml"/><Relationship Id="rId129" Type="http://schemas.openxmlformats.org/officeDocument/2006/relationships/image" Target="../media/image1220.png"/><Relationship Id="rId54" Type="http://schemas.openxmlformats.org/officeDocument/2006/relationships/customXml" Target="../ink/ink1190.xml"/><Relationship Id="rId75" Type="http://schemas.openxmlformats.org/officeDocument/2006/relationships/image" Target="../media/image1193.png"/><Relationship Id="rId96" Type="http://schemas.openxmlformats.org/officeDocument/2006/relationships/customXml" Target="../ink/ink1211.xml"/><Relationship Id="rId140" Type="http://schemas.openxmlformats.org/officeDocument/2006/relationships/customXml" Target="../ink/ink1233.xml"/><Relationship Id="rId161" Type="http://schemas.openxmlformats.org/officeDocument/2006/relationships/image" Target="../media/image1236.png"/><Relationship Id="rId182" Type="http://schemas.openxmlformats.org/officeDocument/2006/relationships/customXml" Target="../ink/ink1254.xml"/><Relationship Id="rId217" Type="http://schemas.openxmlformats.org/officeDocument/2006/relationships/image" Target="../media/image1264.png"/><Relationship Id="rId6" Type="http://schemas.openxmlformats.org/officeDocument/2006/relationships/customXml" Target="../ink/ink1166.xml"/><Relationship Id="rId238" Type="http://schemas.openxmlformats.org/officeDocument/2006/relationships/customXml" Target="../ink/ink1282.xml"/><Relationship Id="rId259" Type="http://schemas.openxmlformats.org/officeDocument/2006/relationships/image" Target="../media/image1285.png"/><Relationship Id="rId23" Type="http://schemas.openxmlformats.org/officeDocument/2006/relationships/image" Target="../media/image1167.png"/><Relationship Id="rId119" Type="http://schemas.openxmlformats.org/officeDocument/2006/relationships/image" Target="../media/image1215.png"/><Relationship Id="rId270" Type="http://schemas.openxmlformats.org/officeDocument/2006/relationships/customXml" Target="../ink/ink1298.xml"/><Relationship Id="rId44" Type="http://schemas.openxmlformats.org/officeDocument/2006/relationships/customXml" Target="../ink/ink1185.xml"/><Relationship Id="rId65" Type="http://schemas.openxmlformats.org/officeDocument/2006/relationships/image" Target="../media/image1188.png"/><Relationship Id="rId86" Type="http://schemas.openxmlformats.org/officeDocument/2006/relationships/customXml" Target="../ink/ink1206.xml"/><Relationship Id="rId130" Type="http://schemas.openxmlformats.org/officeDocument/2006/relationships/customXml" Target="../ink/ink1228.xml"/><Relationship Id="rId151" Type="http://schemas.openxmlformats.org/officeDocument/2006/relationships/image" Target="../media/image1231.png"/><Relationship Id="rId172" Type="http://schemas.openxmlformats.org/officeDocument/2006/relationships/customXml" Target="../ink/ink1249.xml"/><Relationship Id="rId193" Type="http://schemas.openxmlformats.org/officeDocument/2006/relationships/image" Target="../media/image1252.png"/><Relationship Id="rId207" Type="http://schemas.openxmlformats.org/officeDocument/2006/relationships/image" Target="../media/image1259.png"/><Relationship Id="rId228" Type="http://schemas.openxmlformats.org/officeDocument/2006/relationships/customXml" Target="../ink/ink1277.xml"/><Relationship Id="rId249" Type="http://schemas.openxmlformats.org/officeDocument/2006/relationships/image" Target="../media/image1280.png"/><Relationship Id="rId13" Type="http://schemas.openxmlformats.org/officeDocument/2006/relationships/image" Target="../media/image1162.png"/><Relationship Id="rId109" Type="http://schemas.openxmlformats.org/officeDocument/2006/relationships/image" Target="../media/image1210.png"/><Relationship Id="rId260" Type="http://schemas.openxmlformats.org/officeDocument/2006/relationships/customXml" Target="../ink/ink1293.xml"/><Relationship Id="rId34" Type="http://schemas.openxmlformats.org/officeDocument/2006/relationships/customXml" Target="../ink/ink1180.xml"/><Relationship Id="rId55" Type="http://schemas.openxmlformats.org/officeDocument/2006/relationships/image" Target="../media/image1183.png"/><Relationship Id="rId76" Type="http://schemas.openxmlformats.org/officeDocument/2006/relationships/customXml" Target="../ink/ink1201.xml"/><Relationship Id="rId97" Type="http://schemas.openxmlformats.org/officeDocument/2006/relationships/image" Target="../media/image1204.png"/><Relationship Id="rId120" Type="http://schemas.openxmlformats.org/officeDocument/2006/relationships/customXml" Target="../ink/ink1223.xml"/><Relationship Id="rId141" Type="http://schemas.openxmlformats.org/officeDocument/2006/relationships/image" Target="../media/image1226.png"/><Relationship Id="rId7" Type="http://schemas.openxmlformats.org/officeDocument/2006/relationships/image" Target="../media/image11590.png"/><Relationship Id="rId162" Type="http://schemas.openxmlformats.org/officeDocument/2006/relationships/customXml" Target="../ink/ink1244.xml"/><Relationship Id="rId183" Type="http://schemas.openxmlformats.org/officeDocument/2006/relationships/image" Target="../media/image1247.png"/><Relationship Id="rId218" Type="http://schemas.openxmlformats.org/officeDocument/2006/relationships/customXml" Target="../ink/ink1272.xml"/><Relationship Id="rId239" Type="http://schemas.openxmlformats.org/officeDocument/2006/relationships/image" Target="../media/image1275.png"/><Relationship Id="rId250" Type="http://schemas.openxmlformats.org/officeDocument/2006/relationships/customXml" Target="../ink/ink1288.xml"/><Relationship Id="rId271" Type="http://schemas.openxmlformats.org/officeDocument/2006/relationships/image" Target="../media/image1291.png"/><Relationship Id="rId24" Type="http://schemas.openxmlformats.org/officeDocument/2006/relationships/customXml" Target="../ink/ink1175.xml"/><Relationship Id="rId45" Type="http://schemas.openxmlformats.org/officeDocument/2006/relationships/image" Target="../media/image1178.png"/><Relationship Id="rId66" Type="http://schemas.openxmlformats.org/officeDocument/2006/relationships/customXml" Target="../ink/ink1196.xml"/><Relationship Id="rId87" Type="http://schemas.openxmlformats.org/officeDocument/2006/relationships/image" Target="../media/image1199.png"/><Relationship Id="rId110" Type="http://schemas.openxmlformats.org/officeDocument/2006/relationships/customXml" Target="../ink/ink1218.xml"/><Relationship Id="rId131" Type="http://schemas.openxmlformats.org/officeDocument/2006/relationships/image" Target="../media/image1221.png"/><Relationship Id="rId152" Type="http://schemas.openxmlformats.org/officeDocument/2006/relationships/customXml" Target="../ink/ink1239.xml"/><Relationship Id="rId173" Type="http://schemas.openxmlformats.org/officeDocument/2006/relationships/image" Target="../media/image1242.png"/><Relationship Id="rId194" Type="http://schemas.openxmlformats.org/officeDocument/2006/relationships/customXml" Target="../ink/ink1260.xml"/><Relationship Id="rId208" Type="http://schemas.openxmlformats.org/officeDocument/2006/relationships/customXml" Target="../ink/ink1267.xml"/><Relationship Id="rId229" Type="http://schemas.openxmlformats.org/officeDocument/2006/relationships/image" Target="../media/image1270.png"/><Relationship Id="rId240" Type="http://schemas.openxmlformats.org/officeDocument/2006/relationships/customXml" Target="../ink/ink1283.xml"/><Relationship Id="rId261" Type="http://schemas.openxmlformats.org/officeDocument/2006/relationships/image" Target="../media/image1286.png"/><Relationship Id="rId14" Type="http://schemas.openxmlformats.org/officeDocument/2006/relationships/customXml" Target="../ink/ink1170.xml"/><Relationship Id="rId35" Type="http://schemas.openxmlformats.org/officeDocument/2006/relationships/image" Target="../media/image1173.png"/><Relationship Id="rId56" Type="http://schemas.openxmlformats.org/officeDocument/2006/relationships/customXml" Target="../ink/ink1191.xml"/><Relationship Id="rId77" Type="http://schemas.openxmlformats.org/officeDocument/2006/relationships/image" Target="../media/image1194.png"/><Relationship Id="rId100" Type="http://schemas.openxmlformats.org/officeDocument/2006/relationships/customXml" Target="../ink/ink1213.xml"/><Relationship Id="rId8" Type="http://schemas.openxmlformats.org/officeDocument/2006/relationships/customXml" Target="../ink/ink1167.xml"/><Relationship Id="rId98" Type="http://schemas.openxmlformats.org/officeDocument/2006/relationships/customXml" Target="../ink/ink1212.xml"/><Relationship Id="rId121" Type="http://schemas.openxmlformats.org/officeDocument/2006/relationships/image" Target="../media/image1216.png"/><Relationship Id="rId142" Type="http://schemas.openxmlformats.org/officeDocument/2006/relationships/customXml" Target="../ink/ink1234.xml"/><Relationship Id="rId163" Type="http://schemas.openxmlformats.org/officeDocument/2006/relationships/image" Target="../media/image1237.png"/><Relationship Id="rId184" Type="http://schemas.openxmlformats.org/officeDocument/2006/relationships/customXml" Target="../ink/ink1255.xml"/><Relationship Id="rId219" Type="http://schemas.openxmlformats.org/officeDocument/2006/relationships/image" Target="../media/image1265.png"/><Relationship Id="rId230" Type="http://schemas.openxmlformats.org/officeDocument/2006/relationships/customXml" Target="../ink/ink1278.xml"/><Relationship Id="rId251" Type="http://schemas.openxmlformats.org/officeDocument/2006/relationships/image" Target="../media/image1281.png"/><Relationship Id="rId25" Type="http://schemas.openxmlformats.org/officeDocument/2006/relationships/image" Target="../media/image1168.png"/><Relationship Id="rId46" Type="http://schemas.openxmlformats.org/officeDocument/2006/relationships/customXml" Target="../ink/ink1186.xml"/><Relationship Id="rId67" Type="http://schemas.openxmlformats.org/officeDocument/2006/relationships/image" Target="../media/image1189.png"/><Relationship Id="rId88" Type="http://schemas.openxmlformats.org/officeDocument/2006/relationships/customXml" Target="../ink/ink1207.xml"/><Relationship Id="rId111" Type="http://schemas.openxmlformats.org/officeDocument/2006/relationships/image" Target="../media/image1211.png"/><Relationship Id="rId132" Type="http://schemas.openxmlformats.org/officeDocument/2006/relationships/customXml" Target="../ink/ink1229.xml"/><Relationship Id="rId153" Type="http://schemas.openxmlformats.org/officeDocument/2006/relationships/image" Target="../media/image1232.png"/><Relationship Id="rId174" Type="http://schemas.openxmlformats.org/officeDocument/2006/relationships/customXml" Target="../ink/ink1250.xml"/><Relationship Id="rId195" Type="http://schemas.openxmlformats.org/officeDocument/2006/relationships/image" Target="../media/image1253.png"/><Relationship Id="rId209" Type="http://schemas.openxmlformats.org/officeDocument/2006/relationships/image" Target="../media/image1260.png"/><Relationship Id="rId220" Type="http://schemas.openxmlformats.org/officeDocument/2006/relationships/customXml" Target="../ink/ink1273.xml"/><Relationship Id="rId241" Type="http://schemas.openxmlformats.org/officeDocument/2006/relationships/image" Target="../media/image1276.png"/><Relationship Id="rId15" Type="http://schemas.openxmlformats.org/officeDocument/2006/relationships/image" Target="../media/image1163.png"/><Relationship Id="rId36" Type="http://schemas.openxmlformats.org/officeDocument/2006/relationships/customXml" Target="../ink/ink1181.xml"/><Relationship Id="rId57" Type="http://schemas.openxmlformats.org/officeDocument/2006/relationships/image" Target="../media/image1184.png"/><Relationship Id="rId262" Type="http://schemas.openxmlformats.org/officeDocument/2006/relationships/customXml" Target="../ink/ink1294.xml"/><Relationship Id="rId78" Type="http://schemas.openxmlformats.org/officeDocument/2006/relationships/customXml" Target="../ink/ink1202.xml"/><Relationship Id="rId99" Type="http://schemas.openxmlformats.org/officeDocument/2006/relationships/image" Target="../media/image1205.png"/><Relationship Id="rId101" Type="http://schemas.openxmlformats.org/officeDocument/2006/relationships/image" Target="../media/image1206.png"/><Relationship Id="rId122" Type="http://schemas.openxmlformats.org/officeDocument/2006/relationships/customXml" Target="../ink/ink1224.xml"/><Relationship Id="rId143" Type="http://schemas.openxmlformats.org/officeDocument/2006/relationships/image" Target="../media/image1227.png"/><Relationship Id="rId164" Type="http://schemas.openxmlformats.org/officeDocument/2006/relationships/customXml" Target="../ink/ink1245.xml"/><Relationship Id="rId185" Type="http://schemas.openxmlformats.org/officeDocument/2006/relationships/image" Target="../media/image1248.png"/><Relationship Id="rId9" Type="http://schemas.openxmlformats.org/officeDocument/2006/relationships/image" Target="../media/image1160.png"/><Relationship Id="rId210" Type="http://schemas.openxmlformats.org/officeDocument/2006/relationships/customXml" Target="../ink/ink1268.xml"/><Relationship Id="rId26" Type="http://schemas.openxmlformats.org/officeDocument/2006/relationships/customXml" Target="../ink/ink1176.xml"/><Relationship Id="rId231" Type="http://schemas.openxmlformats.org/officeDocument/2006/relationships/image" Target="../media/image1271.png"/><Relationship Id="rId252" Type="http://schemas.openxmlformats.org/officeDocument/2006/relationships/customXml" Target="../ink/ink1289.xml"/><Relationship Id="rId47" Type="http://schemas.openxmlformats.org/officeDocument/2006/relationships/image" Target="../media/image1179.png"/><Relationship Id="rId68" Type="http://schemas.openxmlformats.org/officeDocument/2006/relationships/customXml" Target="../ink/ink1197.xml"/><Relationship Id="rId89" Type="http://schemas.openxmlformats.org/officeDocument/2006/relationships/image" Target="../media/image1200.png"/><Relationship Id="rId112" Type="http://schemas.openxmlformats.org/officeDocument/2006/relationships/customXml" Target="../ink/ink1219.xml"/><Relationship Id="rId133" Type="http://schemas.openxmlformats.org/officeDocument/2006/relationships/image" Target="../media/image1222.png"/><Relationship Id="rId154" Type="http://schemas.openxmlformats.org/officeDocument/2006/relationships/customXml" Target="../ink/ink1240.xml"/><Relationship Id="rId175" Type="http://schemas.openxmlformats.org/officeDocument/2006/relationships/image" Target="../media/image1243.png"/><Relationship Id="rId196" Type="http://schemas.openxmlformats.org/officeDocument/2006/relationships/customXml" Target="../ink/ink1261.xml"/><Relationship Id="rId200" Type="http://schemas.openxmlformats.org/officeDocument/2006/relationships/customXml" Target="../ink/ink1263.xml"/><Relationship Id="rId16" Type="http://schemas.openxmlformats.org/officeDocument/2006/relationships/customXml" Target="../ink/ink1171.xml"/><Relationship Id="rId221" Type="http://schemas.openxmlformats.org/officeDocument/2006/relationships/image" Target="../media/image1266.png"/><Relationship Id="rId242" Type="http://schemas.openxmlformats.org/officeDocument/2006/relationships/customXml" Target="../ink/ink1284.xml"/><Relationship Id="rId263" Type="http://schemas.openxmlformats.org/officeDocument/2006/relationships/image" Target="../media/image1287.png"/><Relationship Id="rId37" Type="http://schemas.openxmlformats.org/officeDocument/2006/relationships/image" Target="../media/image1174.png"/><Relationship Id="rId58" Type="http://schemas.openxmlformats.org/officeDocument/2006/relationships/customXml" Target="../ink/ink1192.xml"/><Relationship Id="rId79" Type="http://schemas.openxmlformats.org/officeDocument/2006/relationships/image" Target="../media/image1195.png"/><Relationship Id="rId102" Type="http://schemas.openxmlformats.org/officeDocument/2006/relationships/customXml" Target="../ink/ink1214.xml"/><Relationship Id="rId123" Type="http://schemas.openxmlformats.org/officeDocument/2006/relationships/image" Target="../media/image1217.png"/><Relationship Id="rId144" Type="http://schemas.openxmlformats.org/officeDocument/2006/relationships/customXml" Target="../ink/ink1235.xml"/><Relationship Id="rId90" Type="http://schemas.openxmlformats.org/officeDocument/2006/relationships/customXml" Target="../ink/ink1208.xml"/><Relationship Id="rId165" Type="http://schemas.openxmlformats.org/officeDocument/2006/relationships/image" Target="../media/image1238.png"/><Relationship Id="rId186" Type="http://schemas.openxmlformats.org/officeDocument/2006/relationships/customXml" Target="../ink/ink1256.xml"/><Relationship Id="rId211" Type="http://schemas.openxmlformats.org/officeDocument/2006/relationships/image" Target="../media/image1261.png"/><Relationship Id="rId232" Type="http://schemas.openxmlformats.org/officeDocument/2006/relationships/customXml" Target="../ink/ink1279.xml"/><Relationship Id="rId253" Type="http://schemas.openxmlformats.org/officeDocument/2006/relationships/image" Target="../media/image1282.png"/><Relationship Id="rId27" Type="http://schemas.openxmlformats.org/officeDocument/2006/relationships/image" Target="../media/image1169.png"/><Relationship Id="rId48" Type="http://schemas.openxmlformats.org/officeDocument/2006/relationships/customXml" Target="../ink/ink1187.xml"/><Relationship Id="rId69" Type="http://schemas.openxmlformats.org/officeDocument/2006/relationships/image" Target="../media/image1190.png"/><Relationship Id="rId113" Type="http://schemas.openxmlformats.org/officeDocument/2006/relationships/image" Target="../media/image1212.png"/><Relationship Id="rId134" Type="http://schemas.openxmlformats.org/officeDocument/2006/relationships/customXml" Target="../ink/ink1230.xml"/><Relationship Id="rId80" Type="http://schemas.openxmlformats.org/officeDocument/2006/relationships/customXml" Target="../ink/ink1203.xml"/><Relationship Id="rId155" Type="http://schemas.openxmlformats.org/officeDocument/2006/relationships/image" Target="../media/image1233.png"/><Relationship Id="rId176" Type="http://schemas.openxmlformats.org/officeDocument/2006/relationships/customXml" Target="../ink/ink1251.xml"/><Relationship Id="rId197" Type="http://schemas.openxmlformats.org/officeDocument/2006/relationships/image" Target="../media/image1254.png"/><Relationship Id="rId201" Type="http://schemas.openxmlformats.org/officeDocument/2006/relationships/image" Target="../media/image1256.png"/><Relationship Id="rId222" Type="http://schemas.openxmlformats.org/officeDocument/2006/relationships/customXml" Target="../ink/ink1274.xml"/><Relationship Id="rId243" Type="http://schemas.openxmlformats.org/officeDocument/2006/relationships/image" Target="../media/image1277.png"/><Relationship Id="rId264" Type="http://schemas.openxmlformats.org/officeDocument/2006/relationships/customXml" Target="../ink/ink1295.xml"/><Relationship Id="rId17" Type="http://schemas.openxmlformats.org/officeDocument/2006/relationships/image" Target="../media/image1164.png"/><Relationship Id="rId38" Type="http://schemas.openxmlformats.org/officeDocument/2006/relationships/customXml" Target="../ink/ink1182.xml"/><Relationship Id="rId59" Type="http://schemas.openxmlformats.org/officeDocument/2006/relationships/image" Target="../media/image1185.png"/><Relationship Id="rId103" Type="http://schemas.openxmlformats.org/officeDocument/2006/relationships/image" Target="../media/image1207.png"/><Relationship Id="rId124" Type="http://schemas.openxmlformats.org/officeDocument/2006/relationships/customXml" Target="../ink/ink1225.xml"/><Relationship Id="rId70" Type="http://schemas.openxmlformats.org/officeDocument/2006/relationships/customXml" Target="../ink/ink1198.xml"/><Relationship Id="rId91" Type="http://schemas.openxmlformats.org/officeDocument/2006/relationships/image" Target="../media/image1201.png"/><Relationship Id="rId145" Type="http://schemas.openxmlformats.org/officeDocument/2006/relationships/image" Target="../media/image1228.png"/><Relationship Id="rId166" Type="http://schemas.openxmlformats.org/officeDocument/2006/relationships/customXml" Target="../ink/ink1246.xml"/><Relationship Id="rId187" Type="http://schemas.openxmlformats.org/officeDocument/2006/relationships/image" Target="../media/image124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69.xml"/><Relationship Id="rId233" Type="http://schemas.openxmlformats.org/officeDocument/2006/relationships/image" Target="../media/image1272.png"/><Relationship Id="rId254" Type="http://schemas.openxmlformats.org/officeDocument/2006/relationships/customXml" Target="../ink/ink1290.xml"/><Relationship Id="rId28" Type="http://schemas.openxmlformats.org/officeDocument/2006/relationships/customXml" Target="../ink/ink1177.xml"/><Relationship Id="rId49" Type="http://schemas.openxmlformats.org/officeDocument/2006/relationships/image" Target="../media/image1180.png"/><Relationship Id="rId114" Type="http://schemas.openxmlformats.org/officeDocument/2006/relationships/customXml" Target="../ink/ink1220.xml"/><Relationship Id="rId60" Type="http://schemas.openxmlformats.org/officeDocument/2006/relationships/customXml" Target="../ink/ink1193.xml"/><Relationship Id="rId81" Type="http://schemas.openxmlformats.org/officeDocument/2006/relationships/image" Target="../media/image1196.png"/><Relationship Id="rId135" Type="http://schemas.openxmlformats.org/officeDocument/2006/relationships/image" Target="../media/image1223.png"/><Relationship Id="rId156" Type="http://schemas.openxmlformats.org/officeDocument/2006/relationships/customXml" Target="../ink/ink1241.xml"/><Relationship Id="rId177" Type="http://schemas.openxmlformats.org/officeDocument/2006/relationships/image" Target="../media/image1244.png"/><Relationship Id="rId198" Type="http://schemas.openxmlformats.org/officeDocument/2006/relationships/customXml" Target="../ink/ink1262.xml"/><Relationship Id="rId202" Type="http://schemas.openxmlformats.org/officeDocument/2006/relationships/customXml" Target="../ink/ink1264.xml"/><Relationship Id="rId223" Type="http://schemas.openxmlformats.org/officeDocument/2006/relationships/image" Target="../media/image1267.png"/><Relationship Id="rId244" Type="http://schemas.openxmlformats.org/officeDocument/2006/relationships/customXml" Target="../ink/ink1285.xml"/><Relationship Id="rId18" Type="http://schemas.openxmlformats.org/officeDocument/2006/relationships/customXml" Target="../ink/ink1172.xml"/><Relationship Id="rId39" Type="http://schemas.openxmlformats.org/officeDocument/2006/relationships/image" Target="../media/image1175.png"/><Relationship Id="rId265" Type="http://schemas.openxmlformats.org/officeDocument/2006/relationships/image" Target="../media/image1288.png"/><Relationship Id="rId50" Type="http://schemas.openxmlformats.org/officeDocument/2006/relationships/customXml" Target="../ink/ink1188.xml"/><Relationship Id="rId104" Type="http://schemas.openxmlformats.org/officeDocument/2006/relationships/customXml" Target="../ink/ink1215.xml"/><Relationship Id="rId125" Type="http://schemas.openxmlformats.org/officeDocument/2006/relationships/image" Target="../media/image1218.png"/><Relationship Id="rId146" Type="http://schemas.openxmlformats.org/officeDocument/2006/relationships/customXml" Target="../ink/ink1236.xml"/><Relationship Id="rId167" Type="http://schemas.openxmlformats.org/officeDocument/2006/relationships/image" Target="../media/image1239.png"/><Relationship Id="rId188" Type="http://schemas.openxmlformats.org/officeDocument/2006/relationships/customXml" Target="../ink/ink1257.xml"/><Relationship Id="rId71" Type="http://schemas.openxmlformats.org/officeDocument/2006/relationships/image" Target="../media/image1191.png"/><Relationship Id="rId92" Type="http://schemas.openxmlformats.org/officeDocument/2006/relationships/customXml" Target="../ink/ink1209.xml"/><Relationship Id="rId213" Type="http://schemas.openxmlformats.org/officeDocument/2006/relationships/image" Target="../media/image1262.png"/><Relationship Id="rId234" Type="http://schemas.openxmlformats.org/officeDocument/2006/relationships/customXml" Target="../ink/ink1280.xml"/><Relationship Id="rId2" Type="http://schemas.openxmlformats.org/officeDocument/2006/relationships/customXml" Target="../ink/ink1164.xml"/><Relationship Id="rId29" Type="http://schemas.openxmlformats.org/officeDocument/2006/relationships/image" Target="../media/image1170.png"/><Relationship Id="rId255" Type="http://schemas.openxmlformats.org/officeDocument/2006/relationships/image" Target="../media/image1283.png"/><Relationship Id="rId40" Type="http://schemas.openxmlformats.org/officeDocument/2006/relationships/customXml" Target="../ink/ink1183.xml"/><Relationship Id="rId115" Type="http://schemas.openxmlformats.org/officeDocument/2006/relationships/image" Target="../media/image1213.png"/><Relationship Id="rId136" Type="http://schemas.openxmlformats.org/officeDocument/2006/relationships/customXml" Target="../ink/ink1231.xml"/><Relationship Id="rId157" Type="http://schemas.openxmlformats.org/officeDocument/2006/relationships/image" Target="../media/image1234.png"/><Relationship Id="rId178" Type="http://schemas.openxmlformats.org/officeDocument/2006/relationships/customXml" Target="../ink/ink1252.xml"/><Relationship Id="rId61" Type="http://schemas.openxmlformats.org/officeDocument/2006/relationships/image" Target="../media/image1186.png"/><Relationship Id="rId82" Type="http://schemas.openxmlformats.org/officeDocument/2006/relationships/customXml" Target="../ink/ink1204.xml"/><Relationship Id="rId199" Type="http://schemas.openxmlformats.org/officeDocument/2006/relationships/image" Target="../media/image1255.png"/><Relationship Id="rId203" Type="http://schemas.openxmlformats.org/officeDocument/2006/relationships/image" Target="../media/image1257.png"/><Relationship Id="rId19" Type="http://schemas.openxmlformats.org/officeDocument/2006/relationships/image" Target="../media/image1165.png"/><Relationship Id="rId224" Type="http://schemas.openxmlformats.org/officeDocument/2006/relationships/customXml" Target="../ink/ink1275.xml"/><Relationship Id="rId245" Type="http://schemas.openxmlformats.org/officeDocument/2006/relationships/image" Target="../media/image1278.png"/><Relationship Id="rId266" Type="http://schemas.openxmlformats.org/officeDocument/2006/relationships/customXml" Target="../ink/ink1296.xml"/><Relationship Id="rId30" Type="http://schemas.openxmlformats.org/officeDocument/2006/relationships/customXml" Target="../ink/ink1178.xml"/><Relationship Id="rId105" Type="http://schemas.openxmlformats.org/officeDocument/2006/relationships/image" Target="../media/image1208.png"/><Relationship Id="rId126" Type="http://schemas.openxmlformats.org/officeDocument/2006/relationships/customXml" Target="../ink/ink1226.xml"/><Relationship Id="rId147" Type="http://schemas.openxmlformats.org/officeDocument/2006/relationships/image" Target="../media/image1229.png"/><Relationship Id="rId168" Type="http://schemas.openxmlformats.org/officeDocument/2006/relationships/customXml" Target="../ink/ink1247.xml"/><Relationship Id="rId51" Type="http://schemas.openxmlformats.org/officeDocument/2006/relationships/image" Target="../media/image1181.png"/><Relationship Id="rId72" Type="http://schemas.openxmlformats.org/officeDocument/2006/relationships/customXml" Target="../ink/ink1199.xml"/><Relationship Id="rId93" Type="http://schemas.openxmlformats.org/officeDocument/2006/relationships/image" Target="../media/image1202.png"/><Relationship Id="rId189" Type="http://schemas.openxmlformats.org/officeDocument/2006/relationships/image" Target="../media/image1250.png"/><Relationship Id="rId3" Type="http://schemas.openxmlformats.org/officeDocument/2006/relationships/image" Target="../media/image11570.png"/><Relationship Id="rId214" Type="http://schemas.openxmlformats.org/officeDocument/2006/relationships/customXml" Target="../ink/ink1270.xml"/><Relationship Id="rId235" Type="http://schemas.openxmlformats.org/officeDocument/2006/relationships/image" Target="../media/image1273.png"/><Relationship Id="rId256" Type="http://schemas.openxmlformats.org/officeDocument/2006/relationships/customXml" Target="../ink/ink1291.xml"/><Relationship Id="rId116" Type="http://schemas.openxmlformats.org/officeDocument/2006/relationships/customXml" Target="../ink/ink1221.xml"/><Relationship Id="rId137" Type="http://schemas.openxmlformats.org/officeDocument/2006/relationships/image" Target="../media/image1224.png"/><Relationship Id="rId158" Type="http://schemas.openxmlformats.org/officeDocument/2006/relationships/customXml" Target="../ink/ink1242.xml"/><Relationship Id="rId20" Type="http://schemas.openxmlformats.org/officeDocument/2006/relationships/customXml" Target="../ink/ink1173.xml"/><Relationship Id="rId41" Type="http://schemas.openxmlformats.org/officeDocument/2006/relationships/image" Target="../media/image1176.png"/><Relationship Id="rId62" Type="http://schemas.openxmlformats.org/officeDocument/2006/relationships/customXml" Target="../ink/ink1194.xml"/><Relationship Id="rId83" Type="http://schemas.openxmlformats.org/officeDocument/2006/relationships/image" Target="../media/image1197.png"/><Relationship Id="rId179" Type="http://schemas.openxmlformats.org/officeDocument/2006/relationships/image" Target="../media/image1245.png"/><Relationship Id="rId190" Type="http://schemas.openxmlformats.org/officeDocument/2006/relationships/customXml" Target="../ink/ink1258.xml"/><Relationship Id="rId204" Type="http://schemas.openxmlformats.org/officeDocument/2006/relationships/customXml" Target="../ink/ink1265.xml"/><Relationship Id="rId225" Type="http://schemas.openxmlformats.org/officeDocument/2006/relationships/image" Target="../media/image1268.png"/><Relationship Id="rId246" Type="http://schemas.openxmlformats.org/officeDocument/2006/relationships/customXml" Target="../ink/ink1286.xml"/><Relationship Id="rId267" Type="http://schemas.openxmlformats.org/officeDocument/2006/relationships/image" Target="../media/image1289.png"/><Relationship Id="rId106" Type="http://schemas.openxmlformats.org/officeDocument/2006/relationships/customXml" Target="../ink/ink1216.xml"/><Relationship Id="rId127" Type="http://schemas.openxmlformats.org/officeDocument/2006/relationships/image" Target="../media/image1219.png"/><Relationship Id="rId10" Type="http://schemas.openxmlformats.org/officeDocument/2006/relationships/customXml" Target="../ink/ink1168.xml"/><Relationship Id="rId31" Type="http://schemas.openxmlformats.org/officeDocument/2006/relationships/image" Target="../media/image1171.png"/><Relationship Id="rId52" Type="http://schemas.openxmlformats.org/officeDocument/2006/relationships/customXml" Target="../ink/ink1189.xml"/><Relationship Id="rId73" Type="http://schemas.openxmlformats.org/officeDocument/2006/relationships/image" Target="../media/image1192.png"/><Relationship Id="rId94" Type="http://schemas.openxmlformats.org/officeDocument/2006/relationships/customXml" Target="../ink/ink1210.xml"/><Relationship Id="rId148" Type="http://schemas.openxmlformats.org/officeDocument/2006/relationships/customXml" Target="../ink/ink1237.xml"/><Relationship Id="rId169" Type="http://schemas.openxmlformats.org/officeDocument/2006/relationships/image" Target="../media/image1240.png"/><Relationship Id="rId4" Type="http://schemas.openxmlformats.org/officeDocument/2006/relationships/customXml" Target="../ink/ink1165.xml"/><Relationship Id="rId180" Type="http://schemas.openxmlformats.org/officeDocument/2006/relationships/customXml" Target="../ink/ink1253.xml"/><Relationship Id="rId215" Type="http://schemas.openxmlformats.org/officeDocument/2006/relationships/image" Target="../media/image1263.png"/><Relationship Id="rId236" Type="http://schemas.openxmlformats.org/officeDocument/2006/relationships/customXml" Target="../ink/ink1281.xml"/><Relationship Id="rId257" Type="http://schemas.openxmlformats.org/officeDocument/2006/relationships/image" Target="../media/image1284.png"/><Relationship Id="rId42" Type="http://schemas.openxmlformats.org/officeDocument/2006/relationships/customXml" Target="../ink/ink1184.xml"/><Relationship Id="rId84" Type="http://schemas.openxmlformats.org/officeDocument/2006/relationships/customXml" Target="../ink/ink1205.xml"/><Relationship Id="rId138" Type="http://schemas.openxmlformats.org/officeDocument/2006/relationships/customXml" Target="../ink/ink1232.xml"/><Relationship Id="rId191" Type="http://schemas.openxmlformats.org/officeDocument/2006/relationships/image" Target="../media/image1251.png"/><Relationship Id="rId205" Type="http://schemas.openxmlformats.org/officeDocument/2006/relationships/image" Target="../media/image1258.png"/><Relationship Id="rId247" Type="http://schemas.openxmlformats.org/officeDocument/2006/relationships/image" Target="../media/image1279.png"/><Relationship Id="rId107" Type="http://schemas.openxmlformats.org/officeDocument/2006/relationships/image" Target="../media/image1209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9.png"/><Relationship Id="rId21" Type="http://schemas.openxmlformats.org/officeDocument/2006/relationships/image" Target="../media/image1301.png"/><Relationship Id="rId42" Type="http://schemas.openxmlformats.org/officeDocument/2006/relationships/customXml" Target="../ink/ink1319.xml"/><Relationship Id="rId63" Type="http://schemas.openxmlformats.org/officeDocument/2006/relationships/image" Target="../media/image1322.png"/><Relationship Id="rId84" Type="http://schemas.openxmlformats.org/officeDocument/2006/relationships/customXml" Target="../ink/ink1340.xml"/><Relationship Id="rId138" Type="http://schemas.openxmlformats.org/officeDocument/2006/relationships/customXml" Target="../ink/ink1367.xml"/><Relationship Id="rId159" Type="http://schemas.openxmlformats.org/officeDocument/2006/relationships/image" Target="../media/image1370.png"/><Relationship Id="rId170" Type="http://schemas.openxmlformats.org/officeDocument/2006/relationships/customXml" Target="../ink/ink1383.xml"/><Relationship Id="rId191" Type="http://schemas.openxmlformats.org/officeDocument/2006/relationships/image" Target="../media/image1386.png"/><Relationship Id="rId205" Type="http://schemas.openxmlformats.org/officeDocument/2006/relationships/image" Target="../media/image1393.png"/><Relationship Id="rId107" Type="http://schemas.openxmlformats.org/officeDocument/2006/relationships/image" Target="../media/image1344.png"/><Relationship Id="rId11" Type="http://schemas.openxmlformats.org/officeDocument/2006/relationships/image" Target="../media/image1296.png"/><Relationship Id="rId32" Type="http://schemas.openxmlformats.org/officeDocument/2006/relationships/customXml" Target="../ink/ink1314.xml"/><Relationship Id="rId53" Type="http://schemas.openxmlformats.org/officeDocument/2006/relationships/image" Target="../media/image1317.png"/><Relationship Id="rId74" Type="http://schemas.openxmlformats.org/officeDocument/2006/relationships/customXml" Target="../ink/ink1335.xml"/><Relationship Id="rId128" Type="http://schemas.openxmlformats.org/officeDocument/2006/relationships/customXml" Target="../ink/ink1362.xml"/><Relationship Id="rId149" Type="http://schemas.openxmlformats.org/officeDocument/2006/relationships/image" Target="../media/image1365.png"/><Relationship Id="rId5" Type="http://schemas.openxmlformats.org/officeDocument/2006/relationships/image" Target="../media/image1293.png"/><Relationship Id="rId95" Type="http://schemas.openxmlformats.org/officeDocument/2006/relationships/image" Target="../media/image1338.png"/><Relationship Id="rId160" Type="http://schemas.openxmlformats.org/officeDocument/2006/relationships/customXml" Target="../ink/ink1378.xml"/><Relationship Id="rId181" Type="http://schemas.openxmlformats.org/officeDocument/2006/relationships/image" Target="../media/image1381.png"/><Relationship Id="rId216" Type="http://schemas.openxmlformats.org/officeDocument/2006/relationships/customXml" Target="../ink/ink1406.xml"/><Relationship Id="rId22" Type="http://schemas.openxmlformats.org/officeDocument/2006/relationships/customXml" Target="../ink/ink1309.xml"/><Relationship Id="rId43" Type="http://schemas.openxmlformats.org/officeDocument/2006/relationships/image" Target="../media/image1312.png"/><Relationship Id="rId64" Type="http://schemas.openxmlformats.org/officeDocument/2006/relationships/customXml" Target="../ink/ink1330.xml"/><Relationship Id="rId118" Type="http://schemas.openxmlformats.org/officeDocument/2006/relationships/customXml" Target="../ink/ink1357.xml"/><Relationship Id="rId139" Type="http://schemas.openxmlformats.org/officeDocument/2006/relationships/image" Target="../media/image1360.png"/><Relationship Id="rId85" Type="http://schemas.openxmlformats.org/officeDocument/2006/relationships/image" Target="../media/image1333.png"/><Relationship Id="rId150" Type="http://schemas.openxmlformats.org/officeDocument/2006/relationships/customXml" Target="../ink/ink1373.xml"/><Relationship Id="rId171" Type="http://schemas.openxmlformats.org/officeDocument/2006/relationships/image" Target="../media/image1376.png"/><Relationship Id="rId192" Type="http://schemas.openxmlformats.org/officeDocument/2006/relationships/customXml" Target="../ink/ink1394.xml"/><Relationship Id="rId206" Type="http://schemas.openxmlformats.org/officeDocument/2006/relationships/customXml" Target="../ink/ink1401.xml"/><Relationship Id="rId12" Type="http://schemas.openxmlformats.org/officeDocument/2006/relationships/customXml" Target="../ink/ink1304.xml"/><Relationship Id="rId33" Type="http://schemas.openxmlformats.org/officeDocument/2006/relationships/image" Target="../media/image1307.png"/><Relationship Id="rId108" Type="http://schemas.openxmlformats.org/officeDocument/2006/relationships/customXml" Target="../ink/ink1352.xml"/><Relationship Id="rId129" Type="http://schemas.openxmlformats.org/officeDocument/2006/relationships/image" Target="../media/image1355.png"/><Relationship Id="rId54" Type="http://schemas.openxmlformats.org/officeDocument/2006/relationships/customXml" Target="../ink/ink1325.xml"/><Relationship Id="rId75" Type="http://schemas.openxmlformats.org/officeDocument/2006/relationships/image" Target="../media/image1328.png"/><Relationship Id="rId96" Type="http://schemas.openxmlformats.org/officeDocument/2006/relationships/customXml" Target="../ink/ink1346.xml"/><Relationship Id="rId140" Type="http://schemas.openxmlformats.org/officeDocument/2006/relationships/customXml" Target="../ink/ink1368.xml"/><Relationship Id="rId161" Type="http://schemas.openxmlformats.org/officeDocument/2006/relationships/image" Target="../media/image1371.png"/><Relationship Id="rId182" Type="http://schemas.openxmlformats.org/officeDocument/2006/relationships/customXml" Target="../ink/ink1389.xml"/><Relationship Id="rId217" Type="http://schemas.openxmlformats.org/officeDocument/2006/relationships/image" Target="../media/image1399.png"/><Relationship Id="rId6" Type="http://schemas.openxmlformats.org/officeDocument/2006/relationships/customXml" Target="../ink/ink1301.xml"/><Relationship Id="rId23" Type="http://schemas.openxmlformats.org/officeDocument/2006/relationships/image" Target="../media/image1302.png"/><Relationship Id="rId119" Type="http://schemas.openxmlformats.org/officeDocument/2006/relationships/image" Target="../media/image1350.png"/><Relationship Id="rId44" Type="http://schemas.openxmlformats.org/officeDocument/2006/relationships/customXml" Target="../ink/ink1320.xml"/><Relationship Id="rId65" Type="http://schemas.openxmlformats.org/officeDocument/2006/relationships/image" Target="../media/image1323.png"/><Relationship Id="rId86" Type="http://schemas.openxmlformats.org/officeDocument/2006/relationships/customXml" Target="../ink/ink1341.xml"/><Relationship Id="rId130" Type="http://schemas.openxmlformats.org/officeDocument/2006/relationships/customXml" Target="../ink/ink1363.xml"/><Relationship Id="rId151" Type="http://schemas.openxmlformats.org/officeDocument/2006/relationships/image" Target="../media/image1366.png"/><Relationship Id="rId172" Type="http://schemas.openxmlformats.org/officeDocument/2006/relationships/customXml" Target="../ink/ink1384.xml"/><Relationship Id="rId193" Type="http://schemas.openxmlformats.org/officeDocument/2006/relationships/image" Target="../media/image1387.png"/><Relationship Id="rId207" Type="http://schemas.openxmlformats.org/officeDocument/2006/relationships/image" Target="../media/image1394.png"/><Relationship Id="rId13" Type="http://schemas.openxmlformats.org/officeDocument/2006/relationships/image" Target="../media/image1297.png"/><Relationship Id="rId109" Type="http://schemas.openxmlformats.org/officeDocument/2006/relationships/image" Target="../media/image1345.png"/><Relationship Id="rId34" Type="http://schemas.openxmlformats.org/officeDocument/2006/relationships/customXml" Target="../ink/ink1315.xml"/><Relationship Id="rId55" Type="http://schemas.openxmlformats.org/officeDocument/2006/relationships/image" Target="../media/image1318.png"/><Relationship Id="rId76" Type="http://schemas.openxmlformats.org/officeDocument/2006/relationships/customXml" Target="../ink/ink1336.xml"/><Relationship Id="rId97" Type="http://schemas.openxmlformats.org/officeDocument/2006/relationships/image" Target="../media/image1339.png"/><Relationship Id="rId120" Type="http://schemas.openxmlformats.org/officeDocument/2006/relationships/customXml" Target="../ink/ink1358.xml"/><Relationship Id="rId141" Type="http://schemas.openxmlformats.org/officeDocument/2006/relationships/image" Target="../media/image1361.png"/><Relationship Id="rId7" Type="http://schemas.openxmlformats.org/officeDocument/2006/relationships/image" Target="../media/image1294.png"/><Relationship Id="rId162" Type="http://schemas.openxmlformats.org/officeDocument/2006/relationships/customXml" Target="../ink/ink1379.xml"/><Relationship Id="rId183" Type="http://schemas.openxmlformats.org/officeDocument/2006/relationships/image" Target="../media/image1382.png"/><Relationship Id="rId218" Type="http://schemas.openxmlformats.org/officeDocument/2006/relationships/customXml" Target="../ink/ink1407.xml"/><Relationship Id="rId24" Type="http://schemas.openxmlformats.org/officeDocument/2006/relationships/customXml" Target="../ink/ink1310.xml"/><Relationship Id="rId45" Type="http://schemas.openxmlformats.org/officeDocument/2006/relationships/image" Target="../media/image1313.png"/><Relationship Id="rId66" Type="http://schemas.openxmlformats.org/officeDocument/2006/relationships/customXml" Target="../ink/ink1331.xml"/><Relationship Id="rId87" Type="http://schemas.openxmlformats.org/officeDocument/2006/relationships/image" Target="../media/image1334.png"/><Relationship Id="rId110" Type="http://schemas.openxmlformats.org/officeDocument/2006/relationships/customXml" Target="../ink/ink1353.xml"/><Relationship Id="rId131" Type="http://schemas.openxmlformats.org/officeDocument/2006/relationships/image" Target="../media/image1356.png"/><Relationship Id="rId152" Type="http://schemas.openxmlformats.org/officeDocument/2006/relationships/customXml" Target="../ink/ink1374.xml"/><Relationship Id="rId173" Type="http://schemas.openxmlformats.org/officeDocument/2006/relationships/image" Target="../media/image1377.png"/><Relationship Id="rId194" Type="http://schemas.openxmlformats.org/officeDocument/2006/relationships/customXml" Target="../ink/ink1395.xml"/><Relationship Id="rId208" Type="http://schemas.openxmlformats.org/officeDocument/2006/relationships/customXml" Target="../ink/ink1402.xml"/><Relationship Id="rId14" Type="http://schemas.openxmlformats.org/officeDocument/2006/relationships/customXml" Target="../ink/ink1305.xml"/><Relationship Id="rId35" Type="http://schemas.openxmlformats.org/officeDocument/2006/relationships/image" Target="../media/image1308.png"/><Relationship Id="rId56" Type="http://schemas.openxmlformats.org/officeDocument/2006/relationships/customXml" Target="../ink/ink1326.xml"/><Relationship Id="rId77" Type="http://schemas.openxmlformats.org/officeDocument/2006/relationships/image" Target="../media/image1329.png"/><Relationship Id="rId100" Type="http://schemas.openxmlformats.org/officeDocument/2006/relationships/customXml" Target="../ink/ink1348.xml"/><Relationship Id="rId8" Type="http://schemas.openxmlformats.org/officeDocument/2006/relationships/customXml" Target="../ink/ink1302.xml"/><Relationship Id="rId98" Type="http://schemas.openxmlformats.org/officeDocument/2006/relationships/customXml" Target="../ink/ink1347.xml"/><Relationship Id="rId121" Type="http://schemas.openxmlformats.org/officeDocument/2006/relationships/image" Target="../media/image1351.png"/><Relationship Id="rId142" Type="http://schemas.openxmlformats.org/officeDocument/2006/relationships/customXml" Target="../ink/ink1369.xml"/><Relationship Id="rId163" Type="http://schemas.openxmlformats.org/officeDocument/2006/relationships/image" Target="../media/image1372.png"/><Relationship Id="rId184" Type="http://schemas.openxmlformats.org/officeDocument/2006/relationships/customXml" Target="../ink/ink1390.xml"/><Relationship Id="rId219" Type="http://schemas.openxmlformats.org/officeDocument/2006/relationships/image" Target="../media/image1400.png"/><Relationship Id="rId3" Type="http://schemas.openxmlformats.org/officeDocument/2006/relationships/image" Target="../media/image1292.png"/><Relationship Id="rId214" Type="http://schemas.openxmlformats.org/officeDocument/2006/relationships/customXml" Target="../ink/ink1405.xml"/><Relationship Id="rId25" Type="http://schemas.openxmlformats.org/officeDocument/2006/relationships/image" Target="../media/image1303.png"/><Relationship Id="rId46" Type="http://schemas.openxmlformats.org/officeDocument/2006/relationships/customXml" Target="../ink/ink1321.xml"/><Relationship Id="rId67" Type="http://schemas.openxmlformats.org/officeDocument/2006/relationships/image" Target="../media/image1324.png"/><Relationship Id="rId116" Type="http://schemas.openxmlformats.org/officeDocument/2006/relationships/customXml" Target="../ink/ink1356.xml"/><Relationship Id="rId137" Type="http://schemas.openxmlformats.org/officeDocument/2006/relationships/image" Target="../media/image1359.png"/><Relationship Id="rId158" Type="http://schemas.openxmlformats.org/officeDocument/2006/relationships/customXml" Target="../ink/ink1377.xml"/><Relationship Id="rId20" Type="http://schemas.openxmlformats.org/officeDocument/2006/relationships/customXml" Target="../ink/ink1308.xml"/><Relationship Id="rId41" Type="http://schemas.openxmlformats.org/officeDocument/2006/relationships/image" Target="../media/image1311.png"/><Relationship Id="rId62" Type="http://schemas.openxmlformats.org/officeDocument/2006/relationships/customXml" Target="../ink/ink1329.xml"/><Relationship Id="rId83" Type="http://schemas.openxmlformats.org/officeDocument/2006/relationships/image" Target="../media/image1332.png"/><Relationship Id="rId88" Type="http://schemas.openxmlformats.org/officeDocument/2006/relationships/customXml" Target="../ink/ink1342.xml"/><Relationship Id="rId111" Type="http://schemas.openxmlformats.org/officeDocument/2006/relationships/image" Target="../media/image1346.png"/><Relationship Id="rId132" Type="http://schemas.openxmlformats.org/officeDocument/2006/relationships/customXml" Target="../ink/ink1364.xml"/><Relationship Id="rId153" Type="http://schemas.openxmlformats.org/officeDocument/2006/relationships/image" Target="../media/image1367.png"/><Relationship Id="rId174" Type="http://schemas.openxmlformats.org/officeDocument/2006/relationships/customXml" Target="../ink/ink1385.xml"/><Relationship Id="rId179" Type="http://schemas.openxmlformats.org/officeDocument/2006/relationships/image" Target="../media/image1380.png"/><Relationship Id="rId195" Type="http://schemas.openxmlformats.org/officeDocument/2006/relationships/image" Target="../media/image1388.png"/><Relationship Id="rId209" Type="http://schemas.openxmlformats.org/officeDocument/2006/relationships/image" Target="../media/image1395.png"/><Relationship Id="rId190" Type="http://schemas.openxmlformats.org/officeDocument/2006/relationships/customXml" Target="../ink/ink1393.xml"/><Relationship Id="rId204" Type="http://schemas.openxmlformats.org/officeDocument/2006/relationships/customXml" Target="../ink/ink1400.xml"/><Relationship Id="rId220" Type="http://schemas.openxmlformats.org/officeDocument/2006/relationships/customXml" Target="../ink/ink1408.xml"/><Relationship Id="rId225" Type="http://schemas.openxmlformats.org/officeDocument/2006/relationships/image" Target="../media/image1403.png"/><Relationship Id="rId15" Type="http://schemas.openxmlformats.org/officeDocument/2006/relationships/image" Target="../media/image1298.png"/><Relationship Id="rId36" Type="http://schemas.openxmlformats.org/officeDocument/2006/relationships/customXml" Target="../ink/ink1316.xml"/><Relationship Id="rId57" Type="http://schemas.openxmlformats.org/officeDocument/2006/relationships/image" Target="../media/image1319.png"/><Relationship Id="rId106" Type="http://schemas.openxmlformats.org/officeDocument/2006/relationships/customXml" Target="../ink/ink1351.xml"/><Relationship Id="rId127" Type="http://schemas.openxmlformats.org/officeDocument/2006/relationships/image" Target="../media/image1354.png"/><Relationship Id="rId10" Type="http://schemas.openxmlformats.org/officeDocument/2006/relationships/customXml" Target="../ink/ink1303.xml"/><Relationship Id="rId31" Type="http://schemas.openxmlformats.org/officeDocument/2006/relationships/image" Target="../media/image1306.png"/><Relationship Id="rId52" Type="http://schemas.openxmlformats.org/officeDocument/2006/relationships/customXml" Target="../ink/ink1324.xml"/><Relationship Id="rId73" Type="http://schemas.openxmlformats.org/officeDocument/2006/relationships/image" Target="../media/image1327.png"/><Relationship Id="rId78" Type="http://schemas.openxmlformats.org/officeDocument/2006/relationships/customXml" Target="../ink/ink1337.xml"/><Relationship Id="rId94" Type="http://schemas.openxmlformats.org/officeDocument/2006/relationships/customXml" Target="../ink/ink1345.xml"/><Relationship Id="rId99" Type="http://schemas.openxmlformats.org/officeDocument/2006/relationships/image" Target="../media/image1340.png"/><Relationship Id="rId101" Type="http://schemas.openxmlformats.org/officeDocument/2006/relationships/image" Target="../media/image1341.png"/><Relationship Id="rId122" Type="http://schemas.openxmlformats.org/officeDocument/2006/relationships/customXml" Target="../ink/ink1359.xml"/><Relationship Id="rId143" Type="http://schemas.openxmlformats.org/officeDocument/2006/relationships/image" Target="../media/image1362.png"/><Relationship Id="rId148" Type="http://schemas.openxmlformats.org/officeDocument/2006/relationships/customXml" Target="../ink/ink1372.xml"/><Relationship Id="rId164" Type="http://schemas.openxmlformats.org/officeDocument/2006/relationships/customXml" Target="../ink/ink1380.xml"/><Relationship Id="rId169" Type="http://schemas.openxmlformats.org/officeDocument/2006/relationships/image" Target="../media/image1375.png"/><Relationship Id="rId185" Type="http://schemas.openxmlformats.org/officeDocument/2006/relationships/image" Target="../media/image1383.png"/><Relationship Id="rId4" Type="http://schemas.openxmlformats.org/officeDocument/2006/relationships/customXml" Target="../ink/ink1300.xml"/><Relationship Id="rId9" Type="http://schemas.openxmlformats.org/officeDocument/2006/relationships/image" Target="../media/image1295.png"/><Relationship Id="rId180" Type="http://schemas.openxmlformats.org/officeDocument/2006/relationships/customXml" Target="../ink/ink1388.xml"/><Relationship Id="rId210" Type="http://schemas.openxmlformats.org/officeDocument/2006/relationships/customXml" Target="../ink/ink1403.xml"/><Relationship Id="rId215" Type="http://schemas.openxmlformats.org/officeDocument/2006/relationships/image" Target="../media/image1398.png"/><Relationship Id="rId26" Type="http://schemas.openxmlformats.org/officeDocument/2006/relationships/customXml" Target="../ink/ink1311.xml"/><Relationship Id="rId47" Type="http://schemas.openxmlformats.org/officeDocument/2006/relationships/image" Target="../media/image1314.png"/><Relationship Id="rId68" Type="http://schemas.openxmlformats.org/officeDocument/2006/relationships/customXml" Target="../ink/ink1332.xml"/><Relationship Id="rId89" Type="http://schemas.openxmlformats.org/officeDocument/2006/relationships/image" Target="../media/image1335.png"/><Relationship Id="rId112" Type="http://schemas.openxmlformats.org/officeDocument/2006/relationships/customXml" Target="../ink/ink1354.xml"/><Relationship Id="rId133" Type="http://schemas.openxmlformats.org/officeDocument/2006/relationships/image" Target="../media/image1357.png"/><Relationship Id="rId154" Type="http://schemas.openxmlformats.org/officeDocument/2006/relationships/customXml" Target="../ink/ink1375.xml"/><Relationship Id="rId175" Type="http://schemas.openxmlformats.org/officeDocument/2006/relationships/image" Target="../media/image1378.png"/><Relationship Id="rId196" Type="http://schemas.openxmlformats.org/officeDocument/2006/relationships/customXml" Target="../ink/ink1396.xml"/><Relationship Id="rId200" Type="http://schemas.openxmlformats.org/officeDocument/2006/relationships/customXml" Target="../ink/ink1398.xml"/><Relationship Id="rId16" Type="http://schemas.openxmlformats.org/officeDocument/2006/relationships/customXml" Target="../ink/ink1306.xml"/><Relationship Id="rId221" Type="http://schemas.openxmlformats.org/officeDocument/2006/relationships/image" Target="../media/image1401.png"/><Relationship Id="rId37" Type="http://schemas.openxmlformats.org/officeDocument/2006/relationships/image" Target="../media/image1309.png"/><Relationship Id="rId58" Type="http://schemas.openxmlformats.org/officeDocument/2006/relationships/customXml" Target="../ink/ink1327.xml"/><Relationship Id="rId79" Type="http://schemas.openxmlformats.org/officeDocument/2006/relationships/image" Target="../media/image1330.png"/><Relationship Id="rId102" Type="http://schemas.openxmlformats.org/officeDocument/2006/relationships/customXml" Target="../ink/ink1349.xml"/><Relationship Id="rId123" Type="http://schemas.openxmlformats.org/officeDocument/2006/relationships/image" Target="../media/image1352.png"/><Relationship Id="rId144" Type="http://schemas.openxmlformats.org/officeDocument/2006/relationships/customXml" Target="../ink/ink1370.xml"/><Relationship Id="rId90" Type="http://schemas.openxmlformats.org/officeDocument/2006/relationships/customXml" Target="../ink/ink1343.xml"/><Relationship Id="rId165" Type="http://schemas.openxmlformats.org/officeDocument/2006/relationships/image" Target="../media/image1373.png"/><Relationship Id="rId186" Type="http://schemas.openxmlformats.org/officeDocument/2006/relationships/customXml" Target="../ink/ink1391.xml"/><Relationship Id="rId211" Type="http://schemas.openxmlformats.org/officeDocument/2006/relationships/image" Target="../media/image1396.png"/><Relationship Id="rId27" Type="http://schemas.openxmlformats.org/officeDocument/2006/relationships/image" Target="../media/image1304.png"/><Relationship Id="rId48" Type="http://schemas.openxmlformats.org/officeDocument/2006/relationships/customXml" Target="../ink/ink1322.xml"/><Relationship Id="rId69" Type="http://schemas.openxmlformats.org/officeDocument/2006/relationships/image" Target="../media/image1325.png"/><Relationship Id="rId113" Type="http://schemas.openxmlformats.org/officeDocument/2006/relationships/image" Target="../media/image1347.png"/><Relationship Id="rId134" Type="http://schemas.openxmlformats.org/officeDocument/2006/relationships/customXml" Target="../ink/ink1365.xml"/><Relationship Id="rId80" Type="http://schemas.openxmlformats.org/officeDocument/2006/relationships/customXml" Target="../ink/ink1338.xml"/><Relationship Id="rId155" Type="http://schemas.openxmlformats.org/officeDocument/2006/relationships/image" Target="../media/image1368.png"/><Relationship Id="rId176" Type="http://schemas.openxmlformats.org/officeDocument/2006/relationships/customXml" Target="../ink/ink1386.xml"/><Relationship Id="rId197" Type="http://schemas.openxmlformats.org/officeDocument/2006/relationships/image" Target="../media/image1389.png"/><Relationship Id="rId201" Type="http://schemas.openxmlformats.org/officeDocument/2006/relationships/image" Target="../media/image1391.png"/><Relationship Id="rId222" Type="http://schemas.openxmlformats.org/officeDocument/2006/relationships/customXml" Target="../ink/ink1409.xml"/><Relationship Id="rId17" Type="http://schemas.openxmlformats.org/officeDocument/2006/relationships/image" Target="../media/image1299.png"/><Relationship Id="rId38" Type="http://schemas.openxmlformats.org/officeDocument/2006/relationships/customXml" Target="../ink/ink1317.xml"/><Relationship Id="rId59" Type="http://schemas.openxmlformats.org/officeDocument/2006/relationships/image" Target="../media/image1320.png"/><Relationship Id="rId103" Type="http://schemas.openxmlformats.org/officeDocument/2006/relationships/image" Target="../media/image1342.png"/><Relationship Id="rId124" Type="http://schemas.openxmlformats.org/officeDocument/2006/relationships/customXml" Target="../ink/ink1360.xml"/><Relationship Id="rId70" Type="http://schemas.openxmlformats.org/officeDocument/2006/relationships/customXml" Target="../ink/ink1333.xml"/><Relationship Id="rId91" Type="http://schemas.openxmlformats.org/officeDocument/2006/relationships/image" Target="../media/image1336.png"/><Relationship Id="rId145" Type="http://schemas.openxmlformats.org/officeDocument/2006/relationships/image" Target="../media/image1363.png"/><Relationship Id="rId166" Type="http://schemas.openxmlformats.org/officeDocument/2006/relationships/customXml" Target="../ink/ink1381.xml"/><Relationship Id="rId187" Type="http://schemas.openxmlformats.org/officeDocument/2006/relationships/image" Target="../media/image13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04.xml"/><Relationship Id="rId28" Type="http://schemas.openxmlformats.org/officeDocument/2006/relationships/customXml" Target="../ink/ink1312.xml"/><Relationship Id="rId49" Type="http://schemas.openxmlformats.org/officeDocument/2006/relationships/image" Target="../media/image1315.png"/><Relationship Id="rId114" Type="http://schemas.openxmlformats.org/officeDocument/2006/relationships/customXml" Target="../ink/ink1355.xml"/><Relationship Id="rId60" Type="http://schemas.openxmlformats.org/officeDocument/2006/relationships/customXml" Target="../ink/ink1328.xml"/><Relationship Id="rId81" Type="http://schemas.openxmlformats.org/officeDocument/2006/relationships/image" Target="../media/image1331.png"/><Relationship Id="rId135" Type="http://schemas.openxmlformats.org/officeDocument/2006/relationships/image" Target="../media/image1358.png"/><Relationship Id="rId156" Type="http://schemas.openxmlformats.org/officeDocument/2006/relationships/customXml" Target="../ink/ink1376.xml"/><Relationship Id="rId177" Type="http://schemas.openxmlformats.org/officeDocument/2006/relationships/image" Target="../media/image1379.png"/><Relationship Id="rId198" Type="http://schemas.openxmlformats.org/officeDocument/2006/relationships/customXml" Target="../ink/ink1397.xml"/><Relationship Id="rId202" Type="http://schemas.openxmlformats.org/officeDocument/2006/relationships/customXml" Target="../ink/ink1399.xml"/><Relationship Id="rId223" Type="http://schemas.openxmlformats.org/officeDocument/2006/relationships/image" Target="../media/image1402.png"/><Relationship Id="rId18" Type="http://schemas.openxmlformats.org/officeDocument/2006/relationships/customXml" Target="../ink/ink1307.xml"/><Relationship Id="rId39" Type="http://schemas.openxmlformats.org/officeDocument/2006/relationships/image" Target="../media/image1310.png"/><Relationship Id="rId50" Type="http://schemas.openxmlformats.org/officeDocument/2006/relationships/customXml" Target="../ink/ink1323.xml"/><Relationship Id="rId104" Type="http://schemas.openxmlformats.org/officeDocument/2006/relationships/customXml" Target="../ink/ink1350.xml"/><Relationship Id="rId125" Type="http://schemas.openxmlformats.org/officeDocument/2006/relationships/image" Target="../media/image1353.png"/><Relationship Id="rId146" Type="http://schemas.openxmlformats.org/officeDocument/2006/relationships/customXml" Target="../ink/ink1371.xml"/><Relationship Id="rId167" Type="http://schemas.openxmlformats.org/officeDocument/2006/relationships/image" Target="../media/image1374.png"/><Relationship Id="rId188" Type="http://schemas.openxmlformats.org/officeDocument/2006/relationships/customXml" Target="../ink/ink1392.xml"/><Relationship Id="rId71" Type="http://schemas.openxmlformats.org/officeDocument/2006/relationships/image" Target="../media/image1326.png"/><Relationship Id="rId92" Type="http://schemas.openxmlformats.org/officeDocument/2006/relationships/customXml" Target="../ink/ink1344.xml"/><Relationship Id="rId213" Type="http://schemas.openxmlformats.org/officeDocument/2006/relationships/image" Target="../media/image1397.png"/><Relationship Id="rId2" Type="http://schemas.openxmlformats.org/officeDocument/2006/relationships/customXml" Target="../ink/ink1299.xml"/><Relationship Id="rId29" Type="http://schemas.openxmlformats.org/officeDocument/2006/relationships/image" Target="../media/image1305.png"/><Relationship Id="rId40" Type="http://schemas.openxmlformats.org/officeDocument/2006/relationships/customXml" Target="../ink/ink1318.xml"/><Relationship Id="rId115" Type="http://schemas.openxmlformats.org/officeDocument/2006/relationships/image" Target="../media/image1348.png"/><Relationship Id="rId136" Type="http://schemas.openxmlformats.org/officeDocument/2006/relationships/customXml" Target="../ink/ink1366.xml"/><Relationship Id="rId157" Type="http://schemas.openxmlformats.org/officeDocument/2006/relationships/image" Target="../media/image1369.png"/><Relationship Id="rId178" Type="http://schemas.openxmlformats.org/officeDocument/2006/relationships/customXml" Target="../ink/ink1387.xml"/><Relationship Id="rId61" Type="http://schemas.openxmlformats.org/officeDocument/2006/relationships/image" Target="../media/image1321.png"/><Relationship Id="rId82" Type="http://schemas.openxmlformats.org/officeDocument/2006/relationships/customXml" Target="../ink/ink1339.xml"/><Relationship Id="rId199" Type="http://schemas.openxmlformats.org/officeDocument/2006/relationships/image" Target="../media/image1390.png"/><Relationship Id="rId203" Type="http://schemas.openxmlformats.org/officeDocument/2006/relationships/image" Target="../media/image1392.png"/><Relationship Id="rId19" Type="http://schemas.openxmlformats.org/officeDocument/2006/relationships/image" Target="../media/image1300.png"/><Relationship Id="rId224" Type="http://schemas.openxmlformats.org/officeDocument/2006/relationships/customXml" Target="../ink/ink1410.xml"/><Relationship Id="rId30" Type="http://schemas.openxmlformats.org/officeDocument/2006/relationships/customXml" Target="../ink/ink1313.xml"/><Relationship Id="rId105" Type="http://schemas.openxmlformats.org/officeDocument/2006/relationships/image" Target="../media/image1343.png"/><Relationship Id="rId126" Type="http://schemas.openxmlformats.org/officeDocument/2006/relationships/customXml" Target="../ink/ink1361.xml"/><Relationship Id="rId147" Type="http://schemas.openxmlformats.org/officeDocument/2006/relationships/image" Target="../media/image1364.png"/><Relationship Id="rId168" Type="http://schemas.openxmlformats.org/officeDocument/2006/relationships/customXml" Target="../ink/ink1382.xml"/><Relationship Id="rId51" Type="http://schemas.openxmlformats.org/officeDocument/2006/relationships/image" Target="../media/image1316.png"/><Relationship Id="rId72" Type="http://schemas.openxmlformats.org/officeDocument/2006/relationships/customXml" Target="../ink/ink1334.xml"/><Relationship Id="rId93" Type="http://schemas.openxmlformats.org/officeDocument/2006/relationships/image" Target="../media/image1337.png"/><Relationship Id="rId189" Type="http://schemas.openxmlformats.org/officeDocument/2006/relationships/image" Target="../media/image1385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1.png"/><Relationship Id="rId299" Type="http://schemas.openxmlformats.org/officeDocument/2006/relationships/image" Target="../media/image1552.png"/><Relationship Id="rId21" Type="http://schemas.openxmlformats.org/officeDocument/2006/relationships/image" Target="../media/image1413.png"/><Relationship Id="rId63" Type="http://schemas.openxmlformats.org/officeDocument/2006/relationships/image" Target="../media/image1434.png"/><Relationship Id="rId159" Type="http://schemas.openxmlformats.org/officeDocument/2006/relationships/image" Target="../media/image1482.png"/><Relationship Id="rId324" Type="http://schemas.openxmlformats.org/officeDocument/2006/relationships/customXml" Target="../ink/ink1572.xml"/><Relationship Id="rId366" Type="http://schemas.openxmlformats.org/officeDocument/2006/relationships/customXml" Target="../ink/ink1593.xml"/><Relationship Id="rId170" Type="http://schemas.openxmlformats.org/officeDocument/2006/relationships/customXml" Target="../ink/ink1495.xml"/><Relationship Id="rId226" Type="http://schemas.openxmlformats.org/officeDocument/2006/relationships/customXml" Target="../ink/ink1523.xml"/><Relationship Id="rId268" Type="http://schemas.openxmlformats.org/officeDocument/2006/relationships/customXml" Target="../ink/ink1544.xml"/><Relationship Id="rId32" Type="http://schemas.openxmlformats.org/officeDocument/2006/relationships/customXml" Target="../ink/ink1426.xml"/><Relationship Id="rId74" Type="http://schemas.openxmlformats.org/officeDocument/2006/relationships/customXml" Target="../ink/ink1447.xml"/><Relationship Id="rId128" Type="http://schemas.openxmlformats.org/officeDocument/2006/relationships/customXml" Target="../ink/ink1474.xml"/><Relationship Id="rId335" Type="http://schemas.openxmlformats.org/officeDocument/2006/relationships/image" Target="../media/image1570.png"/><Relationship Id="rId377" Type="http://schemas.openxmlformats.org/officeDocument/2006/relationships/image" Target="../media/image1591.png"/><Relationship Id="rId5" Type="http://schemas.openxmlformats.org/officeDocument/2006/relationships/image" Target="../media/image1405.png"/><Relationship Id="rId181" Type="http://schemas.openxmlformats.org/officeDocument/2006/relationships/image" Target="../media/image1493.png"/><Relationship Id="rId237" Type="http://schemas.openxmlformats.org/officeDocument/2006/relationships/image" Target="../media/image1521.png"/><Relationship Id="rId279" Type="http://schemas.openxmlformats.org/officeDocument/2006/relationships/image" Target="../media/image1542.png"/><Relationship Id="rId43" Type="http://schemas.openxmlformats.org/officeDocument/2006/relationships/image" Target="../media/image1424.png"/><Relationship Id="rId139" Type="http://schemas.openxmlformats.org/officeDocument/2006/relationships/image" Target="../media/image1472.png"/><Relationship Id="rId290" Type="http://schemas.openxmlformats.org/officeDocument/2006/relationships/customXml" Target="../ink/ink1555.xml"/><Relationship Id="rId304" Type="http://schemas.openxmlformats.org/officeDocument/2006/relationships/customXml" Target="../ink/ink1562.xml"/><Relationship Id="rId346" Type="http://schemas.openxmlformats.org/officeDocument/2006/relationships/customXml" Target="../ink/ink1583.xml"/><Relationship Id="rId388" Type="http://schemas.openxmlformats.org/officeDocument/2006/relationships/customXml" Target="../ink/ink1604.xml"/><Relationship Id="rId85" Type="http://schemas.openxmlformats.org/officeDocument/2006/relationships/image" Target="../media/image1445.png"/><Relationship Id="rId150" Type="http://schemas.openxmlformats.org/officeDocument/2006/relationships/customXml" Target="../ink/ink1485.xml"/><Relationship Id="rId192" Type="http://schemas.openxmlformats.org/officeDocument/2006/relationships/customXml" Target="../ink/ink1506.xml"/><Relationship Id="rId206" Type="http://schemas.openxmlformats.org/officeDocument/2006/relationships/customXml" Target="../ink/ink1513.xml"/><Relationship Id="rId248" Type="http://schemas.openxmlformats.org/officeDocument/2006/relationships/customXml" Target="../ink/ink1534.xml"/><Relationship Id="rId12" Type="http://schemas.openxmlformats.org/officeDocument/2006/relationships/customXml" Target="../ink/ink1416.xml"/><Relationship Id="rId108" Type="http://schemas.openxmlformats.org/officeDocument/2006/relationships/customXml" Target="../ink/ink1464.xml"/><Relationship Id="rId315" Type="http://schemas.openxmlformats.org/officeDocument/2006/relationships/image" Target="../media/image1560.png"/><Relationship Id="rId357" Type="http://schemas.openxmlformats.org/officeDocument/2006/relationships/image" Target="../media/image1581.png"/><Relationship Id="rId54" Type="http://schemas.openxmlformats.org/officeDocument/2006/relationships/customXml" Target="../ink/ink1437.xml"/><Relationship Id="rId96" Type="http://schemas.openxmlformats.org/officeDocument/2006/relationships/customXml" Target="../ink/ink1458.xml"/><Relationship Id="rId161" Type="http://schemas.openxmlformats.org/officeDocument/2006/relationships/image" Target="../media/image1483.png"/><Relationship Id="rId217" Type="http://schemas.openxmlformats.org/officeDocument/2006/relationships/image" Target="../media/image1511.png"/><Relationship Id="rId259" Type="http://schemas.openxmlformats.org/officeDocument/2006/relationships/image" Target="../media/image1532.png"/><Relationship Id="rId23" Type="http://schemas.openxmlformats.org/officeDocument/2006/relationships/image" Target="../media/image1414.png"/><Relationship Id="rId119" Type="http://schemas.openxmlformats.org/officeDocument/2006/relationships/image" Target="../media/image1462.png"/><Relationship Id="rId270" Type="http://schemas.openxmlformats.org/officeDocument/2006/relationships/customXml" Target="../ink/ink1545.xml"/><Relationship Id="rId326" Type="http://schemas.openxmlformats.org/officeDocument/2006/relationships/customXml" Target="../ink/ink1573.xml"/><Relationship Id="rId65" Type="http://schemas.openxmlformats.org/officeDocument/2006/relationships/image" Target="../media/image1435.png"/><Relationship Id="rId130" Type="http://schemas.openxmlformats.org/officeDocument/2006/relationships/customXml" Target="../ink/ink1475.xml"/><Relationship Id="rId368" Type="http://schemas.openxmlformats.org/officeDocument/2006/relationships/customXml" Target="../ink/ink1594.xml"/><Relationship Id="rId172" Type="http://schemas.openxmlformats.org/officeDocument/2006/relationships/customXml" Target="../ink/ink1496.xml"/><Relationship Id="rId228" Type="http://schemas.openxmlformats.org/officeDocument/2006/relationships/customXml" Target="../ink/ink1524.xml"/><Relationship Id="rId281" Type="http://schemas.openxmlformats.org/officeDocument/2006/relationships/image" Target="../media/image1543.png"/><Relationship Id="rId337" Type="http://schemas.openxmlformats.org/officeDocument/2006/relationships/image" Target="../media/image1571.png"/><Relationship Id="rId34" Type="http://schemas.openxmlformats.org/officeDocument/2006/relationships/customXml" Target="../ink/ink1427.xml"/><Relationship Id="rId76" Type="http://schemas.openxmlformats.org/officeDocument/2006/relationships/customXml" Target="../ink/ink1448.xml"/><Relationship Id="rId141" Type="http://schemas.openxmlformats.org/officeDocument/2006/relationships/image" Target="../media/image1473.png"/><Relationship Id="rId379" Type="http://schemas.openxmlformats.org/officeDocument/2006/relationships/image" Target="../media/image1592.png"/><Relationship Id="rId7" Type="http://schemas.openxmlformats.org/officeDocument/2006/relationships/image" Target="../media/image1406.png"/><Relationship Id="rId183" Type="http://schemas.openxmlformats.org/officeDocument/2006/relationships/image" Target="../media/image1494.png"/><Relationship Id="rId239" Type="http://schemas.openxmlformats.org/officeDocument/2006/relationships/image" Target="../media/image1522.png"/><Relationship Id="rId390" Type="http://schemas.openxmlformats.org/officeDocument/2006/relationships/customXml" Target="../ink/ink1605.xml"/><Relationship Id="rId250" Type="http://schemas.openxmlformats.org/officeDocument/2006/relationships/customXml" Target="../ink/ink1535.xml"/><Relationship Id="rId292" Type="http://schemas.openxmlformats.org/officeDocument/2006/relationships/customXml" Target="../ink/ink1556.xml"/><Relationship Id="rId306" Type="http://schemas.openxmlformats.org/officeDocument/2006/relationships/customXml" Target="../ink/ink1563.xml"/><Relationship Id="rId45" Type="http://schemas.openxmlformats.org/officeDocument/2006/relationships/image" Target="../media/image1425.png"/><Relationship Id="rId87" Type="http://schemas.openxmlformats.org/officeDocument/2006/relationships/image" Target="../media/image1446.png"/><Relationship Id="rId110" Type="http://schemas.openxmlformats.org/officeDocument/2006/relationships/customXml" Target="../ink/ink1465.xml"/><Relationship Id="rId348" Type="http://schemas.openxmlformats.org/officeDocument/2006/relationships/customXml" Target="../ink/ink1584.xml"/><Relationship Id="rId152" Type="http://schemas.openxmlformats.org/officeDocument/2006/relationships/customXml" Target="../ink/ink1486.xml"/><Relationship Id="rId194" Type="http://schemas.openxmlformats.org/officeDocument/2006/relationships/customXml" Target="../ink/ink1507.xml"/><Relationship Id="rId208" Type="http://schemas.openxmlformats.org/officeDocument/2006/relationships/customXml" Target="../ink/ink1514.xml"/><Relationship Id="rId261" Type="http://schemas.openxmlformats.org/officeDocument/2006/relationships/image" Target="../media/image1533.png"/><Relationship Id="rId14" Type="http://schemas.openxmlformats.org/officeDocument/2006/relationships/customXml" Target="../ink/ink1417.xml"/><Relationship Id="rId56" Type="http://schemas.openxmlformats.org/officeDocument/2006/relationships/customXml" Target="../ink/ink1438.xml"/><Relationship Id="rId317" Type="http://schemas.openxmlformats.org/officeDocument/2006/relationships/image" Target="../media/image1561.png"/><Relationship Id="rId359" Type="http://schemas.openxmlformats.org/officeDocument/2006/relationships/image" Target="../media/image1582.png"/><Relationship Id="rId98" Type="http://schemas.openxmlformats.org/officeDocument/2006/relationships/customXml" Target="../ink/ink1459.xml"/><Relationship Id="rId121" Type="http://schemas.openxmlformats.org/officeDocument/2006/relationships/image" Target="../media/image1463.png"/><Relationship Id="rId163" Type="http://schemas.openxmlformats.org/officeDocument/2006/relationships/image" Target="../media/image1484.png"/><Relationship Id="rId219" Type="http://schemas.openxmlformats.org/officeDocument/2006/relationships/image" Target="../media/image1512.png"/><Relationship Id="rId370" Type="http://schemas.openxmlformats.org/officeDocument/2006/relationships/customXml" Target="../ink/ink1595.xml"/><Relationship Id="rId230" Type="http://schemas.openxmlformats.org/officeDocument/2006/relationships/customXml" Target="../ink/ink1525.xml"/><Relationship Id="rId25" Type="http://schemas.openxmlformats.org/officeDocument/2006/relationships/image" Target="../media/image1415.png"/><Relationship Id="rId67" Type="http://schemas.openxmlformats.org/officeDocument/2006/relationships/image" Target="../media/image1436.png"/><Relationship Id="rId272" Type="http://schemas.openxmlformats.org/officeDocument/2006/relationships/customXml" Target="../ink/ink1546.xml"/><Relationship Id="rId328" Type="http://schemas.openxmlformats.org/officeDocument/2006/relationships/customXml" Target="../ink/ink1574.xml"/><Relationship Id="rId132" Type="http://schemas.openxmlformats.org/officeDocument/2006/relationships/customXml" Target="../ink/ink1476.xml"/><Relationship Id="rId174" Type="http://schemas.openxmlformats.org/officeDocument/2006/relationships/customXml" Target="../ink/ink1497.xml"/><Relationship Id="rId381" Type="http://schemas.openxmlformats.org/officeDocument/2006/relationships/image" Target="../media/image1593.png"/><Relationship Id="rId241" Type="http://schemas.openxmlformats.org/officeDocument/2006/relationships/image" Target="../media/image1523.png"/><Relationship Id="rId36" Type="http://schemas.openxmlformats.org/officeDocument/2006/relationships/customXml" Target="../ink/ink1428.xml"/><Relationship Id="rId283" Type="http://schemas.openxmlformats.org/officeDocument/2006/relationships/image" Target="../media/image1544.png"/><Relationship Id="rId339" Type="http://schemas.openxmlformats.org/officeDocument/2006/relationships/image" Target="../media/image1572.png"/><Relationship Id="rId78" Type="http://schemas.openxmlformats.org/officeDocument/2006/relationships/customXml" Target="../ink/ink1449.xml"/><Relationship Id="rId101" Type="http://schemas.openxmlformats.org/officeDocument/2006/relationships/image" Target="../media/image1453.png"/><Relationship Id="rId143" Type="http://schemas.openxmlformats.org/officeDocument/2006/relationships/image" Target="../media/image1474.png"/><Relationship Id="rId185" Type="http://schemas.openxmlformats.org/officeDocument/2006/relationships/image" Target="../media/image1495.png"/><Relationship Id="rId350" Type="http://schemas.openxmlformats.org/officeDocument/2006/relationships/customXml" Target="../ink/ink1585.xml"/><Relationship Id="rId9" Type="http://schemas.openxmlformats.org/officeDocument/2006/relationships/image" Target="../media/image1407.png"/><Relationship Id="rId210" Type="http://schemas.openxmlformats.org/officeDocument/2006/relationships/customXml" Target="../ink/ink1515.xml"/><Relationship Id="rId392" Type="http://schemas.openxmlformats.org/officeDocument/2006/relationships/customXml" Target="../ink/ink1606.xml"/><Relationship Id="rId252" Type="http://schemas.openxmlformats.org/officeDocument/2006/relationships/customXml" Target="../ink/ink1536.xml"/><Relationship Id="rId294" Type="http://schemas.openxmlformats.org/officeDocument/2006/relationships/customXml" Target="../ink/ink1557.xml"/><Relationship Id="rId308" Type="http://schemas.openxmlformats.org/officeDocument/2006/relationships/customXml" Target="../ink/ink1564.xml"/><Relationship Id="rId47" Type="http://schemas.openxmlformats.org/officeDocument/2006/relationships/image" Target="../media/image1426.png"/><Relationship Id="rId89" Type="http://schemas.openxmlformats.org/officeDocument/2006/relationships/image" Target="../media/image1447.png"/><Relationship Id="rId112" Type="http://schemas.openxmlformats.org/officeDocument/2006/relationships/customXml" Target="../ink/ink1466.xml"/><Relationship Id="rId154" Type="http://schemas.openxmlformats.org/officeDocument/2006/relationships/customXml" Target="../ink/ink1487.xml"/><Relationship Id="rId361" Type="http://schemas.openxmlformats.org/officeDocument/2006/relationships/image" Target="../media/image1583.png"/><Relationship Id="rId196" Type="http://schemas.openxmlformats.org/officeDocument/2006/relationships/customXml" Target="../ink/ink1508.xml"/><Relationship Id="rId16" Type="http://schemas.openxmlformats.org/officeDocument/2006/relationships/customXml" Target="../ink/ink1418.xml"/><Relationship Id="rId221" Type="http://schemas.openxmlformats.org/officeDocument/2006/relationships/image" Target="../media/image1513.png"/><Relationship Id="rId263" Type="http://schemas.openxmlformats.org/officeDocument/2006/relationships/image" Target="../media/image1534.png"/><Relationship Id="rId319" Type="http://schemas.openxmlformats.org/officeDocument/2006/relationships/image" Target="../media/image1562.png"/><Relationship Id="rId37" Type="http://schemas.openxmlformats.org/officeDocument/2006/relationships/image" Target="../media/image1421.png"/><Relationship Id="rId58" Type="http://schemas.openxmlformats.org/officeDocument/2006/relationships/customXml" Target="../ink/ink1439.xml"/><Relationship Id="rId79" Type="http://schemas.openxmlformats.org/officeDocument/2006/relationships/image" Target="../media/image1442.png"/><Relationship Id="rId102" Type="http://schemas.openxmlformats.org/officeDocument/2006/relationships/customXml" Target="../ink/ink1461.xml"/><Relationship Id="rId123" Type="http://schemas.openxmlformats.org/officeDocument/2006/relationships/image" Target="../media/image1464.png"/><Relationship Id="rId144" Type="http://schemas.openxmlformats.org/officeDocument/2006/relationships/customXml" Target="../ink/ink1482.xml"/><Relationship Id="rId330" Type="http://schemas.openxmlformats.org/officeDocument/2006/relationships/customXml" Target="../ink/ink1575.xml"/><Relationship Id="rId90" Type="http://schemas.openxmlformats.org/officeDocument/2006/relationships/customXml" Target="../ink/ink1455.xml"/><Relationship Id="rId165" Type="http://schemas.openxmlformats.org/officeDocument/2006/relationships/image" Target="../media/image1485.png"/><Relationship Id="rId186" Type="http://schemas.openxmlformats.org/officeDocument/2006/relationships/customXml" Target="../ink/ink1503.xml"/><Relationship Id="rId351" Type="http://schemas.openxmlformats.org/officeDocument/2006/relationships/image" Target="../media/image1578.png"/><Relationship Id="rId372" Type="http://schemas.openxmlformats.org/officeDocument/2006/relationships/customXml" Target="../ink/ink1596.xml"/><Relationship Id="rId393" Type="http://schemas.openxmlformats.org/officeDocument/2006/relationships/image" Target="../media/image1599.png"/><Relationship Id="rId211" Type="http://schemas.openxmlformats.org/officeDocument/2006/relationships/image" Target="../media/image1508.png"/><Relationship Id="rId232" Type="http://schemas.openxmlformats.org/officeDocument/2006/relationships/customXml" Target="../ink/ink1526.xml"/><Relationship Id="rId253" Type="http://schemas.openxmlformats.org/officeDocument/2006/relationships/image" Target="../media/image1529.png"/><Relationship Id="rId274" Type="http://schemas.openxmlformats.org/officeDocument/2006/relationships/customXml" Target="../ink/ink1547.xml"/><Relationship Id="rId295" Type="http://schemas.openxmlformats.org/officeDocument/2006/relationships/image" Target="../media/image1550.png"/><Relationship Id="rId309" Type="http://schemas.openxmlformats.org/officeDocument/2006/relationships/image" Target="../media/image1557.png"/><Relationship Id="rId27" Type="http://schemas.openxmlformats.org/officeDocument/2006/relationships/image" Target="../media/image1416.png"/><Relationship Id="rId48" Type="http://schemas.openxmlformats.org/officeDocument/2006/relationships/customXml" Target="../ink/ink1434.xml"/><Relationship Id="rId69" Type="http://schemas.openxmlformats.org/officeDocument/2006/relationships/image" Target="../media/image1437.png"/><Relationship Id="rId113" Type="http://schemas.openxmlformats.org/officeDocument/2006/relationships/image" Target="../media/image1459.png"/><Relationship Id="rId134" Type="http://schemas.openxmlformats.org/officeDocument/2006/relationships/customXml" Target="../ink/ink1477.xml"/><Relationship Id="rId320" Type="http://schemas.openxmlformats.org/officeDocument/2006/relationships/customXml" Target="../ink/ink1570.xml"/><Relationship Id="rId80" Type="http://schemas.openxmlformats.org/officeDocument/2006/relationships/customXml" Target="../ink/ink1450.xml"/><Relationship Id="rId155" Type="http://schemas.openxmlformats.org/officeDocument/2006/relationships/image" Target="../media/image1480.png"/><Relationship Id="rId176" Type="http://schemas.openxmlformats.org/officeDocument/2006/relationships/customXml" Target="../ink/ink1498.xml"/><Relationship Id="rId197" Type="http://schemas.openxmlformats.org/officeDocument/2006/relationships/image" Target="../media/image1501.png"/><Relationship Id="rId341" Type="http://schemas.openxmlformats.org/officeDocument/2006/relationships/image" Target="../media/image1573.png"/><Relationship Id="rId362" Type="http://schemas.openxmlformats.org/officeDocument/2006/relationships/customXml" Target="../ink/ink1591.xml"/><Relationship Id="rId383" Type="http://schemas.openxmlformats.org/officeDocument/2006/relationships/image" Target="../media/image1594.png"/><Relationship Id="rId201" Type="http://schemas.openxmlformats.org/officeDocument/2006/relationships/image" Target="../media/image1503.png"/><Relationship Id="rId222" Type="http://schemas.openxmlformats.org/officeDocument/2006/relationships/customXml" Target="../ink/ink1521.xml"/><Relationship Id="rId243" Type="http://schemas.openxmlformats.org/officeDocument/2006/relationships/image" Target="../media/image1524.png"/><Relationship Id="rId264" Type="http://schemas.openxmlformats.org/officeDocument/2006/relationships/customXml" Target="../ink/ink1542.xml"/><Relationship Id="rId285" Type="http://schemas.openxmlformats.org/officeDocument/2006/relationships/image" Target="../media/image1545.png"/><Relationship Id="rId17" Type="http://schemas.openxmlformats.org/officeDocument/2006/relationships/image" Target="../media/image1411.png"/><Relationship Id="rId38" Type="http://schemas.openxmlformats.org/officeDocument/2006/relationships/customXml" Target="../ink/ink1429.xml"/><Relationship Id="rId59" Type="http://schemas.openxmlformats.org/officeDocument/2006/relationships/image" Target="../media/image1432.png"/><Relationship Id="rId103" Type="http://schemas.openxmlformats.org/officeDocument/2006/relationships/image" Target="../media/image1454.png"/><Relationship Id="rId124" Type="http://schemas.openxmlformats.org/officeDocument/2006/relationships/customXml" Target="../ink/ink1472.xml"/><Relationship Id="rId310" Type="http://schemas.openxmlformats.org/officeDocument/2006/relationships/customXml" Target="../ink/ink1565.xml"/><Relationship Id="rId70" Type="http://schemas.openxmlformats.org/officeDocument/2006/relationships/customXml" Target="../ink/ink1445.xml"/><Relationship Id="rId91" Type="http://schemas.openxmlformats.org/officeDocument/2006/relationships/image" Target="../media/image1448.png"/><Relationship Id="rId145" Type="http://schemas.openxmlformats.org/officeDocument/2006/relationships/image" Target="../media/image1475.png"/><Relationship Id="rId166" Type="http://schemas.openxmlformats.org/officeDocument/2006/relationships/customXml" Target="../ink/ink1493.xml"/><Relationship Id="rId187" Type="http://schemas.openxmlformats.org/officeDocument/2006/relationships/image" Target="../media/image1496.png"/><Relationship Id="rId331" Type="http://schemas.openxmlformats.org/officeDocument/2006/relationships/image" Target="../media/image1568.png"/><Relationship Id="rId352" Type="http://schemas.openxmlformats.org/officeDocument/2006/relationships/customXml" Target="../ink/ink1586.xml"/><Relationship Id="rId373" Type="http://schemas.openxmlformats.org/officeDocument/2006/relationships/image" Target="../media/image1589.png"/><Relationship Id="rId394" Type="http://schemas.openxmlformats.org/officeDocument/2006/relationships/customXml" Target="../ink/ink160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16.xml"/><Relationship Id="rId233" Type="http://schemas.openxmlformats.org/officeDocument/2006/relationships/image" Target="../media/image1519.png"/><Relationship Id="rId254" Type="http://schemas.openxmlformats.org/officeDocument/2006/relationships/customXml" Target="../ink/ink1537.xml"/><Relationship Id="rId28" Type="http://schemas.openxmlformats.org/officeDocument/2006/relationships/customXml" Target="../ink/ink1424.xml"/><Relationship Id="rId49" Type="http://schemas.openxmlformats.org/officeDocument/2006/relationships/image" Target="../media/image1427.png"/><Relationship Id="rId114" Type="http://schemas.openxmlformats.org/officeDocument/2006/relationships/customXml" Target="../ink/ink1467.xml"/><Relationship Id="rId275" Type="http://schemas.openxmlformats.org/officeDocument/2006/relationships/image" Target="../media/image1540.png"/><Relationship Id="rId296" Type="http://schemas.openxmlformats.org/officeDocument/2006/relationships/customXml" Target="../ink/ink1558.xml"/><Relationship Id="rId300" Type="http://schemas.openxmlformats.org/officeDocument/2006/relationships/customXml" Target="../ink/ink1560.xml"/><Relationship Id="rId60" Type="http://schemas.openxmlformats.org/officeDocument/2006/relationships/customXml" Target="../ink/ink1440.xml"/><Relationship Id="rId81" Type="http://schemas.openxmlformats.org/officeDocument/2006/relationships/image" Target="../media/image1443.png"/><Relationship Id="rId135" Type="http://schemas.openxmlformats.org/officeDocument/2006/relationships/image" Target="../media/image1470.png"/><Relationship Id="rId156" Type="http://schemas.openxmlformats.org/officeDocument/2006/relationships/customXml" Target="../ink/ink1488.xml"/><Relationship Id="rId177" Type="http://schemas.openxmlformats.org/officeDocument/2006/relationships/image" Target="../media/image1491.png"/><Relationship Id="rId198" Type="http://schemas.openxmlformats.org/officeDocument/2006/relationships/customXml" Target="../ink/ink1509.xml"/><Relationship Id="rId321" Type="http://schemas.openxmlformats.org/officeDocument/2006/relationships/image" Target="../media/image1563.png"/><Relationship Id="rId342" Type="http://schemas.openxmlformats.org/officeDocument/2006/relationships/customXml" Target="../ink/ink1581.xml"/><Relationship Id="rId363" Type="http://schemas.openxmlformats.org/officeDocument/2006/relationships/image" Target="../media/image1584.png"/><Relationship Id="rId384" Type="http://schemas.openxmlformats.org/officeDocument/2006/relationships/customXml" Target="../ink/ink1602.xml"/><Relationship Id="rId202" Type="http://schemas.openxmlformats.org/officeDocument/2006/relationships/customXml" Target="../ink/ink1511.xml"/><Relationship Id="rId223" Type="http://schemas.openxmlformats.org/officeDocument/2006/relationships/image" Target="../media/image1514.png"/><Relationship Id="rId244" Type="http://schemas.openxmlformats.org/officeDocument/2006/relationships/customXml" Target="../ink/ink1532.xml"/><Relationship Id="rId18" Type="http://schemas.openxmlformats.org/officeDocument/2006/relationships/customXml" Target="../ink/ink1419.xml"/><Relationship Id="rId39" Type="http://schemas.openxmlformats.org/officeDocument/2006/relationships/image" Target="../media/image1422.png"/><Relationship Id="rId265" Type="http://schemas.openxmlformats.org/officeDocument/2006/relationships/image" Target="../media/image1535.png"/><Relationship Id="rId286" Type="http://schemas.openxmlformats.org/officeDocument/2006/relationships/customXml" Target="../ink/ink1553.xml"/><Relationship Id="rId50" Type="http://schemas.openxmlformats.org/officeDocument/2006/relationships/customXml" Target="../ink/ink1435.xml"/><Relationship Id="rId104" Type="http://schemas.openxmlformats.org/officeDocument/2006/relationships/customXml" Target="../ink/ink1462.xml"/><Relationship Id="rId125" Type="http://schemas.openxmlformats.org/officeDocument/2006/relationships/image" Target="../media/image1465.png"/><Relationship Id="rId146" Type="http://schemas.openxmlformats.org/officeDocument/2006/relationships/customXml" Target="../ink/ink1483.xml"/><Relationship Id="rId167" Type="http://schemas.openxmlformats.org/officeDocument/2006/relationships/image" Target="../media/image1486.png"/><Relationship Id="rId188" Type="http://schemas.openxmlformats.org/officeDocument/2006/relationships/customXml" Target="../ink/ink1504.xml"/><Relationship Id="rId311" Type="http://schemas.openxmlformats.org/officeDocument/2006/relationships/image" Target="../media/image1558.png"/><Relationship Id="rId332" Type="http://schemas.openxmlformats.org/officeDocument/2006/relationships/customXml" Target="../ink/ink1576.xml"/><Relationship Id="rId353" Type="http://schemas.openxmlformats.org/officeDocument/2006/relationships/image" Target="../media/image1579.png"/><Relationship Id="rId374" Type="http://schemas.openxmlformats.org/officeDocument/2006/relationships/customXml" Target="../ink/ink1597.xml"/><Relationship Id="rId395" Type="http://schemas.openxmlformats.org/officeDocument/2006/relationships/image" Target="../media/image1600.png"/><Relationship Id="rId71" Type="http://schemas.openxmlformats.org/officeDocument/2006/relationships/image" Target="../media/image1438.png"/><Relationship Id="rId92" Type="http://schemas.openxmlformats.org/officeDocument/2006/relationships/customXml" Target="../ink/ink1456.xml"/><Relationship Id="rId213" Type="http://schemas.openxmlformats.org/officeDocument/2006/relationships/image" Target="../media/image1509.png"/><Relationship Id="rId234" Type="http://schemas.openxmlformats.org/officeDocument/2006/relationships/customXml" Target="../ink/ink1527.xml"/><Relationship Id="rId2" Type="http://schemas.openxmlformats.org/officeDocument/2006/relationships/customXml" Target="../ink/ink1411.xml"/><Relationship Id="rId29" Type="http://schemas.openxmlformats.org/officeDocument/2006/relationships/image" Target="../media/image1417.png"/><Relationship Id="rId255" Type="http://schemas.openxmlformats.org/officeDocument/2006/relationships/image" Target="../media/image1530.png"/><Relationship Id="rId276" Type="http://schemas.openxmlformats.org/officeDocument/2006/relationships/customXml" Target="../ink/ink1548.xml"/><Relationship Id="rId297" Type="http://schemas.openxmlformats.org/officeDocument/2006/relationships/image" Target="../media/image1551.png"/><Relationship Id="rId40" Type="http://schemas.openxmlformats.org/officeDocument/2006/relationships/customXml" Target="../ink/ink1430.xml"/><Relationship Id="rId115" Type="http://schemas.openxmlformats.org/officeDocument/2006/relationships/image" Target="../media/image1460.png"/><Relationship Id="rId136" Type="http://schemas.openxmlformats.org/officeDocument/2006/relationships/customXml" Target="../ink/ink1478.xml"/><Relationship Id="rId157" Type="http://schemas.openxmlformats.org/officeDocument/2006/relationships/image" Target="../media/image1481.png"/><Relationship Id="rId178" Type="http://schemas.openxmlformats.org/officeDocument/2006/relationships/customXml" Target="../ink/ink1499.xml"/><Relationship Id="rId301" Type="http://schemas.openxmlformats.org/officeDocument/2006/relationships/image" Target="../media/image1553.png"/><Relationship Id="rId322" Type="http://schemas.openxmlformats.org/officeDocument/2006/relationships/customXml" Target="../ink/ink1571.xml"/><Relationship Id="rId343" Type="http://schemas.openxmlformats.org/officeDocument/2006/relationships/image" Target="../media/image1574.png"/><Relationship Id="rId364" Type="http://schemas.openxmlformats.org/officeDocument/2006/relationships/customXml" Target="../ink/ink1592.xml"/><Relationship Id="rId61" Type="http://schemas.openxmlformats.org/officeDocument/2006/relationships/image" Target="../media/image1433.png"/><Relationship Id="rId82" Type="http://schemas.openxmlformats.org/officeDocument/2006/relationships/customXml" Target="../ink/ink1451.xml"/><Relationship Id="rId199" Type="http://schemas.openxmlformats.org/officeDocument/2006/relationships/image" Target="../media/image1502.png"/><Relationship Id="rId203" Type="http://schemas.openxmlformats.org/officeDocument/2006/relationships/image" Target="../media/image1504.png"/><Relationship Id="rId385" Type="http://schemas.openxmlformats.org/officeDocument/2006/relationships/image" Target="../media/image1595.png"/><Relationship Id="rId19" Type="http://schemas.openxmlformats.org/officeDocument/2006/relationships/image" Target="../media/image1412.png"/><Relationship Id="rId224" Type="http://schemas.openxmlformats.org/officeDocument/2006/relationships/customXml" Target="../ink/ink1522.xml"/><Relationship Id="rId245" Type="http://schemas.openxmlformats.org/officeDocument/2006/relationships/image" Target="../media/image1525.png"/><Relationship Id="rId266" Type="http://schemas.openxmlformats.org/officeDocument/2006/relationships/customXml" Target="../ink/ink1543.xml"/><Relationship Id="rId287" Type="http://schemas.openxmlformats.org/officeDocument/2006/relationships/image" Target="../media/image1546.png"/><Relationship Id="rId30" Type="http://schemas.openxmlformats.org/officeDocument/2006/relationships/customXml" Target="../ink/ink1425.xml"/><Relationship Id="rId105" Type="http://schemas.openxmlformats.org/officeDocument/2006/relationships/image" Target="../media/image1455.png"/><Relationship Id="rId126" Type="http://schemas.openxmlformats.org/officeDocument/2006/relationships/customXml" Target="../ink/ink1473.xml"/><Relationship Id="rId147" Type="http://schemas.openxmlformats.org/officeDocument/2006/relationships/image" Target="../media/image1476.png"/><Relationship Id="rId168" Type="http://schemas.openxmlformats.org/officeDocument/2006/relationships/customXml" Target="../ink/ink1494.xml"/><Relationship Id="rId312" Type="http://schemas.openxmlformats.org/officeDocument/2006/relationships/customXml" Target="../ink/ink1566.xml"/><Relationship Id="rId333" Type="http://schemas.openxmlformats.org/officeDocument/2006/relationships/image" Target="../media/image1569.png"/><Relationship Id="rId354" Type="http://schemas.openxmlformats.org/officeDocument/2006/relationships/customXml" Target="../ink/ink1587.xml"/><Relationship Id="rId51" Type="http://schemas.openxmlformats.org/officeDocument/2006/relationships/image" Target="../media/image1428.png"/><Relationship Id="rId72" Type="http://schemas.openxmlformats.org/officeDocument/2006/relationships/customXml" Target="../ink/ink1446.xml"/><Relationship Id="rId93" Type="http://schemas.openxmlformats.org/officeDocument/2006/relationships/image" Target="../media/image1449.png"/><Relationship Id="rId189" Type="http://schemas.openxmlformats.org/officeDocument/2006/relationships/image" Target="../media/image1497.png"/><Relationship Id="rId375" Type="http://schemas.openxmlformats.org/officeDocument/2006/relationships/image" Target="../media/image1590.png"/><Relationship Id="rId396" Type="http://schemas.openxmlformats.org/officeDocument/2006/relationships/customXml" Target="../ink/ink1608.xml"/><Relationship Id="rId3" Type="http://schemas.openxmlformats.org/officeDocument/2006/relationships/image" Target="../media/image1404.png"/><Relationship Id="rId214" Type="http://schemas.openxmlformats.org/officeDocument/2006/relationships/customXml" Target="../ink/ink1517.xml"/><Relationship Id="rId235" Type="http://schemas.openxmlformats.org/officeDocument/2006/relationships/image" Target="../media/image1520.png"/><Relationship Id="rId256" Type="http://schemas.openxmlformats.org/officeDocument/2006/relationships/customXml" Target="../ink/ink1538.xml"/><Relationship Id="rId277" Type="http://schemas.openxmlformats.org/officeDocument/2006/relationships/image" Target="../media/image1541.png"/><Relationship Id="rId298" Type="http://schemas.openxmlformats.org/officeDocument/2006/relationships/customXml" Target="../ink/ink1559.xml"/><Relationship Id="rId116" Type="http://schemas.openxmlformats.org/officeDocument/2006/relationships/customXml" Target="../ink/ink1468.xml"/><Relationship Id="rId137" Type="http://schemas.openxmlformats.org/officeDocument/2006/relationships/image" Target="../media/image1471.png"/><Relationship Id="rId158" Type="http://schemas.openxmlformats.org/officeDocument/2006/relationships/customXml" Target="../ink/ink1489.xml"/><Relationship Id="rId302" Type="http://schemas.openxmlformats.org/officeDocument/2006/relationships/customXml" Target="../ink/ink1561.xml"/><Relationship Id="rId323" Type="http://schemas.openxmlformats.org/officeDocument/2006/relationships/image" Target="../media/image1564.png"/><Relationship Id="rId344" Type="http://schemas.openxmlformats.org/officeDocument/2006/relationships/customXml" Target="../ink/ink1582.xml"/><Relationship Id="rId20" Type="http://schemas.openxmlformats.org/officeDocument/2006/relationships/customXml" Target="../ink/ink1420.xml"/><Relationship Id="rId41" Type="http://schemas.openxmlformats.org/officeDocument/2006/relationships/image" Target="../media/image1423.png"/><Relationship Id="rId62" Type="http://schemas.openxmlformats.org/officeDocument/2006/relationships/customXml" Target="../ink/ink1441.xml"/><Relationship Id="rId83" Type="http://schemas.openxmlformats.org/officeDocument/2006/relationships/image" Target="../media/image1444.png"/><Relationship Id="rId179" Type="http://schemas.openxmlformats.org/officeDocument/2006/relationships/image" Target="../media/image1492.png"/><Relationship Id="rId365" Type="http://schemas.openxmlformats.org/officeDocument/2006/relationships/image" Target="../media/image1585.png"/><Relationship Id="rId386" Type="http://schemas.openxmlformats.org/officeDocument/2006/relationships/customXml" Target="../ink/ink1603.xml"/><Relationship Id="rId190" Type="http://schemas.openxmlformats.org/officeDocument/2006/relationships/customXml" Target="../ink/ink1505.xml"/><Relationship Id="rId204" Type="http://schemas.openxmlformats.org/officeDocument/2006/relationships/customXml" Target="../ink/ink1512.xml"/><Relationship Id="rId225" Type="http://schemas.openxmlformats.org/officeDocument/2006/relationships/image" Target="../media/image1515.png"/><Relationship Id="rId246" Type="http://schemas.openxmlformats.org/officeDocument/2006/relationships/customXml" Target="../ink/ink1533.xml"/><Relationship Id="rId267" Type="http://schemas.openxmlformats.org/officeDocument/2006/relationships/image" Target="../media/image1536.png"/><Relationship Id="rId288" Type="http://schemas.openxmlformats.org/officeDocument/2006/relationships/customXml" Target="../ink/ink1554.xml"/><Relationship Id="rId106" Type="http://schemas.openxmlformats.org/officeDocument/2006/relationships/customXml" Target="../ink/ink1463.xml"/><Relationship Id="rId127" Type="http://schemas.openxmlformats.org/officeDocument/2006/relationships/image" Target="../media/image1466.png"/><Relationship Id="rId313" Type="http://schemas.openxmlformats.org/officeDocument/2006/relationships/image" Target="../media/image1559.png"/><Relationship Id="rId10" Type="http://schemas.openxmlformats.org/officeDocument/2006/relationships/customXml" Target="../ink/ink1415.xml"/><Relationship Id="rId31" Type="http://schemas.openxmlformats.org/officeDocument/2006/relationships/image" Target="../media/image1418.png"/><Relationship Id="rId52" Type="http://schemas.openxmlformats.org/officeDocument/2006/relationships/customXml" Target="../ink/ink1436.xml"/><Relationship Id="rId73" Type="http://schemas.openxmlformats.org/officeDocument/2006/relationships/image" Target="../media/image1439.png"/><Relationship Id="rId94" Type="http://schemas.openxmlformats.org/officeDocument/2006/relationships/customXml" Target="../ink/ink1457.xml"/><Relationship Id="rId148" Type="http://schemas.openxmlformats.org/officeDocument/2006/relationships/customXml" Target="../ink/ink1484.xml"/><Relationship Id="rId169" Type="http://schemas.openxmlformats.org/officeDocument/2006/relationships/image" Target="../media/image1487.png"/><Relationship Id="rId334" Type="http://schemas.openxmlformats.org/officeDocument/2006/relationships/customXml" Target="../ink/ink1577.xml"/><Relationship Id="rId355" Type="http://schemas.openxmlformats.org/officeDocument/2006/relationships/image" Target="../media/image1580.png"/><Relationship Id="rId376" Type="http://schemas.openxmlformats.org/officeDocument/2006/relationships/customXml" Target="../ink/ink1598.xml"/><Relationship Id="rId397" Type="http://schemas.openxmlformats.org/officeDocument/2006/relationships/image" Target="../media/image1601.png"/><Relationship Id="rId4" Type="http://schemas.openxmlformats.org/officeDocument/2006/relationships/customXml" Target="../ink/ink1412.xml"/><Relationship Id="rId180" Type="http://schemas.openxmlformats.org/officeDocument/2006/relationships/customXml" Target="../ink/ink1500.xml"/><Relationship Id="rId215" Type="http://schemas.openxmlformats.org/officeDocument/2006/relationships/image" Target="../media/image1510.png"/><Relationship Id="rId236" Type="http://schemas.openxmlformats.org/officeDocument/2006/relationships/customXml" Target="../ink/ink1528.xml"/><Relationship Id="rId257" Type="http://schemas.openxmlformats.org/officeDocument/2006/relationships/image" Target="../media/image1531.png"/><Relationship Id="rId278" Type="http://schemas.openxmlformats.org/officeDocument/2006/relationships/customXml" Target="../ink/ink1549.xml"/><Relationship Id="rId303" Type="http://schemas.openxmlformats.org/officeDocument/2006/relationships/image" Target="../media/image1554.png"/><Relationship Id="rId42" Type="http://schemas.openxmlformats.org/officeDocument/2006/relationships/customXml" Target="../ink/ink1431.xml"/><Relationship Id="rId84" Type="http://schemas.openxmlformats.org/officeDocument/2006/relationships/customXml" Target="../ink/ink1452.xml"/><Relationship Id="rId138" Type="http://schemas.openxmlformats.org/officeDocument/2006/relationships/customXml" Target="../ink/ink1479.xml"/><Relationship Id="rId345" Type="http://schemas.openxmlformats.org/officeDocument/2006/relationships/image" Target="../media/image1575.png"/><Relationship Id="rId387" Type="http://schemas.openxmlformats.org/officeDocument/2006/relationships/image" Target="../media/image1596.png"/><Relationship Id="rId191" Type="http://schemas.openxmlformats.org/officeDocument/2006/relationships/image" Target="../media/image1498.png"/><Relationship Id="rId205" Type="http://schemas.openxmlformats.org/officeDocument/2006/relationships/image" Target="../media/image1505.png"/><Relationship Id="rId247" Type="http://schemas.openxmlformats.org/officeDocument/2006/relationships/image" Target="../media/image1526.png"/><Relationship Id="rId107" Type="http://schemas.openxmlformats.org/officeDocument/2006/relationships/image" Target="../media/image1456.png"/><Relationship Id="rId289" Type="http://schemas.openxmlformats.org/officeDocument/2006/relationships/image" Target="../media/image1547.png"/><Relationship Id="rId11" Type="http://schemas.openxmlformats.org/officeDocument/2006/relationships/image" Target="../media/image1408.png"/><Relationship Id="rId53" Type="http://schemas.openxmlformats.org/officeDocument/2006/relationships/image" Target="../media/image1429.png"/><Relationship Id="rId149" Type="http://schemas.openxmlformats.org/officeDocument/2006/relationships/image" Target="../media/image1477.png"/><Relationship Id="rId314" Type="http://schemas.openxmlformats.org/officeDocument/2006/relationships/customXml" Target="../ink/ink1567.xml"/><Relationship Id="rId356" Type="http://schemas.openxmlformats.org/officeDocument/2006/relationships/customXml" Target="../ink/ink1588.xml"/><Relationship Id="rId95" Type="http://schemas.openxmlformats.org/officeDocument/2006/relationships/image" Target="../media/image1450.png"/><Relationship Id="rId160" Type="http://schemas.openxmlformats.org/officeDocument/2006/relationships/customXml" Target="../ink/ink1490.xml"/><Relationship Id="rId216" Type="http://schemas.openxmlformats.org/officeDocument/2006/relationships/customXml" Target="../ink/ink1518.xml"/><Relationship Id="rId258" Type="http://schemas.openxmlformats.org/officeDocument/2006/relationships/customXml" Target="../ink/ink1539.xml"/><Relationship Id="rId22" Type="http://schemas.openxmlformats.org/officeDocument/2006/relationships/customXml" Target="../ink/ink1421.xml"/><Relationship Id="rId64" Type="http://schemas.openxmlformats.org/officeDocument/2006/relationships/customXml" Target="../ink/ink1442.xml"/><Relationship Id="rId118" Type="http://schemas.openxmlformats.org/officeDocument/2006/relationships/customXml" Target="../ink/ink1469.xml"/><Relationship Id="rId325" Type="http://schemas.openxmlformats.org/officeDocument/2006/relationships/image" Target="../media/image1565.png"/><Relationship Id="rId367" Type="http://schemas.openxmlformats.org/officeDocument/2006/relationships/image" Target="../media/image1586.png"/><Relationship Id="rId171" Type="http://schemas.openxmlformats.org/officeDocument/2006/relationships/image" Target="../media/image1488.png"/><Relationship Id="rId227" Type="http://schemas.openxmlformats.org/officeDocument/2006/relationships/image" Target="../media/image1516.png"/><Relationship Id="rId269" Type="http://schemas.openxmlformats.org/officeDocument/2006/relationships/image" Target="../media/image1537.png"/><Relationship Id="rId33" Type="http://schemas.openxmlformats.org/officeDocument/2006/relationships/image" Target="../media/image1419.png"/><Relationship Id="rId129" Type="http://schemas.openxmlformats.org/officeDocument/2006/relationships/image" Target="../media/image1467.png"/><Relationship Id="rId280" Type="http://schemas.openxmlformats.org/officeDocument/2006/relationships/customXml" Target="../ink/ink1550.xml"/><Relationship Id="rId336" Type="http://schemas.openxmlformats.org/officeDocument/2006/relationships/customXml" Target="../ink/ink1578.xml"/><Relationship Id="rId75" Type="http://schemas.openxmlformats.org/officeDocument/2006/relationships/image" Target="../media/image1440.png"/><Relationship Id="rId140" Type="http://schemas.openxmlformats.org/officeDocument/2006/relationships/customXml" Target="../ink/ink1480.xml"/><Relationship Id="rId182" Type="http://schemas.openxmlformats.org/officeDocument/2006/relationships/customXml" Target="../ink/ink1501.xml"/><Relationship Id="rId378" Type="http://schemas.openxmlformats.org/officeDocument/2006/relationships/customXml" Target="../ink/ink1599.xml"/><Relationship Id="rId6" Type="http://schemas.openxmlformats.org/officeDocument/2006/relationships/customXml" Target="../ink/ink1413.xml"/><Relationship Id="rId238" Type="http://schemas.openxmlformats.org/officeDocument/2006/relationships/customXml" Target="../ink/ink1529.xml"/><Relationship Id="rId291" Type="http://schemas.openxmlformats.org/officeDocument/2006/relationships/image" Target="../media/image1548.png"/><Relationship Id="rId305" Type="http://schemas.openxmlformats.org/officeDocument/2006/relationships/image" Target="../media/image1555.png"/><Relationship Id="rId347" Type="http://schemas.openxmlformats.org/officeDocument/2006/relationships/image" Target="../media/image1576.png"/><Relationship Id="rId44" Type="http://schemas.openxmlformats.org/officeDocument/2006/relationships/customXml" Target="../ink/ink1432.xml"/><Relationship Id="rId86" Type="http://schemas.openxmlformats.org/officeDocument/2006/relationships/customXml" Target="../ink/ink1453.xml"/><Relationship Id="rId151" Type="http://schemas.openxmlformats.org/officeDocument/2006/relationships/image" Target="../media/image1478.png"/><Relationship Id="rId389" Type="http://schemas.openxmlformats.org/officeDocument/2006/relationships/image" Target="../media/image1597.png"/><Relationship Id="rId193" Type="http://schemas.openxmlformats.org/officeDocument/2006/relationships/image" Target="../media/image1499.png"/><Relationship Id="rId207" Type="http://schemas.openxmlformats.org/officeDocument/2006/relationships/image" Target="../media/image1506.png"/><Relationship Id="rId249" Type="http://schemas.openxmlformats.org/officeDocument/2006/relationships/image" Target="../media/image1527.png"/><Relationship Id="rId13" Type="http://schemas.openxmlformats.org/officeDocument/2006/relationships/image" Target="../media/image1409.png"/><Relationship Id="rId109" Type="http://schemas.openxmlformats.org/officeDocument/2006/relationships/image" Target="../media/image1457.png"/><Relationship Id="rId260" Type="http://schemas.openxmlformats.org/officeDocument/2006/relationships/customXml" Target="../ink/ink1540.xml"/><Relationship Id="rId316" Type="http://schemas.openxmlformats.org/officeDocument/2006/relationships/customXml" Target="../ink/ink1568.xml"/><Relationship Id="rId55" Type="http://schemas.openxmlformats.org/officeDocument/2006/relationships/image" Target="../media/image1430.png"/><Relationship Id="rId97" Type="http://schemas.openxmlformats.org/officeDocument/2006/relationships/image" Target="../media/image1451.png"/><Relationship Id="rId120" Type="http://schemas.openxmlformats.org/officeDocument/2006/relationships/customXml" Target="../ink/ink1470.xml"/><Relationship Id="rId358" Type="http://schemas.openxmlformats.org/officeDocument/2006/relationships/customXml" Target="../ink/ink1589.xml"/><Relationship Id="rId162" Type="http://schemas.openxmlformats.org/officeDocument/2006/relationships/customXml" Target="../ink/ink1491.xml"/><Relationship Id="rId218" Type="http://schemas.openxmlformats.org/officeDocument/2006/relationships/customXml" Target="../ink/ink1519.xml"/><Relationship Id="rId271" Type="http://schemas.openxmlformats.org/officeDocument/2006/relationships/image" Target="../media/image1538.png"/><Relationship Id="rId24" Type="http://schemas.openxmlformats.org/officeDocument/2006/relationships/customXml" Target="../ink/ink1422.xml"/><Relationship Id="rId66" Type="http://schemas.openxmlformats.org/officeDocument/2006/relationships/customXml" Target="../ink/ink1443.xml"/><Relationship Id="rId131" Type="http://schemas.openxmlformats.org/officeDocument/2006/relationships/image" Target="../media/image1468.png"/><Relationship Id="rId327" Type="http://schemas.openxmlformats.org/officeDocument/2006/relationships/image" Target="../media/image1566.png"/><Relationship Id="rId369" Type="http://schemas.openxmlformats.org/officeDocument/2006/relationships/image" Target="../media/image1587.png"/><Relationship Id="rId173" Type="http://schemas.openxmlformats.org/officeDocument/2006/relationships/image" Target="../media/image1489.png"/><Relationship Id="rId229" Type="http://schemas.openxmlformats.org/officeDocument/2006/relationships/image" Target="../media/image1517.png"/><Relationship Id="rId380" Type="http://schemas.openxmlformats.org/officeDocument/2006/relationships/customXml" Target="../ink/ink1600.xml"/><Relationship Id="rId240" Type="http://schemas.openxmlformats.org/officeDocument/2006/relationships/customXml" Target="../ink/ink1530.xml"/><Relationship Id="rId35" Type="http://schemas.openxmlformats.org/officeDocument/2006/relationships/image" Target="../media/image1420.png"/><Relationship Id="rId77" Type="http://schemas.openxmlformats.org/officeDocument/2006/relationships/image" Target="../media/image1441.png"/><Relationship Id="rId100" Type="http://schemas.openxmlformats.org/officeDocument/2006/relationships/customXml" Target="../ink/ink1460.xml"/><Relationship Id="rId282" Type="http://schemas.openxmlformats.org/officeDocument/2006/relationships/customXml" Target="../ink/ink1551.xml"/><Relationship Id="rId338" Type="http://schemas.openxmlformats.org/officeDocument/2006/relationships/customXml" Target="../ink/ink1579.xml"/><Relationship Id="rId8" Type="http://schemas.openxmlformats.org/officeDocument/2006/relationships/customXml" Target="../ink/ink1414.xml"/><Relationship Id="rId142" Type="http://schemas.openxmlformats.org/officeDocument/2006/relationships/customXml" Target="../ink/ink1481.xml"/><Relationship Id="rId184" Type="http://schemas.openxmlformats.org/officeDocument/2006/relationships/customXml" Target="../ink/ink1502.xml"/><Relationship Id="rId391" Type="http://schemas.openxmlformats.org/officeDocument/2006/relationships/image" Target="../media/image1598.png"/><Relationship Id="rId251" Type="http://schemas.openxmlformats.org/officeDocument/2006/relationships/image" Target="../media/image1528.png"/><Relationship Id="rId46" Type="http://schemas.openxmlformats.org/officeDocument/2006/relationships/customXml" Target="../ink/ink1433.xml"/><Relationship Id="rId293" Type="http://schemas.openxmlformats.org/officeDocument/2006/relationships/image" Target="../media/image1549.png"/><Relationship Id="rId307" Type="http://schemas.openxmlformats.org/officeDocument/2006/relationships/image" Target="../media/image1556.png"/><Relationship Id="rId349" Type="http://schemas.openxmlformats.org/officeDocument/2006/relationships/image" Target="../media/image1577.png"/><Relationship Id="rId88" Type="http://schemas.openxmlformats.org/officeDocument/2006/relationships/customXml" Target="../ink/ink1454.xml"/><Relationship Id="rId111" Type="http://schemas.openxmlformats.org/officeDocument/2006/relationships/image" Target="../media/image1458.png"/><Relationship Id="rId153" Type="http://schemas.openxmlformats.org/officeDocument/2006/relationships/image" Target="../media/image1479.png"/><Relationship Id="rId195" Type="http://schemas.openxmlformats.org/officeDocument/2006/relationships/image" Target="../media/image1500.png"/><Relationship Id="rId209" Type="http://schemas.openxmlformats.org/officeDocument/2006/relationships/image" Target="../media/image1507.png"/><Relationship Id="rId360" Type="http://schemas.openxmlformats.org/officeDocument/2006/relationships/customXml" Target="../ink/ink1590.xml"/><Relationship Id="rId220" Type="http://schemas.openxmlformats.org/officeDocument/2006/relationships/customXml" Target="../ink/ink1520.xml"/><Relationship Id="rId15" Type="http://schemas.openxmlformats.org/officeDocument/2006/relationships/image" Target="../media/image1410.png"/><Relationship Id="rId57" Type="http://schemas.openxmlformats.org/officeDocument/2006/relationships/image" Target="../media/image1431.png"/><Relationship Id="rId262" Type="http://schemas.openxmlformats.org/officeDocument/2006/relationships/customXml" Target="../ink/ink1541.xml"/><Relationship Id="rId318" Type="http://schemas.openxmlformats.org/officeDocument/2006/relationships/customXml" Target="../ink/ink1569.xml"/><Relationship Id="rId99" Type="http://schemas.openxmlformats.org/officeDocument/2006/relationships/image" Target="../media/image1452.png"/><Relationship Id="rId122" Type="http://schemas.openxmlformats.org/officeDocument/2006/relationships/customXml" Target="../ink/ink1471.xml"/><Relationship Id="rId164" Type="http://schemas.openxmlformats.org/officeDocument/2006/relationships/customXml" Target="../ink/ink1492.xml"/><Relationship Id="rId371" Type="http://schemas.openxmlformats.org/officeDocument/2006/relationships/image" Target="../media/image1588.png"/><Relationship Id="rId26" Type="http://schemas.openxmlformats.org/officeDocument/2006/relationships/customXml" Target="../ink/ink1423.xml"/><Relationship Id="rId231" Type="http://schemas.openxmlformats.org/officeDocument/2006/relationships/image" Target="../media/image1518.png"/><Relationship Id="rId273" Type="http://schemas.openxmlformats.org/officeDocument/2006/relationships/image" Target="../media/image1539.png"/><Relationship Id="rId329" Type="http://schemas.openxmlformats.org/officeDocument/2006/relationships/image" Target="../media/image1567.png"/><Relationship Id="rId68" Type="http://schemas.openxmlformats.org/officeDocument/2006/relationships/customXml" Target="../ink/ink1444.xml"/><Relationship Id="rId133" Type="http://schemas.openxmlformats.org/officeDocument/2006/relationships/image" Target="../media/image1469.png"/><Relationship Id="rId175" Type="http://schemas.openxmlformats.org/officeDocument/2006/relationships/image" Target="../media/image1490.png"/><Relationship Id="rId340" Type="http://schemas.openxmlformats.org/officeDocument/2006/relationships/customXml" Target="../ink/ink1580.xml"/><Relationship Id="rId200" Type="http://schemas.openxmlformats.org/officeDocument/2006/relationships/customXml" Target="../ink/ink1510.xml"/><Relationship Id="rId382" Type="http://schemas.openxmlformats.org/officeDocument/2006/relationships/customXml" Target="../ink/ink1601.xml"/><Relationship Id="rId242" Type="http://schemas.openxmlformats.org/officeDocument/2006/relationships/customXml" Target="../ink/ink1531.xml"/><Relationship Id="rId284" Type="http://schemas.openxmlformats.org/officeDocument/2006/relationships/customXml" Target="../ink/ink155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59.png"/><Relationship Id="rId21" Type="http://schemas.openxmlformats.org/officeDocument/2006/relationships/image" Target="../media/image1611.png"/><Relationship Id="rId63" Type="http://schemas.openxmlformats.org/officeDocument/2006/relationships/image" Target="../media/image1632.png"/><Relationship Id="rId159" Type="http://schemas.openxmlformats.org/officeDocument/2006/relationships/image" Target="../media/image1680.png"/><Relationship Id="rId170" Type="http://schemas.openxmlformats.org/officeDocument/2006/relationships/customXml" Target="../ink/ink1693.xml"/><Relationship Id="rId226" Type="http://schemas.openxmlformats.org/officeDocument/2006/relationships/customXml" Target="../ink/ink1721.xml"/><Relationship Id="rId268" Type="http://schemas.openxmlformats.org/officeDocument/2006/relationships/customXml" Target="../ink/ink1742.xml"/><Relationship Id="rId32" Type="http://schemas.openxmlformats.org/officeDocument/2006/relationships/customXml" Target="../ink/ink1624.xml"/><Relationship Id="rId74" Type="http://schemas.openxmlformats.org/officeDocument/2006/relationships/customXml" Target="../ink/ink1645.xml"/><Relationship Id="rId128" Type="http://schemas.openxmlformats.org/officeDocument/2006/relationships/customXml" Target="../ink/ink1672.xml"/><Relationship Id="rId5" Type="http://schemas.openxmlformats.org/officeDocument/2006/relationships/image" Target="../media/image1603.png"/><Relationship Id="rId181" Type="http://schemas.openxmlformats.org/officeDocument/2006/relationships/image" Target="../media/image1691.png"/><Relationship Id="rId237" Type="http://schemas.openxmlformats.org/officeDocument/2006/relationships/image" Target="../media/image1718.png"/><Relationship Id="rId279" Type="http://schemas.openxmlformats.org/officeDocument/2006/relationships/image" Target="../media/image1739.png"/><Relationship Id="rId43" Type="http://schemas.openxmlformats.org/officeDocument/2006/relationships/image" Target="../media/image1622.png"/><Relationship Id="rId139" Type="http://schemas.openxmlformats.org/officeDocument/2006/relationships/image" Target="../media/image1670.png"/><Relationship Id="rId290" Type="http://schemas.openxmlformats.org/officeDocument/2006/relationships/customXml" Target="../ink/ink1753.xml"/><Relationship Id="rId85" Type="http://schemas.openxmlformats.org/officeDocument/2006/relationships/image" Target="../media/image1643.png"/><Relationship Id="rId150" Type="http://schemas.openxmlformats.org/officeDocument/2006/relationships/customXml" Target="../ink/ink1683.xml"/><Relationship Id="rId192" Type="http://schemas.openxmlformats.org/officeDocument/2006/relationships/customXml" Target="../ink/ink1704.xml"/><Relationship Id="rId206" Type="http://schemas.openxmlformats.org/officeDocument/2006/relationships/customXml" Target="../ink/ink1711.xml"/><Relationship Id="rId248" Type="http://schemas.openxmlformats.org/officeDocument/2006/relationships/customXml" Target="../ink/ink1732.xml"/><Relationship Id="rId12" Type="http://schemas.openxmlformats.org/officeDocument/2006/relationships/customXml" Target="../ink/ink1614.xml"/><Relationship Id="rId108" Type="http://schemas.openxmlformats.org/officeDocument/2006/relationships/customXml" Target="../ink/ink1662.xml"/><Relationship Id="rId54" Type="http://schemas.openxmlformats.org/officeDocument/2006/relationships/customXml" Target="../ink/ink1635.xml"/><Relationship Id="rId75" Type="http://schemas.openxmlformats.org/officeDocument/2006/relationships/image" Target="../media/image1638.png"/><Relationship Id="rId96" Type="http://schemas.openxmlformats.org/officeDocument/2006/relationships/customXml" Target="../ink/ink1656.xml"/><Relationship Id="rId140" Type="http://schemas.openxmlformats.org/officeDocument/2006/relationships/customXml" Target="../ink/ink1678.xml"/><Relationship Id="rId161" Type="http://schemas.openxmlformats.org/officeDocument/2006/relationships/image" Target="../media/image1681.png"/><Relationship Id="rId182" Type="http://schemas.openxmlformats.org/officeDocument/2006/relationships/customXml" Target="../ink/ink1699.xml"/><Relationship Id="rId217" Type="http://schemas.openxmlformats.org/officeDocument/2006/relationships/image" Target="../media/image1709.png"/><Relationship Id="rId6" Type="http://schemas.openxmlformats.org/officeDocument/2006/relationships/customXml" Target="../ink/ink1611.xml"/><Relationship Id="rId238" Type="http://schemas.openxmlformats.org/officeDocument/2006/relationships/customXml" Target="../ink/ink1727.xml"/><Relationship Id="rId259" Type="http://schemas.openxmlformats.org/officeDocument/2006/relationships/image" Target="../media/image1729.png"/><Relationship Id="rId23" Type="http://schemas.openxmlformats.org/officeDocument/2006/relationships/image" Target="../media/image1612.png"/><Relationship Id="rId119" Type="http://schemas.openxmlformats.org/officeDocument/2006/relationships/image" Target="../media/image1660.png"/><Relationship Id="rId270" Type="http://schemas.openxmlformats.org/officeDocument/2006/relationships/customXml" Target="../ink/ink1743.xml"/><Relationship Id="rId291" Type="http://schemas.openxmlformats.org/officeDocument/2006/relationships/image" Target="../media/image1745.png"/><Relationship Id="rId44" Type="http://schemas.openxmlformats.org/officeDocument/2006/relationships/customXml" Target="../ink/ink1630.xml"/><Relationship Id="rId65" Type="http://schemas.openxmlformats.org/officeDocument/2006/relationships/image" Target="../media/image1633.png"/><Relationship Id="rId86" Type="http://schemas.openxmlformats.org/officeDocument/2006/relationships/customXml" Target="../ink/ink1651.xml"/><Relationship Id="rId130" Type="http://schemas.openxmlformats.org/officeDocument/2006/relationships/customXml" Target="../ink/ink1673.xml"/><Relationship Id="rId151" Type="http://schemas.openxmlformats.org/officeDocument/2006/relationships/image" Target="../media/image1676.png"/><Relationship Id="rId172" Type="http://schemas.openxmlformats.org/officeDocument/2006/relationships/customXml" Target="../ink/ink1694.xml"/><Relationship Id="rId193" Type="http://schemas.openxmlformats.org/officeDocument/2006/relationships/image" Target="../media/image1697.png"/><Relationship Id="rId207" Type="http://schemas.openxmlformats.org/officeDocument/2006/relationships/image" Target="../media/image1704.png"/><Relationship Id="rId228" Type="http://schemas.openxmlformats.org/officeDocument/2006/relationships/customXml" Target="../ink/ink1722.xml"/><Relationship Id="rId249" Type="http://schemas.openxmlformats.org/officeDocument/2006/relationships/image" Target="../media/image1724.png"/><Relationship Id="rId13" Type="http://schemas.openxmlformats.org/officeDocument/2006/relationships/image" Target="../media/image1607.png"/><Relationship Id="rId109" Type="http://schemas.openxmlformats.org/officeDocument/2006/relationships/image" Target="../media/image1655.png"/><Relationship Id="rId260" Type="http://schemas.openxmlformats.org/officeDocument/2006/relationships/customXml" Target="../ink/ink1738.xml"/><Relationship Id="rId281" Type="http://schemas.openxmlformats.org/officeDocument/2006/relationships/image" Target="../media/image1740.png"/><Relationship Id="rId34" Type="http://schemas.openxmlformats.org/officeDocument/2006/relationships/customXml" Target="../ink/ink1625.xml"/><Relationship Id="rId55" Type="http://schemas.openxmlformats.org/officeDocument/2006/relationships/image" Target="../media/image1628.png"/><Relationship Id="rId76" Type="http://schemas.openxmlformats.org/officeDocument/2006/relationships/customXml" Target="../ink/ink1646.xml"/><Relationship Id="rId97" Type="http://schemas.openxmlformats.org/officeDocument/2006/relationships/image" Target="../media/image1649.png"/><Relationship Id="rId120" Type="http://schemas.openxmlformats.org/officeDocument/2006/relationships/customXml" Target="../ink/ink1668.xml"/><Relationship Id="rId141" Type="http://schemas.openxmlformats.org/officeDocument/2006/relationships/image" Target="../media/image1671.png"/><Relationship Id="rId7" Type="http://schemas.openxmlformats.org/officeDocument/2006/relationships/image" Target="../media/image1604.png"/><Relationship Id="rId162" Type="http://schemas.openxmlformats.org/officeDocument/2006/relationships/customXml" Target="../ink/ink1689.xml"/><Relationship Id="rId183" Type="http://schemas.openxmlformats.org/officeDocument/2006/relationships/image" Target="../media/image1692.png"/><Relationship Id="rId218" Type="http://schemas.openxmlformats.org/officeDocument/2006/relationships/customXml" Target="../ink/ink1717.xml"/><Relationship Id="rId239" Type="http://schemas.openxmlformats.org/officeDocument/2006/relationships/image" Target="../media/image1719.png"/><Relationship Id="rId250" Type="http://schemas.openxmlformats.org/officeDocument/2006/relationships/customXml" Target="../ink/ink1733.xml"/><Relationship Id="rId271" Type="http://schemas.openxmlformats.org/officeDocument/2006/relationships/image" Target="../media/image1735.png"/><Relationship Id="rId292" Type="http://schemas.openxmlformats.org/officeDocument/2006/relationships/customXml" Target="../ink/ink1754.xml"/><Relationship Id="rId24" Type="http://schemas.openxmlformats.org/officeDocument/2006/relationships/customXml" Target="../ink/ink1620.xml"/><Relationship Id="rId45" Type="http://schemas.openxmlformats.org/officeDocument/2006/relationships/image" Target="../media/image1623.png"/><Relationship Id="rId66" Type="http://schemas.openxmlformats.org/officeDocument/2006/relationships/customXml" Target="../ink/ink1641.xml"/><Relationship Id="rId87" Type="http://schemas.openxmlformats.org/officeDocument/2006/relationships/image" Target="../media/image1644.png"/><Relationship Id="rId110" Type="http://schemas.openxmlformats.org/officeDocument/2006/relationships/customXml" Target="../ink/ink1663.xml"/><Relationship Id="rId131" Type="http://schemas.openxmlformats.org/officeDocument/2006/relationships/image" Target="../media/image1666.png"/><Relationship Id="rId152" Type="http://schemas.openxmlformats.org/officeDocument/2006/relationships/customXml" Target="../ink/ink1684.xml"/><Relationship Id="rId173" Type="http://schemas.openxmlformats.org/officeDocument/2006/relationships/image" Target="../media/image1687.png"/><Relationship Id="rId194" Type="http://schemas.openxmlformats.org/officeDocument/2006/relationships/customXml" Target="../ink/ink1705.xml"/><Relationship Id="rId208" Type="http://schemas.openxmlformats.org/officeDocument/2006/relationships/customXml" Target="../ink/ink1712.xml"/><Relationship Id="rId229" Type="http://schemas.openxmlformats.org/officeDocument/2006/relationships/image" Target="../media/image1714.png"/><Relationship Id="rId240" Type="http://schemas.openxmlformats.org/officeDocument/2006/relationships/customXml" Target="../ink/ink1728.xml"/><Relationship Id="rId261" Type="http://schemas.openxmlformats.org/officeDocument/2006/relationships/image" Target="../media/image1730.png"/><Relationship Id="rId14" Type="http://schemas.openxmlformats.org/officeDocument/2006/relationships/customXml" Target="../ink/ink1615.xml"/><Relationship Id="rId35" Type="http://schemas.openxmlformats.org/officeDocument/2006/relationships/image" Target="../media/image1618.png"/><Relationship Id="rId56" Type="http://schemas.openxmlformats.org/officeDocument/2006/relationships/customXml" Target="../ink/ink1636.xml"/><Relationship Id="rId77" Type="http://schemas.openxmlformats.org/officeDocument/2006/relationships/image" Target="../media/image1639.png"/><Relationship Id="rId100" Type="http://schemas.openxmlformats.org/officeDocument/2006/relationships/customXml" Target="../ink/ink1658.xml"/><Relationship Id="rId282" Type="http://schemas.openxmlformats.org/officeDocument/2006/relationships/customXml" Target="../ink/ink1749.xml"/><Relationship Id="rId8" Type="http://schemas.openxmlformats.org/officeDocument/2006/relationships/customXml" Target="../ink/ink1612.xml"/><Relationship Id="rId98" Type="http://schemas.openxmlformats.org/officeDocument/2006/relationships/customXml" Target="../ink/ink1657.xml"/><Relationship Id="rId121" Type="http://schemas.openxmlformats.org/officeDocument/2006/relationships/image" Target="../media/image1661.png"/><Relationship Id="rId142" Type="http://schemas.openxmlformats.org/officeDocument/2006/relationships/customXml" Target="../ink/ink1679.xml"/><Relationship Id="rId163" Type="http://schemas.openxmlformats.org/officeDocument/2006/relationships/image" Target="../media/image1682.png"/><Relationship Id="rId184" Type="http://schemas.openxmlformats.org/officeDocument/2006/relationships/customXml" Target="../ink/ink1700.xml"/><Relationship Id="rId219" Type="http://schemas.openxmlformats.org/officeDocument/2006/relationships/image" Target="../media/image1710.png"/><Relationship Id="rId230" Type="http://schemas.openxmlformats.org/officeDocument/2006/relationships/customXml" Target="../ink/ink1723.xml"/><Relationship Id="rId251" Type="http://schemas.openxmlformats.org/officeDocument/2006/relationships/image" Target="../media/image1725.png"/><Relationship Id="rId25" Type="http://schemas.openxmlformats.org/officeDocument/2006/relationships/image" Target="../media/image1613.png"/><Relationship Id="rId46" Type="http://schemas.openxmlformats.org/officeDocument/2006/relationships/customXml" Target="../ink/ink1631.xml"/><Relationship Id="rId67" Type="http://schemas.openxmlformats.org/officeDocument/2006/relationships/image" Target="../media/image1634.png"/><Relationship Id="rId272" Type="http://schemas.openxmlformats.org/officeDocument/2006/relationships/customXml" Target="../ink/ink1744.xml"/><Relationship Id="rId293" Type="http://schemas.openxmlformats.org/officeDocument/2006/relationships/image" Target="../media/image1746.png"/><Relationship Id="rId88" Type="http://schemas.openxmlformats.org/officeDocument/2006/relationships/customXml" Target="../ink/ink1652.xml"/><Relationship Id="rId111" Type="http://schemas.openxmlformats.org/officeDocument/2006/relationships/image" Target="../media/image1656.png"/><Relationship Id="rId132" Type="http://schemas.openxmlformats.org/officeDocument/2006/relationships/customXml" Target="../ink/ink1674.xml"/><Relationship Id="rId153" Type="http://schemas.openxmlformats.org/officeDocument/2006/relationships/image" Target="../media/image1677.png"/><Relationship Id="rId174" Type="http://schemas.openxmlformats.org/officeDocument/2006/relationships/customXml" Target="../ink/ink1695.xml"/><Relationship Id="rId195" Type="http://schemas.openxmlformats.org/officeDocument/2006/relationships/image" Target="../media/image1698.png"/><Relationship Id="rId209" Type="http://schemas.openxmlformats.org/officeDocument/2006/relationships/image" Target="../media/image1705.png"/><Relationship Id="rId220" Type="http://schemas.openxmlformats.org/officeDocument/2006/relationships/customXml" Target="../ink/ink1718.xml"/><Relationship Id="rId241" Type="http://schemas.openxmlformats.org/officeDocument/2006/relationships/image" Target="../media/image1720.png"/><Relationship Id="rId15" Type="http://schemas.openxmlformats.org/officeDocument/2006/relationships/image" Target="../media/image1608.png"/><Relationship Id="rId36" Type="http://schemas.openxmlformats.org/officeDocument/2006/relationships/customXml" Target="../ink/ink1626.xml"/><Relationship Id="rId57" Type="http://schemas.openxmlformats.org/officeDocument/2006/relationships/image" Target="../media/image1629.png"/><Relationship Id="rId262" Type="http://schemas.openxmlformats.org/officeDocument/2006/relationships/customXml" Target="../ink/ink1739.xml"/><Relationship Id="rId283" Type="http://schemas.openxmlformats.org/officeDocument/2006/relationships/image" Target="../media/image1741.png"/><Relationship Id="rId78" Type="http://schemas.openxmlformats.org/officeDocument/2006/relationships/customXml" Target="../ink/ink1647.xml"/><Relationship Id="rId99" Type="http://schemas.openxmlformats.org/officeDocument/2006/relationships/image" Target="../media/image1650.png"/><Relationship Id="rId101" Type="http://schemas.openxmlformats.org/officeDocument/2006/relationships/image" Target="../media/image1651.png"/><Relationship Id="rId122" Type="http://schemas.openxmlformats.org/officeDocument/2006/relationships/customXml" Target="../ink/ink1669.xml"/><Relationship Id="rId143" Type="http://schemas.openxmlformats.org/officeDocument/2006/relationships/image" Target="../media/image1672.png"/><Relationship Id="rId164" Type="http://schemas.openxmlformats.org/officeDocument/2006/relationships/customXml" Target="../ink/ink1690.xml"/><Relationship Id="rId185" Type="http://schemas.openxmlformats.org/officeDocument/2006/relationships/image" Target="../media/image1693.png"/><Relationship Id="rId9" Type="http://schemas.openxmlformats.org/officeDocument/2006/relationships/image" Target="../media/image1605.png"/><Relationship Id="rId210" Type="http://schemas.openxmlformats.org/officeDocument/2006/relationships/customXml" Target="../ink/ink1713.xml"/><Relationship Id="rId26" Type="http://schemas.openxmlformats.org/officeDocument/2006/relationships/customXml" Target="../ink/ink1621.xml"/><Relationship Id="rId231" Type="http://schemas.openxmlformats.org/officeDocument/2006/relationships/image" Target="../media/image1715.png"/><Relationship Id="rId252" Type="http://schemas.openxmlformats.org/officeDocument/2006/relationships/customXml" Target="../ink/ink1734.xml"/><Relationship Id="rId273" Type="http://schemas.openxmlformats.org/officeDocument/2006/relationships/image" Target="../media/image1736.png"/><Relationship Id="rId294" Type="http://schemas.openxmlformats.org/officeDocument/2006/relationships/customXml" Target="../ink/ink1755.xml"/><Relationship Id="rId47" Type="http://schemas.openxmlformats.org/officeDocument/2006/relationships/image" Target="../media/image1624.png"/><Relationship Id="rId68" Type="http://schemas.openxmlformats.org/officeDocument/2006/relationships/customXml" Target="../ink/ink1642.xml"/><Relationship Id="rId89" Type="http://schemas.openxmlformats.org/officeDocument/2006/relationships/image" Target="../media/image1645.png"/><Relationship Id="rId112" Type="http://schemas.openxmlformats.org/officeDocument/2006/relationships/customXml" Target="../ink/ink1664.xml"/><Relationship Id="rId133" Type="http://schemas.openxmlformats.org/officeDocument/2006/relationships/image" Target="../media/image1667.png"/><Relationship Id="rId154" Type="http://schemas.openxmlformats.org/officeDocument/2006/relationships/customXml" Target="../ink/ink1685.xml"/><Relationship Id="rId175" Type="http://schemas.openxmlformats.org/officeDocument/2006/relationships/image" Target="../media/image1688.png"/><Relationship Id="rId196" Type="http://schemas.openxmlformats.org/officeDocument/2006/relationships/customXml" Target="../ink/ink1706.xml"/><Relationship Id="rId200" Type="http://schemas.openxmlformats.org/officeDocument/2006/relationships/customXml" Target="../ink/ink1708.xml"/><Relationship Id="rId16" Type="http://schemas.openxmlformats.org/officeDocument/2006/relationships/customXml" Target="../ink/ink1616.xml"/><Relationship Id="rId221" Type="http://schemas.openxmlformats.org/officeDocument/2006/relationships/image" Target="../media/image1711.png"/><Relationship Id="rId242" Type="http://schemas.openxmlformats.org/officeDocument/2006/relationships/customXml" Target="../ink/ink1729.xml"/><Relationship Id="rId263" Type="http://schemas.openxmlformats.org/officeDocument/2006/relationships/image" Target="../media/image1731.png"/><Relationship Id="rId284" Type="http://schemas.openxmlformats.org/officeDocument/2006/relationships/customXml" Target="../ink/ink1750.xml"/><Relationship Id="rId37" Type="http://schemas.openxmlformats.org/officeDocument/2006/relationships/image" Target="../media/image1619.png"/><Relationship Id="rId58" Type="http://schemas.openxmlformats.org/officeDocument/2006/relationships/customXml" Target="../ink/ink1637.xml"/><Relationship Id="rId79" Type="http://schemas.openxmlformats.org/officeDocument/2006/relationships/image" Target="../media/image1640.png"/><Relationship Id="rId102" Type="http://schemas.openxmlformats.org/officeDocument/2006/relationships/customXml" Target="../ink/ink1659.xml"/><Relationship Id="rId123" Type="http://schemas.openxmlformats.org/officeDocument/2006/relationships/image" Target="../media/image1662.png"/><Relationship Id="rId144" Type="http://schemas.openxmlformats.org/officeDocument/2006/relationships/customXml" Target="../ink/ink1680.xml"/><Relationship Id="rId90" Type="http://schemas.openxmlformats.org/officeDocument/2006/relationships/customXml" Target="../ink/ink1653.xml"/><Relationship Id="rId165" Type="http://schemas.openxmlformats.org/officeDocument/2006/relationships/image" Target="../media/image1683.png"/><Relationship Id="rId186" Type="http://schemas.openxmlformats.org/officeDocument/2006/relationships/customXml" Target="../ink/ink1701.xml"/><Relationship Id="rId211" Type="http://schemas.openxmlformats.org/officeDocument/2006/relationships/image" Target="../media/image1706.png"/><Relationship Id="rId232" Type="http://schemas.openxmlformats.org/officeDocument/2006/relationships/customXml" Target="../ink/ink1724.xml"/><Relationship Id="rId253" Type="http://schemas.openxmlformats.org/officeDocument/2006/relationships/image" Target="../media/image1726.png"/><Relationship Id="rId274" Type="http://schemas.openxmlformats.org/officeDocument/2006/relationships/customXml" Target="../ink/ink1745.xml"/><Relationship Id="rId295" Type="http://schemas.openxmlformats.org/officeDocument/2006/relationships/image" Target="../media/image1747.png"/><Relationship Id="rId27" Type="http://schemas.openxmlformats.org/officeDocument/2006/relationships/image" Target="../media/image1614.png"/><Relationship Id="rId48" Type="http://schemas.openxmlformats.org/officeDocument/2006/relationships/customXml" Target="../ink/ink1632.xml"/><Relationship Id="rId69" Type="http://schemas.openxmlformats.org/officeDocument/2006/relationships/image" Target="../media/image1635.png"/><Relationship Id="rId113" Type="http://schemas.openxmlformats.org/officeDocument/2006/relationships/image" Target="../media/image1657.png"/><Relationship Id="rId134" Type="http://schemas.openxmlformats.org/officeDocument/2006/relationships/customXml" Target="../ink/ink1675.xml"/><Relationship Id="rId80" Type="http://schemas.openxmlformats.org/officeDocument/2006/relationships/customXml" Target="../ink/ink1648.xml"/><Relationship Id="rId155" Type="http://schemas.openxmlformats.org/officeDocument/2006/relationships/image" Target="../media/image1678.png"/><Relationship Id="rId176" Type="http://schemas.openxmlformats.org/officeDocument/2006/relationships/customXml" Target="../ink/ink1696.xml"/><Relationship Id="rId197" Type="http://schemas.openxmlformats.org/officeDocument/2006/relationships/image" Target="../media/image1699.png"/><Relationship Id="rId201" Type="http://schemas.openxmlformats.org/officeDocument/2006/relationships/image" Target="../media/image1701.png"/><Relationship Id="rId222" Type="http://schemas.openxmlformats.org/officeDocument/2006/relationships/customXml" Target="../ink/ink1719.xml"/><Relationship Id="rId243" Type="http://schemas.openxmlformats.org/officeDocument/2006/relationships/image" Target="../media/image1721.png"/><Relationship Id="rId264" Type="http://schemas.openxmlformats.org/officeDocument/2006/relationships/customXml" Target="../ink/ink1740.xml"/><Relationship Id="rId285" Type="http://schemas.openxmlformats.org/officeDocument/2006/relationships/image" Target="../media/image1742.png"/><Relationship Id="rId17" Type="http://schemas.openxmlformats.org/officeDocument/2006/relationships/image" Target="../media/image1609.png"/><Relationship Id="rId38" Type="http://schemas.openxmlformats.org/officeDocument/2006/relationships/customXml" Target="../ink/ink1627.xml"/><Relationship Id="rId59" Type="http://schemas.openxmlformats.org/officeDocument/2006/relationships/image" Target="../media/image1630.png"/><Relationship Id="rId103" Type="http://schemas.openxmlformats.org/officeDocument/2006/relationships/image" Target="../media/image1652.png"/><Relationship Id="rId124" Type="http://schemas.openxmlformats.org/officeDocument/2006/relationships/customXml" Target="../ink/ink1670.xml"/><Relationship Id="rId70" Type="http://schemas.openxmlformats.org/officeDocument/2006/relationships/customXml" Target="../ink/ink1643.xml"/><Relationship Id="rId91" Type="http://schemas.openxmlformats.org/officeDocument/2006/relationships/image" Target="../media/image1646.png"/><Relationship Id="rId145" Type="http://schemas.openxmlformats.org/officeDocument/2006/relationships/image" Target="../media/image1673.png"/><Relationship Id="rId166" Type="http://schemas.openxmlformats.org/officeDocument/2006/relationships/customXml" Target="../ink/ink1691.xml"/><Relationship Id="rId187" Type="http://schemas.openxmlformats.org/officeDocument/2006/relationships/image" Target="../media/image169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14.xml"/><Relationship Id="rId233" Type="http://schemas.openxmlformats.org/officeDocument/2006/relationships/image" Target="../media/image1716.png"/><Relationship Id="rId254" Type="http://schemas.openxmlformats.org/officeDocument/2006/relationships/customXml" Target="../ink/ink1735.xml"/><Relationship Id="rId28" Type="http://schemas.openxmlformats.org/officeDocument/2006/relationships/customXml" Target="../ink/ink1622.xml"/><Relationship Id="rId49" Type="http://schemas.openxmlformats.org/officeDocument/2006/relationships/image" Target="../media/image1625.png"/><Relationship Id="rId114" Type="http://schemas.openxmlformats.org/officeDocument/2006/relationships/customXml" Target="../ink/ink1665.xml"/><Relationship Id="rId275" Type="http://schemas.openxmlformats.org/officeDocument/2006/relationships/image" Target="../media/image1737.png"/><Relationship Id="rId296" Type="http://schemas.openxmlformats.org/officeDocument/2006/relationships/customXml" Target="../ink/ink1756.xml"/><Relationship Id="rId60" Type="http://schemas.openxmlformats.org/officeDocument/2006/relationships/customXml" Target="../ink/ink1638.xml"/><Relationship Id="rId81" Type="http://schemas.openxmlformats.org/officeDocument/2006/relationships/image" Target="../media/image1641.png"/><Relationship Id="rId135" Type="http://schemas.openxmlformats.org/officeDocument/2006/relationships/image" Target="../media/image1668.png"/><Relationship Id="rId156" Type="http://schemas.openxmlformats.org/officeDocument/2006/relationships/customXml" Target="../ink/ink1686.xml"/><Relationship Id="rId177" Type="http://schemas.openxmlformats.org/officeDocument/2006/relationships/image" Target="../media/image1689.png"/><Relationship Id="rId198" Type="http://schemas.openxmlformats.org/officeDocument/2006/relationships/customXml" Target="../ink/ink1707.xml"/><Relationship Id="rId202" Type="http://schemas.openxmlformats.org/officeDocument/2006/relationships/customXml" Target="../ink/ink1709.xml"/><Relationship Id="rId223" Type="http://schemas.openxmlformats.org/officeDocument/2006/relationships/image" Target="../media/image1712.png"/><Relationship Id="rId244" Type="http://schemas.openxmlformats.org/officeDocument/2006/relationships/customXml" Target="../ink/ink1730.xml"/><Relationship Id="rId18" Type="http://schemas.openxmlformats.org/officeDocument/2006/relationships/customXml" Target="../ink/ink1617.xml"/><Relationship Id="rId39" Type="http://schemas.openxmlformats.org/officeDocument/2006/relationships/image" Target="../media/image1620.png"/><Relationship Id="rId265" Type="http://schemas.openxmlformats.org/officeDocument/2006/relationships/image" Target="../media/image1732.png"/><Relationship Id="rId286" Type="http://schemas.openxmlformats.org/officeDocument/2006/relationships/customXml" Target="../ink/ink1751.xml"/><Relationship Id="rId50" Type="http://schemas.openxmlformats.org/officeDocument/2006/relationships/customXml" Target="../ink/ink1633.xml"/><Relationship Id="rId104" Type="http://schemas.openxmlformats.org/officeDocument/2006/relationships/customXml" Target="../ink/ink1660.xml"/><Relationship Id="rId125" Type="http://schemas.openxmlformats.org/officeDocument/2006/relationships/image" Target="../media/image1663.png"/><Relationship Id="rId146" Type="http://schemas.openxmlformats.org/officeDocument/2006/relationships/customXml" Target="../ink/ink1681.xml"/><Relationship Id="rId167" Type="http://schemas.openxmlformats.org/officeDocument/2006/relationships/image" Target="../media/image1684.png"/><Relationship Id="rId188" Type="http://schemas.openxmlformats.org/officeDocument/2006/relationships/customXml" Target="../ink/ink1702.xml"/><Relationship Id="rId71" Type="http://schemas.openxmlformats.org/officeDocument/2006/relationships/image" Target="../media/image1636.png"/><Relationship Id="rId92" Type="http://schemas.openxmlformats.org/officeDocument/2006/relationships/customXml" Target="../ink/ink1654.xml"/><Relationship Id="rId213" Type="http://schemas.openxmlformats.org/officeDocument/2006/relationships/image" Target="../media/image1707.png"/><Relationship Id="rId234" Type="http://schemas.openxmlformats.org/officeDocument/2006/relationships/customXml" Target="../ink/ink1725.xml"/><Relationship Id="rId2" Type="http://schemas.openxmlformats.org/officeDocument/2006/relationships/customXml" Target="../ink/ink1609.xml"/><Relationship Id="rId29" Type="http://schemas.openxmlformats.org/officeDocument/2006/relationships/image" Target="../media/image1615.png"/><Relationship Id="rId255" Type="http://schemas.openxmlformats.org/officeDocument/2006/relationships/image" Target="../media/image1727.png"/><Relationship Id="rId276" Type="http://schemas.openxmlformats.org/officeDocument/2006/relationships/customXml" Target="../ink/ink1746.xml"/><Relationship Id="rId297" Type="http://schemas.openxmlformats.org/officeDocument/2006/relationships/image" Target="../media/image1748.png"/><Relationship Id="rId40" Type="http://schemas.openxmlformats.org/officeDocument/2006/relationships/customXml" Target="../ink/ink1628.xml"/><Relationship Id="rId115" Type="http://schemas.openxmlformats.org/officeDocument/2006/relationships/image" Target="../media/image1658.png"/><Relationship Id="rId136" Type="http://schemas.openxmlformats.org/officeDocument/2006/relationships/customXml" Target="../ink/ink1676.xml"/><Relationship Id="rId157" Type="http://schemas.openxmlformats.org/officeDocument/2006/relationships/image" Target="../media/image1679.png"/><Relationship Id="rId178" Type="http://schemas.openxmlformats.org/officeDocument/2006/relationships/customXml" Target="../ink/ink1697.xml"/><Relationship Id="rId61" Type="http://schemas.openxmlformats.org/officeDocument/2006/relationships/image" Target="../media/image1631.png"/><Relationship Id="rId82" Type="http://schemas.openxmlformats.org/officeDocument/2006/relationships/customXml" Target="../ink/ink1649.xml"/><Relationship Id="rId199" Type="http://schemas.openxmlformats.org/officeDocument/2006/relationships/image" Target="../media/image1700.png"/><Relationship Id="rId203" Type="http://schemas.openxmlformats.org/officeDocument/2006/relationships/image" Target="../media/image1702.png"/><Relationship Id="rId19" Type="http://schemas.openxmlformats.org/officeDocument/2006/relationships/image" Target="../media/image1610.png"/><Relationship Id="rId224" Type="http://schemas.openxmlformats.org/officeDocument/2006/relationships/customXml" Target="../ink/ink1720.xml"/><Relationship Id="rId245" Type="http://schemas.openxmlformats.org/officeDocument/2006/relationships/image" Target="../media/image1722.png"/><Relationship Id="rId266" Type="http://schemas.openxmlformats.org/officeDocument/2006/relationships/customXml" Target="../ink/ink1741.xml"/><Relationship Id="rId287" Type="http://schemas.openxmlformats.org/officeDocument/2006/relationships/image" Target="../media/image1743.png"/><Relationship Id="rId30" Type="http://schemas.openxmlformats.org/officeDocument/2006/relationships/customXml" Target="../ink/ink1623.xml"/><Relationship Id="rId105" Type="http://schemas.openxmlformats.org/officeDocument/2006/relationships/image" Target="../media/image1653.png"/><Relationship Id="rId126" Type="http://schemas.openxmlformats.org/officeDocument/2006/relationships/customXml" Target="../ink/ink1671.xml"/><Relationship Id="rId147" Type="http://schemas.openxmlformats.org/officeDocument/2006/relationships/image" Target="../media/image1674.png"/><Relationship Id="rId168" Type="http://schemas.openxmlformats.org/officeDocument/2006/relationships/customXml" Target="../ink/ink1692.xml"/><Relationship Id="rId51" Type="http://schemas.openxmlformats.org/officeDocument/2006/relationships/image" Target="../media/image1626.png"/><Relationship Id="rId72" Type="http://schemas.openxmlformats.org/officeDocument/2006/relationships/customXml" Target="../ink/ink1644.xml"/><Relationship Id="rId93" Type="http://schemas.openxmlformats.org/officeDocument/2006/relationships/image" Target="../media/image1647.png"/><Relationship Id="rId189" Type="http://schemas.openxmlformats.org/officeDocument/2006/relationships/image" Target="../media/image1695.png"/><Relationship Id="rId3" Type="http://schemas.openxmlformats.org/officeDocument/2006/relationships/image" Target="../media/image1602.png"/><Relationship Id="rId214" Type="http://schemas.openxmlformats.org/officeDocument/2006/relationships/customXml" Target="../ink/ink1715.xml"/><Relationship Id="rId235" Type="http://schemas.openxmlformats.org/officeDocument/2006/relationships/image" Target="../media/image1717.png"/><Relationship Id="rId256" Type="http://schemas.openxmlformats.org/officeDocument/2006/relationships/customXml" Target="../ink/ink1736.xml"/><Relationship Id="rId277" Type="http://schemas.openxmlformats.org/officeDocument/2006/relationships/image" Target="../media/image1738.png"/><Relationship Id="rId116" Type="http://schemas.openxmlformats.org/officeDocument/2006/relationships/customXml" Target="../ink/ink1666.xml"/><Relationship Id="rId137" Type="http://schemas.openxmlformats.org/officeDocument/2006/relationships/image" Target="../media/image1669.png"/><Relationship Id="rId158" Type="http://schemas.openxmlformats.org/officeDocument/2006/relationships/customXml" Target="../ink/ink1687.xml"/><Relationship Id="rId20" Type="http://schemas.openxmlformats.org/officeDocument/2006/relationships/customXml" Target="../ink/ink1618.xml"/><Relationship Id="rId41" Type="http://schemas.openxmlformats.org/officeDocument/2006/relationships/image" Target="../media/image1621.png"/><Relationship Id="rId62" Type="http://schemas.openxmlformats.org/officeDocument/2006/relationships/customXml" Target="../ink/ink1639.xml"/><Relationship Id="rId83" Type="http://schemas.openxmlformats.org/officeDocument/2006/relationships/image" Target="../media/image1642.png"/><Relationship Id="rId179" Type="http://schemas.openxmlformats.org/officeDocument/2006/relationships/image" Target="../media/image1690.png"/><Relationship Id="rId190" Type="http://schemas.openxmlformats.org/officeDocument/2006/relationships/customXml" Target="../ink/ink1703.xml"/><Relationship Id="rId204" Type="http://schemas.openxmlformats.org/officeDocument/2006/relationships/customXml" Target="../ink/ink1710.xml"/><Relationship Id="rId225" Type="http://schemas.openxmlformats.org/officeDocument/2006/relationships/image" Target="../media/image782.png"/><Relationship Id="rId246" Type="http://schemas.openxmlformats.org/officeDocument/2006/relationships/customXml" Target="../ink/ink1731.xml"/><Relationship Id="rId267" Type="http://schemas.openxmlformats.org/officeDocument/2006/relationships/image" Target="../media/image1733.png"/><Relationship Id="rId288" Type="http://schemas.openxmlformats.org/officeDocument/2006/relationships/customXml" Target="../ink/ink1752.xml"/><Relationship Id="rId106" Type="http://schemas.openxmlformats.org/officeDocument/2006/relationships/customXml" Target="../ink/ink1661.xml"/><Relationship Id="rId127" Type="http://schemas.openxmlformats.org/officeDocument/2006/relationships/image" Target="../media/image1664.png"/><Relationship Id="rId10" Type="http://schemas.openxmlformats.org/officeDocument/2006/relationships/customXml" Target="../ink/ink1613.xml"/><Relationship Id="rId31" Type="http://schemas.openxmlformats.org/officeDocument/2006/relationships/image" Target="../media/image1616.png"/><Relationship Id="rId52" Type="http://schemas.openxmlformats.org/officeDocument/2006/relationships/customXml" Target="../ink/ink1634.xml"/><Relationship Id="rId73" Type="http://schemas.openxmlformats.org/officeDocument/2006/relationships/image" Target="../media/image1637.png"/><Relationship Id="rId94" Type="http://schemas.openxmlformats.org/officeDocument/2006/relationships/customXml" Target="../ink/ink1655.xml"/><Relationship Id="rId148" Type="http://schemas.openxmlformats.org/officeDocument/2006/relationships/customXml" Target="../ink/ink1682.xml"/><Relationship Id="rId169" Type="http://schemas.openxmlformats.org/officeDocument/2006/relationships/image" Target="../media/image1685.png"/><Relationship Id="rId4" Type="http://schemas.openxmlformats.org/officeDocument/2006/relationships/customXml" Target="../ink/ink1610.xml"/><Relationship Id="rId180" Type="http://schemas.openxmlformats.org/officeDocument/2006/relationships/customXml" Target="../ink/ink1698.xml"/><Relationship Id="rId215" Type="http://schemas.openxmlformats.org/officeDocument/2006/relationships/image" Target="../media/image1708.png"/><Relationship Id="rId236" Type="http://schemas.openxmlformats.org/officeDocument/2006/relationships/customXml" Target="../ink/ink1726.xml"/><Relationship Id="rId257" Type="http://schemas.openxmlformats.org/officeDocument/2006/relationships/image" Target="../media/image1728.png"/><Relationship Id="rId278" Type="http://schemas.openxmlformats.org/officeDocument/2006/relationships/customXml" Target="../ink/ink1747.xml"/><Relationship Id="rId42" Type="http://schemas.openxmlformats.org/officeDocument/2006/relationships/customXml" Target="../ink/ink1629.xml"/><Relationship Id="rId84" Type="http://schemas.openxmlformats.org/officeDocument/2006/relationships/customXml" Target="../ink/ink1650.xml"/><Relationship Id="rId138" Type="http://schemas.openxmlformats.org/officeDocument/2006/relationships/customXml" Target="../ink/ink1677.xml"/><Relationship Id="rId191" Type="http://schemas.openxmlformats.org/officeDocument/2006/relationships/image" Target="../media/image1696.png"/><Relationship Id="rId205" Type="http://schemas.openxmlformats.org/officeDocument/2006/relationships/image" Target="../media/image1703.png"/><Relationship Id="rId247" Type="http://schemas.openxmlformats.org/officeDocument/2006/relationships/image" Target="../media/image1723.png"/><Relationship Id="rId107" Type="http://schemas.openxmlformats.org/officeDocument/2006/relationships/image" Target="../media/image1654.png"/><Relationship Id="rId289" Type="http://schemas.openxmlformats.org/officeDocument/2006/relationships/image" Target="../media/image1744.png"/><Relationship Id="rId11" Type="http://schemas.openxmlformats.org/officeDocument/2006/relationships/image" Target="../media/image1606.png"/><Relationship Id="rId53" Type="http://schemas.openxmlformats.org/officeDocument/2006/relationships/image" Target="../media/image1627.png"/><Relationship Id="rId149" Type="http://schemas.openxmlformats.org/officeDocument/2006/relationships/image" Target="../media/image1675.png"/><Relationship Id="rId95" Type="http://schemas.openxmlformats.org/officeDocument/2006/relationships/image" Target="../media/image1648.png"/><Relationship Id="rId160" Type="http://schemas.openxmlformats.org/officeDocument/2006/relationships/customXml" Target="../ink/ink1688.xml"/><Relationship Id="rId216" Type="http://schemas.openxmlformats.org/officeDocument/2006/relationships/customXml" Target="../ink/ink1716.xml"/><Relationship Id="rId258" Type="http://schemas.openxmlformats.org/officeDocument/2006/relationships/customXml" Target="../ink/ink1737.xml"/><Relationship Id="rId22" Type="http://schemas.openxmlformats.org/officeDocument/2006/relationships/customXml" Target="../ink/ink1619.xml"/><Relationship Id="rId64" Type="http://schemas.openxmlformats.org/officeDocument/2006/relationships/customXml" Target="../ink/ink1640.xml"/><Relationship Id="rId118" Type="http://schemas.openxmlformats.org/officeDocument/2006/relationships/customXml" Target="../ink/ink1667.xml"/><Relationship Id="rId171" Type="http://schemas.openxmlformats.org/officeDocument/2006/relationships/image" Target="../media/image1686.png"/><Relationship Id="rId227" Type="http://schemas.openxmlformats.org/officeDocument/2006/relationships/image" Target="../media/image1713.png"/><Relationship Id="rId269" Type="http://schemas.openxmlformats.org/officeDocument/2006/relationships/image" Target="../media/image1734.png"/><Relationship Id="rId33" Type="http://schemas.openxmlformats.org/officeDocument/2006/relationships/image" Target="../media/image1617.png"/><Relationship Id="rId129" Type="http://schemas.openxmlformats.org/officeDocument/2006/relationships/image" Target="../media/image1665.png"/><Relationship Id="rId280" Type="http://schemas.openxmlformats.org/officeDocument/2006/relationships/customXml" Target="../ink/ink174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2" Type="http://schemas.openxmlformats.org/officeDocument/2006/relationships/image" Target="../media/image1.jp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26" Type="http://schemas.openxmlformats.org/officeDocument/2006/relationships/image" Target="../media/image13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6" Type="http://schemas.openxmlformats.org/officeDocument/2006/relationships/image" Target="../media/image8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.png"/><Relationship Id="rId299" Type="http://schemas.openxmlformats.org/officeDocument/2006/relationships/image" Target="../media/image231.png"/><Relationship Id="rId21" Type="http://schemas.openxmlformats.org/officeDocument/2006/relationships/image" Target="../media/image92.png"/><Relationship Id="rId63" Type="http://schemas.openxmlformats.org/officeDocument/2006/relationships/image" Target="../media/image113.png"/><Relationship Id="rId159" Type="http://schemas.openxmlformats.org/officeDocument/2006/relationships/image" Target="../media/image161.png"/><Relationship Id="rId324" Type="http://schemas.openxmlformats.org/officeDocument/2006/relationships/customXml" Target="../ink/ink243.xml"/><Relationship Id="rId366" Type="http://schemas.openxmlformats.org/officeDocument/2006/relationships/customXml" Target="../ink/ink264.xml"/><Relationship Id="rId170" Type="http://schemas.openxmlformats.org/officeDocument/2006/relationships/customXml" Target="../ink/ink166.xml"/><Relationship Id="rId226" Type="http://schemas.openxmlformats.org/officeDocument/2006/relationships/customXml" Target="../ink/ink194.xml"/><Relationship Id="rId268" Type="http://schemas.openxmlformats.org/officeDocument/2006/relationships/customXml" Target="../ink/ink215.xml"/><Relationship Id="rId32" Type="http://schemas.openxmlformats.org/officeDocument/2006/relationships/customXml" Target="../ink/ink97.xml"/><Relationship Id="rId74" Type="http://schemas.openxmlformats.org/officeDocument/2006/relationships/customXml" Target="../ink/ink118.xml"/><Relationship Id="rId128" Type="http://schemas.openxmlformats.org/officeDocument/2006/relationships/customXml" Target="../ink/ink145.xml"/><Relationship Id="rId335" Type="http://schemas.openxmlformats.org/officeDocument/2006/relationships/image" Target="../media/image249.png"/><Relationship Id="rId377" Type="http://schemas.openxmlformats.org/officeDocument/2006/relationships/image" Target="../media/image270.png"/><Relationship Id="rId5" Type="http://schemas.openxmlformats.org/officeDocument/2006/relationships/image" Target="../media/image84.png"/><Relationship Id="rId181" Type="http://schemas.openxmlformats.org/officeDocument/2006/relationships/image" Target="../media/image172.png"/><Relationship Id="rId237" Type="http://schemas.openxmlformats.org/officeDocument/2006/relationships/image" Target="../media/image200.png"/><Relationship Id="rId279" Type="http://schemas.openxmlformats.org/officeDocument/2006/relationships/image" Target="../media/image221.png"/><Relationship Id="rId43" Type="http://schemas.openxmlformats.org/officeDocument/2006/relationships/image" Target="../media/image103.png"/><Relationship Id="rId139" Type="http://schemas.openxmlformats.org/officeDocument/2006/relationships/image" Target="../media/image151.png"/><Relationship Id="rId290" Type="http://schemas.openxmlformats.org/officeDocument/2006/relationships/customXml" Target="../ink/ink226.xml"/><Relationship Id="rId304" Type="http://schemas.openxmlformats.org/officeDocument/2006/relationships/customXml" Target="../ink/ink233.xml"/><Relationship Id="rId346" Type="http://schemas.openxmlformats.org/officeDocument/2006/relationships/customXml" Target="../ink/ink254.xml"/><Relationship Id="rId388" Type="http://schemas.openxmlformats.org/officeDocument/2006/relationships/customXml" Target="../ink/ink275.xml"/><Relationship Id="rId85" Type="http://schemas.openxmlformats.org/officeDocument/2006/relationships/image" Target="../media/image124.png"/><Relationship Id="rId150" Type="http://schemas.openxmlformats.org/officeDocument/2006/relationships/customXml" Target="../ink/ink156.xml"/><Relationship Id="rId192" Type="http://schemas.openxmlformats.org/officeDocument/2006/relationships/customXml" Target="../ink/ink177.xml"/><Relationship Id="rId206" Type="http://schemas.openxmlformats.org/officeDocument/2006/relationships/customXml" Target="../ink/ink184.xml"/><Relationship Id="rId248" Type="http://schemas.openxmlformats.org/officeDocument/2006/relationships/customXml" Target="../ink/ink205.xml"/><Relationship Id="rId12" Type="http://schemas.openxmlformats.org/officeDocument/2006/relationships/customXml" Target="../ink/ink87.xml"/><Relationship Id="rId108" Type="http://schemas.openxmlformats.org/officeDocument/2006/relationships/customXml" Target="../ink/ink135.xml"/><Relationship Id="rId315" Type="http://schemas.openxmlformats.org/officeDocument/2006/relationships/image" Target="../media/image239.png"/><Relationship Id="rId357" Type="http://schemas.openxmlformats.org/officeDocument/2006/relationships/image" Target="../media/image260.png"/><Relationship Id="rId54" Type="http://schemas.openxmlformats.org/officeDocument/2006/relationships/customXml" Target="../ink/ink108.xml"/><Relationship Id="rId96" Type="http://schemas.openxmlformats.org/officeDocument/2006/relationships/customXml" Target="../ink/ink129.xml"/><Relationship Id="rId161" Type="http://schemas.openxmlformats.org/officeDocument/2006/relationships/image" Target="../media/image162.png"/><Relationship Id="rId217" Type="http://schemas.openxmlformats.org/officeDocument/2006/relationships/image" Target="../media/image190.png"/><Relationship Id="rId259" Type="http://schemas.openxmlformats.org/officeDocument/2006/relationships/image" Target="../media/image211.png"/><Relationship Id="rId23" Type="http://schemas.openxmlformats.org/officeDocument/2006/relationships/image" Target="../media/image93.png"/><Relationship Id="rId119" Type="http://schemas.openxmlformats.org/officeDocument/2006/relationships/image" Target="../media/image141.png"/><Relationship Id="rId270" Type="http://schemas.openxmlformats.org/officeDocument/2006/relationships/customXml" Target="../ink/ink216.xml"/><Relationship Id="rId326" Type="http://schemas.openxmlformats.org/officeDocument/2006/relationships/customXml" Target="../ink/ink244.xml"/><Relationship Id="rId65" Type="http://schemas.openxmlformats.org/officeDocument/2006/relationships/image" Target="../media/image114.png"/><Relationship Id="rId130" Type="http://schemas.openxmlformats.org/officeDocument/2006/relationships/customXml" Target="../ink/ink146.xml"/><Relationship Id="rId368" Type="http://schemas.openxmlformats.org/officeDocument/2006/relationships/customXml" Target="../ink/ink265.xml"/><Relationship Id="rId172" Type="http://schemas.openxmlformats.org/officeDocument/2006/relationships/customXml" Target="../ink/ink167.xml"/><Relationship Id="rId228" Type="http://schemas.openxmlformats.org/officeDocument/2006/relationships/customXml" Target="../ink/ink195.xml"/><Relationship Id="rId281" Type="http://schemas.openxmlformats.org/officeDocument/2006/relationships/image" Target="../media/image222.png"/><Relationship Id="rId337" Type="http://schemas.openxmlformats.org/officeDocument/2006/relationships/image" Target="../media/image250.png"/><Relationship Id="rId34" Type="http://schemas.openxmlformats.org/officeDocument/2006/relationships/customXml" Target="../ink/ink98.xml"/><Relationship Id="rId76" Type="http://schemas.openxmlformats.org/officeDocument/2006/relationships/customXml" Target="../ink/ink119.xml"/><Relationship Id="rId141" Type="http://schemas.openxmlformats.org/officeDocument/2006/relationships/image" Target="../media/image152.png"/><Relationship Id="rId379" Type="http://schemas.openxmlformats.org/officeDocument/2006/relationships/image" Target="../media/image271.png"/><Relationship Id="rId7" Type="http://schemas.openxmlformats.org/officeDocument/2006/relationships/image" Target="../media/image85.png"/><Relationship Id="rId183" Type="http://schemas.openxmlformats.org/officeDocument/2006/relationships/image" Target="../media/image173.png"/><Relationship Id="rId239" Type="http://schemas.openxmlformats.org/officeDocument/2006/relationships/image" Target="../media/image201.png"/><Relationship Id="rId390" Type="http://schemas.openxmlformats.org/officeDocument/2006/relationships/customXml" Target="../ink/ink276.xml"/><Relationship Id="rId250" Type="http://schemas.openxmlformats.org/officeDocument/2006/relationships/customXml" Target="../ink/ink206.xml"/><Relationship Id="rId292" Type="http://schemas.openxmlformats.org/officeDocument/2006/relationships/customXml" Target="../ink/ink227.xml"/><Relationship Id="rId306" Type="http://schemas.openxmlformats.org/officeDocument/2006/relationships/customXml" Target="../ink/ink234.xml"/><Relationship Id="rId45" Type="http://schemas.openxmlformats.org/officeDocument/2006/relationships/image" Target="../media/image104.png"/><Relationship Id="rId87" Type="http://schemas.openxmlformats.org/officeDocument/2006/relationships/image" Target="../media/image125.png"/><Relationship Id="rId110" Type="http://schemas.openxmlformats.org/officeDocument/2006/relationships/customXml" Target="../ink/ink136.xml"/><Relationship Id="rId348" Type="http://schemas.openxmlformats.org/officeDocument/2006/relationships/customXml" Target="../ink/ink255.xml"/><Relationship Id="rId152" Type="http://schemas.openxmlformats.org/officeDocument/2006/relationships/customXml" Target="../ink/ink157.xml"/><Relationship Id="rId194" Type="http://schemas.openxmlformats.org/officeDocument/2006/relationships/customXml" Target="../ink/ink178.xml"/><Relationship Id="rId208" Type="http://schemas.openxmlformats.org/officeDocument/2006/relationships/customXml" Target="../ink/ink185.xml"/><Relationship Id="rId261" Type="http://schemas.openxmlformats.org/officeDocument/2006/relationships/image" Target="../media/image212.png"/><Relationship Id="rId14" Type="http://schemas.openxmlformats.org/officeDocument/2006/relationships/customXml" Target="../ink/ink88.xml"/><Relationship Id="rId56" Type="http://schemas.openxmlformats.org/officeDocument/2006/relationships/customXml" Target="../ink/ink109.xml"/><Relationship Id="rId317" Type="http://schemas.openxmlformats.org/officeDocument/2006/relationships/image" Target="../media/image240.png"/><Relationship Id="rId359" Type="http://schemas.openxmlformats.org/officeDocument/2006/relationships/image" Target="../media/image261.png"/><Relationship Id="rId98" Type="http://schemas.openxmlformats.org/officeDocument/2006/relationships/customXml" Target="../ink/ink130.xml"/><Relationship Id="rId121" Type="http://schemas.openxmlformats.org/officeDocument/2006/relationships/image" Target="../media/image142.png"/><Relationship Id="rId163" Type="http://schemas.openxmlformats.org/officeDocument/2006/relationships/image" Target="../media/image163.png"/><Relationship Id="rId219" Type="http://schemas.openxmlformats.org/officeDocument/2006/relationships/image" Target="../media/image191.png"/><Relationship Id="rId370" Type="http://schemas.openxmlformats.org/officeDocument/2006/relationships/customXml" Target="../ink/ink266.xml"/><Relationship Id="rId230" Type="http://schemas.openxmlformats.org/officeDocument/2006/relationships/customXml" Target="../ink/ink196.xml"/><Relationship Id="rId25" Type="http://schemas.openxmlformats.org/officeDocument/2006/relationships/image" Target="../media/image94.png"/><Relationship Id="rId67" Type="http://schemas.openxmlformats.org/officeDocument/2006/relationships/image" Target="../media/image115.png"/><Relationship Id="rId272" Type="http://schemas.openxmlformats.org/officeDocument/2006/relationships/customXml" Target="../ink/ink217.xml"/><Relationship Id="rId328" Type="http://schemas.openxmlformats.org/officeDocument/2006/relationships/customXml" Target="../ink/ink245.xml"/><Relationship Id="rId132" Type="http://schemas.openxmlformats.org/officeDocument/2006/relationships/customXml" Target="../ink/ink147.xml"/><Relationship Id="rId174" Type="http://schemas.openxmlformats.org/officeDocument/2006/relationships/customXml" Target="../ink/ink168.xml"/><Relationship Id="rId381" Type="http://schemas.openxmlformats.org/officeDocument/2006/relationships/image" Target="../media/image272.png"/><Relationship Id="rId241" Type="http://schemas.openxmlformats.org/officeDocument/2006/relationships/image" Target="../media/image202.png"/><Relationship Id="rId36" Type="http://schemas.openxmlformats.org/officeDocument/2006/relationships/customXml" Target="../ink/ink99.xml"/><Relationship Id="rId283" Type="http://schemas.openxmlformats.org/officeDocument/2006/relationships/image" Target="../media/image223.png"/><Relationship Id="rId339" Type="http://schemas.openxmlformats.org/officeDocument/2006/relationships/image" Target="../media/image251.png"/><Relationship Id="rId78" Type="http://schemas.openxmlformats.org/officeDocument/2006/relationships/customXml" Target="../ink/ink120.xml"/><Relationship Id="rId101" Type="http://schemas.openxmlformats.org/officeDocument/2006/relationships/image" Target="../media/image132.png"/><Relationship Id="rId143" Type="http://schemas.openxmlformats.org/officeDocument/2006/relationships/image" Target="../media/image153.png"/><Relationship Id="rId185" Type="http://schemas.openxmlformats.org/officeDocument/2006/relationships/image" Target="../media/image174.png"/><Relationship Id="rId350" Type="http://schemas.openxmlformats.org/officeDocument/2006/relationships/customXml" Target="../ink/ink256.xml"/><Relationship Id="rId9" Type="http://schemas.openxmlformats.org/officeDocument/2006/relationships/image" Target="../media/image86.png"/><Relationship Id="rId210" Type="http://schemas.openxmlformats.org/officeDocument/2006/relationships/customXml" Target="../ink/ink186.xml"/><Relationship Id="rId392" Type="http://schemas.openxmlformats.org/officeDocument/2006/relationships/customXml" Target="../ink/ink277.xml"/><Relationship Id="rId252" Type="http://schemas.openxmlformats.org/officeDocument/2006/relationships/customXml" Target="../ink/ink207.xml"/><Relationship Id="rId294" Type="http://schemas.openxmlformats.org/officeDocument/2006/relationships/customXml" Target="../ink/ink228.xml"/><Relationship Id="rId308" Type="http://schemas.openxmlformats.org/officeDocument/2006/relationships/customXml" Target="../ink/ink235.xml"/><Relationship Id="rId47" Type="http://schemas.openxmlformats.org/officeDocument/2006/relationships/image" Target="../media/image105.png"/><Relationship Id="rId89" Type="http://schemas.openxmlformats.org/officeDocument/2006/relationships/image" Target="../media/image126.png"/><Relationship Id="rId112" Type="http://schemas.openxmlformats.org/officeDocument/2006/relationships/customXml" Target="../ink/ink137.xml"/><Relationship Id="rId154" Type="http://schemas.openxmlformats.org/officeDocument/2006/relationships/customXml" Target="../ink/ink158.xml"/><Relationship Id="rId361" Type="http://schemas.openxmlformats.org/officeDocument/2006/relationships/image" Target="../media/image262.png"/><Relationship Id="rId196" Type="http://schemas.openxmlformats.org/officeDocument/2006/relationships/customXml" Target="../ink/ink179.xml"/><Relationship Id="rId16" Type="http://schemas.openxmlformats.org/officeDocument/2006/relationships/customXml" Target="../ink/ink89.xml"/><Relationship Id="rId221" Type="http://schemas.openxmlformats.org/officeDocument/2006/relationships/image" Target="../media/image192.png"/><Relationship Id="rId242" Type="http://schemas.openxmlformats.org/officeDocument/2006/relationships/customXml" Target="../ink/ink202.xml"/><Relationship Id="rId263" Type="http://schemas.openxmlformats.org/officeDocument/2006/relationships/image" Target="../media/image213.png"/><Relationship Id="rId284" Type="http://schemas.openxmlformats.org/officeDocument/2006/relationships/customXml" Target="../ink/ink223.xml"/><Relationship Id="rId319" Type="http://schemas.openxmlformats.org/officeDocument/2006/relationships/image" Target="../media/image241.png"/><Relationship Id="rId37" Type="http://schemas.openxmlformats.org/officeDocument/2006/relationships/image" Target="../media/image100.png"/><Relationship Id="rId58" Type="http://schemas.openxmlformats.org/officeDocument/2006/relationships/customXml" Target="../ink/ink110.xml"/><Relationship Id="rId79" Type="http://schemas.openxmlformats.org/officeDocument/2006/relationships/image" Target="../media/image121.png"/><Relationship Id="rId102" Type="http://schemas.openxmlformats.org/officeDocument/2006/relationships/customXml" Target="../ink/ink132.xml"/><Relationship Id="rId123" Type="http://schemas.openxmlformats.org/officeDocument/2006/relationships/image" Target="../media/image143.png"/><Relationship Id="rId144" Type="http://schemas.openxmlformats.org/officeDocument/2006/relationships/customXml" Target="../ink/ink153.xml"/><Relationship Id="rId330" Type="http://schemas.openxmlformats.org/officeDocument/2006/relationships/customXml" Target="../ink/ink246.xml"/><Relationship Id="rId90" Type="http://schemas.openxmlformats.org/officeDocument/2006/relationships/customXml" Target="../ink/ink126.xml"/><Relationship Id="rId165" Type="http://schemas.openxmlformats.org/officeDocument/2006/relationships/image" Target="../media/image164.png"/><Relationship Id="rId186" Type="http://schemas.openxmlformats.org/officeDocument/2006/relationships/customXml" Target="../ink/ink174.xml"/><Relationship Id="rId351" Type="http://schemas.openxmlformats.org/officeDocument/2006/relationships/image" Target="../media/image257.png"/><Relationship Id="rId372" Type="http://schemas.openxmlformats.org/officeDocument/2006/relationships/customXml" Target="../ink/ink267.xml"/><Relationship Id="rId393" Type="http://schemas.openxmlformats.org/officeDocument/2006/relationships/image" Target="../media/image278.png"/><Relationship Id="rId211" Type="http://schemas.openxmlformats.org/officeDocument/2006/relationships/image" Target="../media/image187.png"/><Relationship Id="rId232" Type="http://schemas.openxmlformats.org/officeDocument/2006/relationships/customXml" Target="../ink/ink197.xml"/><Relationship Id="rId253" Type="http://schemas.openxmlformats.org/officeDocument/2006/relationships/image" Target="../media/image208.png"/><Relationship Id="rId274" Type="http://schemas.openxmlformats.org/officeDocument/2006/relationships/customXml" Target="../ink/ink218.xml"/><Relationship Id="rId295" Type="http://schemas.openxmlformats.org/officeDocument/2006/relationships/image" Target="../media/image229.png"/><Relationship Id="rId309" Type="http://schemas.openxmlformats.org/officeDocument/2006/relationships/image" Target="../media/image236.png"/><Relationship Id="rId27" Type="http://schemas.openxmlformats.org/officeDocument/2006/relationships/image" Target="../media/image95.png"/><Relationship Id="rId48" Type="http://schemas.openxmlformats.org/officeDocument/2006/relationships/customXml" Target="../ink/ink105.xml"/><Relationship Id="rId69" Type="http://schemas.openxmlformats.org/officeDocument/2006/relationships/image" Target="../media/image116.png"/><Relationship Id="rId113" Type="http://schemas.openxmlformats.org/officeDocument/2006/relationships/image" Target="../media/image138.png"/><Relationship Id="rId134" Type="http://schemas.openxmlformats.org/officeDocument/2006/relationships/customXml" Target="../ink/ink148.xml"/><Relationship Id="rId320" Type="http://schemas.openxmlformats.org/officeDocument/2006/relationships/customXml" Target="../ink/ink241.xml"/><Relationship Id="rId80" Type="http://schemas.openxmlformats.org/officeDocument/2006/relationships/customXml" Target="../ink/ink121.xml"/><Relationship Id="rId155" Type="http://schemas.openxmlformats.org/officeDocument/2006/relationships/image" Target="../media/image159.png"/><Relationship Id="rId176" Type="http://schemas.openxmlformats.org/officeDocument/2006/relationships/customXml" Target="../ink/ink169.xml"/><Relationship Id="rId197" Type="http://schemas.openxmlformats.org/officeDocument/2006/relationships/image" Target="../media/image180.png"/><Relationship Id="rId341" Type="http://schemas.openxmlformats.org/officeDocument/2006/relationships/image" Target="../media/image252.png"/><Relationship Id="rId362" Type="http://schemas.openxmlformats.org/officeDocument/2006/relationships/customXml" Target="../ink/ink262.xml"/><Relationship Id="rId383" Type="http://schemas.openxmlformats.org/officeDocument/2006/relationships/image" Target="../media/image273.png"/><Relationship Id="rId201" Type="http://schemas.openxmlformats.org/officeDocument/2006/relationships/image" Target="../media/image182.png"/><Relationship Id="rId222" Type="http://schemas.openxmlformats.org/officeDocument/2006/relationships/customXml" Target="../ink/ink192.xml"/><Relationship Id="rId243" Type="http://schemas.openxmlformats.org/officeDocument/2006/relationships/image" Target="../media/image203.png"/><Relationship Id="rId264" Type="http://schemas.openxmlformats.org/officeDocument/2006/relationships/customXml" Target="../ink/ink213.xml"/><Relationship Id="rId285" Type="http://schemas.openxmlformats.org/officeDocument/2006/relationships/image" Target="../media/image224.png"/><Relationship Id="rId17" Type="http://schemas.openxmlformats.org/officeDocument/2006/relationships/image" Target="../media/image90.png"/><Relationship Id="rId38" Type="http://schemas.openxmlformats.org/officeDocument/2006/relationships/customXml" Target="../ink/ink100.xml"/><Relationship Id="rId59" Type="http://schemas.openxmlformats.org/officeDocument/2006/relationships/image" Target="../media/image111.png"/><Relationship Id="rId103" Type="http://schemas.openxmlformats.org/officeDocument/2006/relationships/image" Target="../media/image133.png"/><Relationship Id="rId124" Type="http://schemas.openxmlformats.org/officeDocument/2006/relationships/customXml" Target="../ink/ink143.xml"/><Relationship Id="rId310" Type="http://schemas.openxmlformats.org/officeDocument/2006/relationships/customXml" Target="../ink/ink236.xml"/><Relationship Id="rId70" Type="http://schemas.openxmlformats.org/officeDocument/2006/relationships/customXml" Target="../ink/ink116.xml"/><Relationship Id="rId91" Type="http://schemas.openxmlformats.org/officeDocument/2006/relationships/image" Target="../media/image127.png"/><Relationship Id="rId145" Type="http://schemas.openxmlformats.org/officeDocument/2006/relationships/image" Target="../media/image154.png"/><Relationship Id="rId166" Type="http://schemas.openxmlformats.org/officeDocument/2006/relationships/customXml" Target="../ink/ink164.xml"/><Relationship Id="rId187" Type="http://schemas.openxmlformats.org/officeDocument/2006/relationships/image" Target="../media/image175.png"/><Relationship Id="rId331" Type="http://schemas.openxmlformats.org/officeDocument/2006/relationships/image" Target="../media/image247.png"/><Relationship Id="rId352" Type="http://schemas.openxmlformats.org/officeDocument/2006/relationships/customXml" Target="../ink/ink257.xml"/><Relationship Id="rId373" Type="http://schemas.openxmlformats.org/officeDocument/2006/relationships/image" Target="../media/image268.png"/><Relationship Id="rId394" Type="http://schemas.openxmlformats.org/officeDocument/2006/relationships/customXml" Target="../ink/ink27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7.xml"/><Relationship Id="rId233" Type="http://schemas.openxmlformats.org/officeDocument/2006/relationships/image" Target="../media/image198.png"/><Relationship Id="rId254" Type="http://schemas.openxmlformats.org/officeDocument/2006/relationships/customXml" Target="../ink/ink208.xml"/><Relationship Id="rId28" Type="http://schemas.openxmlformats.org/officeDocument/2006/relationships/customXml" Target="../ink/ink95.xml"/><Relationship Id="rId49" Type="http://schemas.openxmlformats.org/officeDocument/2006/relationships/image" Target="../media/image106.png"/><Relationship Id="rId114" Type="http://schemas.openxmlformats.org/officeDocument/2006/relationships/customXml" Target="../ink/ink138.xml"/><Relationship Id="rId275" Type="http://schemas.openxmlformats.org/officeDocument/2006/relationships/image" Target="../media/image219.png"/><Relationship Id="rId296" Type="http://schemas.openxmlformats.org/officeDocument/2006/relationships/customXml" Target="../ink/ink229.xml"/><Relationship Id="rId300" Type="http://schemas.openxmlformats.org/officeDocument/2006/relationships/customXml" Target="../ink/ink231.xml"/><Relationship Id="rId60" Type="http://schemas.openxmlformats.org/officeDocument/2006/relationships/customXml" Target="../ink/ink111.xml"/><Relationship Id="rId81" Type="http://schemas.openxmlformats.org/officeDocument/2006/relationships/image" Target="../media/image122.png"/><Relationship Id="rId135" Type="http://schemas.openxmlformats.org/officeDocument/2006/relationships/image" Target="../media/image149.png"/><Relationship Id="rId156" Type="http://schemas.openxmlformats.org/officeDocument/2006/relationships/customXml" Target="../ink/ink159.xml"/><Relationship Id="rId177" Type="http://schemas.openxmlformats.org/officeDocument/2006/relationships/image" Target="../media/image170.png"/><Relationship Id="rId198" Type="http://schemas.openxmlformats.org/officeDocument/2006/relationships/customXml" Target="../ink/ink180.xml"/><Relationship Id="rId321" Type="http://schemas.openxmlformats.org/officeDocument/2006/relationships/image" Target="../media/image242.png"/><Relationship Id="rId342" Type="http://schemas.openxmlformats.org/officeDocument/2006/relationships/customXml" Target="../ink/ink252.xml"/><Relationship Id="rId363" Type="http://schemas.openxmlformats.org/officeDocument/2006/relationships/image" Target="../media/image263.png"/><Relationship Id="rId384" Type="http://schemas.openxmlformats.org/officeDocument/2006/relationships/customXml" Target="../ink/ink273.xml"/><Relationship Id="rId202" Type="http://schemas.openxmlformats.org/officeDocument/2006/relationships/customXml" Target="../ink/ink182.xml"/><Relationship Id="rId223" Type="http://schemas.openxmlformats.org/officeDocument/2006/relationships/image" Target="../media/image193.png"/><Relationship Id="rId244" Type="http://schemas.openxmlformats.org/officeDocument/2006/relationships/customXml" Target="../ink/ink203.xml"/><Relationship Id="rId18" Type="http://schemas.openxmlformats.org/officeDocument/2006/relationships/customXml" Target="../ink/ink90.xml"/><Relationship Id="rId39" Type="http://schemas.openxmlformats.org/officeDocument/2006/relationships/image" Target="../media/image101.png"/><Relationship Id="rId265" Type="http://schemas.openxmlformats.org/officeDocument/2006/relationships/image" Target="../media/image214.png"/><Relationship Id="rId286" Type="http://schemas.openxmlformats.org/officeDocument/2006/relationships/customXml" Target="../ink/ink224.xml"/><Relationship Id="rId50" Type="http://schemas.openxmlformats.org/officeDocument/2006/relationships/customXml" Target="../ink/ink106.xml"/><Relationship Id="rId104" Type="http://schemas.openxmlformats.org/officeDocument/2006/relationships/customXml" Target="../ink/ink133.xml"/><Relationship Id="rId125" Type="http://schemas.openxmlformats.org/officeDocument/2006/relationships/image" Target="../media/image144.png"/><Relationship Id="rId146" Type="http://schemas.openxmlformats.org/officeDocument/2006/relationships/customXml" Target="../ink/ink154.xml"/><Relationship Id="rId167" Type="http://schemas.openxmlformats.org/officeDocument/2006/relationships/image" Target="../media/image165.png"/><Relationship Id="rId188" Type="http://schemas.openxmlformats.org/officeDocument/2006/relationships/customXml" Target="../ink/ink175.xml"/><Relationship Id="rId311" Type="http://schemas.openxmlformats.org/officeDocument/2006/relationships/image" Target="../media/image237.png"/><Relationship Id="rId332" Type="http://schemas.openxmlformats.org/officeDocument/2006/relationships/customXml" Target="../ink/ink247.xml"/><Relationship Id="rId353" Type="http://schemas.openxmlformats.org/officeDocument/2006/relationships/image" Target="../media/image258.png"/><Relationship Id="rId374" Type="http://schemas.openxmlformats.org/officeDocument/2006/relationships/customXml" Target="../ink/ink268.xml"/><Relationship Id="rId395" Type="http://schemas.openxmlformats.org/officeDocument/2006/relationships/image" Target="../media/image279.png"/><Relationship Id="rId71" Type="http://schemas.openxmlformats.org/officeDocument/2006/relationships/image" Target="../media/image117.png"/><Relationship Id="rId92" Type="http://schemas.openxmlformats.org/officeDocument/2006/relationships/customXml" Target="../ink/ink127.xml"/><Relationship Id="rId213" Type="http://schemas.openxmlformats.org/officeDocument/2006/relationships/image" Target="../media/image188.png"/><Relationship Id="rId234" Type="http://schemas.openxmlformats.org/officeDocument/2006/relationships/customXml" Target="../ink/ink198.xml"/><Relationship Id="rId2" Type="http://schemas.openxmlformats.org/officeDocument/2006/relationships/customXml" Target="../ink/ink82.xml"/><Relationship Id="rId29" Type="http://schemas.openxmlformats.org/officeDocument/2006/relationships/image" Target="../media/image96.png"/><Relationship Id="rId255" Type="http://schemas.openxmlformats.org/officeDocument/2006/relationships/image" Target="../media/image209.png"/><Relationship Id="rId276" Type="http://schemas.openxmlformats.org/officeDocument/2006/relationships/customXml" Target="../ink/ink219.xml"/><Relationship Id="rId297" Type="http://schemas.openxmlformats.org/officeDocument/2006/relationships/image" Target="../media/image230.png"/><Relationship Id="rId40" Type="http://schemas.openxmlformats.org/officeDocument/2006/relationships/customXml" Target="../ink/ink101.xml"/><Relationship Id="rId115" Type="http://schemas.openxmlformats.org/officeDocument/2006/relationships/image" Target="../media/image139.png"/><Relationship Id="rId136" Type="http://schemas.openxmlformats.org/officeDocument/2006/relationships/customXml" Target="../ink/ink149.xml"/><Relationship Id="rId157" Type="http://schemas.openxmlformats.org/officeDocument/2006/relationships/image" Target="../media/image160.png"/><Relationship Id="rId178" Type="http://schemas.openxmlformats.org/officeDocument/2006/relationships/customXml" Target="../ink/ink170.xml"/><Relationship Id="rId301" Type="http://schemas.openxmlformats.org/officeDocument/2006/relationships/image" Target="../media/image232.png"/><Relationship Id="rId322" Type="http://schemas.openxmlformats.org/officeDocument/2006/relationships/customXml" Target="../ink/ink242.xml"/><Relationship Id="rId343" Type="http://schemas.openxmlformats.org/officeDocument/2006/relationships/image" Target="../media/image253.png"/><Relationship Id="rId364" Type="http://schemas.openxmlformats.org/officeDocument/2006/relationships/customXml" Target="../ink/ink263.xml"/><Relationship Id="rId61" Type="http://schemas.openxmlformats.org/officeDocument/2006/relationships/image" Target="../media/image112.png"/><Relationship Id="rId82" Type="http://schemas.openxmlformats.org/officeDocument/2006/relationships/customXml" Target="../ink/ink122.xml"/><Relationship Id="rId199" Type="http://schemas.openxmlformats.org/officeDocument/2006/relationships/image" Target="../media/image181.png"/><Relationship Id="rId203" Type="http://schemas.openxmlformats.org/officeDocument/2006/relationships/image" Target="../media/image183.png"/><Relationship Id="rId385" Type="http://schemas.openxmlformats.org/officeDocument/2006/relationships/image" Target="../media/image274.png"/><Relationship Id="rId19" Type="http://schemas.openxmlformats.org/officeDocument/2006/relationships/image" Target="../media/image91.png"/><Relationship Id="rId224" Type="http://schemas.openxmlformats.org/officeDocument/2006/relationships/customXml" Target="../ink/ink193.xml"/><Relationship Id="rId245" Type="http://schemas.openxmlformats.org/officeDocument/2006/relationships/image" Target="../media/image204.png"/><Relationship Id="rId266" Type="http://schemas.openxmlformats.org/officeDocument/2006/relationships/customXml" Target="../ink/ink214.xml"/><Relationship Id="rId287" Type="http://schemas.openxmlformats.org/officeDocument/2006/relationships/image" Target="../media/image225.png"/><Relationship Id="rId30" Type="http://schemas.openxmlformats.org/officeDocument/2006/relationships/customXml" Target="../ink/ink96.xml"/><Relationship Id="rId105" Type="http://schemas.openxmlformats.org/officeDocument/2006/relationships/image" Target="../media/image134.png"/><Relationship Id="rId126" Type="http://schemas.openxmlformats.org/officeDocument/2006/relationships/customXml" Target="../ink/ink144.xml"/><Relationship Id="rId147" Type="http://schemas.openxmlformats.org/officeDocument/2006/relationships/image" Target="../media/image155.png"/><Relationship Id="rId168" Type="http://schemas.openxmlformats.org/officeDocument/2006/relationships/customXml" Target="../ink/ink165.xml"/><Relationship Id="rId312" Type="http://schemas.openxmlformats.org/officeDocument/2006/relationships/customXml" Target="../ink/ink237.xml"/><Relationship Id="rId333" Type="http://schemas.openxmlformats.org/officeDocument/2006/relationships/image" Target="../media/image248.png"/><Relationship Id="rId354" Type="http://schemas.openxmlformats.org/officeDocument/2006/relationships/customXml" Target="../ink/ink258.xml"/><Relationship Id="rId51" Type="http://schemas.openxmlformats.org/officeDocument/2006/relationships/image" Target="../media/image107.png"/><Relationship Id="rId72" Type="http://schemas.openxmlformats.org/officeDocument/2006/relationships/customXml" Target="../ink/ink117.xml"/><Relationship Id="rId93" Type="http://schemas.openxmlformats.org/officeDocument/2006/relationships/image" Target="../media/image128.png"/><Relationship Id="rId189" Type="http://schemas.openxmlformats.org/officeDocument/2006/relationships/image" Target="../media/image176.png"/><Relationship Id="rId375" Type="http://schemas.openxmlformats.org/officeDocument/2006/relationships/image" Target="../media/image269.png"/><Relationship Id="rId3" Type="http://schemas.openxmlformats.org/officeDocument/2006/relationships/image" Target="../media/image83.png"/><Relationship Id="rId214" Type="http://schemas.openxmlformats.org/officeDocument/2006/relationships/customXml" Target="../ink/ink188.xml"/><Relationship Id="rId235" Type="http://schemas.openxmlformats.org/officeDocument/2006/relationships/image" Target="../media/image199.png"/><Relationship Id="rId256" Type="http://schemas.openxmlformats.org/officeDocument/2006/relationships/customXml" Target="../ink/ink209.xml"/><Relationship Id="rId277" Type="http://schemas.openxmlformats.org/officeDocument/2006/relationships/image" Target="../media/image220.png"/><Relationship Id="rId298" Type="http://schemas.openxmlformats.org/officeDocument/2006/relationships/customXml" Target="../ink/ink230.xml"/><Relationship Id="rId116" Type="http://schemas.openxmlformats.org/officeDocument/2006/relationships/customXml" Target="../ink/ink139.xml"/><Relationship Id="rId137" Type="http://schemas.openxmlformats.org/officeDocument/2006/relationships/image" Target="../media/image150.png"/><Relationship Id="rId158" Type="http://schemas.openxmlformats.org/officeDocument/2006/relationships/customXml" Target="../ink/ink160.xml"/><Relationship Id="rId302" Type="http://schemas.openxmlformats.org/officeDocument/2006/relationships/customXml" Target="../ink/ink232.xml"/><Relationship Id="rId323" Type="http://schemas.openxmlformats.org/officeDocument/2006/relationships/image" Target="../media/image243.png"/><Relationship Id="rId344" Type="http://schemas.openxmlformats.org/officeDocument/2006/relationships/customXml" Target="../ink/ink253.xml"/><Relationship Id="rId20" Type="http://schemas.openxmlformats.org/officeDocument/2006/relationships/customXml" Target="../ink/ink91.xml"/><Relationship Id="rId41" Type="http://schemas.openxmlformats.org/officeDocument/2006/relationships/image" Target="../media/image102.png"/><Relationship Id="rId62" Type="http://schemas.openxmlformats.org/officeDocument/2006/relationships/customXml" Target="../ink/ink112.xml"/><Relationship Id="rId83" Type="http://schemas.openxmlformats.org/officeDocument/2006/relationships/image" Target="../media/image123.png"/><Relationship Id="rId179" Type="http://schemas.openxmlformats.org/officeDocument/2006/relationships/image" Target="../media/image171.png"/><Relationship Id="rId365" Type="http://schemas.openxmlformats.org/officeDocument/2006/relationships/image" Target="../media/image264.png"/><Relationship Id="rId386" Type="http://schemas.openxmlformats.org/officeDocument/2006/relationships/customXml" Target="../ink/ink274.xml"/><Relationship Id="rId190" Type="http://schemas.openxmlformats.org/officeDocument/2006/relationships/customXml" Target="../ink/ink176.xml"/><Relationship Id="rId204" Type="http://schemas.openxmlformats.org/officeDocument/2006/relationships/customXml" Target="../ink/ink183.xml"/><Relationship Id="rId225" Type="http://schemas.openxmlformats.org/officeDocument/2006/relationships/image" Target="../media/image194.png"/><Relationship Id="rId246" Type="http://schemas.openxmlformats.org/officeDocument/2006/relationships/customXml" Target="../ink/ink204.xml"/><Relationship Id="rId267" Type="http://schemas.openxmlformats.org/officeDocument/2006/relationships/image" Target="../media/image215.png"/><Relationship Id="rId288" Type="http://schemas.openxmlformats.org/officeDocument/2006/relationships/customXml" Target="../ink/ink225.xml"/><Relationship Id="rId106" Type="http://schemas.openxmlformats.org/officeDocument/2006/relationships/customXml" Target="../ink/ink134.xml"/><Relationship Id="rId127" Type="http://schemas.openxmlformats.org/officeDocument/2006/relationships/image" Target="../media/image145.png"/><Relationship Id="rId313" Type="http://schemas.openxmlformats.org/officeDocument/2006/relationships/image" Target="../media/image238.png"/><Relationship Id="rId10" Type="http://schemas.openxmlformats.org/officeDocument/2006/relationships/customXml" Target="../ink/ink86.xml"/><Relationship Id="rId31" Type="http://schemas.openxmlformats.org/officeDocument/2006/relationships/image" Target="../media/image97.png"/><Relationship Id="rId52" Type="http://schemas.openxmlformats.org/officeDocument/2006/relationships/customXml" Target="../ink/ink107.xml"/><Relationship Id="rId73" Type="http://schemas.openxmlformats.org/officeDocument/2006/relationships/image" Target="../media/image118.png"/><Relationship Id="rId94" Type="http://schemas.openxmlformats.org/officeDocument/2006/relationships/customXml" Target="../ink/ink128.xml"/><Relationship Id="rId148" Type="http://schemas.openxmlformats.org/officeDocument/2006/relationships/customXml" Target="../ink/ink155.xml"/><Relationship Id="rId169" Type="http://schemas.openxmlformats.org/officeDocument/2006/relationships/image" Target="../media/image166.png"/><Relationship Id="rId334" Type="http://schemas.openxmlformats.org/officeDocument/2006/relationships/customXml" Target="../ink/ink248.xml"/><Relationship Id="rId355" Type="http://schemas.openxmlformats.org/officeDocument/2006/relationships/image" Target="../media/image259.png"/><Relationship Id="rId376" Type="http://schemas.openxmlformats.org/officeDocument/2006/relationships/customXml" Target="../ink/ink269.xml"/><Relationship Id="rId4" Type="http://schemas.openxmlformats.org/officeDocument/2006/relationships/customXml" Target="../ink/ink83.xml"/><Relationship Id="rId180" Type="http://schemas.openxmlformats.org/officeDocument/2006/relationships/customXml" Target="../ink/ink171.xml"/><Relationship Id="rId215" Type="http://schemas.openxmlformats.org/officeDocument/2006/relationships/image" Target="../media/image189.png"/><Relationship Id="rId236" Type="http://schemas.openxmlformats.org/officeDocument/2006/relationships/customXml" Target="../ink/ink199.xml"/><Relationship Id="rId257" Type="http://schemas.openxmlformats.org/officeDocument/2006/relationships/image" Target="../media/image210.png"/><Relationship Id="rId278" Type="http://schemas.openxmlformats.org/officeDocument/2006/relationships/customXml" Target="../ink/ink220.xml"/><Relationship Id="rId303" Type="http://schemas.openxmlformats.org/officeDocument/2006/relationships/image" Target="../media/image233.png"/><Relationship Id="rId42" Type="http://schemas.openxmlformats.org/officeDocument/2006/relationships/customXml" Target="../ink/ink102.xml"/><Relationship Id="rId84" Type="http://schemas.openxmlformats.org/officeDocument/2006/relationships/customXml" Target="../ink/ink123.xml"/><Relationship Id="rId138" Type="http://schemas.openxmlformats.org/officeDocument/2006/relationships/customXml" Target="../ink/ink150.xml"/><Relationship Id="rId345" Type="http://schemas.openxmlformats.org/officeDocument/2006/relationships/image" Target="../media/image254.png"/><Relationship Id="rId387" Type="http://schemas.openxmlformats.org/officeDocument/2006/relationships/image" Target="../media/image275.png"/><Relationship Id="rId191" Type="http://schemas.openxmlformats.org/officeDocument/2006/relationships/image" Target="../media/image177.png"/><Relationship Id="rId205" Type="http://schemas.openxmlformats.org/officeDocument/2006/relationships/image" Target="../media/image184.png"/><Relationship Id="rId247" Type="http://schemas.openxmlformats.org/officeDocument/2006/relationships/image" Target="../media/image205.png"/><Relationship Id="rId107" Type="http://schemas.openxmlformats.org/officeDocument/2006/relationships/image" Target="../media/image135.png"/><Relationship Id="rId289" Type="http://schemas.openxmlformats.org/officeDocument/2006/relationships/image" Target="../media/image226.png"/><Relationship Id="rId11" Type="http://schemas.openxmlformats.org/officeDocument/2006/relationships/image" Target="../media/image87.png"/><Relationship Id="rId53" Type="http://schemas.openxmlformats.org/officeDocument/2006/relationships/image" Target="../media/image108.png"/><Relationship Id="rId149" Type="http://schemas.openxmlformats.org/officeDocument/2006/relationships/image" Target="../media/image156.png"/><Relationship Id="rId314" Type="http://schemas.openxmlformats.org/officeDocument/2006/relationships/customXml" Target="../ink/ink238.xml"/><Relationship Id="rId356" Type="http://schemas.openxmlformats.org/officeDocument/2006/relationships/customXml" Target="../ink/ink259.xml"/><Relationship Id="rId95" Type="http://schemas.openxmlformats.org/officeDocument/2006/relationships/image" Target="../media/image129.png"/><Relationship Id="rId160" Type="http://schemas.openxmlformats.org/officeDocument/2006/relationships/customXml" Target="../ink/ink161.xml"/><Relationship Id="rId216" Type="http://schemas.openxmlformats.org/officeDocument/2006/relationships/customXml" Target="../ink/ink189.xml"/><Relationship Id="rId258" Type="http://schemas.openxmlformats.org/officeDocument/2006/relationships/customXml" Target="../ink/ink210.xml"/><Relationship Id="rId22" Type="http://schemas.openxmlformats.org/officeDocument/2006/relationships/customXml" Target="../ink/ink92.xml"/><Relationship Id="rId64" Type="http://schemas.openxmlformats.org/officeDocument/2006/relationships/customXml" Target="../ink/ink113.xml"/><Relationship Id="rId118" Type="http://schemas.openxmlformats.org/officeDocument/2006/relationships/customXml" Target="../ink/ink140.xml"/><Relationship Id="rId325" Type="http://schemas.openxmlformats.org/officeDocument/2006/relationships/image" Target="../media/image244.png"/><Relationship Id="rId367" Type="http://schemas.openxmlformats.org/officeDocument/2006/relationships/image" Target="../media/image265.png"/><Relationship Id="rId171" Type="http://schemas.openxmlformats.org/officeDocument/2006/relationships/image" Target="../media/image167.png"/><Relationship Id="rId227" Type="http://schemas.openxmlformats.org/officeDocument/2006/relationships/image" Target="../media/image195.png"/><Relationship Id="rId269" Type="http://schemas.openxmlformats.org/officeDocument/2006/relationships/image" Target="../media/image216.png"/><Relationship Id="rId33" Type="http://schemas.openxmlformats.org/officeDocument/2006/relationships/image" Target="../media/image98.png"/><Relationship Id="rId129" Type="http://schemas.openxmlformats.org/officeDocument/2006/relationships/image" Target="../media/image146.png"/><Relationship Id="rId280" Type="http://schemas.openxmlformats.org/officeDocument/2006/relationships/customXml" Target="../ink/ink221.xml"/><Relationship Id="rId336" Type="http://schemas.openxmlformats.org/officeDocument/2006/relationships/customXml" Target="../ink/ink249.xml"/><Relationship Id="rId75" Type="http://schemas.openxmlformats.org/officeDocument/2006/relationships/image" Target="../media/image119.png"/><Relationship Id="rId140" Type="http://schemas.openxmlformats.org/officeDocument/2006/relationships/customXml" Target="../ink/ink151.xml"/><Relationship Id="rId182" Type="http://schemas.openxmlformats.org/officeDocument/2006/relationships/customXml" Target="../ink/ink172.xml"/><Relationship Id="rId378" Type="http://schemas.openxmlformats.org/officeDocument/2006/relationships/customXml" Target="../ink/ink270.xml"/><Relationship Id="rId6" Type="http://schemas.openxmlformats.org/officeDocument/2006/relationships/customXml" Target="../ink/ink84.xml"/><Relationship Id="rId238" Type="http://schemas.openxmlformats.org/officeDocument/2006/relationships/customXml" Target="../ink/ink200.xml"/><Relationship Id="rId291" Type="http://schemas.openxmlformats.org/officeDocument/2006/relationships/image" Target="../media/image227.png"/><Relationship Id="rId305" Type="http://schemas.openxmlformats.org/officeDocument/2006/relationships/image" Target="../media/image234.png"/><Relationship Id="rId347" Type="http://schemas.openxmlformats.org/officeDocument/2006/relationships/image" Target="../media/image255.png"/><Relationship Id="rId44" Type="http://schemas.openxmlformats.org/officeDocument/2006/relationships/customXml" Target="../ink/ink103.xml"/><Relationship Id="rId86" Type="http://schemas.openxmlformats.org/officeDocument/2006/relationships/customXml" Target="../ink/ink124.xml"/><Relationship Id="rId151" Type="http://schemas.openxmlformats.org/officeDocument/2006/relationships/image" Target="../media/image157.png"/><Relationship Id="rId389" Type="http://schemas.openxmlformats.org/officeDocument/2006/relationships/image" Target="../media/image276.png"/><Relationship Id="rId193" Type="http://schemas.openxmlformats.org/officeDocument/2006/relationships/image" Target="../media/image178.png"/><Relationship Id="rId207" Type="http://schemas.openxmlformats.org/officeDocument/2006/relationships/image" Target="../media/image185.png"/><Relationship Id="rId249" Type="http://schemas.openxmlformats.org/officeDocument/2006/relationships/image" Target="../media/image206.png"/><Relationship Id="rId13" Type="http://schemas.openxmlformats.org/officeDocument/2006/relationships/image" Target="../media/image88.png"/><Relationship Id="rId109" Type="http://schemas.openxmlformats.org/officeDocument/2006/relationships/image" Target="../media/image136.png"/><Relationship Id="rId260" Type="http://schemas.openxmlformats.org/officeDocument/2006/relationships/customXml" Target="../ink/ink211.xml"/><Relationship Id="rId316" Type="http://schemas.openxmlformats.org/officeDocument/2006/relationships/customXml" Target="../ink/ink239.xml"/><Relationship Id="rId55" Type="http://schemas.openxmlformats.org/officeDocument/2006/relationships/image" Target="../media/image109.png"/><Relationship Id="rId97" Type="http://schemas.openxmlformats.org/officeDocument/2006/relationships/image" Target="../media/image130.png"/><Relationship Id="rId120" Type="http://schemas.openxmlformats.org/officeDocument/2006/relationships/customXml" Target="../ink/ink141.xml"/><Relationship Id="rId358" Type="http://schemas.openxmlformats.org/officeDocument/2006/relationships/customXml" Target="../ink/ink260.xml"/><Relationship Id="rId162" Type="http://schemas.openxmlformats.org/officeDocument/2006/relationships/customXml" Target="../ink/ink162.xml"/><Relationship Id="rId218" Type="http://schemas.openxmlformats.org/officeDocument/2006/relationships/customXml" Target="../ink/ink190.xml"/><Relationship Id="rId271" Type="http://schemas.openxmlformats.org/officeDocument/2006/relationships/image" Target="../media/image217.png"/><Relationship Id="rId24" Type="http://schemas.openxmlformats.org/officeDocument/2006/relationships/customXml" Target="../ink/ink93.xml"/><Relationship Id="rId66" Type="http://schemas.openxmlformats.org/officeDocument/2006/relationships/customXml" Target="../ink/ink114.xml"/><Relationship Id="rId131" Type="http://schemas.openxmlformats.org/officeDocument/2006/relationships/image" Target="../media/image147.png"/><Relationship Id="rId327" Type="http://schemas.openxmlformats.org/officeDocument/2006/relationships/image" Target="../media/image245.png"/><Relationship Id="rId369" Type="http://schemas.openxmlformats.org/officeDocument/2006/relationships/image" Target="../media/image266.png"/><Relationship Id="rId173" Type="http://schemas.openxmlformats.org/officeDocument/2006/relationships/image" Target="../media/image168.png"/><Relationship Id="rId229" Type="http://schemas.openxmlformats.org/officeDocument/2006/relationships/image" Target="../media/image196.png"/><Relationship Id="rId380" Type="http://schemas.openxmlformats.org/officeDocument/2006/relationships/customXml" Target="../ink/ink271.xml"/><Relationship Id="rId240" Type="http://schemas.openxmlformats.org/officeDocument/2006/relationships/customXml" Target="../ink/ink201.xml"/><Relationship Id="rId35" Type="http://schemas.openxmlformats.org/officeDocument/2006/relationships/image" Target="../media/image99.png"/><Relationship Id="rId77" Type="http://schemas.openxmlformats.org/officeDocument/2006/relationships/image" Target="../media/image120.png"/><Relationship Id="rId100" Type="http://schemas.openxmlformats.org/officeDocument/2006/relationships/customXml" Target="../ink/ink131.xml"/><Relationship Id="rId282" Type="http://schemas.openxmlformats.org/officeDocument/2006/relationships/customXml" Target="../ink/ink222.xml"/><Relationship Id="rId338" Type="http://schemas.openxmlformats.org/officeDocument/2006/relationships/customXml" Target="../ink/ink250.xml"/><Relationship Id="rId8" Type="http://schemas.openxmlformats.org/officeDocument/2006/relationships/customXml" Target="../ink/ink85.xml"/><Relationship Id="rId142" Type="http://schemas.openxmlformats.org/officeDocument/2006/relationships/customXml" Target="../ink/ink152.xml"/><Relationship Id="rId184" Type="http://schemas.openxmlformats.org/officeDocument/2006/relationships/customXml" Target="../ink/ink173.xml"/><Relationship Id="rId391" Type="http://schemas.openxmlformats.org/officeDocument/2006/relationships/image" Target="../media/image277.png"/><Relationship Id="rId251" Type="http://schemas.openxmlformats.org/officeDocument/2006/relationships/image" Target="../media/image207.png"/><Relationship Id="rId46" Type="http://schemas.openxmlformats.org/officeDocument/2006/relationships/customXml" Target="../ink/ink104.xml"/><Relationship Id="rId293" Type="http://schemas.openxmlformats.org/officeDocument/2006/relationships/image" Target="../media/image228.png"/><Relationship Id="rId307" Type="http://schemas.openxmlformats.org/officeDocument/2006/relationships/image" Target="../media/image235.png"/><Relationship Id="rId349" Type="http://schemas.openxmlformats.org/officeDocument/2006/relationships/image" Target="../media/image256.png"/><Relationship Id="rId88" Type="http://schemas.openxmlformats.org/officeDocument/2006/relationships/customXml" Target="../ink/ink125.xml"/><Relationship Id="rId111" Type="http://schemas.openxmlformats.org/officeDocument/2006/relationships/image" Target="../media/image137.png"/><Relationship Id="rId153" Type="http://schemas.openxmlformats.org/officeDocument/2006/relationships/image" Target="../media/image158.png"/><Relationship Id="rId195" Type="http://schemas.openxmlformats.org/officeDocument/2006/relationships/image" Target="../media/image179.png"/><Relationship Id="rId209" Type="http://schemas.openxmlformats.org/officeDocument/2006/relationships/image" Target="../media/image186.png"/><Relationship Id="rId360" Type="http://schemas.openxmlformats.org/officeDocument/2006/relationships/customXml" Target="../ink/ink261.xml"/><Relationship Id="rId220" Type="http://schemas.openxmlformats.org/officeDocument/2006/relationships/customXml" Target="../ink/ink191.xml"/><Relationship Id="rId15" Type="http://schemas.openxmlformats.org/officeDocument/2006/relationships/image" Target="../media/image89.png"/><Relationship Id="rId57" Type="http://schemas.openxmlformats.org/officeDocument/2006/relationships/image" Target="../media/image110.png"/><Relationship Id="rId262" Type="http://schemas.openxmlformats.org/officeDocument/2006/relationships/customXml" Target="../ink/ink212.xml"/><Relationship Id="rId318" Type="http://schemas.openxmlformats.org/officeDocument/2006/relationships/customXml" Target="../ink/ink240.xml"/><Relationship Id="rId99" Type="http://schemas.openxmlformats.org/officeDocument/2006/relationships/image" Target="../media/image131.png"/><Relationship Id="rId122" Type="http://schemas.openxmlformats.org/officeDocument/2006/relationships/customXml" Target="../ink/ink142.xml"/><Relationship Id="rId164" Type="http://schemas.openxmlformats.org/officeDocument/2006/relationships/customXml" Target="../ink/ink163.xml"/><Relationship Id="rId371" Type="http://schemas.openxmlformats.org/officeDocument/2006/relationships/image" Target="../media/image267.png"/><Relationship Id="rId26" Type="http://schemas.openxmlformats.org/officeDocument/2006/relationships/customXml" Target="../ink/ink94.xml"/><Relationship Id="rId231" Type="http://schemas.openxmlformats.org/officeDocument/2006/relationships/image" Target="../media/image197.png"/><Relationship Id="rId273" Type="http://schemas.openxmlformats.org/officeDocument/2006/relationships/image" Target="../media/image218.png"/><Relationship Id="rId329" Type="http://schemas.openxmlformats.org/officeDocument/2006/relationships/image" Target="../media/image246.png"/><Relationship Id="rId68" Type="http://schemas.openxmlformats.org/officeDocument/2006/relationships/customXml" Target="../ink/ink115.xml"/><Relationship Id="rId133" Type="http://schemas.openxmlformats.org/officeDocument/2006/relationships/image" Target="../media/image148.png"/><Relationship Id="rId175" Type="http://schemas.openxmlformats.org/officeDocument/2006/relationships/image" Target="../media/image169.png"/><Relationship Id="rId340" Type="http://schemas.openxmlformats.org/officeDocument/2006/relationships/customXml" Target="../ink/ink251.xml"/><Relationship Id="rId200" Type="http://schemas.openxmlformats.org/officeDocument/2006/relationships/customXml" Target="../ink/ink181.xml"/><Relationship Id="rId382" Type="http://schemas.openxmlformats.org/officeDocument/2006/relationships/customXml" Target="../ink/ink27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4.png"/><Relationship Id="rId21" Type="http://schemas.openxmlformats.org/officeDocument/2006/relationships/image" Target="../media/image286.png"/><Relationship Id="rId42" Type="http://schemas.openxmlformats.org/officeDocument/2006/relationships/customXml" Target="../ink/ink298.xml"/><Relationship Id="rId63" Type="http://schemas.openxmlformats.org/officeDocument/2006/relationships/image" Target="../media/image307.png"/><Relationship Id="rId84" Type="http://schemas.openxmlformats.org/officeDocument/2006/relationships/customXml" Target="../ink/ink319.xml"/><Relationship Id="rId138" Type="http://schemas.openxmlformats.org/officeDocument/2006/relationships/customXml" Target="../ink/ink346.xml"/><Relationship Id="rId159" Type="http://schemas.openxmlformats.org/officeDocument/2006/relationships/image" Target="../media/image355.png"/><Relationship Id="rId170" Type="http://schemas.openxmlformats.org/officeDocument/2006/relationships/customXml" Target="../ink/ink362.xml"/><Relationship Id="rId191" Type="http://schemas.openxmlformats.org/officeDocument/2006/relationships/image" Target="../media/image369.png"/><Relationship Id="rId205" Type="http://schemas.openxmlformats.org/officeDocument/2006/relationships/image" Target="../media/image376.png"/><Relationship Id="rId107" Type="http://schemas.openxmlformats.org/officeDocument/2006/relationships/image" Target="../media/image329.png"/><Relationship Id="rId11" Type="http://schemas.openxmlformats.org/officeDocument/2006/relationships/image" Target="../media/image281.png"/><Relationship Id="rId32" Type="http://schemas.openxmlformats.org/officeDocument/2006/relationships/customXml" Target="../ink/ink293.xml"/><Relationship Id="rId53" Type="http://schemas.openxmlformats.org/officeDocument/2006/relationships/image" Target="../media/image302.png"/><Relationship Id="rId74" Type="http://schemas.openxmlformats.org/officeDocument/2006/relationships/customXml" Target="../ink/ink314.xml"/><Relationship Id="rId128" Type="http://schemas.openxmlformats.org/officeDocument/2006/relationships/customXml" Target="../ink/ink341.xml"/><Relationship Id="rId149" Type="http://schemas.openxmlformats.org/officeDocument/2006/relationships/image" Target="../media/image350.png"/><Relationship Id="rId5" Type="http://schemas.openxmlformats.org/officeDocument/2006/relationships/customXml" Target="../ink/ink280.xml"/><Relationship Id="rId95" Type="http://schemas.openxmlformats.org/officeDocument/2006/relationships/image" Target="../media/image323.png"/><Relationship Id="rId160" Type="http://schemas.openxmlformats.org/officeDocument/2006/relationships/customXml" Target="../ink/ink357.xml"/><Relationship Id="rId181" Type="http://schemas.openxmlformats.org/officeDocument/2006/relationships/image" Target="../media/image366.png"/><Relationship Id="rId22" Type="http://schemas.openxmlformats.org/officeDocument/2006/relationships/customXml" Target="../ink/ink288.xml"/><Relationship Id="rId43" Type="http://schemas.openxmlformats.org/officeDocument/2006/relationships/image" Target="../media/image297.png"/><Relationship Id="rId64" Type="http://schemas.openxmlformats.org/officeDocument/2006/relationships/customXml" Target="../ink/ink309.xml"/><Relationship Id="rId118" Type="http://schemas.openxmlformats.org/officeDocument/2006/relationships/customXml" Target="../ink/ink336.xml"/><Relationship Id="rId139" Type="http://schemas.openxmlformats.org/officeDocument/2006/relationships/image" Target="../media/image345.png"/><Relationship Id="rId85" Type="http://schemas.openxmlformats.org/officeDocument/2006/relationships/image" Target="../media/image318.png"/><Relationship Id="rId150" Type="http://schemas.openxmlformats.org/officeDocument/2006/relationships/customXml" Target="../ink/ink352.xml"/><Relationship Id="rId171" Type="http://schemas.openxmlformats.org/officeDocument/2006/relationships/image" Target="../media/image361.png"/><Relationship Id="rId192" Type="http://schemas.openxmlformats.org/officeDocument/2006/relationships/customXml" Target="../ink/ink373.xml"/><Relationship Id="rId206" Type="http://schemas.openxmlformats.org/officeDocument/2006/relationships/customXml" Target="../ink/ink380.xml"/><Relationship Id="rId12" Type="http://schemas.openxmlformats.org/officeDocument/2006/relationships/customXml" Target="../ink/ink283.xml"/><Relationship Id="rId33" Type="http://schemas.openxmlformats.org/officeDocument/2006/relationships/image" Target="../media/image292.png"/><Relationship Id="rId108" Type="http://schemas.openxmlformats.org/officeDocument/2006/relationships/customXml" Target="../ink/ink331.xml"/><Relationship Id="rId129" Type="http://schemas.openxmlformats.org/officeDocument/2006/relationships/image" Target="../media/image340.png"/><Relationship Id="rId54" Type="http://schemas.openxmlformats.org/officeDocument/2006/relationships/customXml" Target="../ink/ink304.xml"/><Relationship Id="rId75" Type="http://schemas.openxmlformats.org/officeDocument/2006/relationships/image" Target="../media/image313.png"/><Relationship Id="rId96" Type="http://schemas.openxmlformats.org/officeDocument/2006/relationships/customXml" Target="../ink/ink325.xml"/><Relationship Id="rId140" Type="http://schemas.openxmlformats.org/officeDocument/2006/relationships/customXml" Target="../ink/ink347.xml"/><Relationship Id="rId161" Type="http://schemas.openxmlformats.org/officeDocument/2006/relationships/image" Target="../media/image356.png"/><Relationship Id="rId182" Type="http://schemas.openxmlformats.org/officeDocument/2006/relationships/customXml" Target="../ink/ink368.xml"/><Relationship Id="rId6" Type="http://schemas.openxmlformats.org/officeDocument/2006/relationships/image" Target="../media/image2780.png"/><Relationship Id="rId23" Type="http://schemas.openxmlformats.org/officeDocument/2006/relationships/image" Target="../media/image287.png"/><Relationship Id="rId119" Type="http://schemas.openxmlformats.org/officeDocument/2006/relationships/image" Target="../media/image335.png"/><Relationship Id="rId44" Type="http://schemas.openxmlformats.org/officeDocument/2006/relationships/customXml" Target="../ink/ink299.xml"/><Relationship Id="rId65" Type="http://schemas.openxmlformats.org/officeDocument/2006/relationships/image" Target="../media/image308.png"/><Relationship Id="rId86" Type="http://schemas.openxmlformats.org/officeDocument/2006/relationships/customXml" Target="../ink/ink320.xml"/><Relationship Id="rId130" Type="http://schemas.openxmlformats.org/officeDocument/2006/relationships/customXml" Target="../ink/ink342.xml"/><Relationship Id="rId151" Type="http://schemas.openxmlformats.org/officeDocument/2006/relationships/image" Target="../media/image351.png"/><Relationship Id="rId172" Type="http://schemas.openxmlformats.org/officeDocument/2006/relationships/customXml" Target="../ink/ink363.xml"/><Relationship Id="rId193" Type="http://schemas.openxmlformats.org/officeDocument/2006/relationships/image" Target="../media/image370.png"/><Relationship Id="rId207" Type="http://schemas.openxmlformats.org/officeDocument/2006/relationships/image" Target="../media/image377.png"/><Relationship Id="rId13" Type="http://schemas.openxmlformats.org/officeDocument/2006/relationships/image" Target="../media/image282.png"/><Relationship Id="rId109" Type="http://schemas.openxmlformats.org/officeDocument/2006/relationships/image" Target="../media/image330.png"/><Relationship Id="rId34" Type="http://schemas.openxmlformats.org/officeDocument/2006/relationships/customXml" Target="../ink/ink294.xml"/><Relationship Id="rId55" Type="http://schemas.openxmlformats.org/officeDocument/2006/relationships/image" Target="../media/image303.png"/><Relationship Id="rId76" Type="http://schemas.openxmlformats.org/officeDocument/2006/relationships/customXml" Target="../ink/ink315.xml"/><Relationship Id="rId97" Type="http://schemas.openxmlformats.org/officeDocument/2006/relationships/image" Target="../media/image324.png"/><Relationship Id="rId120" Type="http://schemas.openxmlformats.org/officeDocument/2006/relationships/customXml" Target="../ink/ink337.xml"/><Relationship Id="rId141" Type="http://schemas.openxmlformats.org/officeDocument/2006/relationships/image" Target="../media/image346.png"/><Relationship Id="rId7" Type="http://schemas.openxmlformats.org/officeDocument/2006/relationships/customXml" Target="../ink/ink281.xml"/><Relationship Id="rId162" Type="http://schemas.openxmlformats.org/officeDocument/2006/relationships/customXml" Target="../ink/ink358.xml"/><Relationship Id="rId183" Type="http://schemas.openxmlformats.org/officeDocument/2006/relationships/image" Target="../media/image367.png"/><Relationship Id="rId24" Type="http://schemas.openxmlformats.org/officeDocument/2006/relationships/customXml" Target="../ink/ink289.xml"/><Relationship Id="rId40" Type="http://schemas.openxmlformats.org/officeDocument/2006/relationships/customXml" Target="../ink/ink297.xml"/><Relationship Id="rId45" Type="http://schemas.openxmlformats.org/officeDocument/2006/relationships/image" Target="../media/image298.png"/><Relationship Id="rId66" Type="http://schemas.openxmlformats.org/officeDocument/2006/relationships/customXml" Target="../ink/ink310.xml"/><Relationship Id="rId87" Type="http://schemas.openxmlformats.org/officeDocument/2006/relationships/image" Target="../media/image319.png"/><Relationship Id="rId110" Type="http://schemas.openxmlformats.org/officeDocument/2006/relationships/customXml" Target="../ink/ink332.xml"/><Relationship Id="rId115" Type="http://schemas.openxmlformats.org/officeDocument/2006/relationships/image" Target="../media/image333.png"/><Relationship Id="rId131" Type="http://schemas.openxmlformats.org/officeDocument/2006/relationships/image" Target="../media/image341.png"/><Relationship Id="rId136" Type="http://schemas.openxmlformats.org/officeDocument/2006/relationships/customXml" Target="../ink/ink345.xml"/><Relationship Id="rId157" Type="http://schemas.openxmlformats.org/officeDocument/2006/relationships/image" Target="../media/image354.png"/><Relationship Id="rId178" Type="http://schemas.openxmlformats.org/officeDocument/2006/relationships/customXml" Target="../ink/ink366.xml"/><Relationship Id="rId61" Type="http://schemas.openxmlformats.org/officeDocument/2006/relationships/image" Target="../media/image306.png"/><Relationship Id="rId82" Type="http://schemas.openxmlformats.org/officeDocument/2006/relationships/customXml" Target="../ink/ink318.xml"/><Relationship Id="rId152" Type="http://schemas.openxmlformats.org/officeDocument/2006/relationships/customXml" Target="../ink/ink353.xml"/><Relationship Id="rId173" Type="http://schemas.openxmlformats.org/officeDocument/2006/relationships/image" Target="../media/image362.png"/><Relationship Id="rId194" Type="http://schemas.openxmlformats.org/officeDocument/2006/relationships/customXml" Target="../ink/ink374.xml"/><Relationship Id="rId199" Type="http://schemas.openxmlformats.org/officeDocument/2006/relationships/image" Target="../media/image373.png"/><Relationship Id="rId203" Type="http://schemas.openxmlformats.org/officeDocument/2006/relationships/image" Target="../media/image375.png"/><Relationship Id="rId19" Type="http://schemas.openxmlformats.org/officeDocument/2006/relationships/image" Target="../media/image285.png"/><Relationship Id="rId14" Type="http://schemas.openxmlformats.org/officeDocument/2006/relationships/customXml" Target="../ink/ink284.xml"/><Relationship Id="rId30" Type="http://schemas.openxmlformats.org/officeDocument/2006/relationships/customXml" Target="../ink/ink292.xml"/><Relationship Id="rId35" Type="http://schemas.openxmlformats.org/officeDocument/2006/relationships/image" Target="../media/image293.png"/><Relationship Id="rId56" Type="http://schemas.openxmlformats.org/officeDocument/2006/relationships/customXml" Target="../ink/ink305.xml"/><Relationship Id="rId77" Type="http://schemas.openxmlformats.org/officeDocument/2006/relationships/image" Target="../media/image314.png"/><Relationship Id="rId100" Type="http://schemas.openxmlformats.org/officeDocument/2006/relationships/customXml" Target="../ink/ink327.xml"/><Relationship Id="rId105" Type="http://schemas.openxmlformats.org/officeDocument/2006/relationships/image" Target="../media/image328.png"/><Relationship Id="rId126" Type="http://schemas.openxmlformats.org/officeDocument/2006/relationships/customXml" Target="../ink/ink340.xml"/><Relationship Id="rId147" Type="http://schemas.openxmlformats.org/officeDocument/2006/relationships/image" Target="../media/image349.png"/><Relationship Id="rId168" Type="http://schemas.openxmlformats.org/officeDocument/2006/relationships/customXml" Target="../ink/ink361.xml"/><Relationship Id="rId8" Type="http://schemas.openxmlformats.org/officeDocument/2006/relationships/image" Target="../media/image2790.png"/><Relationship Id="rId51" Type="http://schemas.openxmlformats.org/officeDocument/2006/relationships/image" Target="../media/image301.png"/><Relationship Id="rId72" Type="http://schemas.openxmlformats.org/officeDocument/2006/relationships/customXml" Target="../ink/ink313.xml"/><Relationship Id="rId93" Type="http://schemas.openxmlformats.org/officeDocument/2006/relationships/image" Target="../media/image322.png"/><Relationship Id="rId98" Type="http://schemas.openxmlformats.org/officeDocument/2006/relationships/customXml" Target="../ink/ink326.xml"/><Relationship Id="rId121" Type="http://schemas.openxmlformats.org/officeDocument/2006/relationships/image" Target="../media/image336.png"/><Relationship Id="rId142" Type="http://schemas.openxmlformats.org/officeDocument/2006/relationships/customXml" Target="../ink/ink348.xml"/><Relationship Id="rId163" Type="http://schemas.openxmlformats.org/officeDocument/2006/relationships/image" Target="../media/image357.png"/><Relationship Id="rId184" Type="http://schemas.openxmlformats.org/officeDocument/2006/relationships/customXml" Target="../ink/ink369.xml"/><Relationship Id="rId189" Type="http://schemas.openxmlformats.org/officeDocument/2006/relationships/image" Target="../media/image280.png"/><Relationship Id="rId3" Type="http://schemas.openxmlformats.org/officeDocument/2006/relationships/customXml" Target="../ink/ink279.xml"/><Relationship Id="rId25" Type="http://schemas.openxmlformats.org/officeDocument/2006/relationships/image" Target="../media/image288.png"/><Relationship Id="rId46" Type="http://schemas.openxmlformats.org/officeDocument/2006/relationships/customXml" Target="../ink/ink300.xml"/><Relationship Id="rId67" Type="http://schemas.openxmlformats.org/officeDocument/2006/relationships/image" Target="../media/image309.png"/><Relationship Id="rId116" Type="http://schemas.openxmlformats.org/officeDocument/2006/relationships/customXml" Target="../ink/ink335.xml"/><Relationship Id="rId137" Type="http://schemas.openxmlformats.org/officeDocument/2006/relationships/image" Target="../media/image344.png"/><Relationship Id="rId158" Type="http://schemas.openxmlformats.org/officeDocument/2006/relationships/customXml" Target="../ink/ink356.xml"/><Relationship Id="rId20" Type="http://schemas.openxmlformats.org/officeDocument/2006/relationships/customXml" Target="../ink/ink287.xml"/><Relationship Id="rId41" Type="http://schemas.openxmlformats.org/officeDocument/2006/relationships/image" Target="../media/image296.png"/><Relationship Id="rId62" Type="http://schemas.openxmlformats.org/officeDocument/2006/relationships/customXml" Target="../ink/ink308.xml"/><Relationship Id="rId83" Type="http://schemas.openxmlformats.org/officeDocument/2006/relationships/image" Target="../media/image317.png"/><Relationship Id="rId88" Type="http://schemas.openxmlformats.org/officeDocument/2006/relationships/customXml" Target="../ink/ink321.xml"/><Relationship Id="rId111" Type="http://schemas.openxmlformats.org/officeDocument/2006/relationships/image" Target="../media/image331.png"/><Relationship Id="rId132" Type="http://schemas.openxmlformats.org/officeDocument/2006/relationships/customXml" Target="../ink/ink343.xml"/><Relationship Id="rId153" Type="http://schemas.openxmlformats.org/officeDocument/2006/relationships/image" Target="../media/image352.png"/><Relationship Id="rId174" Type="http://schemas.openxmlformats.org/officeDocument/2006/relationships/customXml" Target="../ink/ink364.xml"/><Relationship Id="rId179" Type="http://schemas.openxmlformats.org/officeDocument/2006/relationships/image" Target="../media/image365.png"/><Relationship Id="rId195" Type="http://schemas.openxmlformats.org/officeDocument/2006/relationships/image" Target="../media/image371.png"/><Relationship Id="rId190" Type="http://schemas.openxmlformats.org/officeDocument/2006/relationships/customXml" Target="../ink/ink372.xml"/><Relationship Id="rId204" Type="http://schemas.openxmlformats.org/officeDocument/2006/relationships/customXml" Target="../ink/ink379.xml"/><Relationship Id="rId15" Type="http://schemas.openxmlformats.org/officeDocument/2006/relationships/image" Target="../media/image283.png"/><Relationship Id="rId36" Type="http://schemas.openxmlformats.org/officeDocument/2006/relationships/customXml" Target="../ink/ink295.xml"/><Relationship Id="rId57" Type="http://schemas.openxmlformats.org/officeDocument/2006/relationships/image" Target="../media/image304.png"/><Relationship Id="rId106" Type="http://schemas.openxmlformats.org/officeDocument/2006/relationships/customXml" Target="../ink/ink330.xml"/><Relationship Id="rId127" Type="http://schemas.openxmlformats.org/officeDocument/2006/relationships/image" Target="../media/image339.png"/><Relationship Id="rId10" Type="http://schemas.openxmlformats.org/officeDocument/2006/relationships/customXml" Target="../ink/ink282.xml"/><Relationship Id="rId31" Type="http://schemas.openxmlformats.org/officeDocument/2006/relationships/image" Target="../media/image291.png"/><Relationship Id="rId52" Type="http://schemas.openxmlformats.org/officeDocument/2006/relationships/customXml" Target="../ink/ink303.xml"/><Relationship Id="rId73" Type="http://schemas.openxmlformats.org/officeDocument/2006/relationships/image" Target="../media/image312.png"/><Relationship Id="rId78" Type="http://schemas.openxmlformats.org/officeDocument/2006/relationships/customXml" Target="../ink/ink316.xml"/><Relationship Id="rId94" Type="http://schemas.openxmlformats.org/officeDocument/2006/relationships/customXml" Target="../ink/ink324.xml"/><Relationship Id="rId99" Type="http://schemas.openxmlformats.org/officeDocument/2006/relationships/image" Target="../media/image325.png"/><Relationship Id="rId101" Type="http://schemas.openxmlformats.org/officeDocument/2006/relationships/image" Target="../media/image326.png"/><Relationship Id="rId122" Type="http://schemas.openxmlformats.org/officeDocument/2006/relationships/customXml" Target="../ink/ink338.xml"/><Relationship Id="rId143" Type="http://schemas.openxmlformats.org/officeDocument/2006/relationships/image" Target="../media/image347.png"/><Relationship Id="rId148" Type="http://schemas.openxmlformats.org/officeDocument/2006/relationships/customXml" Target="../ink/ink351.xml"/><Relationship Id="rId164" Type="http://schemas.openxmlformats.org/officeDocument/2006/relationships/customXml" Target="../ink/ink359.xml"/><Relationship Id="rId169" Type="http://schemas.openxmlformats.org/officeDocument/2006/relationships/image" Target="../media/image360.png"/><Relationship Id="rId185" Type="http://schemas.openxmlformats.org/officeDocument/2006/relationships/image" Target="../media/image368.png"/><Relationship Id="rId4" Type="http://schemas.openxmlformats.org/officeDocument/2006/relationships/image" Target="../media/image2770.png"/><Relationship Id="rId9" Type="http://schemas.openxmlformats.org/officeDocument/2006/relationships/image" Target="../media/image3.emf"/><Relationship Id="rId180" Type="http://schemas.openxmlformats.org/officeDocument/2006/relationships/customXml" Target="../ink/ink367.xml"/><Relationship Id="rId26" Type="http://schemas.openxmlformats.org/officeDocument/2006/relationships/customXml" Target="../ink/ink290.xml"/><Relationship Id="rId47" Type="http://schemas.openxmlformats.org/officeDocument/2006/relationships/image" Target="../media/image299.png"/><Relationship Id="rId68" Type="http://schemas.openxmlformats.org/officeDocument/2006/relationships/customXml" Target="../ink/ink311.xml"/><Relationship Id="rId89" Type="http://schemas.openxmlformats.org/officeDocument/2006/relationships/image" Target="../media/image320.png"/><Relationship Id="rId112" Type="http://schemas.openxmlformats.org/officeDocument/2006/relationships/customXml" Target="../ink/ink333.xml"/><Relationship Id="rId133" Type="http://schemas.openxmlformats.org/officeDocument/2006/relationships/image" Target="../media/image342.png"/><Relationship Id="rId154" Type="http://schemas.openxmlformats.org/officeDocument/2006/relationships/customXml" Target="../ink/ink354.xml"/><Relationship Id="rId175" Type="http://schemas.openxmlformats.org/officeDocument/2006/relationships/image" Target="../media/image363.png"/><Relationship Id="rId196" Type="http://schemas.openxmlformats.org/officeDocument/2006/relationships/customXml" Target="../ink/ink375.xml"/><Relationship Id="rId200" Type="http://schemas.openxmlformats.org/officeDocument/2006/relationships/customXml" Target="../ink/ink377.xml"/><Relationship Id="rId16" Type="http://schemas.openxmlformats.org/officeDocument/2006/relationships/customXml" Target="../ink/ink285.xml"/><Relationship Id="rId37" Type="http://schemas.openxmlformats.org/officeDocument/2006/relationships/image" Target="../media/image294.png"/><Relationship Id="rId58" Type="http://schemas.openxmlformats.org/officeDocument/2006/relationships/customXml" Target="../ink/ink306.xml"/><Relationship Id="rId79" Type="http://schemas.openxmlformats.org/officeDocument/2006/relationships/image" Target="../media/image315.png"/><Relationship Id="rId102" Type="http://schemas.openxmlformats.org/officeDocument/2006/relationships/customXml" Target="../ink/ink328.xml"/><Relationship Id="rId123" Type="http://schemas.openxmlformats.org/officeDocument/2006/relationships/image" Target="../media/image337.png"/><Relationship Id="rId144" Type="http://schemas.openxmlformats.org/officeDocument/2006/relationships/customXml" Target="../ink/ink349.xml"/><Relationship Id="rId90" Type="http://schemas.openxmlformats.org/officeDocument/2006/relationships/customXml" Target="../ink/ink322.xml"/><Relationship Id="rId165" Type="http://schemas.openxmlformats.org/officeDocument/2006/relationships/image" Target="../media/image358.png"/><Relationship Id="rId186" Type="http://schemas.openxmlformats.org/officeDocument/2006/relationships/customXml" Target="../ink/ink370.xml"/><Relationship Id="rId27" Type="http://schemas.openxmlformats.org/officeDocument/2006/relationships/image" Target="../media/image289.png"/><Relationship Id="rId48" Type="http://schemas.openxmlformats.org/officeDocument/2006/relationships/customXml" Target="../ink/ink301.xml"/><Relationship Id="rId69" Type="http://schemas.openxmlformats.org/officeDocument/2006/relationships/image" Target="../media/image310.png"/><Relationship Id="rId113" Type="http://schemas.openxmlformats.org/officeDocument/2006/relationships/image" Target="../media/image332.png"/><Relationship Id="rId134" Type="http://schemas.openxmlformats.org/officeDocument/2006/relationships/customXml" Target="../ink/ink344.xml"/><Relationship Id="rId80" Type="http://schemas.openxmlformats.org/officeDocument/2006/relationships/customXml" Target="../ink/ink317.xml"/><Relationship Id="rId155" Type="http://schemas.openxmlformats.org/officeDocument/2006/relationships/image" Target="../media/image353.png"/><Relationship Id="rId176" Type="http://schemas.openxmlformats.org/officeDocument/2006/relationships/customXml" Target="../ink/ink365.xml"/><Relationship Id="rId197" Type="http://schemas.openxmlformats.org/officeDocument/2006/relationships/image" Target="../media/image372.png"/><Relationship Id="rId201" Type="http://schemas.openxmlformats.org/officeDocument/2006/relationships/image" Target="../media/image374.png"/><Relationship Id="rId17" Type="http://schemas.openxmlformats.org/officeDocument/2006/relationships/image" Target="../media/image284.png"/><Relationship Id="rId38" Type="http://schemas.openxmlformats.org/officeDocument/2006/relationships/customXml" Target="../ink/ink296.xml"/><Relationship Id="rId59" Type="http://schemas.openxmlformats.org/officeDocument/2006/relationships/image" Target="../media/image305.png"/><Relationship Id="rId103" Type="http://schemas.openxmlformats.org/officeDocument/2006/relationships/image" Target="../media/image327.png"/><Relationship Id="rId124" Type="http://schemas.openxmlformats.org/officeDocument/2006/relationships/customXml" Target="../ink/ink339.xml"/><Relationship Id="rId70" Type="http://schemas.openxmlformats.org/officeDocument/2006/relationships/customXml" Target="../ink/ink312.xml"/><Relationship Id="rId91" Type="http://schemas.openxmlformats.org/officeDocument/2006/relationships/image" Target="../media/image321.png"/><Relationship Id="rId145" Type="http://schemas.openxmlformats.org/officeDocument/2006/relationships/image" Target="../media/image348.png"/><Relationship Id="rId166" Type="http://schemas.openxmlformats.org/officeDocument/2006/relationships/customXml" Target="../ink/ink360.xml"/><Relationship Id="rId187" Type="http://schemas.openxmlformats.org/officeDocument/2006/relationships/image" Target="../media/image2760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91.xml"/><Relationship Id="rId49" Type="http://schemas.openxmlformats.org/officeDocument/2006/relationships/image" Target="../media/image300.png"/><Relationship Id="rId114" Type="http://schemas.openxmlformats.org/officeDocument/2006/relationships/customXml" Target="../ink/ink334.xml"/><Relationship Id="rId60" Type="http://schemas.openxmlformats.org/officeDocument/2006/relationships/customXml" Target="../ink/ink307.xml"/><Relationship Id="rId81" Type="http://schemas.openxmlformats.org/officeDocument/2006/relationships/image" Target="../media/image316.png"/><Relationship Id="rId135" Type="http://schemas.openxmlformats.org/officeDocument/2006/relationships/image" Target="../media/image343.png"/><Relationship Id="rId156" Type="http://schemas.openxmlformats.org/officeDocument/2006/relationships/customXml" Target="../ink/ink355.xml"/><Relationship Id="rId177" Type="http://schemas.openxmlformats.org/officeDocument/2006/relationships/image" Target="../media/image364.png"/><Relationship Id="rId198" Type="http://schemas.openxmlformats.org/officeDocument/2006/relationships/customXml" Target="../ink/ink376.xml"/><Relationship Id="rId202" Type="http://schemas.openxmlformats.org/officeDocument/2006/relationships/customXml" Target="../ink/ink378.xml"/><Relationship Id="rId18" Type="http://schemas.openxmlformats.org/officeDocument/2006/relationships/customXml" Target="../ink/ink286.xml"/><Relationship Id="rId39" Type="http://schemas.openxmlformats.org/officeDocument/2006/relationships/image" Target="../media/image295.png"/><Relationship Id="rId50" Type="http://schemas.openxmlformats.org/officeDocument/2006/relationships/customXml" Target="../ink/ink302.xml"/><Relationship Id="rId104" Type="http://schemas.openxmlformats.org/officeDocument/2006/relationships/customXml" Target="../ink/ink329.xml"/><Relationship Id="rId125" Type="http://schemas.openxmlformats.org/officeDocument/2006/relationships/image" Target="../media/image338.png"/><Relationship Id="rId146" Type="http://schemas.openxmlformats.org/officeDocument/2006/relationships/customXml" Target="../ink/ink350.xml"/><Relationship Id="rId167" Type="http://schemas.openxmlformats.org/officeDocument/2006/relationships/image" Target="../media/image359.png"/><Relationship Id="rId188" Type="http://schemas.openxmlformats.org/officeDocument/2006/relationships/customXml" Target="../ink/ink371.xml"/><Relationship Id="rId71" Type="http://schemas.openxmlformats.org/officeDocument/2006/relationships/image" Target="../media/image311.png"/><Relationship Id="rId92" Type="http://schemas.openxmlformats.org/officeDocument/2006/relationships/customXml" Target="../ink/ink323.xml"/><Relationship Id="rId2" Type="http://schemas.openxmlformats.org/officeDocument/2006/relationships/image" Target="../media/image2.emf"/><Relationship Id="rId29" Type="http://schemas.openxmlformats.org/officeDocument/2006/relationships/image" Target="../media/image29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5.png"/><Relationship Id="rId21" Type="http://schemas.openxmlformats.org/officeDocument/2006/relationships/image" Target="../media/image387.png"/><Relationship Id="rId63" Type="http://schemas.openxmlformats.org/officeDocument/2006/relationships/image" Target="../media/image408.png"/><Relationship Id="rId159" Type="http://schemas.openxmlformats.org/officeDocument/2006/relationships/image" Target="../media/image456.png"/><Relationship Id="rId170" Type="http://schemas.openxmlformats.org/officeDocument/2006/relationships/customXml" Target="../ink/ink465.xml"/><Relationship Id="rId226" Type="http://schemas.openxmlformats.org/officeDocument/2006/relationships/customXml" Target="../ink/ink493.xml"/><Relationship Id="rId107" Type="http://schemas.openxmlformats.org/officeDocument/2006/relationships/image" Target="../media/image430.png"/><Relationship Id="rId11" Type="http://schemas.openxmlformats.org/officeDocument/2006/relationships/image" Target="../media/image382.png"/><Relationship Id="rId32" Type="http://schemas.openxmlformats.org/officeDocument/2006/relationships/customXml" Target="../ink/ink396.xml"/><Relationship Id="rId53" Type="http://schemas.openxmlformats.org/officeDocument/2006/relationships/image" Target="../media/image403.png"/><Relationship Id="rId74" Type="http://schemas.openxmlformats.org/officeDocument/2006/relationships/customXml" Target="../ink/ink417.xml"/><Relationship Id="rId128" Type="http://schemas.openxmlformats.org/officeDocument/2006/relationships/customXml" Target="../ink/ink444.xml"/><Relationship Id="rId149" Type="http://schemas.openxmlformats.org/officeDocument/2006/relationships/image" Target="../media/image451.png"/><Relationship Id="rId5" Type="http://schemas.openxmlformats.org/officeDocument/2006/relationships/image" Target="../media/image379.png"/><Relationship Id="rId95" Type="http://schemas.openxmlformats.org/officeDocument/2006/relationships/image" Target="../media/image424.png"/><Relationship Id="rId160" Type="http://schemas.openxmlformats.org/officeDocument/2006/relationships/customXml" Target="../ink/ink460.xml"/><Relationship Id="rId181" Type="http://schemas.openxmlformats.org/officeDocument/2006/relationships/image" Target="../media/image467.png"/><Relationship Id="rId216" Type="http://schemas.openxmlformats.org/officeDocument/2006/relationships/customXml" Target="../ink/ink488.xml"/><Relationship Id="rId237" Type="http://schemas.openxmlformats.org/officeDocument/2006/relationships/image" Target="../media/image495.png"/><Relationship Id="rId258" Type="http://schemas.openxmlformats.org/officeDocument/2006/relationships/customXml" Target="../ink/ink509.xml"/><Relationship Id="rId22" Type="http://schemas.openxmlformats.org/officeDocument/2006/relationships/customXml" Target="../ink/ink391.xml"/><Relationship Id="rId43" Type="http://schemas.openxmlformats.org/officeDocument/2006/relationships/image" Target="../media/image398.png"/><Relationship Id="rId64" Type="http://schemas.openxmlformats.org/officeDocument/2006/relationships/customXml" Target="../ink/ink412.xml"/><Relationship Id="rId118" Type="http://schemas.openxmlformats.org/officeDocument/2006/relationships/customXml" Target="../ink/ink439.xml"/><Relationship Id="rId139" Type="http://schemas.openxmlformats.org/officeDocument/2006/relationships/image" Target="../media/image446.png"/><Relationship Id="rId85" Type="http://schemas.openxmlformats.org/officeDocument/2006/relationships/image" Target="../media/image419.png"/><Relationship Id="rId150" Type="http://schemas.openxmlformats.org/officeDocument/2006/relationships/customXml" Target="../ink/ink455.xml"/><Relationship Id="rId171" Type="http://schemas.openxmlformats.org/officeDocument/2006/relationships/image" Target="../media/image462.png"/><Relationship Id="rId192" Type="http://schemas.openxmlformats.org/officeDocument/2006/relationships/customXml" Target="../ink/ink476.xml"/><Relationship Id="rId206" Type="http://schemas.openxmlformats.org/officeDocument/2006/relationships/customXml" Target="../ink/ink483.xml"/><Relationship Id="rId227" Type="http://schemas.openxmlformats.org/officeDocument/2006/relationships/image" Target="../media/image490.png"/><Relationship Id="rId248" Type="http://schemas.openxmlformats.org/officeDocument/2006/relationships/customXml" Target="../ink/ink504.xml"/><Relationship Id="rId12" Type="http://schemas.openxmlformats.org/officeDocument/2006/relationships/customXml" Target="../ink/ink386.xml"/><Relationship Id="rId33" Type="http://schemas.openxmlformats.org/officeDocument/2006/relationships/image" Target="../media/image393.png"/><Relationship Id="rId108" Type="http://schemas.openxmlformats.org/officeDocument/2006/relationships/customXml" Target="../ink/ink434.xml"/><Relationship Id="rId129" Type="http://schemas.openxmlformats.org/officeDocument/2006/relationships/image" Target="../media/image441.png"/><Relationship Id="rId54" Type="http://schemas.openxmlformats.org/officeDocument/2006/relationships/customXml" Target="../ink/ink407.xml"/><Relationship Id="rId75" Type="http://schemas.openxmlformats.org/officeDocument/2006/relationships/image" Target="../media/image414.png"/><Relationship Id="rId96" Type="http://schemas.openxmlformats.org/officeDocument/2006/relationships/customXml" Target="../ink/ink428.xml"/><Relationship Id="rId140" Type="http://schemas.openxmlformats.org/officeDocument/2006/relationships/customXml" Target="../ink/ink450.xml"/><Relationship Id="rId161" Type="http://schemas.openxmlformats.org/officeDocument/2006/relationships/image" Target="../media/image457.png"/><Relationship Id="rId182" Type="http://schemas.openxmlformats.org/officeDocument/2006/relationships/customXml" Target="../ink/ink471.xml"/><Relationship Id="rId217" Type="http://schemas.openxmlformats.org/officeDocument/2006/relationships/image" Target="../media/image485.png"/><Relationship Id="rId6" Type="http://schemas.openxmlformats.org/officeDocument/2006/relationships/customXml" Target="../ink/ink383.xml"/><Relationship Id="rId238" Type="http://schemas.openxmlformats.org/officeDocument/2006/relationships/customXml" Target="../ink/ink499.xml"/><Relationship Id="rId259" Type="http://schemas.openxmlformats.org/officeDocument/2006/relationships/image" Target="../media/image506.png"/><Relationship Id="rId23" Type="http://schemas.openxmlformats.org/officeDocument/2006/relationships/image" Target="../media/image388.png"/><Relationship Id="rId119" Type="http://schemas.openxmlformats.org/officeDocument/2006/relationships/image" Target="../media/image436.png"/><Relationship Id="rId44" Type="http://schemas.openxmlformats.org/officeDocument/2006/relationships/customXml" Target="../ink/ink402.xml"/><Relationship Id="rId65" Type="http://schemas.openxmlformats.org/officeDocument/2006/relationships/image" Target="../media/image409.png"/><Relationship Id="rId86" Type="http://schemas.openxmlformats.org/officeDocument/2006/relationships/customXml" Target="../ink/ink423.xml"/><Relationship Id="rId130" Type="http://schemas.openxmlformats.org/officeDocument/2006/relationships/customXml" Target="../ink/ink445.xml"/><Relationship Id="rId151" Type="http://schemas.openxmlformats.org/officeDocument/2006/relationships/image" Target="../media/image452.png"/><Relationship Id="rId172" Type="http://schemas.openxmlformats.org/officeDocument/2006/relationships/customXml" Target="../ink/ink466.xml"/><Relationship Id="rId193" Type="http://schemas.openxmlformats.org/officeDocument/2006/relationships/image" Target="../media/image473.png"/><Relationship Id="rId207" Type="http://schemas.openxmlformats.org/officeDocument/2006/relationships/image" Target="../media/image480.png"/><Relationship Id="rId228" Type="http://schemas.openxmlformats.org/officeDocument/2006/relationships/customXml" Target="../ink/ink494.xml"/><Relationship Id="rId249" Type="http://schemas.openxmlformats.org/officeDocument/2006/relationships/image" Target="../media/image501.png"/><Relationship Id="rId13" Type="http://schemas.openxmlformats.org/officeDocument/2006/relationships/image" Target="../media/image383.png"/><Relationship Id="rId109" Type="http://schemas.openxmlformats.org/officeDocument/2006/relationships/image" Target="../media/image431.png"/><Relationship Id="rId260" Type="http://schemas.openxmlformats.org/officeDocument/2006/relationships/customXml" Target="../ink/ink510.xml"/><Relationship Id="rId34" Type="http://schemas.openxmlformats.org/officeDocument/2006/relationships/customXml" Target="../ink/ink397.xml"/><Relationship Id="rId55" Type="http://schemas.openxmlformats.org/officeDocument/2006/relationships/image" Target="../media/image404.png"/><Relationship Id="rId76" Type="http://schemas.openxmlformats.org/officeDocument/2006/relationships/customXml" Target="../ink/ink418.xml"/><Relationship Id="rId97" Type="http://schemas.openxmlformats.org/officeDocument/2006/relationships/image" Target="../media/image425.png"/><Relationship Id="rId120" Type="http://schemas.openxmlformats.org/officeDocument/2006/relationships/customXml" Target="../ink/ink440.xml"/><Relationship Id="rId141" Type="http://schemas.openxmlformats.org/officeDocument/2006/relationships/image" Target="../media/image447.png"/><Relationship Id="rId7" Type="http://schemas.openxmlformats.org/officeDocument/2006/relationships/image" Target="../media/image380.png"/><Relationship Id="rId162" Type="http://schemas.openxmlformats.org/officeDocument/2006/relationships/customXml" Target="../ink/ink461.xml"/><Relationship Id="rId183" Type="http://schemas.openxmlformats.org/officeDocument/2006/relationships/image" Target="../media/image468.png"/><Relationship Id="rId218" Type="http://schemas.openxmlformats.org/officeDocument/2006/relationships/customXml" Target="../ink/ink489.xml"/><Relationship Id="rId239" Type="http://schemas.openxmlformats.org/officeDocument/2006/relationships/image" Target="../media/image496.png"/><Relationship Id="rId250" Type="http://schemas.openxmlformats.org/officeDocument/2006/relationships/customXml" Target="../ink/ink505.xml"/><Relationship Id="rId24" Type="http://schemas.openxmlformats.org/officeDocument/2006/relationships/customXml" Target="../ink/ink392.xml"/><Relationship Id="rId45" Type="http://schemas.openxmlformats.org/officeDocument/2006/relationships/image" Target="../media/image399.png"/><Relationship Id="rId66" Type="http://schemas.openxmlformats.org/officeDocument/2006/relationships/customXml" Target="../ink/ink413.xml"/><Relationship Id="rId87" Type="http://schemas.openxmlformats.org/officeDocument/2006/relationships/image" Target="../media/image420.png"/><Relationship Id="rId110" Type="http://schemas.openxmlformats.org/officeDocument/2006/relationships/customXml" Target="../ink/ink435.xml"/><Relationship Id="rId131" Type="http://schemas.openxmlformats.org/officeDocument/2006/relationships/image" Target="../media/image442.png"/><Relationship Id="rId152" Type="http://schemas.openxmlformats.org/officeDocument/2006/relationships/customXml" Target="../ink/ink456.xml"/><Relationship Id="rId173" Type="http://schemas.openxmlformats.org/officeDocument/2006/relationships/image" Target="../media/image463.png"/><Relationship Id="rId194" Type="http://schemas.openxmlformats.org/officeDocument/2006/relationships/customXml" Target="../ink/ink477.xml"/><Relationship Id="rId208" Type="http://schemas.openxmlformats.org/officeDocument/2006/relationships/customXml" Target="../ink/ink484.xml"/><Relationship Id="rId229" Type="http://schemas.openxmlformats.org/officeDocument/2006/relationships/image" Target="../media/image491.png"/><Relationship Id="rId240" Type="http://schemas.openxmlformats.org/officeDocument/2006/relationships/customXml" Target="../ink/ink500.xml"/><Relationship Id="rId261" Type="http://schemas.openxmlformats.org/officeDocument/2006/relationships/image" Target="../media/image507.png"/><Relationship Id="rId14" Type="http://schemas.openxmlformats.org/officeDocument/2006/relationships/customXml" Target="../ink/ink387.xml"/><Relationship Id="rId35" Type="http://schemas.openxmlformats.org/officeDocument/2006/relationships/image" Target="../media/image394.png"/><Relationship Id="rId56" Type="http://schemas.openxmlformats.org/officeDocument/2006/relationships/customXml" Target="../ink/ink408.xml"/><Relationship Id="rId77" Type="http://schemas.openxmlformats.org/officeDocument/2006/relationships/image" Target="../media/image415.png"/><Relationship Id="rId100" Type="http://schemas.openxmlformats.org/officeDocument/2006/relationships/customXml" Target="../ink/ink430.xml"/><Relationship Id="rId8" Type="http://schemas.openxmlformats.org/officeDocument/2006/relationships/customXml" Target="../ink/ink384.xml"/><Relationship Id="rId98" Type="http://schemas.openxmlformats.org/officeDocument/2006/relationships/customXml" Target="../ink/ink429.xml"/><Relationship Id="rId121" Type="http://schemas.openxmlformats.org/officeDocument/2006/relationships/image" Target="../media/image437.png"/><Relationship Id="rId142" Type="http://schemas.openxmlformats.org/officeDocument/2006/relationships/customXml" Target="../ink/ink451.xml"/><Relationship Id="rId163" Type="http://schemas.openxmlformats.org/officeDocument/2006/relationships/image" Target="../media/image458.png"/><Relationship Id="rId184" Type="http://schemas.openxmlformats.org/officeDocument/2006/relationships/customXml" Target="../ink/ink472.xml"/><Relationship Id="rId219" Type="http://schemas.openxmlformats.org/officeDocument/2006/relationships/image" Target="../media/image486.png"/><Relationship Id="rId230" Type="http://schemas.openxmlformats.org/officeDocument/2006/relationships/customXml" Target="../ink/ink495.xml"/><Relationship Id="rId251" Type="http://schemas.openxmlformats.org/officeDocument/2006/relationships/image" Target="../media/image502.png"/><Relationship Id="rId25" Type="http://schemas.openxmlformats.org/officeDocument/2006/relationships/image" Target="../media/image389.png"/><Relationship Id="rId46" Type="http://schemas.openxmlformats.org/officeDocument/2006/relationships/customXml" Target="../ink/ink403.xml"/><Relationship Id="rId67" Type="http://schemas.openxmlformats.org/officeDocument/2006/relationships/image" Target="../media/image410.png"/><Relationship Id="rId88" Type="http://schemas.openxmlformats.org/officeDocument/2006/relationships/customXml" Target="../ink/ink424.xml"/><Relationship Id="rId111" Type="http://schemas.openxmlformats.org/officeDocument/2006/relationships/image" Target="../media/image432.png"/><Relationship Id="rId132" Type="http://schemas.openxmlformats.org/officeDocument/2006/relationships/customXml" Target="../ink/ink446.xml"/><Relationship Id="rId153" Type="http://schemas.openxmlformats.org/officeDocument/2006/relationships/image" Target="../media/image453.png"/><Relationship Id="rId174" Type="http://schemas.openxmlformats.org/officeDocument/2006/relationships/customXml" Target="../ink/ink467.xml"/><Relationship Id="rId195" Type="http://schemas.openxmlformats.org/officeDocument/2006/relationships/image" Target="../media/image474.png"/><Relationship Id="rId209" Type="http://schemas.openxmlformats.org/officeDocument/2006/relationships/image" Target="../media/image481.png"/><Relationship Id="rId220" Type="http://schemas.openxmlformats.org/officeDocument/2006/relationships/customXml" Target="../ink/ink490.xml"/><Relationship Id="rId241" Type="http://schemas.openxmlformats.org/officeDocument/2006/relationships/image" Target="../media/image497.png"/><Relationship Id="rId15" Type="http://schemas.openxmlformats.org/officeDocument/2006/relationships/image" Target="../media/image384.png"/><Relationship Id="rId36" Type="http://schemas.openxmlformats.org/officeDocument/2006/relationships/customXml" Target="../ink/ink398.xml"/><Relationship Id="rId57" Type="http://schemas.openxmlformats.org/officeDocument/2006/relationships/image" Target="../media/image405.png"/><Relationship Id="rId262" Type="http://schemas.openxmlformats.org/officeDocument/2006/relationships/customXml" Target="../ink/ink511.xml"/><Relationship Id="rId78" Type="http://schemas.openxmlformats.org/officeDocument/2006/relationships/customXml" Target="../ink/ink419.xml"/><Relationship Id="rId99" Type="http://schemas.openxmlformats.org/officeDocument/2006/relationships/image" Target="../media/image426.png"/><Relationship Id="rId101" Type="http://schemas.openxmlformats.org/officeDocument/2006/relationships/image" Target="../media/image427.png"/><Relationship Id="rId122" Type="http://schemas.openxmlformats.org/officeDocument/2006/relationships/customXml" Target="../ink/ink441.xml"/><Relationship Id="rId143" Type="http://schemas.openxmlformats.org/officeDocument/2006/relationships/image" Target="../media/image448.png"/><Relationship Id="rId164" Type="http://schemas.openxmlformats.org/officeDocument/2006/relationships/customXml" Target="../ink/ink462.xml"/><Relationship Id="rId185" Type="http://schemas.openxmlformats.org/officeDocument/2006/relationships/image" Target="../media/image469.png"/><Relationship Id="rId9" Type="http://schemas.openxmlformats.org/officeDocument/2006/relationships/image" Target="../media/image381.png"/><Relationship Id="rId210" Type="http://schemas.openxmlformats.org/officeDocument/2006/relationships/customXml" Target="../ink/ink485.xml"/><Relationship Id="rId26" Type="http://schemas.openxmlformats.org/officeDocument/2006/relationships/customXml" Target="../ink/ink393.xml"/><Relationship Id="rId231" Type="http://schemas.openxmlformats.org/officeDocument/2006/relationships/image" Target="../media/image492.png"/><Relationship Id="rId252" Type="http://schemas.openxmlformats.org/officeDocument/2006/relationships/customXml" Target="../ink/ink506.xml"/><Relationship Id="rId47" Type="http://schemas.openxmlformats.org/officeDocument/2006/relationships/image" Target="../media/image400.png"/><Relationship Id="rId68" Type="http://schemas.openxmlformats.org/officeDocument/2006/relationships/customXml" Target="../ink/ink414.xml"/><Relationship Id="rId89" Type="http://schemas.openxmlformats.org/officeDocument/2006/relationships/image" Target="../media/image421.png"/><Relationship Id="rId112" Type="http://schemas.openxmlformats.org/officeDocument/2006/relationships/customXml" Target="../ink/ink436.xml"/><Relationship Id="rId133" Type="http://schemas.openxmlformats.org/officeDocument/2006/relationships/image" Target="../media/image443.png"/><Relationship Id="rId154" Type="http://schemas.openxmlformats.org/officeDocument/2006/relationships/customXml" Target="../ink/ink457.xml"/><Relationship Id="rId175" Type="http://schemas.openxmlformats.org/officeDocument/2006/relationships/image" Target="../media/image464.png"/><Relationship Id="rId196" Type="http://schemas.openxmlformats.org/officeDocument/2006/relationships/customXml" Target="../ink/ink478.xml"/><Relationship Id="rId200" Type="http://schemas.openxmlformats.org/officeDocument/2006/relationships/customXml" Target="../ink/ink480.xml"/><Relationship Id="rId16" Type="http://schemas.openxmlformats.org/officeDocument/2006/relationships/customXml" Target="../ink/ink388.xml"/><Relationship Id="rId221" Type="http://schemas.openxmlformats.org/officeDocument/2006/relationships/image" Target="../media/image487.png"/><Relationship Id="rId242" Type="http://schemas.openxmlformats.org/officeDocument/2006/relationships/customXml" Target="../ink/ink501.xml"/><Relationship Id="rId263" Type="http://schemas.openxmlformats.org/officeDocument/2006/relationships/image" Target="../media/image508.png"/><Relationship Id="rId37" Type="http://schemas.openxmlformats.org/officeDocument/2006/relationships/image" Target="../media/image395.png"/><Relationship Id="rId58" Type="http://schemas.openxmlformats.org/officeDocument/2006/relationships/customXml" Target="../ink/ink409.xml"/><Relationship Id="rId79" Type="http://schemas.openxmlformats.org/officeDocument/2006/relationships/image" Target="../media/image416.png"/><Relationship Id="rId102" Type="http://schemas.openxmlformats.org/officeDocument/2006/relationships/customXml" Target="../ink/ink431.xml"/><Relationship Id="rId123" Type="http://schemas.openxmlformats.org/officeDocument/2006/relationships/image" Target="../media/image438.png"/><Relationship Id="rId144" Type="http://schemas.openxmlformats.org/officeDocument/2006/relationships/customXml" Target="../ink/ink452.xml"/><Relationship Id="rId90" Type="http://schemas.openxmlformats.org/officeDocument/2006/relationships/customXml" Target="../ink/ink425.xml"/><Relationship Id="rId165" Type="http://schemas.openxmlformats.org/officeDocument/2006/relationships/image" Target="../media/image459.png"/><Relationship Id="rId186" Type="http://schemas.openxmlformats.org/officeDocument/2006/relationships/customXml" Target="../ink/ink473.xml"/><Relationship Id="rId211" Type="http://schemas.openxmlformats.org/officeDocument/2006/relationships/image" Target="../media/image482.png"/><Relationship Id="rId232" Type="http://schemas.openxmlformats.org/officeDocument/2006/relationships/customXml" Target="../ink/ink496.xml"/><Relationship Id="rId253" Type="http://schemas.openxmlformats.org/officeDocument/2006/relationships/image" Target="../media/image503.png"/><Relationship Id="rId27" Type="http://schemas.openxmlformats.org/officeDocument/2006/relationships/image" Target="../media/image390.png"/><Relationship Id="rId48" Type="http://schemas.openxmlformats.org/officeDocument/2006/relationships/customXml" Target="../ink/ink404.xml"/><Relationship Id="rId69" Type="http://schemas.openxmlformats.org/officeDocument/2006/relationships/image" Target="../media/image411.png"/><Relationship Id="rId113" Type="http://schemas.openxmlformats.org/officeDocument/2006/relationships/image" Target="../media/image433.png"/><Relationship Id="rId134" Type="http://schemas.openxmlformats.org/officeDocument/2006/relationships/customXml" Target="../ink/ink447.xml"/><Relationship Id="rId80" Type="http://schemas.openxmlformats.org/officeDocument/2006/relationships/customXml" Target="../ink/ink420.xml"/><Relationship Id="rId155" Type="http://schemas.openxmlformats.org/officeDocument/2006/relationships/image" Target="../media/image454.png"/><Relationship Id="rId176" Type="http://schemas.openxmlformats.org/officeDocument/2006/relationships/customXml" Target="../ink/ink468.xml"/><Relationship Id="rId197" Type="http://schemas.openxmlformats.org/officeDocument/2006/relationships/image" Target="../media/image475.png"/><Relationship Id="rId201" Type="http://schemas.openxmlformats.org/officeDocument/2006/relationships/image" Target="../media/image477.png"/><Relationship Id="rId222" Type="http://schemas.openxmlformats.org/officeDocument/2006/relationships/customXml" Target="../ink/ink491.xml"/><Relationship Id="rId243" Type="http://schemas.openxmlformats.org/officeDocument/2006/relationships/image" Target="../media/image498.png"/><Relationship Id="rId264" Type="http://schemas.openxmlformats.org/officeDocument/2006/relationships/customXml" Target="../ink/ink512.xml"/><Relationship Id="rId17" Type="http://schemas.openxmlformats.org/officeDocument/2006/relationships/image" Target="../media/image385.png"/><Relationship Id="rId38" Type="http://schemas.openxmlformats.org/officeDocument/2006/relationships/customXml" Target="../ink/ink399.xml"/><Relationship Id="rId59" Type="http://schemas.openxmlformats.org/officeDocument/2006/relationships/image" Target="../media/image406.png"/><Relationship Id="rId103" Type="http://schemas.openxmlformats.org/officeDocument/2006/relationships/image" Target="../media/image428.png"/><Relationship Id="rId124" Type="http://schemas.openxmlformats.org/officeDocument/2006/relationships/customXml" Target="../ink/ink442.xml"/><Relationship Id="rId70" Type="http://schemas.openxmlformats.org/officeDocument/2006/relationships/customXml" Target="../ink/ink415.xml"/><Relationship Id="rId91" Type="http://schemas.openxmlformats.org/officeDocument/2006/relationships/image" Target="../media/image422.png"/><Relationship Id="rId145" Type="http://schemas.openxmlformats.org/officeDocument/2006/relationships/image" Target="../media/image449.png"/><Relationship Id="rId166" Type="http://schemas.openxmlformats.org/officeDocument/2006/relationships/customXml" Target="../ink/ink463.xml"/><Relationship Id="rId187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86.xml"/><Relationship Id="rId233" Type="http://schemas.openxmlformats.org/officeDocument/2006/relationships/image" Target="../media/image493.png"/><Relationship Id="rId254" Type="http://schemas.openxmlformats.org/officeDocument/2006/relationships/customXml" Target="../ink/ink507.xml"/><Relationship Id="rId28" Type="http://schemas.openxmlformats.org/officeDocument/2006/relationships/customXml" Target="../ink/ink394.xml"/><Relationship Id="rId49" Type="http://schemas.openxmlformats.org/officeDocument/2006/relationships/image" Target="../media/image401.png"/><Relationship Id="rId114" Type="http://schemas.openxmlformats.org/officeDocument/2006/relationships/customXml" Target="../ink/ink437.xml"/><Relationship Id="rId60" Type="http://schemas.openxmlformats.org/officeDocument/2006/relationships/customXml" Target="../ink/ink410.xml"/><Relationship Id="rId81" Type="http://schemas.openxmlformats.org/officeDocument/2006/relationships/image" Target="../media/image417.png"/><Relationship Id="rId135" Type="http://schemas.openxmlformats.org/officeDocument/2006/relationships/image" Target="../media/image444.png"/><Relationship Id="rId156" Type="http://schemas.openxmlformats.org/officeDocument/2006/relationships/customXml" Target="../ink/ink458.xml"/><Relationship Id="rId177" Type="http://schemas.openxmlformats.org/officeDocument/2006/relationships/image" Target="../media/image465.png"/><Relationship Id="rId198" Type="http://schemas.openxmlformats.org/officeDocument/2006/relationships/customXml" Target="../ink/ink479.xml"/><Relationship Id="rId202" Type="http://schemas.openxmlformats.org/officeDocument/2006/relationships/customXml" Target="../ink/ink481.xml"/><Relationship Id="rId223" Type="http://schemas.openxmlformats.org/officeDocument/2006/relationships/image" Target="../media/image488.png"/><Relationship Id="rId244" Type="http://schemas.openxmlformats.org/officeDocument/2006/relationships/customXml" Target="../ink/ink502.xml"/><Relationship Id="rId18" Type="http://schemas.openxmlformats.org/officeDocument/2006/relationships/customXml" Target="../ink/ink389.xml"/><Relationship Id="rId39" Type="http://schemas.openxmlformats.org/officeDocument/2006/relationships/image" Target="../media/image396.png"/><Relationship Id="rId265" Type="http://schemas.openxmlformats.org/officeDocument/2006/relationships/image" Target="../media/image509.png"/><Relationship Id="rId50" Type="http://schemas.openxmlformats.org/officeDocument/2006/relationships/customXml" Target="../ink/ink405.xml"/><Relationship Id="rId104" Type="http://schemas.openxmlformats.org/officeDocument/2006/relationships/customXml" Target="../ink/ink432.xml"/><Relationship Id="rId125" Type="http://schemas.openxmlformats.org/officeDocument/2006/relationships/image" Target="../media/image439.png"/><Relationship Id="rId146" Type="http://schemas.openxmlformats.org/officeDocument/2006/relationships/customXml" Target="../ink/ink453.xml"/><Relationship Id="rId167" Type="http://schemas.openxmlformats.org/officeDocument/2006/relationships/image" Target="../media/image460.png"/><Relationship Id="rId188" Type="http://schemas.openxmlformats.org/officeDocument/2006/relationships/customXml" Target="../ink/ink474.xml"/><Relationship Id="rId71" Type="http://schemas.openxmlformats.org/officeDocument/2006/relationships/image" Target="../media/image412.png"/><Relationship Id="rId92" Type="http://schemas.openxmlformats.org/officeDocument/2006/relationships/customXml" Target="../ink/ink426.xml"/><Relationship Id="rId213" Type="http://schemas.openxmlformats.org/officeDocument/2006/relationships/image" Target="../media/image483.png"/><Relationship Id="rId234" Type="http://schemas.openxmlformats.org/officeDocument/2006/relationships/customXml" Target="../ink/ink497.xml"/><Relationship Id="rId2" Type="http://schemas.openxmlformats.org/officeDocument/2006/relationships/customXml" Target="../ink/ink381.xml"/><Relationship Id="rId29" Type="http://schemas.openxmlformats.org/officeDocument/2006/relationships/image" Target="../media/image391.png"/><Relationship Id="rId255" Type="http://schemas.openxmlformats.org/officeDocument/2006/relationships/image" Target="../media/image504.png"/><Relationship Id="rId40" Type="http://schemas.openxmlformats.org/officeDocument/2006/relationships/customXml" Target="../ink/ink400.xml"/><Relationship Id="rId115" Type="http://schemas.openxmlformats.org/officeDocument/2006/relationships/image" Target="../media/image434.png"/><Relationship Id="rId136" Type="http://schemas.openxmlformats.org/officeDocument/2006/relationships/customXml" Target="../ink/ink448.xml"/><Relationship Id="rId157" Type="http://schemas.openxmlformats.org/officeDocument/2006/relationships/image" Target="../media/image455.png"/><Relationship Id="rId178" Type="http://schemas.openxmlformats.org/officeDocument/2006/relationships/customXml" Target="../ink/ink469.xml"/><Relationship Id="rId61" Type="http://schemas.openxmlformats.org/officeDocument/2006/relationships/image" Target="../media/image407.png"/><Relationship Id="rId82" Type="http://schemas.openxmlformats.org/officeDocument/2006/relationships/customXml" Target="../ink/ink421.xml"/><Relationship Id="rId199" Type="http://schemas.openxmlformats.org/officeDocument/2006/relationships/image" Target="../media/image476.png"/><Relationship Id="rId203" Type="http://schemas.openxmlformats.org/officeDocument/2006/relationships/image" Target="../media/image478.png"/><Relationship Id="rId19" Type="http://schemas.openxmlformats.org/officeDocument/2006/relationships/image" Target="../media/image386.png"/><Relationship Id="rId224" Type="http://schemas.openxmlformats.org/officeDocument/2006/relationships/customXml" Target="../ink/ink492.xml"/><Relationship Id="rId245" Type="http://schemas.openxmlformats.org/officeDocument/2006/relationships/image" Target="../media/image499.png"/><Relationship Id="rId30" Type="http://schemas.openxmlformats.org/officeDocument/2006/relationships/customXml" Target="../ink/ink395.xml"/><Relationship Id="rId105" Type="http://schemas.openxmlformats.org/officeDocument/2006/relationships/image" Target="../media/image429.png"/><Relationship Id="rId126" Type="http://schemas.openxmlformats.org/officeDocument/2006/relationships/customXml" Target="../ink/ink443.xml"/><Relationship Id="rId147" Type="http://schemas.openxmlformats.org/officeDocument/2006/relationships/image" Target="../media/image450.png"/><Relationship Id="rId168" Type="http://schemas.openxmlformats.org/officeDocument/2006/relationships/customXml" Target="../ink/ink464.xml"/><Relationship Id="rId51" Type="http://schemas.openxmlformats.org/officeDocument/2006/relationships/image" Target="../media/image402.png"/><Relationship Id="rId72" Type="http://schemas.openxmlformats.org/officeDocument/2006/relationships/customXml" Target="../ink/ink416.xml"/><Relationship Id="rId93" Type="http://schemas.openxmlformats.org/officeDocument/2006/relationships/image" Target="../media/image423.png"/><Relationship Id="rId189" Type="http://schemas.openxmlformats.org/officeDocument/2006/relationships/image" Target="../media/image471.png"/><Relationship Id="rId3" Type="http://schemas.openxmlformats.org/officeDocument/2006/relationships/image" Target="../media/image378.png"/><Relationship Id="rId214" Type="http://schemas.openxmlformats.org/officeDocument/2006/relationships/customXml" Target="../ink/ink487.xml"/><Relationship Id="rId235" Type="http://schemas.openxmlformats.org/officeDocument/2006/relationships/image" Target="../media/image494.png"/><Relationship Id="rId256" Type="http://schemas.openxmlformats.org/officeDocument/2006/relationships/customXml" Target="../ink/ink508.xml"/><Relationship Id="rId116" Type="http://schemas.openxmlformats.org/officeDocument/2006/relationships/customXml" Target="../ink/ink438.xml"/><Relationship Id="rId137" Type="http://schemas.openxmlformats.org/officeDocument/2006/relationships/image" Target="../media/image445.png"/><Relationship Id="rId158" Type="http://schemas.openxmlformats.org/officeDocument/2006/relationships/customXml" Target="../ink/ink459.xml"/><Relationship Id="rId20" Type="http://schemas.openxmlformats.org/officeDocument/2006/relationships/customXml" Target="../ink/ink390.xml"/><Relationship Id="rId41" Type="http://schemas.openxmlformats.org/officeDocument/2006/relationships/image" Target="../media/image397.png"/><Relationship Id="rId62" Type="http://schemas.openxmlformats.org/officeDocument/2006/relationships/customXml" Target="../ink/ink411.xml"/><Relationship Id="rId83" Type="http://schemas.openxmlformats.org/officeDocument/2006/relationships/image" Target="../media/image418.png"/><Relationship Id="rId179" Type="http://schemas.openxmlformats.org/officeDocument/2006/relationships/image" Target="../media/image466.png"/><Relationship Id="rId190" Type="http://schemas.openxmlformats.org/officeDocument/2006/relationships/customXml" Target="../ink/ink475.xml"/><Relationship Id="rId204" Type="http://schemas.openxmlformats.org/officeDocument/2006/relationships/customXml" Target="../ink/ink482.xml"/><Relationship Id="rId225" Type="http://schemas.openxmlformats.org/officeDocument/2006/relationships/image" Target="../media/image489.png"/><Relationship Id="rId246" Type="http://schemas.openxmlformats.org/officeDocument/2006/relationships/customXml" Target="../ink/ink503.xml"/><Relationship Id="rId106" Type="http://schemas.openxmlformats.org/officeDocument/2006/relationships/customXml" Target="../ink/ink433.xml"/><Relationship Id="rId127" Type="http://schemas.openxmlformats.org/officeDocument/2006/relationships/image" Target="../media/image440.png"/><Relationship Id="rId10" Type="http://schemas.openxmlformats.org/officeDocument/2006/relationships/customXml" Target="../ink/ink385.xml"/><Relationship Id="rId31" Type="http://schemas.openxmlformats.org/officeDocument/2006/relationships/image" Target="../media/image392.png"/><Relationship Id="rId52" Type="http://schemas.openxmlformats.org/officeDocument/2006/relationships/customXml" Target="../ink/ink406.xml"/><Relationship Id="rId73" Type="http://schemas.openxmlformats.org/officeDocument/2006/relationships/image" Target="../media/image413.png"/><Relationship Id="rId94" Type="http://schemas.openxmlformats.org/officeDocument/2006/relationships/customXml" Target="../ink/ink427.xml"/><Relationship Id="rId148" Type="http://schemas.openxmlformats.org/officeDocument/2006/relationships/customXml" Target="../ink/ink454.xml"/><Relationship Id="rId169" Type="http://schemas.openxmlformats.org/officeDocument/2006/relationships/image" Target="../media/image461.png"/><Relationship Id="rId4" Type="http://schemas.openxmlformats.org/officeDocument/2006/relationships/customXml" Target="../ink/ink382.xml"/><Relationship Id="rId180" Type="http://schemas.openxmlformats.org/officeDocument/2006/relationships/customXml" Target="../ink/ink470.xml"/><Relationship Id="rId215" Type="http://schemas.openxmlformats.org/officeDocument/2006/relationships/image" Target="../media/image484.png"/><Relationship Id="rId236" Type="http://schemas.openxmlformats.org/officeDocument/2006/relationships/customXml" Target="../ink/ink498.xml"/><Relationship Id="rId257" Type="http://schemas.openxmlformats.org/officeDocument/2006/relationships/image" Target="../media/image505.png"/><Relationship Id="rId42" Type="http://schemas.openxmlformats.org/officeDocument/2006/relationships/customXml" Target="../ink/ink401.xml"/><Relationship Id="rId84" Type="http://schemas.openxmlformats.org/officeDocument/2006/relationships/customXml" Target="../ink/ink422.xml"/><Relationship Id="rId138" Type="http://schemas.openxmlformats.org/officeDocument/2006/relationships/customXml" Target="../ink/ink449.xml"/><Relationship Id="rId191" Type="http://schemas.openxmlformats.org/officeDocument/2006/relationships/image" Target="../media/image472.png"/><Relationship Id="rId205" Type="http://schemas.openxmlformats.org/officeDocument/2006/relationships/image" Target="../media/image479.png"/><Relationship Id="rId247" Type="http://schemas.openxmlformats.org/officeDocument/2006/relationships/image" Target="../media/image50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7.png"/><Relationship Id="rId299" Type="http://schemas.openxmlformats.org/officeDocument/2006/relationships/image" Target="../media/image658.png"/><Relationship Id="rId21" Type="http://schemas.openxmlformats.org/officeDocument/2006/relationships/image" Target="../media/image519.png"/><Relationship Id="rId63" Type="http://schemas.openxmlformats.org/officeDocument/2006/relationships/image" Target="../media/image540.png"/><Relationship Id="rId159" Type="http://schemas.openxmlformats.org/officeDocument/2006/relationships/image" Target="../media/image588.png"/><Relationship Id="rId324" Type="http://schemas.openxmlformats.org/officeDocument/2006/relationships/customXml" Target="../ink/ink674.xml"/><Relationship Id="rId366" Type="http://schemas.openxmlformats.org/officeDocument/2006/relationships/customXml" Target="../ink/ink695.xml"/><Relationship Id="rId170" Type="http://schemas.openxmlformats.org/officeDocument/2006/relationships/customXml" Target="../ink/ink597.xml"/><Relationship Id="rId226" Type="http://schemas.openxmlformats.org/officeDocument/2006/relationships/customXml" Target="../ink/ink625.xml"/><Relationship Id="rId268" Type="http://schemas.openxmlformats.org/officeDocument/2006/relationships/customXml" Target="../ink/ink646.xml"/><Relationship Id="rId32" Type="http://schemas.openxmlformats.org/officeDocument/2006/relationships/customXml" Target="../ink/ink528.xml"/><Relationship Id="rId74" Type="http://schemas.openxmlformats.org/officeDocument/2006/relationships/customXml" Target="../ink/ink549.xml"/><Relationship Id="rId128" Type="http://schemas.openxmlformats.org/officeDocument/2006/relationships/customXml" Target="../ink/ink576.xml"/><Relationship Id="rId335" Type="http://schemas.openxmlformats.org/officeDocument/2006/relationships/image" Target="../media/image676.png"/><Relationship Id="rId377" Type="http://schemas.openxmlformats.org/officeDocument/2006/relationships/image" Target="../media/image697.png"/><Relationship Id="rId5" Type="http://schemas.openxmlformats.org/officeDocument/2006/relationships/image" Target="../media/image511.png"/><Relationship Id="rId181" Type="http://schemas.openxmlformats.org/officeDocument/2006/relationships/image" Target="../media/image599.png"/><Relationship Id="rId237" Type="http://schemas.openxmlformats.org/officeDocument/2006/relationships/image" Target="../media/image627.png"/><Relationship Id="rId402" Type="http://schemas.openxmlformats.org/officeDocument/2006/relationships/customXml" Target="../ink/ink713.xml"/><Relationship Id="rId279" Type="http://schemas.openxmlformats.org/officeDocument/2006/relationships/image" Target="../media/image648.png"/><Relationship Id="rId43" Type="http://schemas.openxmlformats.org/officeDocument/2006/relationships/image" Target="../media/image530.png"/><Relationship Id="rId139" Type="http://schemas.openxmlformats.org/officeDocument/2006/relationships/image" Target="../media/image578.png"/><Relationship Id="rId290" Type="http://schemas.openxmlformats.org/officeDocument/2006/relationships/customXml" Target="../ink/ink657.xml"/><Relationship Id="rId304" Type="http://schemas.openxmlformats.org/officeDocument/2006/relationships/customXml" Target="../ink/ink664.xml"/><Relationship Id="rId346" Type="http://schemas.openxmlformats.org/officeDocument/2006/relationships/customXml" Target="../ink/ink685.xml"/><Relationship Id="rId388" Type="http://schemas.openxmlformats.org/officeDocument/2006/relationships/customXml" Target="../ink/ink706.xml"/><Relationship Id="rId85" Type="http://schemas.openxmlformats.org/officeDocument/2006/relationships/image" Target="../media/image551.png"/><Relationship Id="rId150" Type="http://schemas.openxmlformats.org/officeDocument/2006/relationships/customXml" Target="../ink/ink587.xml"/><Relationship Id="rId192" Type="http://schemas.openxmlformats.org/officeDocument/2006/relationships/customXml" Target="../ink/ink608.xml"/><Relationship Id="rId206" Type="http://schemas.openxmlformats.org/officeDocument/2006/relationships/customXml" Target="../ink/ink615.xml"/><Relationship Id="rId248" Type="http://schemas.openxmlformats.org/officeDocument/2006/relationships/customXml" Target="../ink/ink636.xml"/><Relationship Id="rId12" Type="http://schemas.openxmlformats.org/officeDocument/2006/relationships/customXml" Target="../ink/ink518.xml"/><Relationship Id="rId108" Type="http://schemas.openxmlformats.org/officeDocument/2006/relationships/customXml" Target="../ink/ink566.xml"/><Relationship Id="rId315" Type="http://schemas.openxmlformats.org/officeDocument/2006/relationships/image" Target="../media/image666.png"/><Relationship Id="rId357" Type="http://schemas.openxmlformats.org/officeDocument/2006/relationships/image" Target="../media/image687.png"/><Relationship Id="rId54" Type="http://schemas.openxmlformats.org/officeDocument/2006/relationships/customXml" Target="../ink/ink539.xml"/><Relationship Id="rId96" Type="http://schemas.openxmlformats.org/officeDocument/2006/relationships/customXml" Target="../ink/ink560.xml"/><Relationship Id="rId161" Type="http://schemas.openxmlformats.org/officeDocument/2006/relationships/image" Target="../media/image589.png"/><Relationship Id="rId217" Type="http://schemas.openxmlformats.org/officeDocument/2006/relationships/image" Target="../media/image617.png"/><Relationship Id="rId399" Type="http://schemas.openxmlformats.org/officeDocument/2006/relationships/image" Target="../media/image708.png"/><Relationship Id="rId259" Type="http://schemas.openxmlformats.org/officeDocument/2006/relationships/image" Target="../media/image638.png"/><Relationship Id="rId23" Type="http://schemas.openxmlformats.org/officeDocument/2006/relationships/image" Target="../media/image520.png"/><Relationship Id="rId119" Type="http://schemas.openxmlformats.org/officeDocument/2006/relationships/image" Target="../media/image568.png"/><Relationship Id="rId270" Type="http://schemas.openxmlformats.org/officeDocument/2006/relationships/customXml" Target="../ink/ink647.xml"/><Relationship Id="rId326" Type="http://schemas.openxmlformats.org/officeDocument/2006/relationships/customXml" Target="../ink/ink675.xml"/><Relationship Id="rId65" Type="http://schemas.openxmlformats.org/officeDocument/2006/relationships/image" Target="../media/image541.png"/><Relationship Id="rId130" Type="http://schemas.openxmlformats.org/officeDocument/2006/relationships/customXml" Target="../ink/ink577.xml"/><Relationship Id="rId368" Type="http://schemas.openxmlformats.org/officeDocument/2006/relationships/customXml" Target="../ink/ink696.xml"/><Relationship Id="rId172" Type="http://schemas.openxmlformats.org/officeDocument/2006/relationships/customXml" Target="../ink/ink598.xml"/><Relationship Id="rId228" Type="http://schemas.openxmlformats.org/officeDocument/2006/relationships/customXml" Target="../ink/ink626.xml"/><Relationship Id="rId281" Type="http://schemas.openxmlformats.org/officeDocument/2006/relationships/image" Target="../media/image649.png"/><Relationship Id="rId337" Type="http://schemas.openxmlformats.org/officeDocument/2006/relationships/image" Target="../media/image677.png"/><Relationship Id="rId34" Type="http://schemas.openxmlformats.org/officeDocument/2006/relationships/customXml" Target="../ink/ink529.xml"/><Relationship Id="rId76" Type="http://schemas.openxmlformats.org/officeDocument/2006/relationships/customXml" Target="../ink/ink550.xml"/><Relationship Id="rId141" Type="http://schemas.openxmlformats.org/officeDocument/2006/relationships/image" Target="../media/image579.png"/><Relationship Id="rId379" Type="http://schemas.openxmlformats.org/officeDocument/2006/relationships/image" Target="../media/image698.png"/><Relationship Id="rId7" Type="http://schemas.openxmlformats.org/officeDocument/2006/relationships/image" Target="../media/image512.png"/><Relationship Id="rId183" Type="http://schemas.openxmlformats.org/officeDocument/2006/relationships/image" Target="../media/image600.png"/><Relationship Id="rId239" Type="http://schemas.openxmlformats.org/officeDocument/2006/relationships/image" Target="../media/image628.png"/><Relationship Id="rId390" Type="http://schemas.openxmlformats.org/officeDocument/2006/relationships/customXml" Target="../ink/ink707.xml"/><Relationship Id="rId404" Type="http://schemas.openxmlformats.org/officeDocument/2006/relationships/customXml" Target="../ink/ink714.xml"/><Relationship Id="rId250" Type="http://schemas.openxmlformats.org/officeDocument/2006/relationships/customXml" Target="../ink/ink637.xml"/><Relationship Id="rId292" Type="http://schemas.openxmlformats.org/officeDocument/2006/relationships/customXml" Target="../ink/ink658.xml"/><Relationship Id="rId306" Type="http://schemas.openxmlformats.org/officeDocument/2006/relationships/customXml" Target="../ink/ink665.xml"/><Relationship Id="rId45" Type="http://schemas.openxmlformats.org/officeDocument/2006/relationships/image" Target="../media/image531.png"/><Relationship Id="rId87" Type="http://schemas.openxmlformats.org/officeDocument/2006/relationships/image" Target="../media/image552.png"/><Relationship Id="rId110" Type="http://schemas.openxmlformats.org/officeDocument/2006/relationships/customXml" Target="../ink/ink567.xml"/><Relationship Id="rId348" Type="http://schemas.openxmlformats.org/officeDocument/2006/relationships/customXml" Target="../ink/ink686.xml"/><Relationship Id="rId152" Type="http://schemas.openxmlformats.org/officeDocument/2006/relationships/customXml" Target="../ink/ink588.xml"/><Relationship Id="rId194" Type="http://schemas.openxmlformats.org/officeDocument/2006/relationships/customXml" Target="../ink/ink609.xml"/><Relationship Id="rId208" Type="http://schemas.openxmlformats.org/officeDocument/2006/relationships/customXml" Target="../ink/ink616.xml"/><Relationship Id="rId261" Type="http://schemas.openxmlformats.org/officeDocument/2006/relationships/image" Target="../media/image639.png"/><Relationship Id="rId14" Type="http://schemas.openxmlformats.org/officeDocument/2006/relationships/customXml" Target="../ink/ink519.xml"/><Relationship Id="rId56" Type="http://schemas.openxmlformats.org/officeDocument/2006/relationships/customXml" Target="../ink/ink540.xml"/><Relationship Id="rId317" Type="http://schemas.openxmlformats.org/officeDocument/2006/relationships/image" Target="../media/image667.png"/><Relationship Id="rId359" Type="http://schemas.openxmlformats.org/officeDocument/2006/relationships/image" Target="../media/image688.png"/><Relationship Id="rId98" Type="http://schemas.openxmlformats.org/officeDocument/2006/relationships/customXml" Target="../ink/ink561.xml"/><Relationship Id="rId121" Type="http://schemas.openxmlformats.org/officeDocument/2006/relationships/image" Target="../media/image569.png"/><Relationship Id="rId163" Type="http://schemas.openxmlformats.org/officeDocument/2006/relationships/image" Target="../media/image590.png"/><Relationship Id="rId219" Type="http://schemas.openxmlformats.org/officeDocument/2006/relationships/image" Target="../media/image618.png"/><Relationship Id="rId370" Type="http://schemas.openxmlformats.org/officeDocument/2006/relationships/customXml" Target="../ink/ink697.xml"/><Relationship Id="rId230" Type="http://schemas.openxmlformats.org/officeDocument/2006/relationships/customXml" Target="../ink/ink627.xml"/><Relationship Id="rId25" Type="http://schemas.openxmlformats.org/officeDocument/2006/relationships/image" Target="../media/image521.png"/><Relationship Id="rId67" Type="http://schemas.openxmlformats.org/officeDocument/2006/relationships/image" Target="../media/image542.png"/><Relationship Id="rId272" Type="http://schemas.openxmlformats.org/officeDocument/2006/relationships/customXml" Target="../ink/ink648.xml"/><Relationship Id="rId328" Type="http://schemas.openxmlformats.org/officeDocument/2006/relationships/customXml" Target="../ink/ink676.xml"/><Relationship Id="rId132" Type="http://schemas.openxmlformats.org/officeDocument/2006/relationships/customXml" Target="../ink/ink578.xml"/><Relationship Id="rId174" Type="http://schemas.openxmlformats.org/officeDocument/2006/relationships/customXml" Target="../ink/ink599.xml"/><Relationship Id="rId381" Type="http://schemas.openxmlformats.org/officeDocument/2006/relationships/image" Target="../media/image699.png"/><Relationship Id="rId241" Type="http://schemas.openxmlformats.org/officeDocument/2006/relationships/image" Target="../media/image629.png"/><Relationship Id="rId36" Type="http://schemas.openxmlformats.org/officeDocument/2006/relationships/customXml" Target="../ink/ink530.xml"/><Relationship Id="rId283" Type="http://schemas.openxmlformats.org/officeDocument/2006/relationships/image" Target="../media/image650.png"/><Relationship Id="rId339" Type="http://schemas.openxmlformats.org/officeDocument/2006/relationships/image" Target="../media/image678.png"/><Relationship Id="rId78" Type="http://schemas.openxmlformats.org/officeDocument/2006/relationships/customXml" Target="../ink/ink551.xml"/><Relationship Id="rId101" Type="http://schemas.openxmlformats.org/officeDocument/2006/relationships/image" Target="../media/image559.png"/><Relationship Id="rId143" Type="http://schemas.openxmlformats.org/officeDocument/2006/relationships/image" Target="../media/image580.png"/><Relationship Id="rId185" Type="http://schemas.openxmlformats.org/officeDocument/2006/relationships/image" Target="../media/image601.png"/><Relationship Id="rId350" Type="http://schemas.openxmlformats.org/officeDocument/2006/relationships/customXml" Target="../ink/ink687.xml"/><Relationship Id="rId406" Type="http://schemas.openxmlformats.org/officeDocument/2006/relationships/customXml" Target="../ink/ink715.xml"/><Relationship Id="rId9" Type="http://schemas.openxmlformats.org/officeDocument/2006/relationships/image" Target="../media/image513.png"/><Relationship Id="rId210" Type="http://schemas.openxmlformats.org/officeDocument/2006/relationships/customXml" Target="../ink/ink617.xml"/><Relationship Id="rId392" Type="http://schemas.openxmlformats.org/officeDocument/2006/relationships/customXml" Target="../ink/ink708.xml"/><Relationship Id="rId252" Type="http://schemas.openxmlformats.org/officeDocument/2006/relationships/customXml" Target="../ink/ink638.xml"/><Relationship Id="rId294" Type="http://schemas.openxmlformats.org/officeDocument/2006/relationships/customXml" Target="../ink/ink659.xml"/><Relationship Id="rId308" Type="http://schemas.openxmlformats.org/officeDocument/2006/relationships/customXml" Target="../ink/ink666.xml"/><Relationship Id="rId47" Type="http://schemas.openxmlformats.org/officeDocument/2006/relationships/image" Target="../media/image532.png"/><Relationship Id="rId89" Type="http://schemas.openxmlformats.org/officeDocument/2006/relationships/image" Target="../media/image553.png"/><Relationship Id="rId112" Type="http://schemas.openxmlformats.org/officeDocument/2006/relationships/customXml" Target="../ink/ink568.xml"/><Relationship Id="rId154" Type="http://schemas.openxmlformats.org/officeDocument/2006/relationships/customXml" Target="../ink/ink589.xml"/><Relationship Id="rId361" Type="http://schemas.openxmlformats.org/officeDocument/2006/relationships/image" Target="../media/image689.png"/><Relationship Id="rId196" Type="http://schemas.openxmlformats.org/officeDocument/2006/relationships/customXml" Target="../ink/ink610.xml"/><Relationship Id="rId16" Type="http://schemas.openxmlformats.org/officeDocument/2006/relationships/customXml" Target="../ink/ink520.xml"/><Relationship Id="rId221" Type="http://schemas.openxmlformats.org/officeDocument/2006/relationships/image" Target="../media/image619.png"/><Relationship Id="rId263" Type="http://schemas.openxmlformats.org/officeDocument/2006/relationships/image" Target="../media/image640.png"/><Relationship Id="rId319" Type="http://schemas.openxmlformats.org/officeDocument/2006/relationships/image" Target="../media/image668.png"/><Relationship Id="rId58" Type="http://schemas.openxmlformats.org/officeDocument/2006/relationships/customXml" Target="../ink/ink541.xml"/><Relationship Id="rId123" Type="http://schemas.openxmlformats.org/officeDocument/2006/relationships/image" Target="../media/image570.png"/><Relationship Id="rId330" Type="http://schemas.openxmlformats.org/officeDocument/2006/relationships/customXml" Target="../ink/ink677.xml"/><Relationship Id="rId165" Type="http://schemas.openxmlformats.org/officeDocument/2006/relationships/image" Target="../media/image591.png"/><Relationship Id="rId372" Type="http://schemas.openxmlformats.org/officeDocument/2006/relationships/customXml" Target="../ink/ink698.xml"/><Relationship Id="rId232" Type="http://schemas.openxmlformats.org/officeDocument/2006/relationships/customXml" Target="../ink/ink628.xml"/><Relationship Id="rId274" Type="http://schemas.openxmlformats.org/officeDocument/2006/relationships/customXml" Target="../ink/ink649.xml"/><Relationship Id="rId27" Type="http://schemas.openxmlformats.org/officeDocument/2006/relationships/image" Target="../media/image522.png"/><Relationship Id="rId48" Type="http://schemas.openxmlformats.org/officeDocument/2006/relationships/customXml" Target="../ink/ink536.xml"/><Relationship Id="rId69" Type="http://schemas.openxmlformats.org/officeDocument/2006/relationships/image" Target="../media/image543.png"/><Relationship Id="rId113" Type="http://schemas.openxmlformats.org/officeDocument/2006/relationships/image" Target="../media/image565.png"/><Relationship Id="rId134" Type="http://schemas.openxmlformats.org/officeDocument/2006/relationships/customXml" Target="../ink/ink579.xml"/><Relationship Id="rId320" Type="http://schemas.openxmlformats.org/officeDocument/2006/relationships/customXml" Target="../ink/ink672.xml"/><Relationship Id="rId80" Type="http://schemas.openxmlformats.org/officeDocument/2006/relationships/customXml" Target="../ink/ink552.xml"/><Relationship Id="rId155" Type="http://schemas.openxmlformats.org/officeDocument/2006/relationships/image" Target="../media/image586.png"/><Relationship Id="rId176" Type="http://schemas.openxmlformats.org/officeDocument/2006/relationships/customXml" Target="../ink/ink600.xml"/><Relationship Id="rId197" Type="http://schemas.openxmlformats.org/officeDocument/2006/relationships/image" Target="../media/image607.png"/><Relationship Id="rId341" Type="http://schemas.openxmlformats.org/officeDocument/2006/relationships/image" Target="../media/image679.png"/><Relationship Id="rId362" Type="http://schemas.openxmlformats.org/officeDocument/2006/relationships/customXml" Target="../ink/ink693.xml"/><Relationship Id="rId383" Type="http://schemas.openxmlformats.org/officeDocument/2006/relationships/image" Target="../media/image700.png"/><Relationship Id="rId201" Type="http://schemas.openxmlformats.org/officeDocument/2006/relationships/image" Target="../media/image609.png"/><Relationship Id="rId222" Type="http://schemas.openxmlformats.org/officeDocument/2006/relationships/customXml" Target="../ink/ink623.xml"/><Relationship Id="rId243" Type="http://schemas.openxmlformats.org/officeDocument/2006/relationships/image" Target="../media/image630.png"/><Relationship Id="rId264" Type="http://schemas.openxmlformats.org/officeDocument/2006/relationships/customXml" Target="../ink/ink644.xml"/><Relationship Id="rId285" Type="http://schemas.openxmlformats.org/officeDocument/2006/relationships/image" Target="../media/image651.png"/><Relationship Id="rId17" Type="http://schemas.openxmlformats.org/officeDocument/2006/relationships/image" Target="../media/image517.png"/><Relationship Id="rId38" Type="http://schemas.openxmlformats.org/officeDocument/2006/relationships/customXml" Target="../ink/ink531.xml"/><Relationship Id="rId59" Type="http://schemas.openxmlformats.org/officeDocument/2006/relationships/image" Target="../media/image538.png"/><Relationship Id="rId103" Type="http://schemas.openxmlformats.org/officeDocument/2006/relationships/image" Target="../media/image560.png"/><Relationship Id="rId124" Type="http://schemas.openxmlformats.org/officeDocument/2006/relationships/customXml" Target="../ink/ink574.xml"/><Relationship Id="rId310" Type="http://schemas.openxmlformats.org/officeDocument/2006/relationships/customXml" Target="../ink/ink667.xml"/><Relationship Id="rId70" Type="http://schemas.openxmlformats.org/officeDocument/2006/relationships/customXml" Target="../ink/ink547.xml"/><Relationship Id="rId91" Type="http://schemas.openxmlformats.org/officeDocument/2006/relationships/image" Target="../media/image554.png"/><Relationship Id="rId145" Type="http://schemas.openxmlformats.org/officeDocument/2006/relationships/image" Target="../media/image581.png"/><Relationship Id="rId166" Type="http://schemas.openxmlformats.org/officeDocument/2006/relationships/customXml" Target="../ink/ink595.xml"/><Relationship Id="rId187" Type="http://schemas.openxmlformats.org/officeDocument/2006/relationships/image" Target="../media/image602.png"/><Relationship Id="rId331" Type="http://schemas.openxmlformats.org/officeDocument/2006/relationships/image" Target="../media/image674.png"/><Relationship Id="rId352" Type="http://schemas.openxmlformats.org/officeDocument/2006/relationships/customXml" Target="../ink/ink688.xml"/><Relationship Id="rId373" Type="http://schemas.openxmlformats.org/officeDocument/2006/relationships/image" Target="../media/image695.png"/><Relationship Id="rId394" Type="http://schemas.openxmlformats.org/officeDocument/2006/relationships/customXml" Target="../ink/ink709.xml"/><Relationship Id="rId408" Type="http://schemas.openxmlformats.org/officeDocument/2006/relationships/customXml" Target="../ink/ink71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18.xml"/><Relationship Id="rId233" Type="http://schemas.openxmlformats.org/officeDocument/2006/relationships/image" Target="../media/image625.png"/><Relationship Id="rId254" Type="http://schemas.openxmlformats.org/officeDocument/2006/relationships/customXml" Target="../ink/ink639.xml"/><Relationship Id="rId28" Type="http://schemas.openxmlformats.org/officeDocument/2006/relationships/customXml" Target="../ink/ink526.xml"/><Relationship Id="rId49" Type="http://schemas.openxmlformats.org/officeDocument/2006/relationships/image" Target="../media/image533.png"/><Relationship Id="rId114" Type="http://schemas.openxmlformats.org/officeDocument/2006/relationships/customXml" Target="../ink/ink569.xml"/><Relationship Id="rId275" Type="http://schemas.openxmlformats.org/officeDocument/2006/relationships/image" Target="../media/image646.png"/><Relationship Id="rId296" Type="http://schemas.openxmlformats.org/officeDocument/2006/relationships/customXml" Target="../ink/ink660.xml"/><Relationship Id="rId300" Type="http://schemas.openxmlformats.org/officeDocument/2006/relationships/customXml" Target="../ink/ink662.xml"/><Relationship Id="rId60" Type="http://schemas.openxmlformats.org/officeDocument/2006/relationships/customXml" Target="../ink/ink542.xml"/><Relationship Id="rId81" Type="http://schemas.openxmlformats.org/officeDocument/2006/relationships/image" Target="../media/image549.png"/><Relationship Id="rId135" Type="http://schemas.openxmlformats.org/officeDocument/2006/relationships/image" Target="../media/image576.png"/><Relationship Id="rId156" Type="http://schemas.openxmlformats.org/officeDocument/2006/relationships/customXml" Target="../ink/ink590.xml"/><Relationship Id="rId177" Type="http://schemas.openxmlformats.org/officeDocument/2006/relationships/image" Target="../media/image597.png"/><Relationship Id="rId198" Type="http://schemas.openxmlformats.org/officeDocument/2006/relationships/customXml" Target="../ink/ink611.xml"/><Relationship Id="rId321" Type="http://schemas.openxmlformats.org/officeDocument/2006/relationships/image" Target="../media/image669.png"/><Relationship Id="rId342" Type="http://schemas.openxmlformats.org/officeDocument/2006/relationships/customXml" Target="../ink/ink683.xml"/><Relationship Id="rId363" Type="http://schemas.openxmlformats.org/officeDocument/2006/relationships/image" Target="../media/image690.png"/><Relationship Id="rId384" Type="http://schemas.openxmlformats.org/officeDocument/2006/relationships/customXml" Target="../ink/ink704.xml"/><Relationship Id="rId202" Type="http://schemas.openxmlformats.org/officeDocument/2006/relationships/customXml" Target="../ink/ink613.xml"/><Relationship Id="rId223" Type="http://schemas.openxmlformats.org/officeDocument/2006/relationships/image" Target="../media/image620.png"/><Relationship Id="rId244" Type="http://schemas.openxmlformats.org/officeDocument/2006/relationships/customXml" Target="../ink/ink634.xml"/><Relationship Id="rId18" Type="http://schemas.openxmlformats.org/officeDocument/2006/relationships/customXml" Target="../ink/ink521.xml"/><Relationship Id="rId39" Type="http://schemas.openxmlformats.org/officeDocument/2006/relationships/image" Target="../media/image528.png"/><Relationship Id="rId265" Type="http://schemas.openxmlformats.org/officeDocument/2006/relationships/image" Target="../media/image641.png"/><Relationship Id="rId286" Type="http://schemas.openxmlformats.org/officeDocument/2006/relationships/customXml" Target="../ink/ink655.xml"/><Relationship Id="rId50" Type="http://schemas.openxmlformats.org/officeDocument/2006/relationships/customXml" Target="../ink/ink537.xml"/><Relationship Id="rId104" Type="http://schemas.openxmlformats.org/officeDocument/2006/relationships/customXml" Target="../ink/ink564.xml"/><Relationship Id="rId125" Type="http://schemas.openxmlformats.org/officeDocument/2006/relationships/image" Target="../media/image571.png"/><Relationship Id="rId146" Type="http://schemas.openxmlformats.org/officeDocument/2006/relationships/customXml" Target="../ink/ink585.xml"/><Relationship Id="rId167" Type="http://schemas.openxmlformats.org/officeDocument/2006/relationships/image" Target="../media/image592.png"/><Relationship Id="rId188" Type="http://schemas.openxmlformats.org/officeDocument/2006/relationships/customXml" Target="../ink/ink606.xml"/><Relationship Id="rId311" Type="http://schemas.openxmlformats.org/officeDocument/2006/relationships/image" Target="../media/image664.png"/><Relationship Id="rId332" Type="http://schemas.openxmlformats.org/officeDocument/2006/relationships/customXml" Target="../ink/ink678.xml"/><Relationship Id="rId353" Type="http://schemas.openxmlformats.org/officeDocument/2006/relationships/image" Target="../media/image685.png"/><Relationship Id="rId374" Type="http://schemas.openxmlformats.org/officeDocument/2006/relationships/customXml" Target="../ink/ink699.xml"/><Relationship Id="rId395" Type="http://schemas.openxmlformats.org/officeDocument/2006/relationships/image" Target="../media/image706.png"/><Relationship Id="rId409" Type="http://schemas.openxmlformats.org/officeDocument/2006/relationships/image" Target="../media/image713.png"/><Relationship Id="rId71" Type="http://schemas.openxmlformats.org/officeDocument/2006/relationships/image" Target="../media/image544.png"/><Relationship Id="rId92" Type="http://schemas.openxmlformats.org/officeDocument/2006/relationships/customXml" Target="../ink/ink558.xml"/><Relationship Id="rId213" Type="http://schemas.openxmlformats.org/officeDocument/2006/relationships/image" Target="../media/image615.png"/><Relationship Id="rId234" Type="http://schemas.openxmlformats.org/officeDocument/2006/relationships/customXml" Target="../ink/ink629.xml"/><Relationship Id="rId2" Type="http://schemas.openxmlformats.org/officeDocument/2006/relationships/customXml" Target="../ink/ink513.xml"/><Relationship Id="rId29" Type="http://schemas.openxmlformats.org/officeDocument/2006/relationships/image" Target="../media/image523.png"/><Relationship Id="rId255" Type="http://schemas.openxmlformats.org/officeDocument/2006/relationships/image" Target="../media/image636.png"/><Relationship Id="rId276" Type="http://schemas.openxmlformats.org/officeDocument/2006/relationships/customXml" Target="../ink/ink650.xml"/><Relationship Id="rId297" Type="http://schemas.openxmlformats.org/officeDocument/2006/relationships/image" Target="../media/image657.png"/><Relationship Id="rId40" Type="http://schemas.openxmlformats.org/officeDocument/2006/relationships/customXml" Target="../ink/ink532.xml"/><Relationship Id="rId115" Type="http://schemas.openxmlformats.org/officeDocument/2006/relationships/image" Target="../media/image566.png"/><Relationship Id="rId136" Type="http://schemas.openxmlformats.org/officeDocument/2006/relationships/customXml" Target="../ink/ink580.xml"/><Relationship Id="rId157" Type="http://schemas.openxmlformats.org/officeDocument/2006/relationships/image" Target="../media/image587.png"/><Relationship Id="rId178" Type="http://schemas.openxmlformats.org/officeDocument/2006/relationships/customXml" Target="../ink/ink601.xml"/><Relationship Id="rId301" Type="http://schemas.openxmlformats.org/officeDocument/2006/relationships/image" Target="../media/image659.png"/><Relationship Id="rId322" Type="http://schemas.openxmlformats.org/officeDocument/2006/relationships/customXml" Target="../ink/ink673.xml"/><Relationship Id="rId343" Type="http://schemas.openxmlformats.org/officeDocument/2006/relationships/image" Target="../media/image680.png"/><Relationship Id="rId364" Type="http://schemas.openxmlformats.org/officeDocument/2006/relationships/customXml" Target="../ink/ink694.xml"/><Relationship Id="rId61" Type="http://schemas.openxmlformats.org/officeDocument/2006/relationships/image" Target="../media/image539.png"/><Relationship Id="rId82" Type="http://schemas.openxmlformats.org/officeDocument/2006/relationships/customXml" Target="../ink/ink553.xml"/><Relationship Id="rId199" Type="http://schemas.openxmlformats.org/officeDocument/2006/relationships/image" Target="../media/image608.png"/><Relationship Id="rId203" Type="http://schemas.openxmlformats.org/officeDocument/2006/relationships/image" Target="../media/image610.png"/><Relationship Id="rId385" Type="http://schemas.openxmlformats.org/officeDocument/2006/relationships/image" Target="../media/image701.png"/><Relationship Id="rId19" Type="http://schemas.openxmlformats.org/officeDocument/2006/relationships/image" Target="../media/image518.png"/><Relationship Id="rId224" Type="http://schemas.openxmlformats.org/officeDocument/2006/relationships/customXml" Target="../ink/ink624.xml"/><Relationship Id="rId245" Type="http://schemas.openxmlformats.org/officeDocument/2006/relationships/image" Target="../media/image631.png"/><Relationship Id="rId266" Type="http://schemas.openxmlformats.org/officeDocument/2006/relationships/customXml" Target="../ink/ink645.xml"/><Relationship Id="rId287" Type="http://schemas.openxmlformats.org/officeDocument/2006/relationships/image" Target="../media/image652.png"/><Relationship Id="rId30" Type="http://schemas.openxmlformats.org/officeDocument/2006/relationships/customXml" Target="../ink/ink527.xml"/><Relationship Id="rId105" Type="http://schemas.openxmlformats.org/officeDocument/2006/relationships/image" Target="../media/image561.png"/><Relationship Id="rId126" Type="http://schemas.openxmlformats.org/officeDocument/2006/relationships/customXml" Target="../ink/ink575.xml"/><Relationship Id="rId147" Type="http://schemas.openxmlformats.org/officeDocument/2006/relationships/image" Target="../media/image582.png"/><Relationship Id="rId168" Type="http://schemas.openxmlformats.org/officeDocument/2006/relationships/customXml" Target="../ink/ink596.xml"/><Relationship Id="rId312" Type="http://schemas.openxmlformats.org/officeDocument/2006/relationships/customXml" Target="../ink/ink668.xml"/><Relationship Id="rId333" Type="http://schemas.openxmlformats.org/officeDocument/2006/relationships/image" Target="../media/image675.png"/><Relationship Id="rId354" Type="http://schemas.openxmlformats.org/officeDocument/2006/relationships/customXml" Target="../ink/ink689.xml"/><Relationship Id="rId51" Type="http://schemas.openxmlformats.org/officeDocument/2006/relationships/image" Target="../media/image534.png"/><Relationship Id="rId72" Type="http://schemas.openxmlformats.org/officeDocument/2006/relationships/customXml" Target="../ink/ink548.xml"/><Relationship Id="rId93" Type="http://schemas.openxmlformats.org/officeDocument/2006/relationships/image" Target="../media/image555.png"/><Relationship Id="rId189" Type="http://schemas.openxmlformats.org/officeDocument/2006/relationships/image" Target="../media/image603.png"/><Relationship Id="rId375" Type="http://schemas.openxmlformats.org/officeDocument/2006/relationships/image" Target="../media/image696.png"/><Relationship Id="rId396" Type="http://schemas.openxmlformats.org/officeDocument/2006/relationships/customXml" Target="../ink/ink710.xml"/><Relationship Id="rId3" Type="http://schemas.openxmlformats.org/officeDocument/2006/relationships/image" Target="../media/image510.png"/><Relationship Id="rId214" Type="http://schemas.openxmlformats.org/officeDocument/2006/relationships/customXml" Target="../ink/ink619.xml"/><Relationship Id="rId235" Type="http://schemas.openxmlformats.org/officeDocument/2006/relationships/image" Target="../media/image626.png"/><Relationship Id="rId256" Type="http://schemas.openxmlformats.org/officeDocument/2006/relationships/customXml" Target="../ink/ink640.xml"/><Relationship Id="rId277" Type="http://schemas.openxmlformats.org/officeDocument/2006/relationships/image" Target="../media/image647.png"/><Relationship Id="rId298" Type="http://schemas.openxmlformats.org/officeDocument/2006/relationships/customXml" Target="../ink/ink661.xml"/><Relationship Id="rId400" Type="http://schemas.openxmlformats.org/officeDocument/2006/relationships/customXml" Target="../ink/ink712.xml"/><Relationship Id="rId116" Type="http://schemas.openxmlformats.org/officeDocument/2006/relationships/customXml" Target="../ink/ink570.xml"/><Relationship Id="rId137" Type="http://schemas.openxmlformats.org/officeDocument/2006/relationships/image" Target="../media/image577.png"/><Relationship Id="rId158" Type="http://schemas.openxmlformats.org/officeDocument/2006/relationships/customXml" Target="../ink/ink591.xml"/><Relationship Id="rId302" Type="http://schemas.openxmlformats.org/officeDocument/2006/relationships/customXml" Target="../ink/ink663.xml"/><Relationship Id="rId323" Type="http://schemas.openxmlformats.org/officeDocument/2006/relationships/image" Target="../media/image670.png"/><Relationship Id="rId344" Type="http://schemas.openxmlformats.org/officeDocument/2006/relationships/customXml" Target="../ink/ink684.xml"/><Relationship Id="rId20" Type="http://schemas.openxmlformats.org/officeDocument/2006/relationships/customXml" Target="../ink/ink522.xml"/><Relationship Id="rId41" Type="http://schemas.openxmlformats.org/officeDocument/2006/relationships/image" Target="../media/image529.png"/><Relationship Id="rId62" Type="http://schemas.openxmlformats.org/officeDocument/2006/relationships/customXml" Target="../ink/ink543.xml"/><Relationship Id="rId83" Type="http://schemas.openxmlformats.org/officeDocument/2006/relationships/image" Target="../media/image550.png"/><Relationship Id="rId179" Type="http://schemas.openxmlformats.org/officeDocument/2006/relationships/image" Target="../media/image598.png"/><Relationship Id="rId365" Type="http://schemas.openxmlformats.org/officeDocument/2006/relationships/image" Target="../media/image691.png"/><Relationship Id="rId386" Type="http://schemas.openxmlformats.org/officeDocument/2006/relationships/customXml" Target="../ink/ink705.xml"/><Relationship Id="rId190" Type="http://schemas.openxmlformats.org/officeDocument/2006/relationships/customXml" Target="../ink/ink607.xml"/><Relationship Id="rId204" Type="http://schemas.openxmlformats.org/officeDocument/2006/relationships/customXml" Target="../ink/ink614.xml"/><Relationship Id="rId225" Type="http://schemas.openxmlformats.org/officeDocument/2006/relationships/image" Target="../media/image621.png"/><Relationship Id="rId246" Type="http://schemas.openxmlformats.org/officeDocument/2006/relationships/customXml" Target="../ink/ink635.xml"/><Relationship Id="rId267" Type="http://schemas.openxmlformats.org/officeDocument/2006/relationships/image" Target="../media/image642.png"/><Relationship Id="rId288" Type="http://schemas.openxmlformats.org/officeDocument/2006/relationships/customXml" Target="../ink/ink656.xml"/><Relationship Id="rId106" Type="http://schemas.openxmlformats.org/officeDocument/2006/relationships/customXml" Target="../ink/ink565.xml"/><Relationship Id="rId127" Type="http://schemas.openxmlformats.org/officeDocument/2006/relationships/image" Target="../media/image572.png"/><Relationship Id="rId313" Type="http://schemas.openxmlformats.org/officeDocument/2006/relationships/image" Target="../media/image665.png"/><Relationship Id="rId10" Type="http://schemas.openxmlformats.org/officeDocument/2006/relationships/customXml" Target="../ink/ink517.xml"/><Relationship Id="rId31" Type="http://schemas.openxmlformats.org/officeDocument/2006/relationships/image" Target="../media/image524.png"/><Relationship Id="rId52" Type="http://schemas.openxmlformats.org/officeDocument/2006/relationships/customXml" Target="../ink/ink538.xml"/><Relationship Id="rId73" Type="http://schemas.openxmlformats.org/officeDocument/2006/relationships/image" Target="../media/image545.png"/><Relationship Id="rId94" Type="http://schemas.openxmlformats.org/officeDocument/2006/relationships/customXml" Target="../ink/ink559.xml"/><Relationship Id="rId148" Type="http://schemas.openxmlformats.org/officeDocument/2006/relationships/customXml" Target="../ink/ink586.xml"/><Relationship Id="rId169" Type="http://schemas.openxmlformats.org/officeDocument/2006/relationships/image" Target="../media/image593.png"/><Relationship Id="rId334" Type="http://schemas.openxmlformats.org/officeDocument/2006/relationships/customXml" Target="../ink/ink679.xml"/><Relationship Id="rId355" Type="http://schemas.openxmlformats.org/officeDocument/2006/relationships/image" Target="../media/image686.png"/><Relationship Id="rId376" Type="http://schemas.openxmlformats.org/officeDocument/2006/relationships/customXml" Target="../ink/ink700.xml"/><Relationship Id="rId397" Type="http://schemas.openxmlformats.org/officeDocument/2006/relationships/image" Target="../media/image707.png"/><Relationship Id="rId4" Type="http://schemas.openxmlformats.org/officeDocument/2006/relationships/customXml" Target="../ink/ink514.xml"/><Relationship Id="rId180" Type="http://schemas.openxmlformats.org/officeDocument/2006/relationships/customXml" Target="../ink/ink602.xml"/><Relationship Id="rId215" Type="http://schemas.openxmlformats.org/officeDocument/2006/relationships/image" Target="../media/image616.png"/><Relationship Id="rId236" Type="http://schemas.openxmlformats.org/officeDocument/2006/relationships/customXml" Target="../ink/ink630.xml"/><Relationship Id="rId257" Type="http://schemas.openxmlformats.org/officeDocument/2006/relationships/image" Target="../media/image637.png"/><Relationship Id="rId278" Type="http://schemas.openxmlformats.org/officeDocument/2006/relationships/customXml" Target="../ink/ink651.xml"/><Relationship Id="rId401" Type="http://schemas.openxmlformats.org/officeDocument/2006/relationships/image" Target="../media/image709.png"/><Relationship Id="rId303" Type="http://schemas.openxmlformats.org/officeDocument/2006/relationships/image" Target="../media/image660.png"/><Relationship Id="rId42" Type="http://schemas.openxmlformats.org/officeDocument/2006/relationships/customXml" Target="../ink/ink533.xml"/><Relationship Id="rId84" Type="http://schemas.openxmlformats.org/officeDocument/2006/relationships/customXml" Target="../ink/ink554.xml"/><Relationship Id="rId138" Type="http://schemas.openxmlformats.org/officeDocument/2006/relationships/customXml" Target="../ink/ink581.xml"/><Relationship Id="rId345" Type="http://schemas.openxmlformats.org/officeDocument/2006/relationships/image" Target="../media/image681.png"/><Relationship Id="rId387" Type="http://schemas.openxmlformats.org/officeDocument/2006/relationships/image" Target="../media/image702.png"/><Relationship Id="rId191" Type="http://schemas.openxmlformats.org/officeDocument/2006/relationships/image" Target="../media/image604.png"/><Relationship Id="rId205" Type="http://schemas.openxmlformats.org/officeDocument/2006/relationships/image" Target="../media/image611.png"/><Relationship Id="rId247" Type="http://schemas.openxmlformats.org/officeDocument/2006/relationships/image" Target="../media/image632.png"/><Relationship Id="rId107" Type="http://schemas.openxmlformats.org/officeDocument/2006/relationships/image" Target="../media/image562.png"/><Relationship Id="rId289" Type="http://schemas.openxmlformats.org/officeDocument/2006/relationships/image" Target="../media/image653.png"/><Relationship Id="rId11" Type="http://schemas.openxmlformats.org/officeDocument/2006/relationships/image" Target="../media/image514.png"/><Relationship Id="rId53" Type="http://schemas.openxmlformats.org/officeDocument/2006/relationships/image" Target="../media/image535.png"/><Relationship Id="rId149" Type="http://schemas.openxmlformats.org/officeDocument/2006/relationships/image" Target="../media/image583.png"/><Relationship Id="rId314" Type="http://schemas.openxmlformats.org/officeDocument/2006/relationships/customXml" Target="../ink/ink669.xml"/><Relationship Id="rId356" Type="http://schemas.openxmlformats.org/officeDocument/2006/relationships/customXml" Target="../ink/ink690.xml"/><Relationship Id="rId398" Type="http://schemas.openxmlformats.org/officeDocument/2006/relationships/customXml" Target="../ink/ink711.xml"/><Relationship Id="rId95" Type="http://schemas.openxmlformats.org/officeDocument/2006/relationships/image" Target="../media/image556.png"/><Relationship Id="rId160" Type="http://schemas.openxmlformats.org/officeDocument/2006/relationships/customXml" Target="../ink/ink592.xml"/><Relationship Id="rId216" Type="http://schemas.openxmlformats.org/officeDocument/2006/relationships/customXml" Target="../ink/ink620.xml"/><Relationship Id="rId258" Type="http://schemas.openxmlformats.org/officeDocument/2006/relationships/customXml" Target="../ink/ink641.xml"/><Relationship Id="rId22" Type="http://schemas.openxmlformats.org/officeDocument/2006/relationships/customXml" Target="../ink/ink523.xml"/><Relationship Id="rId64" Type="http://schemas.openxmlformats.org/officeDocument/2006/relationships/customXml" Target="../ink/ink544.xml"/><Relationship Id="rId118" Type="http://schemas.openxmlformats.org/officeDocument/2006/relationships/customXml" Target="../ink/ink571.xml"/><Relationship Id="rId325" Type="http://schemas.openxmlformats.org/officeDocument/2006/relationships/image" Target="../media/image671.png"/><Relationship Id="rId367" Type="http://schemas.openxmlformats.org/officeDocument/2006/relationships/image" Target="../media/image692.png"/><Relationship Id="rId171" Type="http://schemas.openxmlformats.org/officeDocument/2006/relationships/image" Target="../media/image594.png"/><Relationship Id="rId227" Type="http://schemas.openxmlformats.org/officeDocument/2006/relationships/image" Target="../media/image622.png"/><Relationship Id="rId269" Type="http://schemas.openxmlformats.org/officeDocument/2006/relationships/image" Target="../media/image643.png"/><Relationship Id="rId33" Type="http://schemas.openxmlformats.org/officeDocument/2006/relationships/image" Target="../media/image525.png"/><Relationship Id="rId129" Type="http://schemas.openxmlformats.org/officeDocument/2006/relationships/image" Target="../media/image573.png"/><Relationship Id="rId280" Type="http://schemas.openxmlformats.org/officeDocument/2006/relationships/customXml" Target="../ink/ink652.xml"/><Relationship Id="rId336" Type="http://schemas.openxmlformats.org/officeDocument/2006/relationships/customXml" Target="../ink/ink680.xml"/><Relationship Id="rId75" Type="http://schemas.openxmlformats.org/officeDocument/2006/relationships/image" Target="../media/image546.png"/><Relationship Id="rId140" Type="http://schemas.openxmlformats.org/officeDocument/2006/relationships/customXml" Target="../ink/ink582.xml"/><Relationship Id="rId182" Type="http://schemas.openxmlformats.org/officeDocument/2006/relationships/customXml" Target="../ink/ink603.xml"/><Relationship Id="rId378" Type="http://schemas.openxmlformats.org/officeDocument/2006/relationships/customXml" Target="../ink/ink701.xml"/><Relationship Id="rId403" Type="http://schemas.openxmlformats.org/officeDocument/2006/relationships/image" Target="../media/image710.png"/><Relationship Id="rId6" Type="http://schemas.openxmlformats.org/officeDocument/2006/relationships/customXml" Target="../ink/ink515.xml"/><Relationship Id="rId238" Type="http://schemas.openxmlformats.org/officeDocument/2006/relationships/customXml" Target="../ink/ink631.xml"/><Relationship Id="rId291" Type="http://schemas.openxmlformats.org/officeDocument/2006/relationships/image" Target="../media/image654.png"/><Relationship Id="rId305" Type="http://schemas.openxmlformats.org/officeDocument/2006/relationships/image" Target="../media/image661.png"/><Relationship Id="rId347" Type="http://schemas.openxmlformats.org/officeDocument/2006/relationships/image" Target="../media/image682.png"/><Relationship Id="rId44" Type="http://schemas.openxmlformats.org/officeDocument/2006/relationships/customXml" Target="../ink/ink534.xml"/><Relationship Id="rId86" Type="http://schemas.openxmlformats.org/officeDocument/2006/relationships/customXml" Target="../ink/ink555.xml"/><Relationship Id="rId151" Type="http://schemas.openxmlformats.org/officeDocument/2006/relationships/image" Target="../media/image584.png"/><Relationship Id="rId389" Type="http://schemas.openxmlformats.org/officeDocument/2006/relationships/image" Target="../media/image703.png"/><Relationship Id="rId193" Type="http://schemas.openxmlformats.org/officeDocument/2006/relationships/image" Target="../media/image605.png"/><Relationship Id="rId207" Type="http://schemas.openxmlformats.org/officeDocument/2006/relationships/image" Target="../media/image612.png"/><Relationship Id="rId249" Type="http://schemas.openxmlformats.org/officeDocument/2006/relationships/image" Target="../media/image633.png"/><Relationship Id="rId13" Type="http://schemas.openxmlformats.org/officeDocument/2006/relationships/image" Target="../media/image515.png"/><Relationship Id="rId109" Type="http://schemas.openxmlformats.org/officeDocument/2006/relationships/image" Target="../media/image563.png"/><Relationship Id="rId260" Type="http://schemas.openxmlformats.org/officeDocument/2006/relationships/customXml" Target="../ink/ink642.xml"/><Relationship Id="rId316" Type="http://schemas.openxmlformats.org/officeDocument/2006/relationships/customXml" Target="../ink/ink670.xml"/><Relationship Id="rId55" Type="http://schemas.openxmlformats.org/officeDocument/2006/relationships/image" Target="../media/image536.png"/><Relationship Id="rId97" Type="http://schemas.openxmlformats.org/officeDocument/2006/relationships/image" Target="../media/image557.png"/><Relationship Id="rId120" Type="http://schemas.openxmlformats.org/officeDocument/2006/relationships/customXml" Target="../ink/ink572.xml"/><Relationship Id="rId358" Type="http://schemas.openxmlformats.org/officeDocument/2006/relationships/customXml" Target="../ink/ink691.xml"/><Relationship Id="rId162" Type="http://schemas.openxmlformats.org/officeDocument/2006/relationships/customXml" Target="../ink/ink593.xml"/><Relationship Id="rId218" Type="http://schemas.openxmlformats.org/officeDocument/2006/relationships/customXml" Target="../ink/ink621.xml"/><Relationship Id="rId271" Type="http://schemas.openxmlformats.org/officeDocument/2006/relationships/image" Target="../media/image644.png"/><Relationship Id="rId24" Type="http://schemas.openxmlformats.org/officeDocument/2006/relationships/customXml" Target="../ink/ink524.xml"/><Relationship Id="rId66" Type="http://schemas.openxmlformats.org/officeDocument/2006/relationships/customXml" Target="../ink/ink545.xml"/><Relationship Id="rId131" Type="http://schemas.openxmlformats.org/officeDocument/2006/relationships/image" Target="../media/image574.png"/><Relationship Id="rId327" Type="http://schemas.openxmlformats.org/officeDocument/2006/relationships/image" Target="../media/image672.png"/><Relationship Id="rId369" Type="http://schemas.openxmlformats.org/officeDocument/2006/relationships/image" Target="../media/image693.png"/><Relationship Id="rId173" Type="http://schemas.openxmlformats.org/officeDocument/2006/relationships/image" Target="../media/image595.png"/><Relationship Id="rId229" Type="http://schemas.openxmlformats.org/officeDocument/2006/relationships/image" Target="../media/image623.png"/><Relationship Id="rId380" Type="http://schemas.openxmlformats.org/officeDocument/2006/relationships/customXml" Target="../ink/ink702.xml"/><Relationship Id="rId240" Type="http://schemas.openxmlformats.org/officeDocument/2006/relationships/customXml" Target="../ink/ink632.xml"/><Relationship Id="rId35" Type="http://schemas.openxmlformats.org/officeDocument/2006/relationships/image" Target="../media/image526.png"/><Relationship Id="rId77" Type="http://schemas.openxmlformats.org/officeDocument/2006/relationships/image" Target="../media/image547.png"/><Relationship Id="rId100" Type="http://schemas.openxmlformats.org/officeDocument/2006/relationships/customXml" Target="../ink/ink562.xml"/><Relationship Id="rId282" Type="http://schemas.openxmlformats.org/officeDocument/2006/relationships/customXml" Target="../ink/ink653.xml"/><Relationship Id="rId338" Type="http://schemas.openxmlformats.org/officeDocument/2006/relationships/customXml" Target="../ink/ink681.xml"/><Relationship Id="rId8" Type="http://schemas.openxmlformats.org/officeDocument/2006/relationships/customXml" Target="../ink/ink516.xml"/><Relationship Id="rId142" Type="http://schemas.openxmlformats.org/officeDocument/2006/relationships/customXml" Target="../ink/ink583.xml"/><Relationship Id="rId184" Type="http://schemas.openxmlformats.org/officeDocument/2006/relationships/customXml" Target="../ink/ink604.xml"/><Relationship Id="rId391" Type="http://schemas.openxmlformats.org/officeDocument/2006/relationships/image" Target="../media/image704.png"/><Relationship Id="rId405" Type="http://schemas.openxmlformats.org/officeDocument/2006/relationships/image" Target="../media/image711.png"/><Relationship Id="rId251" Type="http://schemas.openxmlformats.org/officeDocument/2006/relationships/image" Target="../media/image634.png"/><Relationship Id="rId46" Type="http://schemas.openxmlformats.org/officeDocument/2006/relationships/customXml" Target="../ink/ink535.xml"/><Relationship Id="rId293" Type="http://schemas.openxmlformats.org/officeDocument/2006/relationships/image" Target="../media/image655.png"/><Relationship Id="rId307" Type="http://schemas.openxmlformats.org/officeDocument/2006/relationships/image" Target="../media/image662.png"/><Relationship Id="rId349" Type="http://schemas.openxmlformats.org/officeDocument/2006/relationships/image" Target="../media/image683.png"/><Relationship Id="rId88" Type="http://schemas.openxmlformats.org/officeDocument/2006/relationships/customXml" Target="../ink/ink556.xml"/><Relationship Id="rId111" Type="http://schemas.openxmlformats.org/officeDocument/2006/relationships/image" Target="../media/image564.png"/><Relationship Id="rId153" Type="http://schemas.openxmlformats.org/officeDocument/2006/relationships/image" Target="../media/image585.png"/><Relationship Id="rId195" Type="http://schemas.openxmlformats.org/officeDocument/2006/relationships/image" Target="../media/image606.png"/><Relationship Id="rId209" Type="http://schemas.openxmlformats.org/officeDocument/2006/relationships/image" Target="../media/image613.png"/><Relationship Id="rId360" Type="http://schemas.openxmlformats.org/officeDocument/2006/relationships/customXml" Target="../ink/ink692.xml"/><Relationship Id="rId220" Type="http://schemas.openxmlformats.org/officeDocument/2006/relationships/customXml" Target="../ink/ink622.xml"/><Relationship Id="rId15" Type="http://schemas.openxmlformats.org/officeDocument/2006/relationships/image" Target="../media/image516.png"/><Relationship Id="rId57" Type="http://schemas.openxmlformats.org/officeDocument/2006/relationships/image" Target="../media/image537.png"/><Relationship Id="rId262" Type="http://schemas.openxmlformats.org/officeDocument/2006/relationships/customXml" Target="../ink/ink643.xml"/><Relationship Id="rId318" Type="http://schemas.openxmlformats.org/officeDocument/2006/relationships/customXml" Target="../ink/ink671.xml"/><Relationship Id="rId99" Type="http://schemas.openxmlformats.org/officeDocument/2006/relationships/image" Target="../media/image558.png"/><Relationship Id="rId122" Type="http://schemas.openxmlformats.org/officeDocument/2006/relationships/customXml" Target="../ink/ink573.xml"/><Relationship Id="rId164" Type="http://schemas.openxmlformats.org/officeDocument/2006/relationships/customXml" Target="../ink/ink594.xml"/><Relationship Id="rId371" Type="http://schemas.openxmlformats.org/officeDocument/2006/relationships/image" Target="../media/image694.png"/><Relationship Id="rId26" Type="http://schemas.openxmlformats.org/officeDocument/2006/relationships/customXml" Target="../ink/ink525.xml"/><Relationship Id="rId231" Type="http://schemas.openxmlformats.org/officeDocument/2006/relationships/image" Target="../media/image624.png"/><Relationship Id="rId273" Type="http://schemas.openxmlformats.org/officeDocument/2006/relationships/image" Target="../media/image645.png"/><Relationship Id="rId329" Type="http://schemas.openxmlformats.org/officeDocument/2006/relationships/image" Target="../media/image673.png"/><Relationship Id="rId68" Type="http://schemas.openxmlformats.org/officeDocument/2006/relationships/customXml" Target="../ink/ink546.xml"/><Relationship Id="rId133" Type="http://schemas.openxmlformats.org/officeDocument/2006/relationships/image" Target="../media/image575.png"/><Relationship Id="rId175" Type="http://schemas.openxmlformats.org/officeDocument/2006/relationships/image" Target="../media/image596.png"/><Relationship Id="rId340" Type="http://schemas.openxmlformats.org/officeDocument/2006/relationships/customXml" Target="../ink/ink682.xml"/><Relationship Id="rId200" Type="http://schemas.openxmlformats.org/officeDocument/2006/relationships/customXml" Target="../ink/ink612.xml"/><Relationship Id="rId382" Type="http://schemas.openxmlformats.org/officeDocument/2006/relationships/customXml" Target="../ink/ink703.xml"/><Relationship Id="rId242" Type="http://schemas.openxmlformats.org/officeDocument/2006/relationships/customXml" Target="../ink/ink633.xml"/><Relationship Id="rId284" Type="http://schemas.openxmlformats.org/officeDocument/2006/relationships/customXml" Target="../ink/ink654.xml"/><Relationship Id="rId37" Type="http://schemas.openxmlformats.org/officeDocument/2006/relationships/image" Target="../media/image527.png"/><Relationship Id="rId79" Type="http://schemas.openxmlformats.org/officeDocument/2006/relationships/image" Target="../media/image548.png"/><Relationship Id="rId102" Type="http://schemas.openxmlformats.org/officeDocument/2006/relationships/customXml" Target="../ink/ink563.xml"/><Relationship Id="rId144" Type="http://schemas.openxmlformats.org/officeDocument/2006/relationships/customXml" Target="../ink/ink584.xml"/><Relationship Id="rId90" Type="http://schemas.openxmlformats.org/officeDocument/2006/relationships/customXml" Target="../ink/ink557.xml"/><Relationship Id="rId186" Type="http://schemas.openxmlformats.org/officeDocument/2006/relationships/customXml" Target="../ink/ink605.xml"/><Relationship Id="rId351" Type="http://schemas.openxmlformats.org/officeDocument/2006/relationships/image" Target="../media/image684.png"/><Relationship Id="rId393" Type="http://schemas.openxmlformats.org/officeDocument/2006/relationships/image" Target="../media/image705.png"/><Relationship Id="rId407" Type="http://schemas.openxmlformats.org/officeDocument/2006/relationships/image" Target="../media/image712.png"/><Relationship Id="rId211" Type="http://schemas.openxmlformats.org/officeDocument/2006/relationships/image" Target="../media/image614.png"/><Relationship Id="rId253" Type="http://schemas.openxmlformats.org/officeDocument/2006/relationships/image" Target="../media/image635.png"/><Relationship Id="rId295" Type="http://schemas.openxmlformats.org/officeDocument/2006/relationships/image" Target="../media/image656.png"/><Relationship Id="rId309" Type="http://schemas.openxmlformats.org/officeDocument/2006/relationships/image" Target="../media/image66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99" Type="http://schemas.openxmlformats.org/officeDocument/2006/relationships/image" Target="../media/image862.png"/><Relationship Id="rId21" Type="http://schemas.openxmlformats.org/officeDocument/2006/relationships/image" Target="../media/image723.png"/><Relationship Id="rId63" Type="http://schemas.openxmlformats.org/officeDocument/2006/relationships/image" Target="../media/image744.png"/><Relationship Id="rId159" Type="http://schemas.openxmlformats.org/officeDocument/2006/relationships/image" Target="../media/image792.png"/><Relationship Id="rId170" Type="http://schemas.openxmlformats.org/officeDocument/2006/relationships/customXml" Target="../ink/ink801.xml"/><Relationship Id="rId226" Type="http://schemas.openxmlformats.org/officeDocument/2006/relationships/customXml" Target="../ink/ink829.xml"/><Relationship Id="rId268" Type="http://schemas.openxmlformats.org/officeDocument/2006/relationships/customXml" Target="../ink/ink850.xml"/><Relationship Id="rId32" Type="http://schemas.openxmlformats.org/officeDocument/2006/relationships/customXml" Target="../ink/ink732.xml"/><Relationship Id="rId74" Type="http://schemas.openxmlformats.org/officeDocument/2006/relationships/customXml" Target="../ink/ink753.xml"/><Relationship Id="rId128" Type="http://schemas.openxmlformats.org/officeDocument/2006/relationships/customXml" Target="../ink/ink780.xml"/><Relationship Id="rId5" Type="http://schemas.openxmlformats.org/officeDocument/2006/relationships/image" Target="../media/image715.png"/><Relationship Id="rId181" Type="http://schemas.openxmlformats.org/officeDocument/2006/relationships/image" Target="../media/image803.png"/><Relationship Id="rId237" Type="http://schemas.openxmlformats.org/officeDocument/2006/relationships/image" Target="../media/image831.png"/><Relationship Id="rId279" Type="http://schemas.openxmlformats.org/officeDocument/2006/relationships/image" Target="../media/image852.png"/><Relationship Id="rId43" Type="http://schemas.openxmlformats.org/officeDocument/2006/relationships/image" Target="../media/image734.png"/><Relationship Id="rId139" Type="http://schemas.openxmlformats.org/officeDocument/2006/relationships/image" Target="../media/image782.png"/><Relationship Id="rId290" Type="http://schemas.openxmlformats.org/officeDocument/2006/relationships/customXml" Target="../ink/ink861.xml"/><Relationship Id="rId304" Type="http://schemas.openxmlformats.org/officeDocument/2006/relationships/customXml" Target="../ink/ink868.xml"/><Relationship Id="rId85" Type="http://schemas.openxmlformats.org/officeDocument/2006/relationships/image" Target="../media/image755.png"/><Relationship Id="rId150" Type="http://schemas.openxmlformats.org/officeDocument/2006/relationships/customXml" Target="../ink/ink791.xml"/><Relationship Id="rId192" Type="http://schemas.openxmlformats.org/officeDocument/2006/relationships/customXml" Target="../ink/ink812.xml"/><Relationship Id="rId206" Type="http://schemas.openxmlformats.org/officeDocument/2006/relationships/customXml" Target="../ink/ink819.xml"/><Relationship Id="rId248" Type="http://schemas.openxmlformats.org/officeDocument/2006/relationships/customXml" Target="../ink/ink840.xml"/><Relationship Id="rId12" Type="http://schemas.openxmlformats.org/officeDocument/2006/relationships/customXml" Target="../ink/ink722.xml"/><Relationship Id="rId108" Type="http://schemas.openxmlformats.org/officeDocument/2006/relationships/customXml" Target="../ink/ink770.xml"/><Relationship Id="rId54" Type="http://schemas.openxmlformats.org/officeDocument/2006/relationships/customXml" Target="../ink/ink743.xml"/><Relationship Id="rId96" Type="http://schemas.openxmlformats.org/officeDocument/2006/relationships/customXml" Target="../ink/ink764.xml"/><Relationship Id="rId161" Type="http://schemas.openxmlformats.org/officeDocument/2006/relationships/image" Target="../media/image793.png"/><Relationship Id="rId217" Type="http://schemas.openxmlformats.org/officeDocument/2006/relationships/image" Target="../media/image821.png"/><Relationship Id="rId259" Type="http://schemas.openxmlformats.org/officeDocument/2006/relationships/image" Target="../media/image842.png"/><Relationship Id="rId23" Type="http://schemas.openxmlformats.org/officeDocument/2006/relationships/image" Target="../media/image724.png"/><Relationship Id="rId119" Type="http://schemas.openxmlformats.org/officeDocument/2006/relationships/image" Target="../media/image772.png"/><Relationship Id="rId270" Type="http://schemas.openxmlformats.org/officeDocument/2006/relationships/customXml" Target="../ink/ink851.xml"/><Relationship Id="rId291" Type="http://schemas.openxmlformats.org/officeDocument/2006/relationships/image" Target="../media/image858.png"/><Relationship Id="rId305" Type="http://schemas.openxmlformats.org/officeDocument/2006/relationships/image" Target="../media/image865.png"/><Relationship Id="rId44" Type="http://schemas.openxmlformats.org/officeDocument/2006/relationships/customXml" Target="../ink/ink738.xml"/><Relationship Id="rId65" Type="http://schemas.openxmlformats.org/officeDocument/2006/relationships/image" Target="../media/image745.png"/><Relationship Id="rId86" Type="http://schemas.openxmlformats.org/officeDocument/2006/relationships/customXml" Target="../ink/ink759.xml"/><Relationship Id="rId130" Type="http://schemas.openxmlformats.org/officeDocument/2006/relationships/customXml" Target="../ink/ink781.xml"/><Relationship Id="rId151" Type="http://schemas.openxmlformats.org/officeDocument/2006/relationships/image" Target="../media/image788.png"/><Relationship Id="rId172" Type="http://schemas.openxmlformats.org/officeDocument/2006/relationships/customXml" Target="../ink/ink802.xml"/><Relationship Id="rId193" Type="http://schemas.openxmlformats.org/officeDocument/2006/relationships/image" Target="../media/image809.png"/><Relationship Id="rId207" Type="http://schemas.openxmlformats.org/officeDocument/2006/relationships/image" Target="../media/image816.png"/><Relationship Id="rId228" Type="http://schemas.openxmlformats.org/officeDocument/2006/relationships/customXml" Target="../ink/ink830.xml"/><Relationship Id="rId249" Type="http://schemas.openxmlformats.org/officeDocument/2006/relationships/image" Target="../media/image837.png"/><Relationship Id="rId13" Type="http://schemas.openxmlformats.org/officeDocument/2006/relationships/image" Target="../media/image719.png"/><Relationship Id="rId109" Type="http://schemas.openxmlformats.org/officeDocument/2006/relationships/image" Target="../media/image767.png"/><Relationship Id="rId260" Type="http://schemas.openxmlformats.org/officeDocument/2006/relationships/customXml" Target="../ink/ink846.xml"/><Relationship Id="rId281" Type="http://schemas.openxmlformats.org/officeDocument/2006/relationships/image" Target="../media/image853.png"/><Relationship Id="rId34" Type="http://schemas.openxmlformats.org/officeDocument/2006/relationships/customXml" Target="../ink/ink733.xml"/><Relationship Id="rId55" Type="http://schemas.openxmlformats.org/officeDocument/2006/relationships/image" Target="../media/image740.png"/><Relationship Id="rId76" Type="http://schemas.openxmlformats.org/officeDocument/2006/relationships/customXml" Target="../ink/ink754.xml"/><Relationship Id="rId97" Type="http://schemas.openxmlformats.org/officeDocument/2006/relationships/image" Target="../media/image761.png"/><Relationship Id="rId120" Type="http://schemas.openxmlformats.org/officeDocument/2006/relationships/customXml" Target="../ink/ink776.xml"/><Relationship Id="rId141" Type="http://schemas.openxmlformats.org/officeDocument/2006/relationships/image" Target="../media/image783.png"/><Relationship Id="rId7" Type="http://schemas.openxmlformats.org/officeDocument/2006/relationships/image" Target="../media/image716.png"/><Relationship Id="rId162" Type="http://schemas.openxmlformats.org/officeDocument/2006/relationships/customXml" Target="../ink/ink797.xml"/><Relationship Id="rId183" Type="http://schemas.openxmlformats.org/officeDocument/2006/relationships/image" Target="../media/image804.png"/><Relationship Id="rId218" Type="http://schemas.openxmlformats.org/officeDocument/2006/relationships/customXml" Target="../ink/ink825.xml"/><Relationship Id="rId239" Type="http://schemas.openxmlformats.org/officeDocument/2006/relationships/image" Target="../media/image832.png"/><Relationship Id="rId250" Type="http://schemas.openxmlformats.org/officeDocument/2006/relationships/customXml" Target="../ink/ink841.xml"/><Relationship Id="rId271" Type="http://schemas.openxmlformats.org/officeDocument/2006/relationships/image" Target="../media/image848.png"/><Relationship Id="rId292" Type="http://schemas.openxmlformats.org/officeDocument/2006/relationships/customXml" Target="../ink/ink862.xml"/><Relationship Id="rId306" Type="http://schemas.openxmlformats.org/officeDocument/2006/relationships/customXml" Target="../ink/ink869.xml"/><Relationship Id="rId24" Type="http://schemas.openxmlformats.org/officeDocument/2006/relationships/customXml" Target="../ink/ink728.xml"/><Relationship Id="rId45" Type="http://schemas.openxmlformats.org/officeDocument/2006/relationships/image" Target="../media/image735.png"/><Relationship Id="rId66" Type="http://schemas.openxmlformats.org/officeDocument/2006/relationships/customXml" Target="../ink/ink749.xml"/><Relationship Id="rId87" Type="http://schemas.openxmlformats.org/officeDocument/2006/relationships/image" Target="../media/image756.png"/><Relationship Id="rId110" Type="http://schemas.openxmlformats.org/officeDocument/2006/relationships/customXml" Target="../ink/ink771.xml"/><Relationship Id="rId131" Type="http://schemas.openxmlformats.org/officeDocument/2006/relationships/image" Target="../media/image778.png"/><Relationship Id="rId152" Type="http://schemas.openxmlformats.org/officeDocument/2006/relationships/customXml" Target="../ink/ink792.xml"/><Relationship Id="rId173" Type="http://schemas.openxmlformats.org/officeDocument/2006/relationships/image" Target="../media/image799.png"/><Relationship Id="rId194" Type="http://schemas.openxmlformats.org/officeDocument/2006/relationships/customXml" Target="../ink/ink813.xml"/><Relationship Id="rId208" Type="http://schemas.openxmlformats.org/officeDocument/2006/relationships/customXml" Target="../ink/ink820.xml"/><Relationship Id="rId229" Type="http://schemas.openxmlformats.org/officeDocument/2006/relationships/image" Target="../media/image827.png"/><Relationship Id="rId240" Type="http://schemas.openxmlformats.org/officeDocument/2006/relationships/customXml" Target="../ink/ink836.xml"/><Relationship Id="rId261" Type="http://schemas.openxmlformats.org/officeDocument/2006/relationships/image" Target="../media/image843.png"/><Relationship Id="rId14" Type="http://schemas.openxmlformats.org/officeDocument/2006/relationships/customXml" Target="../ink/ink723.xml"/><Relationship Id="rId35" Type="http://schemas.openxmlformats.org/officeDocument/2006/relationships/image" Target="../media/image730.png"/><Relationship Id="rId56" Type="http://schemas.openxmlformats.org/officeDocument/2006/relationships/customXml" Target="../ink/ink744.xml"/><Relationship Id="rId77" Type="http://schemas.openxmlformats.org/officeDocument/2006/relationships/image" Target="../media/image751.png"/><Relationship Id="rId100" Type="http://schemas.openxmlformats.org/officeDocument/2006/relationships/customXml" Target="../ink/ink766.xml"/><Relationship Id="rId282" Type="http://schemas.openxmlformats.org/officeDocument/2006/relationships/customXml" Target="../ink/ink857.xml"/><Relationship Id="rId8" Type="http://schemas.openxmlformats.org/officeDocument/2006/relationships/customXml" Target="../ink/ink720.xml"/><Relationship Id="rId98" Type="http://schemas.openxmlformats.org/officeDocument/2006/relationships/customXml" Target="../ink/ink765.xml"/><Relationship Id="rId121" Type="http://schemas.openxmlformats.org/officeDocument/2006/relationships/image" Target="../media/image773.png"/><Relationship Id="rId142" Type="http://schemas.openxmlformats.org/officeDocument/2006/relationships/customXml" Target="../ink/ink787.xml"/><Relationship Id="rId163" Type="http://schemas.openxmlformats.org/officeDocument/2006/relationships/image" Target="../media/image794.png"/><Relationship Id="rId184" Type="http://schemas.openxmlformats.org/officeDocument/2006/relationships/customXml" Target="../ink/ink808.xml"/><Relationship Id="rId219" Type="http://schemas.openxmlformats.org/officeDocument/2006/relationships/image" Target="../media/image822.png"/><Relationship Id="rId230" Type="http://schemas.openxmlformats.org/officeDocument/2006/relationships/customXml" Target="../ink/ink831.xml"/><Relationship Id="rId251" Type="http://schemas.openxmlformats.org/officeDocument/2006/relationships/image" Target="../media/image838.png"/><Relationship Id="rId25" Type="http://schemas.openxmlformats.org/officeDocument/2006/relationships/image" Target="../media/image725.png"/><Relationship Id="rId46" Type="http://schemas.openxmlformats.org/officeDocument/2006/relationships/customXml" Target="../ink/ink739.xml"/><Relationship Id="rId67" Type="http://schemas.openxmlformats.org/officeDocument/2006/relationships/image" Target="../media/image746.png"/><Relationship Id="rId272" Type="http://schemas.openxmlformats.org/officeDocument/2006/relationships/customXml" Target="../ink/ink852.xml"/><Relationship Id="rId293" Type="http://schemas.openxmlformats.org/officeDocument/2006/relationships/image" Target="../media/image859.png"/><Relationship Id="rId307" Type="http://schemas.openxmlformats.org/officeDocument/2006/relationships/image" Target="../media/image866.png"/><Relationship Id="rId88" Type="http://schemas.openxmlformats.org/officeDocument/2006/relationships/customXml" Target="../ink/ink760.xml"/><Relationship Id="rId111" Type="http://schemas.openxmlformats.org/officeDocument/2006/relationships/image" Target="../media/image768.png"/><Relationship Id="rId132" Type="http://schemas.openxmlformats.org/officeDocument/2006/relationships/customXml" Target="../ink/ink782.xml"/><Relationship Id="rId153" Type="http://schemas.openxmlformats.org/officeDocument/2006/relationships/image" Target="../media/image789.png"/><Relationship Id="rId174" Type="http://schemas.openxmlformats.org/officeDocument/2006/relationships/customXml" Target="../ink/ink803.xml"/><Relationship Id="rId195" Type="http://schemas.openxmlformats.org/officeDocument/2006/relationships/image" Target="../media/image810.png"/><Relationship Id="rId209" Type="http://schemas.openxmlformats.org/officeDocument/2006/relationships/image" Target="../media/image817.png"/><Relationship Id="rId220" Type="http://schemas.openxmlformats.org/officeDocument/2006/relationships/customXml" Target="../ink/ink826.xml"/><Relationship Id="rId241" Type="http://schemas.openxmlformats.org/officeDocument/2006/relationships/image" Target="../media/image833.png"/><Relationship Id="rId15" Type="http://schemas.openxmlformats.org/officeDocument/2006/relationships/image" Target="../media/image720.png"/><Relationship Id="rId36" Type="http://schemas.openxmlformats.org/officeDocument/2006/relationships/customXml" Target="../ink/ink734.xml"/><Relationship Id="rId57" Type="http://schemas.openxmlformats.org/officeDocument/2006/relationships/image" Target="../media/image741.png"/><Relationship Id="rId262" Type="http://schemas.openxmlformats.org/officeDocument/2006/relationships/customXml" Target="../ink/ink847.xml"/><Relationship Id="rId283" Type="http://schemas.openxmlformats.org/officeDocument/2006/relationships/image" Target="../media/image854.png"/><Relationship Id="rId78" Type="http://schemas.openxmlformats.org/officeDocument/2006/relationships/customXml" Target="../ink/ink755.xml"/><Relationship Id="rId99" Type="http://schemas.openxmlformats.org/officeDocument/2006/relationships/image" Target="../media/image762.png"/><Relationship Id="rId101" Type="http://schemas.openxmlformats.org/officeDocument/2006/relationships/image" Target="../media/image763.png"/><Relationship Id="rId122" Type="http://schemas.openxmlformats.org/officeDocument/2006/relationships/customXml" Target="../ink/ink777.xml"/><Relationship Id="rId143" Type="http://schemas.openxmlformats.org/officeDocument/2006/relationships/image" Target="../media/image784.png"/><Relationship Id="rId164" Type="http://schemas.openxmlformats.org/officeDocument/2006/relationships/customXml" Target="../ink/ink798.xml"/><Relationship Id="rId185" Type="http://schemas.openxmlformats.org/officeDocument/2006/relationships/image" Target="../media/image805.png"/><Relationship Id="rId9" Type="http://schemas.openxmlformats.org/officeDocument/2006/relationships/image" Target="../media/image717.png"/><Relationship Id="rId210" Type="http://schemas.openxmlformats.org/officeDocument/2006/relationships/customXml" Target="../ink/ink821.xml"/><Relationship Id="rId26" Type="http://schemas.openxmlformats.org/officeDocument/2006/relationships/customXml" Target="../ink/ink729.xml"/><Relationship Id="rId231" Type="http://schemas.openxmlformats.org/officeDocument/2006/relationships/image" Target="../media/image828.png"/><Relationship Id="rId252" Type="http://schemas.openxmlformats.org/officeDocument/2006/relationships/customXml" Target="../ink/ink842.xml"/><Relationship Id="rId273" Type="http://schemas.openxmlformats.org/officeDocument/2006/relationships/image" Target="../media/image849.png"/><Relationship Id="rId294" Type="http://schemas.openxmlformats.org/officeDocument/2006/relationships/customXml" Target="../ink/ink863.xml"/><Relationship Id="rId47" Type="http://schemas.openxmlformats.org/officeDocument/2006/relationships/image" Target="../media/image736.png"/><Relationship Id="rId68" Type="http://schemas.openxmlformats.org/officeDocument/2006/relationships/customXml" Target="../ink/ink750.xml"/><Relationship Id="rId89" Type="http://schemas.openxmlformats.org/officeDocument/2006/relationships/image" Target="../media/image757.png"/><Relationship Id="rId112" Type="http://schemas.openxmlformats.org/officeDocument/2006/relationships/customXml" Target="../ink/ink772.xml"/><Relationship Id="rId133" Type="http://schemas.openxmlformats.org/officeDocument/2006/relationships/image" Target="../media/image779.png"/><Relationship Id="rId154" Type="http://schemas.openxmlformats.org/officeDocument/2006/relationships/customXml" Target="../ink/ink793.xml"/><Relationship Id="rId175" Type="http://schemas.openxmlformats.org/officeDocument/2006/relationships/image" Target="../media/image800.png"/><Relationship Id="rId196" Type="http://schemas.openxmlformats.org/officeDocument/2006/relationships/customXml" Target="../ink/ink814.xml"/><Relationship Id="rId200" Type="http://schemas.openxmlformats.org/officeDocument/2006/relationships/customXml" Target="../ink/ink816.xml"/><Relationship Id="rId16" Type="http://schemas.openxmlformats.org/officeDocument/2006/relationships/customXml" Target="../ink/ink724.xml"/><Relationship Id="rId221" Type="http://schemas.openxmlformats.org/officeDocument/2006/relationships/image" Target="../media/image823.png"/><Relationship Id="rId242" Type="http://schemas.openxmlformats.org/officeDocument/2006/relationships/customXml" Target="../ink/ink837.xml"/><Relationship Id="rId263" Type="http://schemas.openxmlformats.org/officeDocument/2006/relationships/image" Target="../media/image844.png"/><Relationship Id="rId284" Type="http://schemas.openxmlformats.org/officeDocument/2006/relationships/customXml" Target="../ink/ink858.xml"/><Relationship Id="rId37" Type="http://schemas.openxmlformats.org/officeDocument/2006/relationships/image" Target="../media/image731.png"/><Relationship Id="rId58" Type="http://schemas.openxmlformats.org/officeDocument/2006/relationships/customXml" Target="../ink/ink745.xml"/><Relationship Id="rId79" Type="http://schemas.openxmlformats.org/officeDocument/2006/relationships/image" Target="../media/image752.png"/><Relationship Id="rId102" Type="http://schemas.openxmlformats.org/officeDocument/2006/relationships/customXml" Target="../ink/ink767.xml"/><Relationship Id="rId123" Type="http://schemas.openxmlformats.org/officeDocument/2006/relationships/image" Target="../media/image774.png"/><Relationship Id="rId144" Type="http://schemas.openxmlformats.org/officeDocument/2006/relationships/customXml" Target="../ink/ink788.xml"/><Relationship Id="rId90" Type="http://schemas.openxmlformats.org/officeDocument/2006/relationships/customXml" Target="../ink/ink761.xml"/><Relationship Id="rId165" Type="http://schemas.openxmlformats.org/officeDocument/2006/relationships/image" Target="../media/image795.png"/><Relationship Id="rId186" Type="http://schemas.openxmlformats.org/officeDocument/2006/relationships/customXml" Target="../ink/ink809.xml"/><Relationship Id="rId211" Type="http://schemas.openxmlformats.org/officeDocument/2006/relationships/image" Target="../media/image818.png"/><Relationship Id="rId232" Type="http://schemas.openxmlformats.org/officeDocument/2006/relationships/customXml" Target="../ink/ink832.xml"/><Relationship Id="rId253" Type="http://schemas.openxmlformats.org/officeDocument/2006/relationships/image" Target="../media/image839.png"/><Relationship Id="rId274" Type="http://schemas.openxmlformats.org/officeDocument/2006/relationships/customXml" Target="../ink/ink853.xml"/><Relationship Id="rId295" Type="http://schemas.openxmlformats.org/officeDocument/2006/relationships/image" Target="../media/image860.png"/><Relationship Id="rId27" Type="http://schemas.openxmlformats.org/officeDocument/2006/relationships/image" Target="../media/image726.png"/><Relationship Id="rId48" Type="http://schemas.openxmlformats.org/officeDocument/2006/relationships/customXml" Target="../ink/ink740.xml"/><Relationship Id="rId69" Type="http://schemas.openxmlformats.org/officeDocument/2006/relationships/image" Target="../media/image747.png"/><Relationship Id="rId113" Type="http://schemas.openxmlformats.org/officeDocument/2006/relationships/image" Target="../media/image769.png"/><Relationship Id="rId134" Type="http://schemas.openxmlformats.org/officeDocument/2006/relationships/customXml" Target="../ink/ink783.xml"/><Relationship Id="rId80" Type="http://schemas.openxmlformats.org/officeDocument/2006/relationships/customXml" Target="../ink/ink756.xml"/><Relationship Id="rId155" Type="http://schemas.openxmlformats.org/officeDocument/2006/relationships/image" Target="../media/image790.png"/><Relationship Id="rId176" Type="http://schemas.openxmlformats.org/officeDocument/2006/relationships/customXml" Target="../ink/ink804.xml"/><Relationship Id="rId197" Type="http://schemas.openxmlformats.org/officeDocument/2006/relationships/image" Target="../media/image811.png"/><Relationship Id="rId201" Type="http://schemas.openxmlformats.org/officeDocument/2006/relationships/image" Target="../media/image813.png"/><Relationship Id="rId222" Type="http://schemas.openxmlformats.org/officeDocument/2006/relationships/customXml" Target="../ink/ink827.xml"/><Relationship Id="rId243" Type="http://schemas.openxmlformats.org/officeDocument/2006/relationships/image" Target="../media/image834.png"/><Relationship Id="rId264" Type="http://schemas.openxmlformats.org/officeDocument/2006/relationships/customXml" Target="../ink/ink848.xml"/><Relationship Id="rId285" Type="http://schemas.openxmlformats.org/officeDocument/2006/relationships/image" Target="../media/image855.png"/><Relationship Id="rId17" Type="http://schemas.openxmlformats.org/officeDocument/2006/relationships/image" Target="../media/image721.png"/><Relationship Id="rId38" Type="http://schemas.openxmlformats.org/officeDocument/2006/relationships/customXml" Target="../ink/ink735.xml"/><Relationship Id="rId59" Type="http://schemas.openxmlformats.org/officeDocument/2006/relationships/image" Target="../media/image742.png"/><Relationship Id="rId103" Type="http://schemas.openxmlformats.org/officeDocument/2006/relationships/image" Target="../media/image764.png"/><Relationship Id="rId124" Type="http://schemas.openxmlformats.org/officeDocument/2006/relationships/customXml" Target="../ink/ink778.xml"/><Relationship Id="rId70" Type="http://schemas.openxmlformats.org/officeDocument/2006/relationships/customXml" Target="../ink/ink751.xml"/><Relationship Id="rId91" Type="http://schemas.openxmlformats.org/officeDocument/2006/relationships/image" Target="../media/image758.png"/><Relationship Id="rId145" Type="http://schemas.openxmlformats.org/officeDocument/2006/relationships/image" Target="../media/image785.png"/><Relationship Id="rId166" Type="http://schemas.openxmlformats.org/officeDocument/2006/relationships/customXml" Target="../ink/ink799.xml"/><Relationship Id="rId187" Type="http://schemas.openxmlformats.org/officeDocument/2006/relationships/image" Target="../media/image80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22.xml"/><Relationship Id="rId233" Type="http://schemas.openxmlformats.org/officeDocument/2006/relationships/image" Target="../media/image829.png"/><Relationship Id="rId254" Type="http://schemas.openxmlformats.org/officeDocument/2006/relationships/customXml" Target="../ink/ink843.xml"/><Relationship Id="rId28" Type="http://schemas.openxmlformats.org/officeDocument/2006/relationships/customXml" Target="../ink/ink730.xml"/><Relationship Id="rId49" Type="http://schemas.openxmlformats.org/officeDocument/2006/relationships/image" Target="../media/image737.png"/><Relationship Id="rId114" Type="http://schemas.openxmlformats.org/officeDocument/2006/relationships/customXml" Target="../ink/ink773.xml"/><Relationship Id="rId275" Type="http://schemas.openxmlformats.org/officeDocument/2006/relationships/image" Target="../media/image850.png"/><Relationship Id="rId296" Type="http://schemas.openxmlformats.org/officeDocument/2006/relationships/customXml" Target="../ink/ink864.xml"/><Relationship Id="rId300" Type="http://schemas.openxmlformats.org/officeDocument/2006/relationships/customXml" Target="../ink/ink866.xml"/><Relationship Id="rId60" Type="http://schemas.openxmlformats.org/officeDocument/2006/relationships/customXml" Target="../ink/ink746.xml"/><Relationship Id="rId81" Type="http://schemas.openxmlformats.org/officeDocument/2006/relationships/image" Target="../media/image753.png"/><Relationship Id="rId135" Type="http://schemas.openxmlformats.org/officeDocument/2006/relationships/image" Target="../media/image780.png"/><Relationship Id="rId156" Type="http://schemas.openxmlformats.org/officeDocument/2006/relationships/customXml" Target="../ink/ink794.xml"/><Relationship Id="rId177" Type="http://schemas.openxmlformats.org/officeDocument/2006/relationships/image" Target="../media/image801.png"/><Relationship Id="rId198" Type="http://schemas.openxmlformats.org/officeDocument/2006/relationships/customXml" Target="../ink/ink815.xml"/><Relationship Id="rId202" Type="http://schemas.openxmlformats.org/officeDocument/2006/relationships/customXml" Target="../ink/ink817.xml"/><Relationship Id="rId223" Type="http://schemas.openxmlformats.org/officeDocument/2006/relationships/image" Target="../media/image824.png"/><Relationship Id="rId244" Type="http://schemas.openxmlformats.org/officeDocument/2006/relationships/customXml" Target="../ink/ink838.xml"/><Relationship Id="rId18" Type="http://schemas.openxmlformats.org/officeDocument/2006/relationships/customXml" Target="../ink/ink725.xml"/><Relationship Id="rId39" Type="http://schemas.openxmlformats.org/officeDocument/2006/relationships/image" Target="../media/image732.png"/><Relationship Id="rId265" Type="http://schemas.openxmlformats.org/officeDocument/2006/relationships/image" Target="../media/image845.png"/><Relationship Id="rId286" Type="http://schemas.openxmlformats.org/officeDocument/2006/relationships/customXml" Target="../ink/ink859.xml"/><Relationship Id="rId50" Type="http://schemas.openxmlformats.org/officeDocument/2006/relationships/customXml" Target="../ink/ink741.xml"/><Relationship Id="rId104" Type="http://schemas.openxmlformats.org/officeDocument/2006/relationships/customXml" Target="../ink/ink768.xml"/><Relationship Id="rId125" Type="http://schemas.openxmlformats.org/officeDocument/2006/relationships/image" Target="../media/image775.png"/><Relationship Id="rId146" Type="http://schemas.openxmlformats.org/officeDocument/2006/relationships/customXml" Target="../ink/ink789.xml"/><Relationship Id="rId167" Type="http://schemas.openxmlformats.org/officeDocument/2006/relationships/image" Target="../media/image796.png"/><Relationship Id="rId188" Type="http://schemas.openxmlformats.org/officeDocument/2006/relationships/customXml" Target="../ink/ink810.xml"/><Relationship Id="rId71" Type="http://schemas.openxmlformats.org/officeDocument/2006/relationships/image" Target="../media/image748.png"/><Relationship Id="rId92" Type="http://schemas.openxmlformats.org/officeDocument/2006/relationships/customXml" Target="../ink/ink762.xml"/><Relationship Id="rId213" Type="http://schemas.openxmlformats.org/officeDocument/2006/relationships/image" Target="../media/image819.png"/><Relationship Id="rId234" Type="http://schemas.openxmlformats.org/officeDocument/2006/relationships/customXml" Target="../ink/ink833.xml"/><Relationship Id="rId2" Type="http://schemas.openxmlformats.org/officeDocument/2006/relationships/customXml" Target="../ink/ink717.xml"/><Relationship Id="rId29" Type="http://schemas.openxmlformats.org/officeDocument/2006/relationships/image" Target="../media/image727.png"/><Relationship Id="rId255" Type="http://schemas.openxmlformats.org/officeDocument/2006/relationships/image" Target="../media/image840.png"/><Relationship Id="rId276" Type="http://schemas.openxmlformats.org/officeDocument/2006/relationships/customXml" Target="../ink/ink854.xml"/><Relationship Id="rId297" Type="http://schemas.openxmlformats.org/officeDocument/2006/relationships/image" Target="../media/image861.png"/><Relationship Id="rId40" Type="http://schemas.openxmlformats.org/officeDocument/2006/relationships/customXml" Target="../ink/ink736.xml"/><Relationship Id="rId115" Type="http://schemas.openxmlformats.org/officeDocument/2006/relationships/image" Target="../media/image770.png"/><Relationship Id="rId136" Type="http://schemas.openxmlformats.org/officeDocument/2006/relationships/customXml" Target="../ink/ink784.xml"/><Relationship Id="rId157" Type="http://schemas.openxmlformats.org/officeDocument/2006/relationships/image" Target="../media/image791.png"/><Relationship Id="rId178" Type="http://schemas.openxmlformats.org/officeDocument/2006/relationships/customXml" Target="../ink/ink805.xml"/><Relationship Id="rId301" Type="http://schemas.openxmlformats.org/officeDocument/2006/relationships/image" Target="../media/image863.png"/><Relationship Id="rId61" Type="http://schemas.openxmlformats.org/officeDocument/2006/relationships/image" Target="../media/image743.png"/><Relationship Id="rId82" Type="http://schemas.openxmlformats.org/officeDocument/2006/relationships/customXml" Target="../ink/ink757.xml"/><Relationship Id="rId199" Type="http://schemas.openxmlformats.org/officeDocument/2006/relationships/image" Target="../media/image812.png"/><Relationship Id="rId203" Type="http://schemas.openxmlformats.org/officeDocument/2006/relationships/image" Target="../media/image814.png"/><Relationship Id="rId19" Type="http://schemas.openxmlformats.org/officeDocument/2006/relationships/image" Target="../media/image722.png"/><Relationship Id="rId224" Type="http://schemas.openxmlformats.org/officeDocument/2006/relationships/customXml" Target="../ink/ink828.xml"/><Relationship Id="rId245" Type="http://schemas.openxmlformats.org/officeDocument/2006/relationships/image" Target="../media/image835.png"/><Relationship Id="rId266" Type="http://schemas.openxmlformats.org/officeDocument/2006/relationships/customXml" Target="../ink/ink849.xml"/><Relationship Id="rId287" Type="http://schemas.openxmlformats.org/officeDocument/2006/relationships/image" Target="../media/image856.png"/><Relationship Id="rId30" Type="http://schemas.openxmlformats.org/officeDocument/2006/relationships/customXml" Target="../ink/ink731.xml"/><Relationship Id="rId105" Type="http://schemas.openxmlformats.org/officeDocument/2006/relationships/image" Target="../media/image765.png"/><Relationship Id="rId126" Type="http://schemas.openxmlformats.org/officeDocument/2006/relationships/customXml" Target="../ink/ink779.xml"/><Relationship Id="rId147" Type="http://schemas.openxmlformats.org/officeDocument/2006/relationships/image" Target="../media/image786.png"/><Relationship Id="rId168" Type="http://schemas.openxmlformats.org/officeDocument/2006/relationships/customXml" Target="../ink/ink800.xml"/><Relationship Id="rId51" Type="http://schemas.openxmlformats.org/officeDocument/2006/relationships/image" Target="../media/image738.png"/><Relationship Id="rId72" Type="http://schemas.openxmlformats.org/officeDocument/2006/relationships/customXml" Target="../ink/ink752.xml"/><Relationship Id="rId93" Type="http://schemas.openxmlformats.org/officeDocument/2006/relationships/image" Target="../media/image759.png"/><Relationship Id="rId189" Type="http://schemas.openxmlformats.org/officeDocument/2006/relationships/image" Target="../media/image807.png"/><Relationship Id="rId3" Type="http://schemas.openxmlformats.org/officeDocument/2006/relationships/image" Target="../media/image714.png"/><Relationship Id="rId214" Type="http://schemas.openxmlformats.org/officeDocument/2006/relationships/customXml" Target="../ink/ink823.xml"/><Relationship Id="rId235" Type="http://schemas.openxmlformats.org/officeDocument/2006/relationships/image" Target="../media/image830.png"/><Relationship Id="rId256" Type="http://schemas.openxmlformats.org/officeDocument/2006/relationships/customXml" Target="../ink/ink844.xml"/><Relationship Id="rId277" Type="http://schemas.openxmlformats.org/officeDocument/2006/relationships/image" Target="../media/image851.png"/><Relationship Id="rId298" Type="http://schemas.openxmlformats.org/officeDocument/2006/relationships/customXml" Target="../ink/ink865.xml"/><Relationship Id="rId116" Type="http://schemas.openxmlformats.org/officeDocument/2006/relationships/customXml" Target="../ink/ink774.xml"/><Relationship Id="rId137" Type="http://schemas.openxmlformats.org/officeDocument/2006/relationships/image" Target="../media/image781.png"/><Relationship Id="rId158" Type="http://schemas.openxmlformats.org/officeDocument/2006/relationships/customXml" Target="../ink/ink795.xml"/><Relationship Id="rId302" Type="http://schemas.openxmlformats.org/officeDocument/2006/relationships/customXml" Target="../ink/ink867.xml"/><Relationship Id="rId20" Type="http://schemas.openxmlformats.org/officeDocument/2006/relationships/customXml" Target="../ink/ink726.xml"/><Relationship Id="rId41" Type="http://schemas.openxmlformats.org/officeDocument/2006/relationships/image" Target="../media/image733.png"/><Relationship Id="rId62" Type="http://schemas.openxmlformats.org/officeDocument/2006/relationships/customXml" Target="../ink/ink747.xml"/><Relationship Id="rId83" Type="http://schemas.openxmlformats.org/officeDocument/2006/relationships/image" Target="../media/image754.png"/><Relationship Id="rId179" Type="http://schemas.openxmlformats.org/officeDocument/2006/relationships/image" Target="../media/image802.png"/><Relationship Id="rId190" Type="http://schemas.openxmlformats.org/officeDocument/2006/relationships/customXml" Target="../ink/ink811.xml"/><Relationship Id="rId204" Type="http://schemas.openxmlformats.org/officeDocument/2006/relationships/customXml" Target="../ink/ink818.xml"/><Relationship Id="rId225" Type="http://schemas.openxmlformats.org/officeDocument/2006/relationships/image" Target="../media/image825.png"/><Relationship Id="rId246" Type="http://schemas.openxmlformats.org/officeDocument/2006/relationships/customXml" Target="../ink/ink839.xml"/><Relationship Id="rId267" Type="http://schemas.openxmlformats.org/officeDocument/2006/relationships/image" Target="../media/image846.png"/><Relationship Id="rId288" Type="http://schemas.openxmlformats.org/officeDocument/2006/relationships/customXml" Target="../ink/ink860.xml"/><Relationship Id="rId106" Type="http://schemas.openxmlformats.org/officeDocument/2006/relationships/customXml" Target="../ink/ink769.xml"/><Relationship Id="rId127" Type="http://schemas.openxmlformats.org/officeDocument/2006/relationships/image" Target="../media/image776.png"/><Relationship Id="rId10" Type="http://schemas.openxmlformats.org/officeDocument/2006/relationships/customXml" Target="../ink/ink721.xml"/><Relationship Id="rId31" Type="http://schemas.openxmlformats.org/officeDocument/2006/relationships/image" Target="../media/image728.png"/><Relationship Id="rId52" Type="http://schemas.openxmlformats.org/officeDocument/2006/relationships/customXml" Target="../ink/ink742.xml"/><Relationship Id="rId73" Type="http://schemas.openxmlformats.org/officeDocument/2006/relationships/image" Target="../media/image749.png"/><Relationship Id="rId94" Type="http://schemas.openxmlformats.org/officeDocument/2006/relationships/customXml" Target="../ink/ink763.xml"/><Relationship Id="rId148" Type="http://schemas.openxmlformats.org/officeDocument/2006/relationships/customXml" Target="../ink/ink790.xml"/><Relationship Id="rId169" Type="http://schemas.openxmlformats.org/officeDocument/2006/relationships/image" Target="../media/image797.png"/><Relationship Id="rId4" Type="http://schemas.openxmlformats.org/officeDocument/2006/relationships/customXml" Target="../ink/ink718.xml"/><Relationship Id="rId180" Type="http://schemas.openxmlformats.org/officeDocument/2006/relationships/customXml" Target="../ink/ink806.xml"/><Relationship Id="rId215" Type="http://schemas.openxmlformats.org/officeDocument/2006/relationships/image" Target="../media/image820.png"/><Relationship Id="rId236" Type="http://schemas.openxmlformats.org/officeDocument/2006/relationships/customXml" Target="../ink/ink834.xml"/><Relationship Id="rId257" Type="http://schemas.openxmlformats.org/officeDocument/2006/relationships/image" Target="../media/image841.png"/><Relationship Id="rId278" Type="http://schemas.openxmlformats.org/officeDocument/2006/relationships/customXml" Target="../ink/ink855.xml"/><Relationship Id="rId303" Type="http://schemas.openxmlformats.org/officeDocument/2006/relationships/image" Target="../media/image864.png"/><Relationship Id="rId42" Type="http://schemas.openxmlformats.org/officeDocument/2006/relationships/customXml" Target="../ink/ink737.xml"/><Relationship Id="rId84" Type="http://schemas.openxmlformats.org/officeDocument/2006/relationships/customXml" Target="../ink/ink758.xml"/><Relationship Id="rId138" Type="http://schemas.openxmlformats.org/officeDocument/2006/relationships/customXml" Target="../ink/ink785.xml"/><Relationship Id="rId191" Type="http://schemas.openxmlformats.org/officeDocument/2006/relationships/image" Target="../media/image808.png"/><Relationship Id="rId205" Type="http://schemas.openxmlformats.org/officeDocument/2006/relationships/image" Target="../media/image815.png"/><Relationship Id="rId247" Type="http://schemas.openxmlformats.org/officeDocument/2006/relationships/image" Target="../media/image836.png"/><Relationship Id="rId107" Type="http://schemas.openxmlformats.org/officeDocument/2006/relationships/image" Target="../media/image766.png"/><Relationship Id="rId289" Type="http://schemas.openxmlformats.org/officeDocument/2006/relationships/image" Target="../media/image857.png"/><Relationship Id="rId11" Type="http://schemas.openxmlformats.org/officeDocument/2006/relationships/image" Target="../media/image718.png"/><Relationship Id="rId53" Type="http://schemas.openxmlformats.org/officeDocument/2006/relationships/image" Target="../media/image739.png"/><Relationship Id="rId149" Type="http://schemas.openxmlformats.org/officeDocument/2006/relationships/image" Target="../media/image787.png"/><Relationship Id="rId95" Type="http://schemas.openxmlformats.org/officeDocument/2006/relationships/image" Target="../media/image760.png"/><Relationship Id="rId160" Type="http://schemas.openxmlformats.org/officeDocument/2006/relationships/customXml" Target="../ink/ink796.xml"/><Relationship Id="rId216" Type="http://schemas.openxmlformats.org/officeDocument/2006/relationships/customXml" Target="../ink/ink824.xml"/><Relationship Id="rId258" Type="http://schemas.openxmlformats.org/officeDocument/2006/relationships/customXml" Target="../ink/ink845.xml"/><Relationship Id="rId22" Type="http://schemas.openxmlformats.org/officeDocument/2006/relationships/customXml" Target="../ink/ink727.xml"/><Relationship Id="rId64" Type="http://schemas.openxmlformats.org/officeDocument/2006/relationships/customXml" Target="../ink/ink748.xml"/><Relationship Id="rId118" Type="http://schemas.openxmlformats.org/officeDocument/2006/relationships/customXml" Target="../ink/ink775.xml"/><Relationship Id="rId171" Type="http://schemas.openxmlformats.org/officeDocument/2006/relationships/image" Target="../media/image798.png"/><Relationship Id="rId227" Type="http://schemas.openxmlformats.org/officeDocument/2006/relationships/image" Target="../media/image826.png"/><Relationship Id="rId269" Type="http://schemas.openxmlformats.org/officeDocument/2006/relationships/image" Target="../media/image847.png"/><Relationship Id="rId33" Type="http://schemas.openxmlformats.org/officeDocument/2006/relationships/image" Target="../media/image729.png"/><Relationship Id="rId129" Type="http://schemas.openxmlformats.org/officeDocument/2006/relationships/image" Target="../media/image777.png"/><Relationship Id="rId280" Type="http://schemas.openxmlformats.org/officeDocument/2006/relationships/customXml" Target="../ink/ink856.xml"/><Relationship Id="rId75" Type="http://schemas.openxmlformats.org/officeDocument/2006/relationships/image" Target="../media/image750.png"/><Relationship Id="rId140" Type="http://schemas.openxmlformats.org/officeDocument/2006/relationships/customXml" Target="../ink/ink786.xml"/><Relationship Id="rId182" Type="http://schemas.openxmlformats.org/officeDocument/2006/relationships/customXml" Target="../ink/ink807.xml"/><Relationship Id="rId6" Type="http://schemas.openxmlformats.org/officeDocument/2006/relationships/customXml" Target="../ink/ink719.xml"/><Relationship Id="rId238" Type="http://schemas.openxmlformats.org/officeDocument/2006/relationships/customXml" Target="../ink/ink83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4.png"/><Relationship Id="rId21" Type="http://schemas.openxmlformats.org/officeDocument/2006/relationships/image" Target="../media/image876.png"/><Relationship Id="rId42" Type="http://schemas.openxmlformats.org/officeDocument/2006/relationships/customXml" Target="../ink/ink890.xml"/><Relationship Id="rId63" Type="http://schemas.openxmlformats.org/officeDocument/2006/relationships/image" Target="../media/image897.png"/><Relationship Id="rId84" Type="http://schemas.openxmlformats.org/officeDocument/2006/relationships/customXml" Target="../ink/ink911.xml"/><Relationship Id="rId138" Type="http://schemas.openxmlformats.org/officeDocument/2006/relationships/customXml" Target="../ink/ink938.xml"/><Relationship Id="rId159" Type="http://schemas.openxmlformats.org/officeDocument/2006/relationships/image" Target="../media/image945.png"/><Relationship Id="rId170" Type="http://schemas.openxmlformats.org/officeDocument/2006/relationships/customXml" Target="../ink/ink954.xml"/><Relationship Id="rId191" Type="http://schemas.openxmlformats.org/officeDocument/2006/relationships/image" Target="../media/image961.png"/><Relationship Id="rId205" Type="http://schemas.openxmlformats.org/officeDocument/2006/relationships/image" Target="../media/image968.png"/><Relationship Id="rId226" Type="http://schemas.openxmlformats.org/officeDocument/2006/relationships/customXml" Target="../ink/ink982.xml"/><Relationship Id="rId247" Type="http://schemas.openxmlformats.org/officeDocument/2006/relationships/image" Target="../media/image989.png"/><Relationship Id="rId107" Type="http://schemas.openxmlformats.org/officeDocument/2006/relationships/image" Target="../media/image919.png"/><Relationship Id="rId11" Type="http://schemas.openxmlformats.org/officeDocument/2006/relationships/image" Target="../media/image871.png"/><Relationship Id="rId32" Type="http://schemas.openxmlformats.org/officeDocument/2006/relationships/customXml" Target="../ink/ink885.xml"/><Relationship Id="rId53" Type="http://schemas.openxmlformats.org/officeDocument/2006/relationships/image" Target="../media/image892.png"/><Relationship Id="rId74" Type="http://schemas.openxmlformats.org/officeDocument/2006/relationships/customXml" Target="../ink/ink906.xml"/><Relationship Id="rId128" Type="http://schemas.openxmlformats.org/officeDocument/2006/relationships/customXml" Target="../ink/ink933.xml"/><Relationship Id="rId149" Type="http://schemas.openxmlformats.org/officeDocument/2006/relationships/image" Target="../media/image940.png"/><Relationship Id="rId5" Type="http://schemas.openxmlformats.org/officeDocument/2006/relationships/image" Target="../media/image868.png"/><Relationship Id="rId95" Type="http://schemas.openxmlformats.org/officeDocument/2006/relationships/image" Target="../media/image913.png"/><Relationship Id="rId160" Type="http://schemas.openxmlformats.org/officeDocument/2006/relationships/customXml" Target="../ink/ink949.xml"/><Relationship Id="rId181" Type="http://schemas.openxmlformats.org/officeDocument/2006/relationships/image" Target="../media/image956.png"/><Relationship Id="rId216" Type="http://schemas.openxmlformats.org/officeDocument/2006/relationships/customXml" Target="../ink/ink977.xml"/><Relationship Id="rId237" Type="http://schemas.openxmlformats.org/officeDocument/2006/relationships/image" Target="../media/image984.png"/><Relationship Id="rId22" Type="http://schemas.openxmlformats.org/officeDocument/2006/relationships/customXml" Target="../ink/ink880.xml"/><Relationship Id="rId43" Type="http://schemas.openxmlformats.org/officeDocument/2006/relationships/image" Target="../media/image887.png"/><Relationship Id="rId64" Type="http://schemas.openxmlformats.org/officeDocument/2006/relationships/customXml" Target="../ink/ink901.xml"/><Relationship Id="rId118" Type="http://schemas.openxmlformats.org/officeDocument/2006/relationships/customXml" Target="../ink/ink928.xml"/><Relationship Id="rId139" Type="http://schemas.openxmlformats.org/officeDocument/2006/relationships/image" Target="../media/image935.png"/><Relationship Id="rId85" Type="http://schemas.openxmlformats.org/officeDocument/2006/relationships/image" Target="../media/image908.png"/><Relationship Id="rId150" Type="http://schemas.openxmlformats.org/officeDocument/2006/relationships/customXml" Target="../ink/ink944.xml"/><Relationship Id="rId171" Type="http://schemas.openxmlformats.org/officeDocument/2006/relationships/image" Target="../media/image951.png"/><Relationship Id="rId192" Type="http://schemas.openxmlformats.org/officeDocument/2006/relationships/customXml" Target="../ink/ink965.xml"/><Relationship Id="rId206" Type="http://schemas.openxmlformats.org/officeDocument/2006/relationships/customXml" Target="../ink/ink972.xml"/><Relationship Id="rId227" Type="http://schemas.openxmlformats.org/officeDocument/2006/relationships/image" Target="../media/image979.png"/><Relationship Id="rId248" Type="http://schemas.openxmlformats.org/officeDocument/2006/relationships/customXml" Target="../ink/ink993.xml"/><Relationship Id="rId12" Type="http://schemas.openxmlformats.org/officeDocument/2006/relationships/customXml" Target="../ink/ink875.xml"/><Relationship Id="rId33" Type="http://schemas.openxmlformats.org/officeDocument/2006/relationships/image" Target="../media/image882.png"/><Relationship Id="rId108" Type="http://schemas.openxmlformats.org/officeDocument/2006/relationships/customXml" Target="../ink/ink923.xml"/><Relationship Id="rId129" Type="http://schemas.openxmlformats.org/officeDocument/2006/relationships/image" Target="../media/image930.png"/><Relationship Id="rId54" Type="http://schemas.openxmlformats.org/officeDocument/2006/relationships/customXml" Target="../ink/ink896.xml"/><Relationship Id="rId75" Type="http://schemas.openxmlformats.org/officeDocument/2006/relationships/image" Target="../media/image903.png"/><Relationship Id="rId96" Type="http://schemas.openxmlformats.org/officeDocument/2006/relationships/customXml" Target="../ink/ink917.xml"/><Relationship Id="rId140" Type="http://schemas.openxmlformats.org/officeDocument/2006/relationships/customXml" Target="../ink/ink939.xml"/><Relationship Id="rId161" Type="http://schemas.openxmlformats.org/officeDocument/2006/relationships/image" Target="../media/image946.png"/><Relationship Id="rId182" Type="http://schemas.openxmlformats.org/officeDocument/2006/relationships/customXml" Target="../ink/ink960.xml"/><Relationship Id="rId217" Type="http://schemas.openxmlformats.org/officeDocument/2006/relationships/image" Target="../media/image974.png"/><Relationship Id="rId6" Type="http://schemas.openxmlformats.org/officeDocument/2006/relationships/customXml" Target="../ink/ink872.xml"/><Relationship Id="rId238" Type="http://schemas.openxmlformats.org/officeDocument/2006/relationships/customXml" Target="../ink/ink988.xml"/><Relationship Id="rId23" Type="http://schemas.openxmlformats.org/officeDocument/2006/relationships/image" Target="../media/image877.png"/><Relationship Id="rId119" Type="http://schemas.openxmlformats.org/officeDocument/2006/relationships/image" Target="../media/image925.png"/><Relationship Id="rId44" Type="http://schemas.openxmlformats.org/officeDocument/2006/relationships/customXml" Target="../ink/ink891.xml"/><Relationship Id="rId65" Type="http://schemas.openxmlformats.org/officeDocument/2006/relationships/image" Target="../media/image898.png"/><Relationship Id="rId86" Type="http://schemas.openxmlformats.org/officeDocument/2006/relationships/customXml" Target="../ink/ink912.xml"/><Relationship Id="rId130" Type="http://schemas.openxmlformats.org/officeDocument/2006/relationships/customXml" Target="../ink/ink934.xml"/><Relationship Id="rId151" Type="http://schemas.openxmlformats.org/officeDocument/2006/relationships/image" Target="../media/image941.png"/><Relationship Id="rId172" Type="http://schemas.openxmlformats.org/officeDocument/2006/relationships/customXml" Target="../ink/ink955.xml"/><Relationship Id="rId193" Type="http://schemas.openxmlformats.org/officeDocument/2006/relationships/image" Target="../media/image962.png"/><Relationship Id="rId207" Type="http://schemas.openxmlformats.org/officeDocument/2006/relationships/image" Target="../media/image969.png"/><Relationship Id="rId228" Type="http://schemas.openxmlformats.org/officeDocument/2006/relationships/customXml" Target="../ink/ink983.xml"/><Relationship Id="rId249" Type="http://schemas.openxmlformats.org/officeDocument/2006/relationships/image" Target="../media/image990.png"/><Relationship Id="rId13" Type="http://schemas.openxmlformats.org/officeDocument/2006/relationships/image" Target="../media/image872.png"/><Relationship Id="rId109" Type="http://schemas.openxmlformats.org/officeDocument/2006/relationships/image" Target="../media/image920.png"/><Relationship Id="rId34" Type="http://schemas.openxmlformats.org/officeDocument/2006/relationships/customXml" Target="../ink/ink886.xml"/><Relationship Id="rId55" Type="http://schemas.openxmlformats.org/officeDocument/2006/relationships/image" Target="../media/image893.png"/><Relationship Id="rId76" Type="http://schemas.openxmlformats.org/officeDocument/2006/relationships/customXml" Target="../ink/ink907.xml"/><Relationship Id="rId97" Type="http://schemas.openxmlformats.org/officeDocument/2006/relationships/image" Target="../media/image914.png"/><Relationship Id="rId120" Type="http://schemas.openxmlformats.org/officeDocument/2006/relationships/customXml" Target="../ink/ink929.xml"/><Relationship Id="rId141" Type="http://schemas.openxmlformats.org/officeDocument/2006/relationships/image" Target="../media/image936.png"/><Relationship Id="rId7" Type="http://schemas.openxmlformats.org/officeDocument/2006/relationships/image" Target="../media/image869.png"/><Relationship Id="rId162" Type="http://schemas.openxmlformats.org/officeDocument/2006/relationships/customXml" Target="../ink/ink950.xml"/><Relationship Id="rId183" Type="http://schemas.openxmlformats.org/officeDocument/2006/relationships/image" Target="../media/image957.png"/><Relationship Id="rId218" Type="http://schemas.openxmlformats.org/officeDocument/2006/relationships/customXml" Target="../ink/ink978.xml"/><Relationship Id="rId239" Type="http://schemas.openxmlformats.org/officeDocument/2006/relationships/image" Target="../media/image985.png"/><Relationship Id="rId250" Type="http://schemas.openxmlformats.org/officeDocument/2006/relationships/customXml" Target="../ink/ink994.xml"/><Relationship Id="rId24" Type="http://schemas.openxmlformats.org/officeDocument/2006/relationships/customXml" Target="../ink/ink881.xml"/><Relationship Id="rId45" Type="http://schemas.openxmlformats.org/officeDocument/2006/relationships/image" Target="../media/image888.png"/><Relationship Id="rId66" Type="http://schemas.openxmlformats.org/officeDocument/2006/relationships/customXml" Target="../ink/ink902.xml"/><Relationship Id="rId87" Type="http://schemas.openxmlformats.org/officeDocument/2006/relationships/image" Target="../media/image909.png"/><Relationship Id="rId110" Type="http://schemas.openxmlformats.org/officeDocument/2006/relationships/customXml" Target="../ink/ink924.xml"/><Relationship Id="rId131" Type="http://schemas.openxmlformats.org/officeDocument/2006/relationships/image" Target="../media/image931.png"/><Relationship Id="rId152" Type="http://schemas.openxmlformats.org/officeDocument/2006/relationships/customXml" Target="../ink/ink945.xml"/><Relationship Id="rId173" Type="http://schemas.openxmlformats.org/officeDocument/2006/relationships/image" Target="../media/image952.png"/><Relationship Id="rId194" Type="http://schemas.openxmlformats.org/officeDocument/2006/relationships/customXml" Target="../ink/ink966.xml"/><Relationship Id="rId208" Type="http://schemas.openxmlformats.org/officeDocument/2006/relationships/customXml" Target="../ink/ink973.xml"/><Relationship Id="rId229" Type="http://schemas.openxmlformats.org/officeDocument/2006/relationships/image" Target="../media/image980.png"/><Relationship Id="rId240" Type="http://schemas.openxmlformats.org/officeDocument/2006/relationships/customXml" Target="../ink/ink989.xml"/><Relationship Id="rId14" Type="http://schemas.openxmlformats.org/officeDocument/2006/relationships/customXml" Target="../ink/ink876.xml"/><Relationship Id="rId35" Type="http://schemas.openxmlformats.org/officeDocument/2006/relationships/image" Target="../media/image883.png"/><Relationship Id="rId56" Type="http://schemas.openxmlformats.org/officeDocument/2006/relationships/customXml" Target="../ink/ink897.xml"/><Relationship Id="rId77" Type="http://schemas.openxmlformats.org/officeDocument/2006/relationships/image" Target="../media/image904.png"/><Relationship Id="rId100" Type="http://schemas.openxmlformats.org/officeDocument/2006/relationships/customXml" Target="../ink/ink919.xml"/><Relationship Id="rId8" Type="http://schemas.openxmlformats.org/officeDocument/2006/relationships/customXml" Target="../ink/ink873.xml"/><Relationship Id="rId98" Type="http://schemas.openxmlformats.org/officeDocument/2006/relationships/customXml" Target="../ink/ink918.xml"/><Relationship Id="rId121" Type="http://schemas.openxmlformats.org/officeDocument/2006/relationships/image" Target="../media/image926.png"/><Relationship Id="rId142" Type="http://schemas.openxmlformats.org/officeDocument/2006/relationships/customXml" Target="../ink/ink940.xml"/><Relationship Id="rId163" Type="http://schemas.openxmlformats.org/officeDocument/2006/relationships/image" Target="../media/image947.png"/><Relationship Id="rId184" Type="http://schemas.openxmlformats.org/officeDocument/2006/relationships/customXml" Target="../ink/ink961.xml"/><Relationship Id="rId219" Type="http://schemas.openxmlformats.org/officeDocument/2006/relationships/image" Target="../media/image975.png"/><Relationship Id="rId230" Type="http://schemas.openxmlformats.org/officeDocument/2006/relationships/customXml" Target="../ink/ink984.xml"/><Relationship Id="rId251" Type="http://schemas.openxmlformats.org/officeDocument/2006/relationships/image" Target="../media/image991.png"/><Relationship Id="rId25" Type="http://schemas.openxmlformats.org/officeDocument/2006/relationships/image" Target="../media/image878.png"/><Relationship Id="rId46" Type="http://schemas.openxmlformats.org/officeDocument/2006/relationships/customXml" Target="../ink/ink892.xml"/><Relationship Id="rId67" Type="http://schemas.openxmlformats.org/officeDocument/2006/relationships/image" Target="../media/image899.png"/><Relationship Id="rId88" Type="http://schemas.openxmlformats.org/officeDocument/2006/relationships/customXml" Target="../ink/ink913.xml"/><Relationship Id="rId111" Type="http://schemas.openxmlformats.org/officeDocument/2006/relationships/image" Target="../media/image921.png"/><Relationship Id="rId132" Type="http://schemas.openxmlformats.org/officeDocument/2006/relationships/customXml" Target="../ink/ink935.xml"/><Relationship Id="rId153" Type="http://schemas.openxmlformats.org/officeDocument/2006/relationships/image" Target="../media/image942.png"/><Relationship Id="rId174" Type="http://schemas.openxmlformats.org/officeDocument/2006/relationships/customXml" Target="../ink/ink956.xml"/><Relationship Id="rId195" Type="http://schemas.openxmlformats.org/officeDocument/2006/relationships/image" Target="../media/image963.png"/><Relationship Id="rId209" Type="http://schemas.openxmlformats.org/officeDocument/2006/relationships/image" Target="../media/image970.png"/><Relationship Id="rId220" Type="http://schemas.openxmlformats.org/officeDocument/2006/relationships/customXml" Target="../ink/ink979.xml"/><Relationship Id="rId241" Type="http://schemas.openxmlformats.org/officeDocument/2006/relationships/image" Target="../media/image986.png"/><Relationship Id="rId15" Type="http://schemas.openxmlformats.org/officeDocument/2006/relationships/image" Target="../media/image873.png"/><Relationship Id="rId36" Type="http://schemas.openxmlformats.org/officeDocument/2006/relationships/customXml" Target="../ink/ink887.xml"/><Relationship Id="rId57" Type="http://schemas.openxmlformats.org/officeDocument/2006/relationships/image" Target="../media/image894.png"/><Relationship Id="rId78" Type="http://schemas.openxmlformats.org/officeDocument/2006/relationships/customXml" Target="../ink/ink908.xml"/><Relationship Id="rId99" Type="http://schemas.openxmlformats.org/officeDocument/2006/relationships/image" Target="../media/image915.png"/><Relationship Id="rId101" Type="http://schemas.openxmlformats.org/officeDocument/2006/relationships/image" Target="../media/image916.png"/><Relationship Id="rId122" Type="http://schemas.openxmlformats.org/officeDocument/2006/relationships/customXml" Target="../ink/ink930.xml"/><Relationship Id="rId143" Type="http://schemas.openxmlformats.org/officeDocument/2006/relationships/image" Target="../media/image937.png"/><Relationship Id="rId164" Type="http://schemas.openxmlformats.org/officeDocument/2006/relationships/customXml" Target="../ink/ink951.xml"/><Relationship Id="rId185" Type="http://schemas.openxmlformats.org/officeDocument/2006/relationships/image" Target="../media/image958.png"/><Relationship Id="rId4" Type="http://schemas.openxmlformats.org/officeDocument/2006/relationships/customXml" Target="../ink/ink871.xml"/><Relationship Id="rId9" Type="http://schemas.openxmlformats.org/officeDocument/2006/relationships/image" Target="../media/image870.png"/><Relationship Id="rId180" Type="http://schemas.openxmlformats.org/officeDocument/2006/relationships/customXml" Target="../ink/ink959.xml"/><Relationship Id="rId210" Type="http://schemas.openxmlformats.org/officeDocument/2006/relationships/customXml" Target="../ink/ink974.xml"/><Relationship Id="rId215" Type="http://schemas.openxmlformats.org/officeDocument/2006/relationships/image" Target="../media/image973.png"/><Relationship Id="rId236" Type="http://schemas.openxmlformats.org/officeDocument/2006/relationships/customXml" Target="../ink/ink987.xml"/><Relationship Id="rId26" Type="http://schemas.openxmlformats.org/officeDocument/2006/relationships/customXml" Target="../ink/ink882.xml"/><Relationship Id="rId231" Type="http://schemas.openxmlformats.org/officeDocument/2006/relationships/image" Target="../media/image981.png"/><Relationship Id="rId47" Type="http://schemas.openxmlformats.org/officeDocument/2006/relationships/image" Target="../media/image889.png"/><Relationship Id="rId68" Type="http://schemas.openxmlformats.org/officeDocument/2006/relationships/customXml" Target="../ink/ink903.xml"/><Relationship Id="rId89" Type="http://schemas.openxmlformats.org/officeDocument/2006/relationships/image" Target="../media/image910.png"/><Relationship Id="rId112" Type="http://schemas.openxmlformats.org/officeDocument/2006/relationships/customXml" Target="../ink/ink925.xml"/><Relationship Id="rId133" Type="http://schemas.openxmlformats.org/officeDocument/2006/relationships/image" Target="../media/image932.png"/><Relationship Id="rId154" Type="http://schemas.openxmlformats.org/officeDocument/2006/relationships/customXml" Target="../ink/ink946.xml"/><Relationship Id="rId175" Type="http://schemas.openxmlformats.org/officeDocument/2006/relationships/image" Target="../media/image953.png"/><Relationship Id="rId196" Type="http://schemas.openxmlformats.org/officeDocument/2006/relationships/customXml" Target="../ink/ink967.xml"/><Relationship Id="rId200" Type="http://schemas.openxmlformats.org/officeDocument/2006/relationships/customXml" Target="../ink/ink969.xml"/><Relationship Id="rId16" Type="http://schemas.openxmlformats.org/officeDocument/2006/relationships/customXml" Target="../ink/ink877.xml"/><Relationship Id="rId221" Type="http://schemas.openxmlformats.org/officeDocument/2006/relationships/image" Target="../media/image976.png"/><Relationship Id="rId242" Type="http://schemas.openxmlformats.org/officeDocument/2006/relationships/customXml" Target="../ink/ink990.xml"/><Relationship Id="rId37" Type="http://schemas.openxmlformats.org/officeDocument/2006/relationships/image" Target="../media/image884.png"/><Relationship Id="rId58" Type="http://schemas.openxmlformats.org/officeDocument/2006/relationships/customXml" Target="../ink/ink898.xml"/><Relationship Id="rId79" Type="http://schemas.openxmlformats.org/officeDocument/2006/relationships/image" Target="../media/image905.png"/><Relationship Id="rId102" Type="http://schemas.openxmlformats.org/officeDocument/2006/relationships/customXml" Target="../ink/ink920.xml"/><Relationship Id="rId123" Type="http://schemas.openxmlformats.org/officeDocument/2006/relationships/image" Target="../media/image927.png"/><Relationship Id="rId144" Type="http://schemas.openxmlformats.org/officeDocument/2006/relationships/customXml" Target="../ink/ink941.xml"/><Relationship Id="rId90" Type="http://schemas.openxmlformats.org/officeDocument/2006/relationships/customXml" Target="../ink/ink914.xml"/><Relationship Id="rId165" Type="http://schemas.openxmlformats.org/officeDocument/2006/relationships/image" Target="../media/image948.png"/><Relationship Id="rId186" Type="http://schemas.openxmlformats.org/officeDocument/2006/relationships/customXml" Target="../ink/ink962.xml"/><Relationship Id="rId211" Type="http://schemas.openxmlformats.org/officeDocument/2006/relationships/image" Target="../media/image971.png"/><Relationship Id="rId232" Type="http://schemas.openxmlformats.org/officeDocument/2006/relationships/customXml" Target="../ink/ink985.xml"/><Relationship Id="rId27" Type="http://schemas.openxmlformats.org/officeDocument/2006/relationships/image" Target="../media/image879.png"/><Relationship Id="rId48" Type="http://schemas.openxmlformats.org/officeDocument/2006/relationships/customXml" Target="../ink/ink893.xml"/><Relationship Id="rId69" Type="http://schemas.openxmlformats.org/officeDocument/2006/relationships/image" Target="../media/image900.png"/><Relationship Id="rId113" Type="http://schemas.openxmlformats.org/officeDocument/2006/relationships/image" Target="../media/image922.png"/><Relationship Id="rId134" Type="http://schemas.openxmlformats.org/officeDocument/2006/relationships/customXml" Target="../ink/ink936.xml"/><Relationship Id="rId80" Type="http://schemas.openxmlformats.org/officeDocument/2006/relationships/customXml" Target="../ink/ink909.xml"/><Relationship Id="rId155" Type="http://schemas.openxmlformats.org/officeDocument/2006/relationships/image" Target="../media/image943.png"/><Relationship Id="rId176" Type="http://schemas.openxmlformats.org/officeDocument/2006/relationships/customXml" Target="../ink/ink957.xml"/><Relationship Id="rId197" Type="http://schemas.openxmlformats.org/officeDocument/2006/relationships/image" Target="../media/image964.png"/><Relationship Id="rId201" Type="http://schemas.openxmlformats.org/officeDocument/2006/relationships/image" Target="../media/image966.png"/><Relationship Id="rId222" Type="http://schemas.openxmlformats.org/officeDocument/2006/relationships/customXml" Target="../ink/ink980.xml"/><Relationship Id="rId243" Type="http://schemas.openxmlformats.org/officeDocument/2006/relationships/image" Target="../media/image987.png"/><Relationship Id="rId17" Type="http://schemas.openxmlformats.org/officeDocument/2006/relationships/image" Target="../media/image874.png"/><Relationship Id="rId38" Type="http://schemas.openxmlformats.org/officeDocument/2006/relationships/customXml" Target="../ink/ink888.xml"/><Relationship Id="rId59" Type="http://schemas.openxmlformats.org/officeDocument/2006/relationships/image" Target="../media/image895.png"/><Relationship Id="rId103" Type="http://schemas.openxmlformats.org/officeDocument/2006/relationships/image" Target="../media/image917.png"/><Relationship Id="rId124" Type="http://schemas.openxmlformats.org/officeDocument/2006/relationships/customXml" Target="../ink/ink931.xml"/><Relationship Id="rId70" Type="http://schemas.openxmlformats.org/officeDocument/2006/relationships/customXml" Target="../ink/ink904.xml"/><Relationship Id="rId91" Type="http://schemas.openxmlformats.org/officeDocument/2006/relationships/image" Target="../media/image911.png"/><Relationship Id="rId145" Type="http://schemas.openxmlformats.org/officeDocument/2006/relationships/image" Target="../media/image938.png"/><Relationship Id="rId166" Type="http://schemas.openxmlformats.org/officeDocument/2006/relationships/customXml" Target="../ink/ink952.xml"/><Relationship Id="rId187" Type="http://schemas.openxmlformats.org/officeDocument/2006/relationships/image" Target="../media/image95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75.xml"/><Relationship Id="rId233" Type="http://schemas.openxmlformats.org/officeDocument/2006/relationships/image" Target="../media/image982.png"/><Relationship Id="rId28" Type="http://schemas.openxmlformats.org/officeDocument/2006/relationships/customXml" Target="../ink/ink883.xml"/><Relationship Id="rId49" Type="http://schemas.openxmlformats.org/officeDocument/2006/relationships/image" Target="../media/image890.png"/><Relationship Id="rId114" Type="http://schemas.openxmlformats.org/officeDocument/2006/relationships/customXml" Target="../ink/ink926.xml"/><Relationship Id="rId60" Type="http://schemas.openxmlformats.org/officeDocument/2006/relationships/customXml" Target="../ink/ink899.xml"/><Relationship Id="rId81" Type="http://schemas.openxmlformats.org/officeDocument/2006/relationships/image" Target="../media/image906.png"/><Relationship Id="rId135" Type="http://schemas.openxmlformats.org/officeDocument/2006/relationships/image" Target="../media/image933.png"/><Relationship Id="rId156" Type="http://schemas.openxmlformats.org/officeDocument/2006/relationships/customXml" Target="../ink/ink947.xml"/><Relationship Id="rId177" Type="http://schemas.openxmlformats.org/officeDocument/2006/relationships/image" Target="../media/image954.png"/><Relationship Id="rId198" Type="http://schemas.openxmlformats.org/officeDocument/2006/relationships/customXml" Target="../ink/ink968.xml"/><Relationship Id="rId202" Type="http://schemas.openxmlformats.org/officeDocument/2006/relationships/customXml" Target="../ink/ink970.xml"/><Relationship Id="rId223" Type="http://schemas.openxmlformats.org/officeDocument/2006/relationships/image" Target="../media/image977.png"/><Relationship Id="rId244" Type="http://schemas.openxmlformats.org/officeDocument/2006/relationships/customXml" Target="../ink/ink991.xml"/><Relationship Id="rId18" Type="http://schemas.openxmlformats.org/officeDocument/2006/relationships/customXml" Target="../ink/ink878.xml"/><Relationship Id="rId39" Type="http://schemas.openxmlformats.org/officeDocument/2006/relationships/image" Target="../media/image885.png"/><Relationship Id="rId50" Type="http://schemas.openxmlformats.org/officeDocument/2006/relationships/customXml" Target="../ink/ink894.xml"/><Relationship Id="rId104" Type="http://schemas.openxmlformats.org/officeDocument/2006/relationships/customXml" Target="../ink/ink921.xml"/><Relationship Id="rId125" Type="http://schemas.openxmlformats.org/officeDocument/2006/relationships/image" Target="../media/image928.png"/><Relationship Id="rId146" Type="http://schemas.openxmlformats.org/officeDocument/2006/relationships/customXml" Target="../ink/ink942.xml"/><Relationship Id="rId167" Type="http://schemas.openxmlformats.org/officeDocument/2006/relationships/image" Target="../media/image949.png"/><Relationship Id="rId188" Type="http://schemas.openxmlformats.org/officeDocument/2006/relationships/customXml" Target="../ink/ink963.xml"/><Relationship Id="rId71" Type="http://schemas.openxmlformats.org/officeDocument/2006/relationships/image" Target="../media/image901.png"/><Relationship Id="rId92" Type="http://schemas.openxmlformats.org/officeDocument/2006/relationships/customXml" Target="../ink/ink915.xml"/><Relationship Id="rId213" Type="http://schemas.openxmlformats.org/officeDocument/2006/relationships/image" Target="../media/image972.png"/><Relationship Id="rId234" Type="http://schemas.openxmlformats.org/officeDocument/2006/relationships/customXml" Target="../ink/ink986.xml"/><Relationship Id="rId2" Type="http://schemas.openxmlformats.org/officeDocument/2006/relationships/customXml" Target="../ink/ink870.xml"/><Relationship Id="rId29" Type="http://schemas.openxmlformats.org/officeDocument/2006/relationships/image" Target="../media/image880.png"/><Relationship Id="rId40" Type="http://schemas.openxmlformats.org/officeDocument/2006/relationships/customXml" Target="../ink/ink889.xml"/><Relationship Id="rId115" Type="http://schemas.openxmlformats.org/officeDocument/2006/relationships/image" Target="../media/image923.png"/><Relationship Id="rId136" Type="http://schemas.openxmlformats.org/officeDocument/2006/relationships/customXml" Target="../ink/ink937.xml"/><Relationship Id="rId157" Type="http://schemas.openxmlformats.org/officeDocument/2006/relationships/image" Target="../media/image944.png"/><Relationship Id="rId178" Type="http://schemas.openxmlformats.org/officeDocument/2006/relationships/customXml" Target="../ink/ink958.xml"/><Relationship Id="rId61" Type="http://schemas.openxmlformats.org/officeDocument/2006/relationships/image" Target="../media/image896.png"/><Relationship Id="rId82" Type="http://schemas.openxmlformats.org/officeDocument/2006/relationships/customXml" Target="../ink/ink910.xml"/><Relationship Id="rId199" Type="http://schemas.openxmlformats.org/officeDocument/2006/relationships/image" Target="../media/image965.png"/><Relationship Id="rId203" Type="http://schemas.openxmlformats.org/officeDocument/2006/relationships/image" Target="../media/image967.png"/><Relationship Id="rId19" Type="http://schemas.openxmlformats.org/officeDocument/2006/relationships/image" Target="../media/image875.png"/><Relationship Id="rId224" Type="http://schemas.openxmlformats.org/officeDocument/2006/relationships/customXml" Target="../ink/ink981.xml"/><Relationship Id="rId245" Type="http://schemas.openxmlformats.org/officeDocument/2006/relationships/image" Target="../media/image988.png"/><Relationship Id="rId30" Type="http://schemas.openxmlformats.org/officeDocument/2006/relationships/customXml" Target="../ink/ink884.xml"/><Relationship Id="rId105" Type="http://schemas.openxmlformats.org/officeDocument/2006/relationships/image" Target="../media/image918.png"/><Relationship Id="rId126" Type="http://schemas.openxmlformats.org/officeDocument/2006/relationships/customXml" Target="../ink/ink932.xml"/><Relationship Id="rId147" Type="http://schemas.openxmlformats.org/officeDocument/2006/relationships/image" Target="../media/image939.png"/><Relationship Id="rId168" Type="http://schemas.openxmlformats.org/officeDocument/2006/relationships/customXml" Target="../ink/ink953.xml"/><Relationship Id="rId51" Type="http://schemas.openxmlformats.org/officeDocument/2006/relationships/image" Target="../media/image891.png"/><Relationship Id="rId72" Type="http://schemas.openxmlformats.org/officeDocument/2006/relationships/customXml" Target="../ink/ink905.xml"/><Relationship Id="rId93" Type="http://schemas.openxmlformats.org/officeDocument/2006/relationships/image" Target="../media/image912.png"/><Relationship Id="rId189" Type="http://schemas.openxmlformats.org/officeDocument/2006/relationships/image" Target="../media/image960.png"/><Relationship Id="rId3" Type="http://schemas.openxmlformats.org/officeDocument/2006/relationships/image" Target="../media/image867.png"/><Relationship Id="rId214" Type="http://schemas.openxmlformats.org/officeDocument/2006/relationships/customXml" Target="../ink/ink976.xml"/><Relationship Id="rId235" Type="http://schemas.openxmlformats.org/officeDocument/2006/relationships/image" Target="../media/image983.png"/><Relationship Id="rId116" Type="http://schemas.openxmlformats.org/officeDocument/2006/relationships/customXml" Target="../ink/ink927.xml"/><Relationship Id="rId137" Type="http://schemas.openxmlformats.org/officeDocument/2006/relationships/image" Target="../media/image934.png"/><Relationship Id="rId158" Type="http://schemas.openxmlformats.org/officeDocument/2006/relationships/customXml" Target="../ink/ink948.xml"/><Relationship Id="rId20" Type="http://schemas.openxmlformats.org/officeDocument/2006/relationships/customXml" Target="../ink/ink879.xml"/><Relationship Id="rId41" Type="http://schemas.openxmlformats.org/officeDocument/2006/relationships/image" Target="../media/image886.png"/><Relationship Id="rId62" Type="http://schemas.openxmlformats.org/officeDocument/2006/relationships/customXml" Target="../ink/ink900.xml"/><Relationship Id="rId83" Type="http://schemas.openxmlformats.org/officeDocument/2006/relationships/image" Target="../media/image907.png"/><Relationship Id="rId179" Type="http://schemas.openxmlformats.org/officeDocument/2006/relationships/image" Target="../media/image955.png"/><Relationship Id="rId190" Type="http://schemas.openxmlformats.org/officeDocument/2006/relationships/customXml" Target="../ink/ink964.xml"/><Relationship Id="rId204" Type="http://schemas.openxmlformats.org/officeDocument/2006/relationships/customXml" Target="../ink/ink971.xml"/><Relationship Id="rId225" Type="http://schemas.openxmlformats.org/officeDocument/2006/relationships/image" Target="../media/image978.png"/><Relationship Id="rId246" Type="http://schemas.openxmlformats.org/officeDocument/2006/relationships/customXml" Target="../ink/ink992.xml"/><Relationship Id="rId106" Type="http://schemas.openxmlformats.org/officeDocument/2006/relationships/customXml" Target="../ink/ink922.xml"/><Relationship Id="rId127" Type="http://schemas.openxmlformats.org/officeDocument/2006/relationships/image" Target="../media/image929.png"/><Relationship Id="rId10" Type="http://schemas.openxmlformats.org/officeDocument/2006/relationships/customXml" Target="../ink/ink874.xml"/><Relationship Id="rId31" Type="http://schemas.openxmlformats.org/officeDocument/2006/relationships/image" Target="../media/image881.png"/><Relationship Id="rId52" Type="http://schemas.openxmlformats.org/officeDocument/2006/relationships/customXml" Target="../ink/ink895.xml"/><Relationship Id="rId73" Type="http://schemas.openxmlformats.org/officeDocument/2006/relationships/image" Target="../media/image902.png"/><Relationship Id="rId94" Type="http://schemas.openxmlformats.org/officeDocument/2006/relationships/customXml" Target="../ink/ink916.xml"/><Relationship Id="rId148" Type="http://schemas.openxmlformats.org/officeDocument/2006/relationships/customXml" Target="../ink/ink943.xml"/><Relationship Id="rId169" Type="http://schemas.openxmlformats.org/officeDocument/2006/relationships/image" Target="../media/image95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9.png"/><Relationship Id="rId299" Type="http://schemas.openxmlformats.org/officeDocument/2006/relationships/customXml" Target="../ink/ink1144.xml"/><Relationship Id="rId21" Type="http://schemas.openxmlformats.org/officeDocument/2006/relationships/image" Target="../media/image1001.png"/><Relationship Id="rId63" Type="http://schemas.openxmlformats.org/officeDocument/2006/relationships/image" Target="../media/image1022.png"/><Relationship Id="rId159" Type="http://schemas.openxmlformats.org/officeDocument/2006/relationships/image" Target="../media/image1070.png"/><Relationship Id="rId324" Type="http://schemas.openxmlformats.org/officeDocument/2006/relationships/image" Target="../media/image1152.png"/><Relationship Id="rId170" Type="http://schemas.openxmlformats.org/officeDocument/2006/relationships/customXml" Target="../ink/ink1079.xml"/><Relationship Id="rId226" Type="http://schemas.openxmlformats.org/officeDocument/2006/relationships/customXml" Target="../ink/ink1107.xml"/><Relationship Id="rId268" Type="http://schemas.openxmlformats.org/officeDocument/2006/relationships/customXml" Target="../ink/ink1128.xml"/><Relationship Id="rId32" Type="http://schemas.openxmlformats.org/officeDocument/2006/relationships/customXml" Target="../ink/ink1010.xml"/><Relationship Id="rId74" Type="http://schemas.openxmlformats.org/officeDocument/2006/relationships/customXml" Target="../ink/ink1031.xml"/><Relationship Id="rId128" Type="http://schemas.openxmlformats.org/officeDocument/2006/relationships/customXml" Target="../ink/ink1058.xml"/><Relationship Id="rId335" Type="http://schemas.openxmlformats.org/officeDocument/2006/relationships/customXml" Target="../ink/ink1162.xml"/><Relationship Id="rId5" Type="http://schemas.openxmlformats.org/officeDocument/2006/relationships/image" Target="../media/image993.png"/><Relationship Id="rId181" Type="http://schemas.openxmlformats.org/officeDocument/2006/relationships/image" Target="../media/image1081.png"/><Relationship Id="rId237" Type="http://schemas.openxmlformats.org/officeDocument/2006/relationships/image" Target="../media/image1109.png"/><Relationship Id="rId279" Type="http://schemas.openxmlformats.org/officeDocument/2006/relationships/customXml" Target="../ink/ink1134.xml"/><Relationship Id="rId43" Type="http://schemas.openxmlformats.org/officeDocument/2006/relationships/image" Target="../media/image1012.png"/><Relationship Id="rId139" Type="http://schemas.openxmlformats.org/officeDocument/2006/relationships/image" Target="../media/image1060.png"/><Relationship Id="rId290" Type="http://schemas.openxmlformats.org/officeDocument/2006/relationships/image" Target="../media/image1135.png"/><Relationship Id="rId304" Type="http://schemas.openxmlformats.org/officeDocument/2006/relationships/image" Target="../media/image1142.png"/><Relationship Id="rId85" Type="http://schemas.openxmlformats.org/officeDocument/2006/relationships/image" Target="../media/image1033.png"/><Relationship Id="rId150" Type="http://schemas.openxmlformats.org/officeDocument/2006/relationships/customXml" Target="../ink/ink1069.xml"/><Relationship Id="rId192" Type="http://schemas.openxmlformats.org/officeDocument/2006/relationships/customXml" Target="../ink/ink1090.xml"/><Relationship Id="rId206" Type="http://schemas.openxmlformats.org/officeDocument/2006/relationships/customXml" Target="../ink/ink1097.xml"/><Relationship Id="rId248" Type="http://schemas.openxmlformats.org/officeDocument/2006/relationships/customXml" Target="../ink/ink1118.xml"/><Relationship Id="rId12" Type="http://schemas.openxmlformats.org/officeDocument/2006/relationships/customXml" Target="../ink/ink1000.xml"/><Relationship Id="rId108" Type="http://schemas.openxmlformats.org/officeDocument/2006/relationships/customXml" Target="../ink/ink1048.xml"/><Relationship Id="rId315" Type="http://schemas.openxmlformats.org/officeDocument/2006/relationships/customXml" Target="../ink/ink1152.xml"/><Relationship Id="rId54" Type="http://schemas.openxmlformats.org/officeDocument/2006/relationships/customXml" Target="../ink/ink1021.xml"/><Relationship Id="rId96" Type="http://schemas.openxmlformats.org/officeDocument/2006/relationships/customXml" Target="../ink/ink1042.xml"/><Relationship Id="rId161" Type="http://schemas.openxmlformats.org/officeDocument/2006/relationships/image" Target="../media/image1071.png"/><Relationship Id="rId217" Type="http://schemas.openxmlformats.org/officeDocument/2006/relationships/image" Target="../media/image1099.png"/><Relationship Id="rId259" Type="http://schemas.openxmlformats.org/officeDocument/2006/relationships/image" Target="../media/image1120.png"/><Relationship Id="rId23" Type="http://schemas.openxmlformats.org/officeDocument/2006/relationships/image" Target="../media/image1002.png"/><Relationship Id="rId119" Type="http://schemas.openxmlformats.org/officeDocument/2006/relationships/image" Target="../media/image1050.png"/><Relationship Id="rId270" Type="http://schemas.openxmlformats.org/officeDocument/2006/relationships/customXml" Target="../ink/ink1129.xml"/><Relationship Id="rId326" Type="http://schemas.openxmlformats.org/officeDocument/2006/relationships/image" Target="../media/image1153.png"/><Relationship Id="rId65" Type="http://schemas.openxmlformats.org/officeDocument/2006/relationships/image" Target="../media/image1023.png"/><Relationship Id="rId130" Type="http://schemas.openxmlformats.org/officeDocument/2006/relationships/customXml" Target="../ink/ink1059.xml"/><Relationship Id="rId172" Type="http://schemas.openxmlformats.org/officeDocument/2006/relationships/customXml" Target="../ink/ink1080.xml"/><Relationship Id="rId228" Type="http://schemas.openxmlformats.org/officeDocument/2006/relationships/customXml" Target="../ink/ink1108.xml"/><Relationship Id="rId281" Type="http://schemas.openxmlformats.org/officeDocument/2006/relationships/customXml" Target="../ink/ink1135.xml"/><Relationship Id="rId337" Type="http://schemas.openxmlformats.org/officeDocument/2006/relationships/customXml" Target="../ink/ink1163.xml"/><Relationship Id="rId34" Type="http://schemas.openxmlformats.org/officeDocument/2006/relationships/customXml" Target="../ink/ink1011.xml"/><Relationship Id="rId76" Type="http://schemas.openxmlformats.org/officeDocument/2006/relationships/customXml" Target="../ink/ink1032.xml"/><Relationship Id="rId141" Type="http://schemas.openxmlformats.org/officeDocument/2006/relationships/image" Target="../media/image1061.png"/><Relationship Id="rId7" Type="http://schemas.openxmlformats.org/officeDocument/2006/relationships/image" Target="../media/image994.png"/><Relationship Id="rId183" Type="http://schemas.openxmlformats.org/officeDocument/2006/relationships/image" Target="../media/image1082.png"/><Relationship Id="rId239" Type="http://schemas.openxmlformats.org/officeDocument/2006/relationships/image" Target="../media/image1110.png"/><Relationship Id="rId250" Type="http://schemas.openxmlformats.org/officeDocument/2006/relationships/customXml" Target="../ink/ink1119.xml"/><Relationship Id="rId292" Type="http://schemas.openxmlformats.org/officeDocument/2006/relationships/image" Target="../media/image1136.png"/><Relationship Id="rId306" Type="http://schemas.openxmlformats.org/officeDocument/2006/relationships/image" Target="../media/image1143.png"/><Relationship Id="rId45" Type="http://schemas.openxmlformats.org/officeDocument/2006/relationships/image" Target="../media/image1013.png"/><Relationship Id="rId87" Type="http://schemas.openxmlformats.org/officeDocument/2006/relationships/image" Target="../media/image1034.png"/><Relationship Id="rId110" Type="http://schemas.openxmlformats.org/officeDocument/2006/relationships/customXml" Target="../ink/ink1049.xml"/><Relationship Id="rId152" Type="http://schemas.openxmlformats.org/officeDocument/2006/relationships/customXml" Target="../ink/ink1070.xml"/><Relationship Id="rId173" Type="http://schemas.openxmlformats.org/officeDocument/2006/relationships/image" Target="../media/image1077.png"/><Relationship Id="rId194" Type="http://schemas.openxmlformats.org/officeDocument/2006/relationships/customXml" Target="../ink/ink1091.xml"/><Relationship Id="rId208" Type="http://schemas.openxmlformats.org/officeDocument/2006/relationships/customXml" Target="../ink/ink1098.xml"/><Relationship Id="rId229" Type="http://schemas.openxmlformats.org/officeDocument/2006/relationships/image" Target="../media/image1105.png"/><Relationship Id="rId240" Type="http://schemas.openxmlformats.org/officeDocument/2006/relationships/customXml" Target="../ink/ink1114.xml"/><Relationship Id="rId261" Type="http://schemas.openxmlformats.org/officeDocument/2006/relationships/image" Target="../media/image1121.png"/><Relationship Id="rId14" Type="http://schemas.openxmlformats.org/officeDocument/2006/relationships/customXml" Target="../ink/ink1001.xml"/><Relationship Id="rId35" Type="http://schemas.openxmlformats.org/officeDocument/2006/relationships/image" Target="../media/image1008.png"/><Relationship Id="rId56" Type="http://schemas.openxmlformats.org/officeDocument/2006/relationships/customXml" Target="../ink/ink1022.xml"/><Relationship Id="rId77" Type="http://schemas.openxmlformats.org/officeDocument/2006/relationships/image" Target="../media/image1029.png"/><Relationship Id="rId100" Type="http://schemas.openxmlformats.org/officeDocument/2006/relationships/customXml" Target="../ink/ink1044.xml"/><Relationship Id="rId282" Type="http://schemas.openxmlformats.org/officeDocument/2006/relationships/image" Target="../media/image1131.png"/><Relationship Id="rId317" Type="http://schemas.openxmlformats.org/officeDocument/2006/relationships/customXml" Target="../ink/ink1153.xml"/><Relationship Id="rId338" Type="http://schemas.openxmlformats.org/officeDocument/2006/relationships/image" Target="../media/image1159.png"/><Relationship Id="rId8" Type="http://schemas.openxmlformats.org/officeDocument/2006/relationships/customXml" Target="../ink/ink998.xml"/><Relationship Id="rId98" Type="http://schemas.openxmlformats.org/officeDocument/2006/relationships/customXml" Target="../ink/ink1043.xml"/><Relationship Id="rId121" Type="http://schemas.openxmlformats.org/officeDocument/2006/relationships/image" Target="../media/image1051.png"/><Relationship Id="rId142" Type="http://schemas.openxmlformats.org/officeDocument/2006/relationships/customXml" Target="../ink/ink1065.xml"/><Relationship Id="rId163" Type="http://schemas.openxmlformats.org/officeDocument/2006/relationships/image" Target="../media/image1072.png"/><Relationship Id="rId184" Type="http://schemas.openxmlformats.org/officeDocument/2006/relationships/customXml" Target="../ink/ink1086.xml"/><Relationship Id="rId219" Type="http://schemas.openxmlformats.org/officeDocument/2006/relationships/image" Target="../media/image1100.png"/><Relationship Id="rId230" Type="http://schemas.openxmlformats.org/officeDocument/2006/relationships/customXml" Target="../ink/ink1109.xml"/><Relationship Id="rId251" Type="http://schemas.openxmlformats.org/officeDocument/2006/relationships/image" Target="../media/image1116.png"/><Relationship Id="rId25" Type="http://schemas.openxmlformats.org/officeDocument/2006/relationships/image" Target="../media/image1003.png"/><Relationship Id="rId46" Type="http://schemas.openxmlformats.org/officeDocument/2006/relationships/customXml" Target="../ink/ink1017.xml"/><Relationship Id="rId67" Type="http://schemas.openxmlformats.org/officeDocument/2006/relationships/image" Target="../media/image1024.png"/><Relationship Id="rId272" Type="http://schemas.openxmlformats.org/officeDocument/2006/relationships/image" Target="../media/image1126.png"/><Relationship Id="rId293" Type="http://schemas.openxmlformats.org/officeDocument/2006/relationships/customXml" Target="../ink/ink1141.xml"/><Relationship Id="rId307" Type="http://schemas.openxmlformats.org/officeDocument/2006/relationships/customXml" Target="../ink/ink1148.xml"/><Relationship Id="rId328" Type="http://schemas.openxmlformats.org/officeDocument/2006/relationships/image" Target="../media/image1154.png"/><Relationship Id="rId88" Type="http://schemas.openxmlformats.org/officeDocument/2006/relationships/customXml" Target="../ink/ink1038.xml"/><Relationship Id="rId111" Type="http://schemas.openxmlformats.org/officeDocument/2006/relationships/image" Target="../media/image1046.png"/><Relationship Id="rId132" Type="http://schemas.openxmlformats.org/officeDocument/2006/relationships/customXml" Target="../ink/ink1060.xml"/><Relationship Id="rId153" Type="http://schemas.openxmlformats.org/officeDocument/2006/relationships/image" Target="../media/image1067.png"/><Relationship Id="rId174" Type="http://schemas.openxmlformats.org/officeDocument/2006/relationships/customXml" Target="../ink/ink1081.xml"/><Relationship Id="rId195" Type="http://schemas.openxmlformats.org/officeDocument/2006/relationships/image" Target="../media/image1088.png"/><Relationship Id="rId209" Type="http://schemas.openxmlformats.org/officeDocument/2006/relationships/image" Target="../media/image1095.png"/><Relationship Id="rId220" Type="http://schemas.openxmlformats.org/officeDocument/2006/relationships/customXml" Target="../ink/ink1104.xml"/><Relationship Id="rId241" Type="http://schemas.openxmlformats.org/officeDocument/2006/relationships/image" Target="../media/image1111.png"/><Relationship Id="rId15" Type="http://schemas.openxmlformats.org/officeDocument/2006/relationships/image" Target="../media/image998.png"/><Relationship Id="rId36" Type="http://schemas.openxmlformats.org/officeDocument/2006/relationships/customXml" Target="../ink/ink1012.xml"/><Relationship Id="rId57" Type="http://schemas.openxmlformats.org/officeDocument/2006/relationships/image" Target="../media/image1019.png"/><Relationship Id="rId262" Type="http://schemas.openxmlformats.org/officeDocument/2006/relationships/customXml" Target="../ink/ink1125.xml"/><Relationship Id="rId283" Type="http://schemas.openxmlformats.org/officeDocument/2006/relationships/customXml" Target="../ink/ink1136.xml"/><Relationship Id="rId318" Type="http://schemas.openxmlformats.org/officeDocument/2006/relationships/image" Target="../media/image1149.png"/><Relationship Id="rId78" Type="http://schemas.openxmlformats.org/officeDocument/2006/relationships/customXml" Target="../ink/ink1033.xml"/><Relationship Id="rId99" Type="http://schemas.openxmlformats.org/officeDocument/2006/relationships/image" Target="../media/image1040.png"/><Relationship Id="rId101" Type="http://schemas.openxmlformats.org/officeDocument/2006/relationships/image" Target="../media/image1041.png"/><Relationship Id="rId122" Type="http://schemas.openxmlformats.org/officeDocument/2006/relationships/customXml" Target="../ink/ink1055.xml"/><Relationship Id="rId143" Type="http://schemas.openxmlformats.org/officeDocument/2006/relationships/image" Target="../media/image1062.png"/><Relationship Id="rId164" Type="http://schemas.openxmlformats.org/officeDocument/2006/relationships/customXml" Target="../ink/ink1076.xml"/><Relationship Id="rId185" Type="http://schemas.openxmlformats.org/officeDocument/2006/relationships/image" Target="../media/image1083.png"/><Relationship Id="rId9" Type="http://schemas.openxmlformats.org/officeDocument/2006/relationships/image" Target="../media/image995.png"/><Relationship Id="rId210" Type="http://schemas.openxmlformats.org/officeDocument/2006/relationships/customXml" Target="../ink/ink1099.xml"/><Relationship Id="rId26" Type="http://schemas.openxmlformats.org/officeDocument/2006/relationships/customXml" Target="../ink/ink1007.xml"/><Relationship Id="rId231" Type="http://schemas.openxmlformats.org/officeDocument/2006/relationships/image" Target="../media/image1106.png"/><Relationship Id="rId252" Type="http://schemas.openxmlformats.org/officeDocument/2006/relationships/customXml" Target="../ink/ink1120.xml"/><Relationship Id="rId273" Type="http://schemas.openxmlformats.org/officeDocument/2006/relationships/customXml" Target="../ink/ink1131.xml"/><Relationship Id="rId294" Type="http://schemas.openxmlformats.org/officeDocument/2006/relationships/image" Target="../media/image1137.png"/><Relationship Id="rId308" Type="http://schemas.openxmlformats.org/officeDocument/2006/relationships/image" Target="../media/image1144.png"/><Relationship Id="rId329" Type="http://schemas.openxmlformats.org/officeDocument/2006/relationships/customXml" Target="../ink/ink1159.xml"/><Relationship Id="rId47" Type="http://schemas.openxmlformats.org/officeDocument/2006/relationships/image" Target="../media/image1014.png"/><Relationship Id="rId68" Type="http://schemas.openxmlformats.org/officeDocument/2006/relationships/customXml" Target="../ink/ink1028.xml"/><Relationship Id="rId89" Type="http://schemas.openxmlformats.org/officeDocument/2006/relationships/image" Target="../media/image1035.png"/><Relationship Id="rId112" Type="http://schemas.openxmlformats.org/officeDocument/2006/relationships/customXml" Target="../ink/ink1050.xml"/><Relationship Id="rId133" Type="http://schemas.openxmlformats.org/officeDocument/2006/relationships/image" Target="../media/image1057.png"/><Relationship Id="rId154" Type="http://schemas.openxmlformats.org/officeDocument/2006/relationships/customXml" Target="../ink/ink1071.xml"/><Relationship Id="rId175" Type="http://schemas.openxmlformats.org/officeDocument/2006/relationships/image" Target="../media/image1078.png"/><Relationship Id="rId196" Type="http://schemas.openxmlformats.org/officeDocument/2006/relationships/customXml" Target="../ink/ink1092.xml"/><Relationship Id="rId200" Type="http://schemas.openxmlformats.org/officeDocument/2006/relationships/customXml" Target="../ink/ink1094.xml"/><Relationship Id="rId16" Type="http://schemas.openxmlformats.org/officeDocument/2006/relationships/customXml" Target="../ink/ink1002.xml"/><Relationship Id="rId221" Type="http://schemas.openxmlformats.org/officeDocument/2006/relationships/image" Target="../media/image1101.png"/><Relationship Id="rId242" Type="http://schemas.openxmlformats.org/officeDocument/2006/relationships/customXml" Target="../ink/ink1115.xml"/><Relationship Id="rId263" Type="http://schemas.openxmlformats.org/officeDocument/2006/relationships/image" Target="../media/image1122.png"/><Relationship Id="rId284" Type="http://schemas.openxmlformats.org/officeDocument/2006/relationships/image" Target="../media/image1132.png"/><Relationship Id="rId319" Type="http://schemas.openxmlformats.org/officeDocument/2006/relationships/customXml" Target="../ink/ink1154.xml"/><Relationship Id="rId37" Type="http://schemas.openxmlformats.org/officeDocument/2006/relationships/image" Target="../media/image1009.png"/><Relationship Id="rId58" Type="http://schemas.openxmlformats.org/officeDocument/2006/relationships/customXml" Target="../ink/ink1023.xml"/><Relationship Id="rId79" Type="http://schemas.openxmlformats.org/officeDocument/2006/relationships/image" Target="../media/image1030.png"/><Relationship Id="rId102" Type="http://schemas.openxmlformats.org/officeDocument/2006/relationships/customXml" Target="../ink/ink1045.xml"/><Relationship Id="rId123" Type="http://schemas.openxmlformats.org/officeDocument/2006/relationships/image" Target="../media/image1052.png"/><Relationship Id="rId144" Type="http://schemas.openxmlformats.org/officeDocument/2006/relationships/customXml" Target="../ink/ink1066.xml"/><Relationship Id="rId330" Type="http://schemas.openxmlformats.org/officeDocument/2006/relationships/image" Target="../media/image1155.png"/><Relationship Id="rId90" Type="http://schemas.openxmlformats.org/officeDocument/2006/relationships/customXml" Target="../ink/ink1039.xml"/><Relationship Id="rId165" Type="http://schemas.openxmlformats.org/officeDocument/2006/relationships/image" Target="../media/image1073.png"/><Relationship Id="rId186" Type="http://schemas.openxmlformats.org/officeDocument/2006/relationships/customXml" Target="../ink/ink1087.xml"/><Relationship Id="rId211" Type="http://schemas.openxmlformats.org/officeDocument/2006/relationships/image" Target="../media/image1096.png"/><Relationship Id="rId232" Type="http://schemas.openxmlformats.org/officeDocument/2006/relationships/customXml" Target="../ink/ink1110.xml"/><Relationship Id="rId253" Type="http://schemas.openxmlformats.org/officeDocument/2006/relationships/image" Target="../media/image1117.png"/><Relationship Id="rId274" Type="http://schemas.openxmlformats.org/officeDocument/2006/relationships/image" Target="../media/image1127.png"/><Relationship Id="rId295" Type="http://schemas.openxmlformats.org/officeDocument/2006/relationships/customXml" Target="../ink/ink1142.xml"/><Relationship Id="rId309" Type="http://schemas.openxmlformats.org/officeDocument/2006/relationships/customXml" Target="../ink/ink1149.xml"/><Relationship Id="rId27" Type="http://schemas.openxmlformats.org/officeDocument/2006/relationships/image" Target="../media/image1004.png"/><Relationship Id="rId48" Type="http://schemas.openxmlformats.org/officeDocument/2006/relationships/customXml" Target="../ink/ink1018.xml"/><Relationship Id="rId69" Type="http://schemas.openxmlformats.org/officeDocument/2006/relationships/image" Target="../media/image1025.png"/><Relationship Id="rId113" Type="http://schemas.openxmlformats.org/officeDocument/2006/relationships/image" Target="../media/image1047.png"/><Relationship Id="rId134" Type="http://schemas.openxmlformats.org/officeDocument/2006/relationships/customXml" Target="../ink/ink1061.xml"/><Relationship Id="rId320" Type="http://schemas.openxmlformats.org/officeDocument/2006/relationships/image" Target="../media/image1150.png"/><Relationship Id="rId80" Type="http://schemas.openxmlformats.org/officeDocument/2006/relationships/customXml" Target="../ink/ink1034.xml"/><Relationship Id="rId155" Type="http://schemas.openxmlformats.org/officeDocument/2006/relationships/image" Target="../media/image1068.png"/><Relationship Id="rId176" Type="http://schemas.openxmlformats.org/officeDocument/2006/relationships/customXml" Target="../ink/ink1082.xml"/><Relationship Id="rId197" Type="http://schemas.openxmlformats.org/officeDocument/2006/relationships/image" Target="../media/image1089.png"/><Relationship Id="rId201" Type="http://schemas.openxmlformats.org/officeDocument/2006/relationships/image" Target="../media/image1091.png"/><Relationship Id="rId222" Type="http://schemas.openxmlformats.org/officeDocument/2006/relationships/customXml" Target="../ink/ink1105.xml"/><Relationship Id="rId243" Type="http://schemas.openxmlformats.org/officeDocument/2006/relationships/image" Target="../media/image1112.png"/><Relationship Id="rId264" Type="http://schemas.openxmlformats.org/officeDocument/2006/relationships/customXml" Target="../ink/ink1126.xml"/><Relationship Id="rId285" Type="http://schemas.openxmlformats.org/officeDocument/2006/relationships/customXml" Target="../ink/ink1137.xml"/><Relationship Id="rId17" Type="http://schemas.openxmlformats.org/officeDocument/2006/relationships/image" Target="../media/image999.png"/><Relationship Id="rId38" Type="http://schemas.openxmlformats.org/officeDocument/2006/relationships/customXml" Target="../ink/ink1013.xml"/><Relationship Id="rId59" Type="http://schemas.openxmlformats.org/officeDocument/2006/relationships/image" Target="../media/image1020.png"/><Relationship Id="rId103" Type="http://schemas.openxmlformats.org/officeDocument/2006/relationships/image" Target="../media/image1042.png"/><Relationship Id="rId124" Type="http://schemas.openxmlformats.org/officeDocument/2006/relationships/customXml" Target="../ink/ink1056.xml"/><Relationship Id="rId310" Type="http://schemas.openxmlformats.org/officeDocument/2006/relationships/image" Target="../media/image1145.png"/><Relationship Id="rId70" Type="http://schemas.openxmlformats.org/officeDocument/2006/relationships/customXml" Target="../ink/ink1029.xml"/><Relationship Id="rId91" Type="http://schemas.openxmlformats.org/officeDocument/2006/relationships/image" Target="../media/image1036.png"/><Relationship Id="rId145" Type="http://schemas.openxmlformats.org/officeDocument/2006/relationships/image" Target="../media/image1063.png"/><Relationship Id="rId166" Type="http://schemas.openxmlformats.org/officeDocument/2006/relationships/customXml" Target="../ink/ink1077.xml"/><Relationship Id="rId187" Type="http://schemas.openxmlformats.org/officeDocument/2006/relationships/image" Target="../media/image1084.png"/><Relationship Id="rId331" Type="http://schemas.openxmlformats.org/officeDocument/2006/relationships/customXml" Target="../ink/ink116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00.xml"/><Relationship Id="rId233" Type="http://schemas.openxmlformats.org/officeDocument/2006/relationships/image" Target="../media/image1107.png"/><Relationship Id="rId254" Type="http://schemas.openxmlformats.org/officeDocument/2006/relationships/customXml" Target="../ink/ink1121.xml"/><Relationship Id="rId28" Type="http://schemas.openxmlformats.org/officeDocument/2006/relationships/customXml" Target="../ink/ink1008.xml"/><Relationship Id="rId49" Type="http://schemas.openxmlformats.org/officeDocument/2006/relationships/image" Target="../media/image1015.png"/><Relationship Id="rId114" Type="http://schemas.openxmlformats.org/officeDocument/2006/relationships/customXml" Target="../ink/ink1051.xml"/><Relationship Id="rId275" Type="http://schemas.openxmlformats.org/officeDocument/2006/relationships/customXml" Target="../ink/ink1132.xml"/><Relationship Id="rId296" Type="http://schemas.openxmlformats.org/officeDocument/2006/relationships/image" Target="../media/image1138.png"/><Relationship Id="rId300" Type="http://schemas.openxmlformats.org/officeDocument/2006/relationships/image" Target="../media/image1140.png"/><Relationship Id="rId60" Type="http://schemas.openxmlformats.org/officeDocument/2006/relationships/customXml" Target="../ink/ink1024.xml"/><Relationship Id="rId81" Type="http://schemas.openxmlformats.org/officeDocument/2006/relationships/image" Target="../media/image1031.png"/><Relationship Id="rId135" Type="http://schemas.openxmlformats.org/officeDocument/2006/relationships/image" Target="../media/image1058.png"/><Relationship Id="rId156" Type="http://schemas.openxmlformats.org/officeDocument/2006/relationships/customXml" Target="../ink/ink1072.xml"/><Relationship Id="rId177" Type="http://schemas.openxmlformats.org/officeDocument/2006/relationships/image" Target="../media/image1079.png"/><Relationship Id="rId198" Type="http://schemas.openxmlformats.org/officeDocument/2006/relationships/customXml" Target="../ink/ink1093.xml"/><Relationship Id="rId321" Type="http://schemas.openxmlformats.org/officeDocument/2006/relationships/customXml" Target="../ink/ink1155.xml"/><Relationship Id="rId202" Type="http://schemas.openxmlformats.org/officeDocument/2006/relationships/customXml" Target="../ink/ink1095.xml"/><Relationship Id="rId223" Type="http://schemas.openxmlformats.org/officeDocument/2006/relationships/image" Target="../media/image1102.png"/><Relationship Id="rId244" Type="http://schemas.openxmlformats.org/officeDocument/2006/relationships/customXml" Target="../ink/ink1116.xml"/><Relationship Id="rId18" Type="http://schemas.openxmlformats.org/officeDocument/2006/relationships/customXml" Target="../ink/ink1003.xml"/><Relationship Id="rId39" Type="http://schemas.openxmlformats.org/officeDocument/2006/relationships/image" Target="../media/image1010.png"/><Relationship Id="rId265" Type="http://schemas.openxmlformats.org/officeDocument/2006/relationships/image" Target="../media/image1123.png"/><Relationship Id="rId286" Type="http://schemas.openxmlformats.org/officeDocument/2006/relationships/image" Target="../media/image1133.png"/><Relationship Id="rId50" Type="http://schemas.openxmlformats.org/officeDocument/2006/relationships/customXml" Target="../ink/ink1019.xml"/><Relationship Id="rId104" Type="http://schemas.openxmlformats.org/officeDocument/2006/relationships/customXml" Target="../ink/ink1046.xml"/><Relationship Id="rId125" Type="http://schemas.openxmlformats.org/officeDocument/2006/relationships/image" Target="../media/image1053.png"/><Relationship Id="rId146" Type="http://schemas.openxmlformats.org/officeDocument/2006/relationships/customXml" Target="../ink/ink1067.xml"/><Relationship Id="rId167" Type="http://schemas.openxmlformats.org/officeDocument/2006/relationships/image" Target="../media/image1074.png"/><Relationship Id="rId188" Type="http://schemas.openxmlformats.org/officeDocument/2006/relationships/customXml" Target="../ink/ink1088.xml"/><Relationship Id="rId311" Type="http://schemas.openxmlformats.org/officeDocument/2006/relationships/customXml" Target="../ink/ink1150.xml"/><Relationship Id="rId332" Type="http://schemas.openxmlformats.org/officeDocument/2006/relationships/image" Target="../media/image1156.png"/><Relationship Id="rId71" Type="http://schemas.openxmlformats.org/officeDocument/2006/relationships/image" Target="../media/image1026.png"/><Relationship Id="rId92" Type="http://schemas.openxmlformats.org/officeDocument/2006/relationships/customXml" Target="../ink/ink1040.xml"/><Relationship Id="rId213" Type="http://schemas.openxmlformats.org/officeDocument/2006/relationships/image" Target="../media/image1097.png"/><Relationship Id="rId234" Type="http://schemas.openxmlformats.org/officeDocument/2006/relationships/customXml" Target="../ink/ink1111.xml"/><Relationship Id="rId2" Type="http://schemas.openxmlformats.org/officeDocument/2006/relationships/customXml" Target="../ink/ink995.xml"/><Relationship Id="rId29" Type="http://schemas.openxmlformats.org/officeDocument/2006/relationships/image" Target="../media/image1005.png"/><Relationship Id="rId255" Type="http://schemas.openxmlformats.org/officeDocument/2006/relationships/image" Target="../media/image1118.png"/><Relationship Id="rId276" Type="http://schemas.openxmlformats.org/officeDocument/2006/relationships/image" Target="../media/image1128.png"/><Relationship Id="rId297" Type="http://schemas.openxmlformats.org/officeDocument/2006/relationships/customXml" Target="../ink/ink1143.xml"/><Relationship Id="rId40" Type="http://schemas.openxmlformats.org/officeDocument/2006/relationships/customXml" Target="../ink/ink1014.xml"/><Relationship Id="rId115" Type="http://schemas.openxmlformats.org/officeDocument/2006/relationships/image" Target="../media/image1048.png"/><Relationship Id="rId136" Type="http://schemas.openxmlformats.org/officeDocument/2006/relationships/customXml" Target="../ink/ink1062.xml"/><Relationship Id="rId157" Type="http://schemas.openxmlformats.org/officeDocument/2006/relationships/image" Target="../media/image1069.png"/><Relationship Id="rId178" Type="http://schemas.openxmlformats.org/officeDocument/2006/relationships/customXml" Target="../ink/ink1083.xml"/><Relationship Id="rId301" Type="http://schemas.openxmlformats.org/officeDocument/2006/relationships/customXml" Target="../ink/ink1145.xml"/><Relationship Id="rId322" Type="http://schemas.openxmlformats.org/officeDocument/2006/relationships/image" Target="../media/image1151.png"/><Relationship Id="rId61" Type="http://schemas.openxmlformats.org/officeDocument/2006/relationships/image" Target="../media/image1021.png"/><Relationship Id="rId82" Type="http://schemas.openxmlformats.org/officeDocument/2006/relationships/customXml" Target="../ink/ink1035.xml"/><Relationship Id="rId199" Type="http://schemas.openxmlformats.org/officeDocument/2006/relationships/image" Target="../media/image1090.png"/><Relationship Id="rId203" Type="http://schemas.openxmlformats.org/officeDocument/2006/relationships/image" Target="../media/image1092.png"/><Relationship Id="rId19" Type="http://schemas.openxmlformats.org/officeDocument/2006/relationships/image" Target="../media/image1000.png"/><Relationship Id="rId224" Type="http://schemas.openxmlformats.org/officeDocument/2006/relationships/customXml" Target="../ink/ink1106.xml"/><Relationship Id="rId245" Type="http://schemas.openxmlformats.org/officeDocument/2006/relationships/image" Target="../media/image1113.png"/><Relationship Id="rId266" Type="http://schemas.openxmlformats.org/officeDocument/2006/relationships/customXml" Target="../ink/ink1127.xml"/><Relationship Id="rId287" Type="http://schemas.openxmlformats.org/officeDocument/2006/relationships/customXml" Target="../ink/ink1138.xml"/><Relationship Id="rId30" Type="http://schemas.openxmlformats.org/officeDocument/2006/relationships/customXml" Target="../ink/ink1009.xml"/><Relationship Id="rId105" Type="http://schemas.openxmlformats.org/officeDocument/2006/relationships/image" Target="../media/image1043.png"/><Relationship Id="rId126" Type="http://schemas.openxmlformats.org/officeDocument/2006/relationships/customXml" Target="../ink/ink1057.xml"/><Relationship Id="rId147" Type="http://schemas.openxmlformats.org/officeDocument/2006/relationships/image" Target="../media/image1064.png"/><Relationship Id="rId168" Type="http://schemas.openxmlformats.org/officeDocument/2006/relationships/customXml" Target="../ink/ink1078.xml"/><Relationship Id="rId312" Type="http://schemas.openxmlformats.org/officeDocument/2006/relationships/image" Target="../media/image1146.png"/><Relationship Id="rId333" Type="http://schemas.openxmlformats.org/officeDocument/2006/relationships/customXml" Target="../ink/ink1161.xml"/><Relationship Id="rId51" Type="http://schemas.openxmlformats.org/officeDocument/2006/relationships/image" Target="../media/image1016.png"/><Relationship Id="rId72" Type="http://schemas.openxmlformats.org/officeDocument/2006/relationships/customXml" Target="../ink/ink1030.xml"/><Relationship Id="rId93" Type="http://schemas.openxmlformats.org/officeDocument/2006/relationships/image" Target="../media/image1037.png"/><Relationship Id="rId189" Type="http://schemas.openxmlformats.org/officeDocument/2006/relationships/image" Target="../media/image1085.png"/><Relationship Id="rId3" Type="http://schemas.openxmlformats.org/officeDocument/2006/relationships/image" Target="../media/image992.png"/><Relationship Id="rId214" Type="http://schemas.openxmlformats.org/officeDocument/2006/relationships/customXml" Target="../ink/ink1101.xml"/><Relationship Id="rId235" Type="http://schemas.openxmlformats.org/officeDocument/2006/relationships/image" Target="../media/image1108.png"/><Relationship Id="rId256" Type="http://schemas.openxmlformats.org/officeDocument/2006/relationships/customXml" Target="../ink/ink1122.xml"/><Relationship Id="rId277" Type="http://schemas.openxmlformats.org/officeDocument/2006/relationships/customXml" Target="../ink/ink1133.xml"/><Relationship Id="rId298" Type="http://schemas.openxmlformats.org/officeDocument/2006/relationships/image" Target="../media/image1139.png"/><Relationship Id="rId116" Type="http://schemas.openxmlformats.org/officeDocument/2006/relationships/customXml" Target="../ink/ink1052.xml"/><Relationship Id="rId137" Type="http://schemas.openxmlformats.org/officeDocument/2006/relationships/image" Target="../media/image1059.png"/><Relationship Id="rId158" Type="http://schemas.openxmlformats.org/officeDocument/2006/relationships/customXml" Target="../ink/ink1073.xml"/><Relationship Id="rId302" Type="http://schemas.openxmlformats.org/officeDocument/2006/relationships/image" Target="../media/image1141.png"/><Relationship Id="rId323" Type="http://schemas.openxmlformats.org/officeDocument/2006/relationships/customXml" Target="../ink/ink1156.xml"/><Relationship Id="rId20" Type="http://schemas.openxmlformats.org/officeDocument/2006/relationships/customXml" Target="../ink/ink1004.xml"/><Relationship Id="rId41" Type="http://schemas.openxmlformats.org/officeDocument/2006/relationships/image" Target="../media/image1011.png"/><Relationship Id="rId62" Type="http://schemas.openxmlformats.org/officeDocument/2006/relationships/customXml" Target="../ink/ink1025.xml"/><Relationship Id="rId83" Type="http://schemas.openxmlformats.org/officeDocument/2006/relationships/image" Target="../media/image1032.png"/><Relationship Id="rId179" Type="http://schemas.openxmlformats.org/officeDocument/2006/relationships/image" Target="../media/image1080.png"/><Relationship Id="rId190" Type="http://schemas.openxmlformats.org/officeDocument/2006/relationships/customXml" Target="../ink/ink1089.xml"/><Relationship Id="rId204" Type="http://schemas.openxmlformats.org/officeDocument/2006/relationships/customXml" Target="../ink/ink1096.xml"/><Relationship Id="rId225" Type="http://schemas.openxmlformats.org/officeDocument/2006/relationships/image" Target="../media/image1103.png"/><Relationship Id="rId246" Type="http://schemas.openxmlformats.org/officeDocument/2006/relationships/customXml" Target="../ink/ink1117.xml"/><Relationship Id="rId267" Type="http://schemas.openxmlformats.org/officeDocument/2006/relationships/image" Target="../media/image1124.png"/><Relationship Id="rId288" Type="http://schemas.openxmlformats.org/officeDocument/2006/relationships/image" Target="../media/image1134.png"/><Relationship Id="rId106" Type="http://schemas.openxmlformats.org/officeDocument/2006/relationships/customXml" Target="../ink/ink1047.xml"/><Relationship Id="rId127" Type="http://schemas.openxmlformats.org/officeDocument/2006/relationships/image" Target="../media/image1054.png"/><Relationship Id="rId313" Type="http://schemas.openxmlformats.org/officeDocument/2006/relationships/customXml" Target="../ink/ink1151.xml"/><Relationship Id="rId10" Type="http://schemas.openxmlformats.org/officeDocument/2006/relationships/customXml" Target="../ink/ink999.xml"/><Relationship Id="rId31" Type="http://schemas.openxmlformats.org/officeDocument/2006/relationships/image" Target="../media/image1006.png"/><Relationship Id="rId52" Type="http://schemas.openxmlformats.org/officeDocument/2006/relationships/customXml" Target="../ink/ink1020.xml"/><Relationship Id="rId73" Type="http://schemas.openxmlformats.org/officeDocument/2006/relationships/image" Target="../media/image1027.png"/><Relationship Id="rId94" Type="http://schemas.openxmlformats.org/officeDocument/2006/relationships/customXml" Target="../ink/ink1041.xml"/><Relationship Id="rId148" Type="http://schemas.openxmlformats.org/officeDocument/2006/relationships/customXml" Target="../ink/ink1068.xml"/><Relationship Id="rId169" Type="http://schemas.openxmlformats.org/officeDocument/2006/relationships/image" Target="../media/image1075.png"/><Relationship Id="rId334" Type="http://schemas.openxmlformats.org/officeDocument/2006/relationships/image" Target="../media/image1157.png"/><Relationship Id="rId4" Type="http://schemas.openxmlformats.org/officeDocument/2006/relationships/customXml" Target="../ink/ink996.xml"/><Relationship Id="rId180" Type="http://schemas.openxmlformats.org/officeDocument/2006/relationships/customXml" Target="../ink/ink1084.xml"/><Relationship Id="rId215" Type="http://schemas.openxmlformats.org/officeDocument/2006/relationships/image" Target="../media/image1098.png"/><Relationship Id="rId236" Type="http://schemas.openxmlformats.org/officeDocument/2006/relationships/customXml" Target="../ink/ink1112.xml"/><Relationship Id="rId257" Type="http://schemas.openxmlformats.org/officeDocument/2006/relationships/image" Target="../media/image1119.png"/><Relationship Id="rId278" Type="http://schemas.openxmlformats.org/officeDocument/2006/relationships/image" Target="../media/image1129.png"/><Relationship Id="rId303" Type="http://schemas.openxmlformats.org/officeDocument/2006/relationships/customXml" Target="../ink/ink1146.xml"/><Relationship Id="rId42" Type="http://schemas.openxmlformats.org/officeDocument/2006/relationships/customXml" Target="../ink/ink1015.xml"/><Relationship Id="rId84" Type="http://schemas.openxmlformats.org/officeDocument/2006/relationships/customXml" Target="../ink/ink1036.xml"/><Relationship Id="rId138" Type="http://schemas.openxmlformats.org/officeDocument/2006/relationships/customXml" Target="../ink/ink1063.xml"/><Relationship Id="rId191" Type="http://schemas.openxmlformats.org/officeDocument/2006/relationships/image" Target="../media/image1086.png"/><Relationship Id="rId205" Type="http://schemas.openxmlformats.org/officeDocument/2006/relationships/image" Target="../media/image1093.png"/><Relationship Id="rId247" Type="http://schemas.openxmlformats.org/officeDocument/2006/relationships/image" Target="../media/image1114.png"/><Relationship Id="rId107" Type="http://schemas.openxmlformats.org/officeDocument/2006/relationships/image" Target="../media/image1044.png"/><Relationship Id="rId289" Type="http://schemas.openxmlformats.org/officeDocument/2006/relationships/customXml" Target="../ink/ink1139.xml"/><Relationship Id="rId11" Type="http://schemas.openxmlformats.org/officeDocument/2006/relationships/image" Target="../media/image996.png"/><Relationship Id="rId53" Type="http://schemas.openxmlformats.org/officeDocument/2006/relationships/image" Target="../media/image1017.png"/><Relationship Id="rId149" Type="http://schemas.openxmlformats.org/officeDocument/2006/relationships/image" Target="../media/image1065.png"/><Relationship Id="rId314" Type="http://schemas.openxmlformats.org/officeDocument/2006/relationships/image" Target="../media/image1147.png"/><Relationship Id="rId95" Type="http://schemas.openxmlformats.org/officeDocument/2006/relationships/image" Target="../media/image1038.png"/><Relationship Id="rId160" Type="http://schemas.openxmlformats.org/officeDocument/2006/relationships/customXml" Target="../ink/ink1074.xml"/><Relationship Id="rId216" Type="http://schemas.openxmlformats.org/officeDocument/2006/relationships/customXml" Target="../ink/ink1102.xml"/><Relationship Id="rId258" Type="http://schemas.openxmlformats.org/officeDocument/2006/relationships/customXml" Target="../ink/ink1123.xml"/><Relationship Id="rId22" Type="http://schemas.openxmlformats.org/officeDocument/2006/relationships/customXml" Target="../ink/ink1005.xml"/><Relationship Id="rId64" Type="http://schemas.openxmlformats.org/officeDocument/2006/relationships/customXml" Target="../ink/ink1026.xml"/><Relationship Id="rId118" Type="http://schemas.openxmlformats.org/officeDocument/2006/relationships/customXml" Target="../ink/ink1053.xml"/><Relationship Id="rId325" Type="http://schemas.openxmlformats.org/officeDocument/2006/relationships/customXml" Target="../ink/ink1157.xml"/><Relationship Id="rId171" Type="http://schemas.openxmlformats.org/officeDocument/2006/relationships/image" Target="../media/image1076.png"/><Relationship Id="rId227" Type="http://schemas.openxmlformats.org/officeDocument/2006/relationships/image" Target="../media/image1104.png"/><Relationship Id="rId269" Type="http://schemas.openxmlformats.org/officeDocument/2006/relationships/image" Target="../media/image1125.png"/><Relationship Id="rId33" Type="http://schemas.openxmlformats.org/officeDocument/2006/relationships/image" Target="../media/image1007.png"/><Relationship Id="rId129" Type="http://schemas.openxmlformats.org/officeDocument/2006/relationships/image" Target="../media/image1055.png"/><Relationship Id="rId280" Type="http://schemas.openxmlformats.org/officeDocument/2006/relationships/image" Target="../media/image1130.png"/><Relationship Id="rId336" Type="http://schemas.openxmlformats.org/officeDocument/2006/relationships/image" Target="../media/image1158.png"/><Relationship Id="rId75" Type="http://schemas.openxmlformats.org/officeDocument/2006/relationships/image" Target="../media/image1028.png"/><Relationship Id="rId140" Type="http://schemas.openxmlformats.org/officeDocument/2006/relationships/customXml" Target="../ink/ink1064.xml"/><Relationship Id="rId182" Type="http://schemas.openxmlformats.org/officeDocument/2006/relationships/customXml" Target="../ink/ink1085.xml"/><Relationship Id="rId6" Type="http://schemas.openxmlformats.org/officeDocument/2006/relationships/customXml" Target="../ink/ink997.xml"/><Relationship Id="rId238" Type="http://schemas.openxmlformats.org/officeDocument/2006/relationships/customXml" Target="../ink/ink1113.xml"/><Relationship Id="rId291" Type="http://schemas.openxmlformats.org/officeDocument/2006/relationships/customXml" Target="../ink/ink1140.xml"/><Relationship Id="rId305" Type="http://schemas.openxmlformats.org/officeDocument/2006/relationships/customXml" Target="../ink/ink1147.xml"/><Relationship Id="rId44" Type="http://schemas.openxmlformats.org/officeDocument/2006/relationships/customXml" Target="../ink/ink1016.xml"/><Relationship Id="rId86" Type="http://schemas.openxmlformats.org/officeDocument/2006/relationships/customXml" Target="../ink/ink1037.xml"/><Relationship Id="rId151" Type="http://schemas.openxmlformats.org/officeDocument/2006/relationships/image" Target="../media/image1066.png"/><Relationship Id="rId193" Type="http://schemas.openxmlformats.org/officeDocument/2006/relationships/image" Target="../media/image1087.png"/><Relationship Id="rId207" Type="http://schemas.openxmlformats.org/officeDocument/2006/relationships/image" Target="../media/image1094.png"/><Relationship Id="rId249" Type="http://schemas.openxmlformats.org/officeDocument/2006/relationships/image" Target="../media/image1115.png"/><Relationship Id="rId13" Type="http://schemas.openxmlformats.org/officeDocument/2006/relationships/image" Target="../media/image997.png"/><Relationship Id="rId109" Type="http://schemas.openxmlformats.org/officeDocument/2006/relationships/image" Target="../media/image1045.png"/><Relationship Id="rId260" Type="http://schemas.openxmlformats.org/officeDocument/2006/relationships/customXml" Target="../ink/ink1124.xml"/><Relationship Id="rId316" Type="http://schemas.openxmlformats.org/officeDocument/2006/relationships/image" Target="../media/image1148.png"/><Relationship Id="rId55" Type="http://schemas.openxmlformats.org/officeDocument/2006/relationships/image" Target="../media/image1018.png"/><Relationship Id="rId97" Type="http://schemas.openxmlformats.org/officeDocument/2006/relationships/image" Target="../media/image1039.png"/><Relationship Id="rId120" Type="http://schemas.openxmlformats.org/officeDocument/2006/relationships/customXml" Target="../ink/ink1054.xml"/><Relationship Id="rId162" Type="http://schemas.openxmlformats.org/officeDocument/2006/relationships/customXml" Target="../ink/ink1075.xml"/><Relationship Id="rId218" Type="http://schemas.openxmlformats.org/officeDocument/2006/relationships/customXml" Target="../ink/ink1103.xml"/><Relationship Id="rId271" Type="http://schemas.openxmlformats.org/officeDocument/2006/relationships/customXml" Target="../ink/ink1130.xml"/><Relationship Id="rId24" Type="http://schemas.openxmlformats.org/officeDocument/2006/relationships/customXml" Target="../ink/ink1006.xml"/><Relationship Id="rId66" Type="http://schemas.openxmlformats.org/officeDocument/2006/relationships/customXml" Target="../ink/ink1027.xml"/><Relationship Id="rId131" Type="http://schemas.openxmlformats.org/officeDocument/2006/relationships/image" Target="../media/image1056.png"/><Relationship Id="rId327" Type="http://schemas.openxmlformats.org/officeDocument/2006/relationships/customXml" Target="../ink/ink1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D61E-7C0B-7C06-17A8-7188E3667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Properties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9C5AC-DAFF-7ABF-02D0-F7EC1C3FB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example nuclear reaction</a:t>
            </a:r>
          </a:p>
        </p:txBody>
      </p:sp>
    </p:spTree>
    <p:extLst>
      <p:ext uri="{BB962C8B-B14F-4D97-AF65-F5344CB8AC3E}">
        <p14:creationId xmlns:p14="http://schemas.microsoft.com/office/powerpoint/2010/main" val="251114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8E8953-AC20-82BE-8DF5-B9C16DDDD269}"/>
              </a:ext>
            </a:extLst>
          </p:cNvPr>
          <p:cNvGrpSpPr/>
          <p:nvPr/>
        </p:nvGrpSpPr>
        <p:grpSpPr>
          <a:xfrm>
            <a:off x="989171" y="183655"/>
            <a:ext cx="1540080" cy="495720"/>
            <a:chOff x="989171" y="183655"/>
            <a:chExt cx="154008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24772D4-9C92-331D-C599-B7EAA268A268}"/>
                    </a:ext>
                  </a:extLst>
                </p14:cNvPr>
                <p14:cNvContentPartPr/>
                <p14:nvPr/>
              </p14:nvContentPartPr>
              <p14:xfrm>
                <a:off x="989171" y="183655"/>
                <a:ext cx="1540080" cy="495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24772D4-9C92-331D-C599-B7EAA268A2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531" y="165655"/>
                  <a:ext cx="15757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B7607F3-8E26-F2DB-E1D6-3F4A600B7F5C}"/>
                    </a:ext>
                  </a:extLst>
                </p14:cNvPr>
                <p14:cNvContentPartPr/>
                <p14:nvPr/>
              </p14:nvContentPartPr>
              <p14:xfrm>
                <a:off x="2211731" y="282295"/>
                <a:ext cx="127080" cy="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B7607F3-8E26-F2DB-E1D6-3F4A600B7F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3731" y="264655"/>
                  <a:ext cx="162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A23644-C80F-A5D2-85F0-4B30620B4D1F}"/>
                    </a:ext>
                  </a:extLst>
                </p14:cNvPr>
                <p14:cNvContentPartPr/>
                <p14:nvPr/>
              </p14:nvContentPartPr>
              <p14:xfrm>
                <a:off x="1659131" y="313255"/>
                <a:ext cx="320760" cy="69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A23644-C80F-A5D2-85F0-4B30620B4D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1131" y="295255"/>
                  <a:ext cx="3564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009511-E4DD-00C2-4D1F-F9F4B725114C}"/>
              </a:ext>
            </a:extLst>
          </p:cNvPr>
          <p:cNvGrpSpPr/>
          <p:nvPr/>
        </p:nvGrpSpPr>
        <p:grpSpPr>
          <a:xfrm>
            <a:off x="1978091" y="852175"/>
            <a:ext cx="1382040" cy="472680"/>
            <a:chOff x="1978091" y="852175"/>
            <a:chExt cx="13820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948C5F-1FC1-32B7-6676-68A034EF2BF2}"/>
                    </a:ext>
                  </a:extLst>
                </p14:cNvPr>
                <p14:cNvContentPartPr/>
                <p14:nvPr/>
              </p14:nvContentPartPr>
              <p14:xfrm>
                <a:off x="1978091" y="974935"/>
                <a:ext cx="376560" cy="349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948C5F-1FC1-32B7-6676-68A034EF2B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60451" y="956935"/>
                  <a:ext cx="4122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63D8F4-797C-84C7-AD53-EB6413FDCA1F}"/>
                    </a:ext>
                  </a:extLst>
                </p14:cNvPr>
                <p14:cNvContentPartPr/>
                <p14:nvPr/>
              </p14:nvContentPartPr>
              <p14:xfrm>
                <a:off x="2526731" y="1032895"/>
                <a:ext cx="162720" cy="2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63D8F4-797C-84C7-AD53-EB6413FDCA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08731" y="1015255"/>
                  <a:ext cx="198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869E7A-737B-6EDB-8583-FDD3D97F205F}"/>
                    </a:ext>
                  </a:extLst>
                </p14:cNvPr>
                <p14:cNvContentPartPr/>
                <p14:nvPr/>
              </p14:nvContentPartPr>
              <p14:xfrm>
                <a:off x="2513411" y="1106695"/>
                <a:ext cx="156600" cy="2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869E7A-737B-6EDB-8583-FDD3D97F20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95411" y="1089055"/>
                  <a:ext cx="192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D142FE-6551-266F-207F-4D32FCD179B7}"/>
                    </a:ext>
                  </a:extLst>
                </p14:cNvPr>
                <p14:cNvContentPartPr/>
                <p14:nvPr/>
              </p14:nvContentPartPr>
              <p14:xfrm>
                <a:off x="2571731" y="980335"/>
                <a:ext cx="166320" cy="1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D142FE-6551-266F-207F-4D32FCD179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3731" y="962335"/>
                  <a:ext cx="201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9FA6077-14DA-1B28-95E6-BCBE1A355154}"/>
                    </a:ext>
                  </a:extLst>
                </p14:cNvPr>
                <p14:cNvContentPartPr/>
                <p14:nvPr/>
              </p14:nvContentPartPr>
              <p14:xfrm>
                <a:off x="3040811" y="852175"/>
                <a:ext cx="319320" cy="173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9FA6077-14DA-1B28-95E6-BCBE1A3551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22811" y="834175"/>
                  <a:ext cx="354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FBE54A-3C61-3581-47AE-F051D3825639}"/>
                    </a:ext>
                  </a:extLst>
                </p14:cNvPr>
                <p14:cNvContentPartPr/>
                <p14:nvPr/>
              </p14:nvContentPartPr>
              <p14:xfrm>
                <a:off x="3031811" y="1067095"/>
                <a:ext cx="268560" cy="14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FBE54A-3C61-3581-47AE-F051D38256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4171" y="1049455"/>
                  <a:ext cx="304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F92FA5-69C3-BE2A-DD22-77BE09C1AB06}"/>
                    </a:ext>
                  </a:extLst>
                </p14:cNvPr>
                <p14:cNvContentPartPr/>
                <p14:nvPr/>
              </p14:nvContentPartPr>
              <p14:xfrm>
                <a:off x="3113531" y="1212175"/>
                <a:ext cx="192600" cy="79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F92FA5-69C3-BE2A-DD22-77BE09C1AB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5891" y="1194175"/>
                  <a:ext cx="22824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D5F433-758C-9BB3-770C-230C4E0BE16B}"/>
              </a:ext>
            </a:extLst>
          </p:cNvPr>
          <p:cNvGrpSpPr/>
          <p:nvPr/>
        </p:nvGrpSpPr>
        <p:grpSpPr>
          <a:xfrm>
            <a:off x="3797171" y="833095"/>
            <a:ext cx="583560" cy="356400"/>
            <a:chOff x="3797171" y="833095"/>
            <a:chExt cx="58356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EB005A-F647-5591-9B37-A33DFBBE9AA9}"/>
                    </a:ext>
                  </a:extLst>
                </p14:cNvPr>
                <p14:cNvContentPartPr/>
                <p14:nvPr/>
              </p14:nvContentPartPr>
              <p14:xfrm>
                <a:off x="3828851" y="886375"/>
                <a:ext cx="224640" cy="18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EB005A-F647-5591-9B37-A33DFBBE9A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10851" y="868375"/>
                  <a:ext cx="260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A5BCD6-509F-9CDE-DE78-4917E7218430}"/>
                    </a:ext>
                  </a:extLst>
                </p14:cNvPr>
                <p14:cNvContentPartPr/>
                <p14:nvPr/>
              </p14:nvContentPartPr>
              <p14:xfrm>
                <a:off x="3797171" y="1182295"/>
                <a:ext cx="215280" cy="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A5BCD6-509F-9CDE-DE78-4917E72184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9531" y="1164295"/>
                  <a:ext cx="250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B7C03-92A3-0447-BC99-1CFCB8B31A7F}"/>
                    </a:ext>
                  </a:extLst>
                </p14:cNvPr>
                <p14:cNvContentPartPr/>
                <p14:nvPr/>
              </p14:nvContentPartPr>
              <p14:xfrm>
                <a:off x="4253651" y="833095"/>
                <a:ext cx="127080" cy="319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B7C03-92A3-0447-BC99-1CFCB8B31A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5651" y="815455"/>
                  <a:ext cx="16272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2B2FEC-A969-3F3A-7FB8-BD0C00130A48}"/>
              </a:ext>
            </a:extLst>
          </p:cNvPr>
          <p:cNvGrpSpPr/>
          <p:nvPr/>
        </p:nvGrpSpPr>
        <p:grpSpPr>
          <a:xfrm>
            <a:off x="4139891" y="1705015"/>
            <a:ext cx="546480" cy="291600"/>
            <a:chOff x="4139891" y="1705015"/>
            <a:chExt cx="5464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E6505A-D94F-9497-5C06-885D97D51EBB}"/>
                    </a:ext>
                  </a:extLst>
                </p14:cNvPr>
                <p14:cNvContentPartPr/>
                <p14:nvPr/>
              </p14:nvContentPartPr>
              <p14:xfrm>
                <a:off x="4200011" y="1705015"/>
                <a:ext cx="231840" cy="20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E6505A-D94F-9497-5C06-885D97D51E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82011" y="1687375"/>
                  <a:ext cx="267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9A8768-B3C4-3812-5635-50BFEBF18CAB}"/>
                    </a:ext>
                  </a:extLst>
                </p14:cNvPr>
                <p14:cNvContentPartPr/>
                <p14:nvPr/>
              </p14:nvContentPartPr>
              <p14:xfrm>
                <a:off x="4139891" y="1960255"/>
                <a:ext cx="213480" cy="2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9A8768-B3C4-3812-5635-50BFEBF18C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21891" y="1942255"/>
                  <a:ext cx="24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5C90C3-5208-402D-C910-3FDCB09AFC65}"/>
                    </a:ext>
                  </a:extLst>
                </p14:cNvPr>
                <p14:cNvContentPartPr/>
                <p14:nvPr/>
              </p14:nvContentPartPr>
              <p14:xfrm>
                <a:off x="4594931" y="1722655"/>
                <a:ext cx="91440" cy="273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5C90C3-5208-402D-C910-3FDCB09AFC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77291" y="1704655"/>
                  <a:ext cx="12708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7C998A-2579-2090-607F-FED5458315BE}"/>
              </a:ext>
            </a:extLst>
          </p:cNvPr>
          <p:cNvGrpSpPr/>
          <p:nvPr/>
        </p:nvGrpSpPr>
        <p:grpSpPr>
          <a:xfrm>
            <a:off x="1936691" y="1565695"/>
            <a:ext cx="1698120" cy="942120"/>
            <a:chOff x="1936691" y="1565695"/>
            <a:chExt cx="1698120" cy="94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5893D6A-03CF-96C0-72AD-173D3DD88E20}"/>
                    </a:ext>
                  </a:extLst>
                </p14:cNvPr>
                <p14:cNvContentPartPr/>
                <p14:nvPr/>
              </p14:nvContentPartPr>
              <p14:xfrm>
                <a:off x="1936691" y="1799695"/>
                <a:ext cx="205560" cy="37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5893D6A-03CF-96C0-72AD-173D3DD88E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19051" y="1781695"/>
                  <a:ext cx="2412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C36089-4C1A-EC87-4162-86BA9553E40B}"/>
                    </a:ext>
                  </a:extLst>
                </p14:cNvPr>
                <p14:cNvContentPartPr/>
                <p14:nvPr/>
              </p14:nvContentPartPr>
              <p14:xfrm>
                <a:off x="2313611" y="1963855"/>
                <a:ext cx="182520" cy="7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C36089-4C1A-EC87-4162-86BA9553E4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95971" y="1946215"/>
                  <a:ext cx="218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43898DD-9BE4-1C12-88CB-69D8DC9D4814}"/>
                    </a:ext>
                  </a:extLst>
                </p14:cNvPr>
                <p14:cNvContentPartPr/>
                <p14:nvPr/>
              </p14:nvContentPartPr>
              <p14:xfrm>
                <a:off x="2353931" y="2032975"/>
                <a:ext cx="148680" cy="3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43898DD-9BE4-1C12-88CB-69D8DC9D48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36291" y="2015335"/>
                  <a:ext cx="184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1C3549-BEF4-B129-8719-F3A747AC134A}"/>
                    </a:ext>
                  </a:extLst>
                </p14:cNvPr>
                <p14:cNvContentPartPr/>
                <p14:nvPr/>
              </p14:nvContentPartPr>
              <p14:xfrm>
                <a:off x="3109211" y="1565695"/>
                <a:ext cx="18720" cy="18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1C3549-BEF4-B129-8719-F3A747AC13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91211" y="1548055"/>
                  <a:ext cx="54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585900-FB56-D141-11AB-0F6A0FC745FF}"/>
                    </a:ext>
                  </a:extLst>
                </p14:cNvPr>
                <p14:cNvContentPartPr/>
                <p14:nvPr/>
              </p14:nvContentPartPr>
              <p14:xfrm>
                <a:off x="2759291" y="1809775"/>
                <a:ext cx="861480" cy="6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585900-FB56-D141-11AB-0F6A0FC745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1651" y="1792135"/>
                  <a:ext cx="897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C50B23-A584-6F17-CD9E-F52A3CF2DFFE}"/>
                    </a:ext>
                  </a:extLst>
                </p14:cNvPr>
                <p14:cNvContentPartPr/>
                <p14:nvPr/>
              </p14:nvContentPartPr>
              <p14:xfrm>
                <a:off x="2611691" y="1941895"/>
                <a:ext cx="1008000" cy="41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C50B23-A584-6F17-CD9E-F52A3CF2DF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93691" y="1923895"/>
                  <a:ext cx="10436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513C75-4936-5796-22A7-C235A0269257}"/>
                    </a:ext>
                  </a:extLst>
                </p14:cNvPr>
                <p14:cNvContentPartPr/>
                <p14:nvPr/>
              </p14:nvContentPartPr>
              <p14:xfrm>
                <a:off x="2969891" y="2125855"/>
                <a:ext cx="36720" cy="15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513C75-4936-5796-22A7-C235A02692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1891" y="2107855"/>
                  <a:ext cx="72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551D36-4A71-2BC9-70F4-882F1DEF548C}"/>
                    </a:ext>
                  </a:extLst>
                </p14:cNvPr>
                <p14:cNvContentPartPr/>
                <p14:nvPr/>
              </p14:nvContentPartPr>
              <p14:xfrm>
                <a:off x="3105251" y="2205415"/>
                <a:ext cx="158760" cy="2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551D36-4A71-2BC9-70F4-882F1DEF54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7611" y="2187415"/>
                  <a:ext cx="194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F84501-9A66-F3C5-0BDA-4E4563244398}"/>
                    </a:ext>
                  </a:extLst>
                </p14:cNvPr>
                <p14:cNvContentPartPr/>
                <p14:nvPr/>
              </p14:nvContentPartPr>
              <p14:xfrm>
                <a:off x="3204611" y="2045935"/>
                <a:ext cx="232200" cy="46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F84501-9A66-F3C5-0BDA-4E45632443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86611" y="2027935"/>
                  <a:ext cx="2678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FE848A-6171-4A33-09F6-2358A281C585}"/>
                    </a:ext>
                  </a:extLst>
                </p14:cNvPr>
                <p14:cNvContentPartPr/>
                <p14:nvPr/>
              </p14:nvContentPartPr>
              <p14:xfrm>
                <a:off x="3540491" y="2048815"/>
                <a:ext cx="94320" cy="11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FE848A-6171-4A33-09F6-2358A281C5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22491" y="2031175"/>
                  <a:ext cx="129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C72273-5FB9-E6B8-455E-D254F9D81431}"/>
                    </a:ext>
                  </a:extLst>
                </p14:cNvPr>
                <p14:cNvContentPartPr/>
                <p14:nvPr/>
              </p14:nvContentPartPr>
              <p14:xfrm>
                <a:off x="2132891" y="1875295"/>
                <a:ext cx="105840" cy="12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C72273-5FB9-E6B8-455E-D254F9D814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14891" y="1857655"/>
                  <a:ext cx="1414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A5D577-D8E1-8C6A-721B-2F9876E43B93}"/>
              </a:ext>
            </a:extLst>
          </p:cNvPr>
          <p:cNvGrpSpPr/>
          <p:nvPr/>
        </p:nvGrpSpPr>
        <p:grpSpPr>
          <a:xfrm>
            <a:off x="1684691" y="2675935"/>
            <a:ext cx="2945160" cy="482040"/>
            <a:chOff x="1684691" y="2675935"/>
            <a:chExt cx="294516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1324ED2-D739-2246-FFDC-E06A6B4B5090}"/>
                    </a:ext>
                  </a:extLst>
                </p14:cNvPr>
                <p14:cNvContentPartPr/>
                <p14:nvPr/>
              </p14:nvContentPartPr>
              <p14:xfrm>
                <a:off x="1684691" y="2737495"/>
                <a:ext cx="344160" cy="420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1324ED2-D739-2246-FFDC-E06A6B4B50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66691" y="2719855"/>
                  <a:ext cx="3798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289B1C-9917-274F-EDB0-1BACA1004F5D}"/>
                    </a:ext>
                  </a:extLst>
                </p14:cNvPr>
                <p14:cNvContentPartPr/>
                <p14:nvPr/>
              </p14:nvContentPartPr>
              <p14:xfrm>
                <a:off x="2351771" y="2834335"/>
                <a:ext cx="201960" cy="3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289B1C-9917-274F-EDB0-1BACA1004F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4131" y="2816695"/>
                  <a:ext cx="237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7AC8D0-CBDB-407F-4771-D29F67A68A3A}"/>
                    </a:ext>
                  </a:extLst>
                </p14:cNvPr>
                <p14:cNvContentPartPr/>
                <p14:nvPr/>
              </p14:nvContentPartPr>
              <p14:xfrm>
                <a:off x="2361851" y="2907775"/>
                <a:ext cx="189720" cy="19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7AC8D0-CBDB-407F-4771-D29F67A68A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44211" y="2890135"/>
                  <a:ext cx="225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13FE4B-BC2D-A714-6FAF-5C80442AA6A5}"/>
                    </a:ext>
                  </a:extLst>
                </p14:cNvPr>
                <p14:cNvContentPartPr/>
                <p14:nvPr/>
              </p14:nvContentPartPr>
              <p14:xfrm>
                <a:off x="2639411" y="2675935"/>
                <a:ext cx="742680" cy="359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13FE4B-BC2D-A714-6FAF-5C80442AA6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21411" y="2658295"/>
                  <a:ext cx="7783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7F7B16-AE9D-3345-25EE-F6F3F3461EAF}"/>
                    </a:ext>
                  </a:extLst>
                </p14:cNvPr>
                <p14:cNvContentPartPr/>
                <p14:nvPr/>
              </p14:nvContentPartPr>
              <p14:xfrm>
                <a:off x="3238091" y="2813455"/>
                <a:ext cx="293760" cy="82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7F7B16-AE9D-3345-25EE-F6F3F3461E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20451" y="2795455"/>
                  <a:ext cx="32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BAAEF6-3109-4796-07FD-45DA3B55D1E2}"/>
                    </a:ext>
                  </a:extLst>
                </p14:cNvPr>
                <p14:cNvContentPartPr/>
                <p14:nvPr/>
              </p14:nvContentPartPr>
              <p14:xfrm>
                <a:off x="3599891" y="2743615"/>
                <a:ext cx="1029960" cy="26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BAAEF6-3109-4796-07FD-45DA3B55D1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82251" y="2725615"/>
                  <a:ext cx="106560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2212C51-8BD9-D49F-5825-818A05110182}"/>
                  </a:ext>
                </a:extLst>
              </p14:cNvPr>
              <p14:cNvContentPartPr/>
              <p14:nvPr/>
            </p14:nvContentPartPr>
            <p14:xfrm>
              <a:off x="4988051" y="2620495"/>
              <a:ext cx="281520" cy="467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2212C51-8BD9-D49F-5825-818A0511018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70411" y="2602855"/>
                <a:ext cx="31716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CC933CA-859E-E5DB-2044-F0D2CE4BFF16}"/>
                  </a:ext>
                </a:extLst>
              </p14:cNvPr>
              <p14:cNvContentPartPr/>
              <p14:nvPr/>
            </p14:nvContentPartPr>
            <p14:xfrm>
              <a:off x="5648651" y="2715175"/>
              <a:ext cx="225360" cy="162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CC933CA-859E-E5DB-2044-F0D2CE4BFF1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0651" y="2697535"/>
                <a:ext cx="26100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3CA61CF6-46B3-5A04-6D58-ADEBEC26C847}"/>
              </a:ext>
            </a:extLst>
          </p:cNvPr>
          <p:cNvGrpSpPr/>
          <p:nvPr/>
        </p:nvGrpSpPr>
        <p:grpSpPr>
          <a:xfrm>
            <a:off x="6155891" y="2439055"/>
            <a:ext cx="1573920" cy="591840"/>
            <a:chOff x="6155891" y="2439055"/>
            <a:chExt cx="157392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CCB461-4C2E-CBF8-BE25-6B19B2FD6FF4}"/>
                    </a:ext>
                  </a:extLst>
                </p14:cNvPr>
                <p14:cNvContentPartPr/>
                <p14:nvPr/>
              </p14:nvContentPartPr>
              <p14:xfrm>
                <a:off x="6155891" y="2439055"/>
                <a:ext cx="1573920" cy="591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CCB461-4C2E-CBF8-BE25-6B19B2FD6F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38251" y="2421415"/>
                  <a:ext cx="16095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CECC0DE-FDEF-C2EC-FB08-FBB5162E8BCF}"/>
                    </a:ext>
                  </a:extLst>
                </p14:cNvPr>
                <p14:cNvContentPartPr/>
                <p14:nvPr/>
              </p14:nvContentPartPr>
              <p14:xfrm>
                <a:off x="7382411" y="2598535"/>
                <a:ext cx="25560" cy="1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CECC0DE-FDEF-C2EC-FB08-FBB5162E8B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64411" y="2580895"/>
                  <a:ext cx="61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75E706-A9DE-08F5-D90A-9FC3FCB82A27}"/>
                    </a:ext>
                  </a:extLst>
                </p14:cNvPr>
                <p14:cNvContentPartPr/>
                <p14:nvPr/>
              </p14:nvContentPartPr>
              <p14:xfrm>
                <a:off x="6910091" y="2616535"/>
                <a:ext cx="221040" cy="11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75E706-A9DE-08F5-D90A-9FC3FCB82A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92451" y="2598895"/>
                  <a:ext cx="2566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41EF2D-5FDF-C29B-C0ED-9B00DEA262F0}"/>
              </a:ext>
            </a:extLst>
          </p:cNvPr>
          <p:cNvGrpSpPr/>
          <p:nvPr/>
        </p:nvGrpSpPr>
        <p:grpSpPr>
          <a:xfrm>
            <a:off x="1453931" y="3689335"/>
            <a:ext cx="710640" cy="423360"/>
            <a:chOff x="1453931" y="3689335"/>
            <a:chExt cx="71064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9174E88-B203-90F6-6CBE-88BF3B72CFF7}"/>
                    </a:ext>
                  </a:extLst>
                </p14:cNvPr>
                <p14:cNvContentPartPr/>
                <p14:nvPr/>
              </p14:nvContentPartPr>
              <p14:xfrm>
                <a:off x="1453931" y="3731095"/>
                <a:ext cx="312840" cy="38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9174E88-B203-90F6-6CBE-88BF3B72CF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35931" y="3713095"/>
                  <a:ext cx="3484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1733D3-AE28-F6DA-C212-3937C27864D5}"/>
                    </a:ext>
                  </a:extLst>
                </p14:cNvPr>
                <p14:cNvContentPartPr/>
                <p14:nvPr/>
              </p14:nvContentPartPr>
              <p14:xfrm>
                <a:off x="1907531" y="3689335"/>
                <a:ext cx="257040" cy="391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1733D3-AE28-F6DA-C212-3937C27864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89891" y="3671335"/>
                  <a:ext cx="29268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7BA6C1C-B91D-F831-FFF4-822882B2BC09}"/>
              </a:ext>
            </a:extLst>
          </p:cNvPr>
          <p:cNvGrpSpPr/>
          <p:nvPr/>
        </p:nvGrpSpPr>
        <p:grpSpPr>
          <a:xfrm>
            <a:off x="2435651" y="3525895"/>
            <a:ext cx="4240800" cy="479520"/>
            <a:chOff x="2435651" y="3525895"/>
            <a:chExt cx="424080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B04D63-B5A6-05F7-F156-D7ED6E7E4AEE}"/>
                    </a:ext>
                  </a:extLst>
                </p14:cNvPr>
                <p14:cNvContentPartPr/>
                <p14:nvPr/>
              </p14:nvContentPartPr>
              <p14:xfrm>
                <a:off x="2435651" y="3858895"/>
                <a:ext cx="316800" cy="1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B04D63-B5A6-05F7-F156-D7ED6E7E4A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18011" y="3841255"/>
                  <a:ext cx="352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DD1F7E-2284-51E4-F299-B211B8877E51}"/>
                    </a:ext>
                  </a:extLst>
                </p14:cNvPr>
                <p14:cNvContentPartPr/>
                <p14:nvPr/>
              </p14:nvContentPartPr>
              <p14:xfrm>
                <a:off x="2462291" y="3958615"/>
                <a:ext cx="242280" cy="10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DD1F7E-2284-51E4-F299-B211B8877E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44651" y="3940975"/>
                  <a:ext cx="277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0B68C1B-D601-9F7F-53A8-53034A34FE3A}"/>
                    </a:ext>
                  </a:extLst>
                </p14:cNvPr>
                <p14:cNvContentPartPr/>
                <p14:nvPr/>
              </p14:nvContentPartPr>
              <p14:xfrm>
                <a:off x="2833811" y="3525895"/>
                <a:ext cx="2189520" cy="479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0B68C1B-D601-9F7F-53A8-53034A34FE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15811" y="3508255"/>
                  <a:ext cx="22251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71040B-24B2-AE5B-DCDA-8B9363824C8B}"/>
                    </a:ext>
                  </a:extLst>
                </p14:cNvPr>
                <p14:cNvContentPartPr/>
                <p14:nvPr/>
              </p14:nvContentPartPr>
              <p14:xfrm>
                <a:off x="4627691" y="3713095"/>
                <a:ext cx="317880" cy="76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71040B-24B2-AE5B-DCDA-8B9363824C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10051" y="3695455"/>
                  <a:ext cx="35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01B4EBF-9D36-30AF-D1F6-523F3392A733}"/>
                    </a:ext>
                  </a:extLst>
                </p14:cNvPr>
                <p14:cNvContentPartPr/>
                <p14:nvPr/>
              </p14:nvContentPartPr>
              <p14:xfrm>
                <a:off x="4049891" y="3672415"/>
                <a:ext cx="16200" cy="1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01B4EBF-9D36-30AF-D1F6-523F3392A7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32251" y="3654415"/>
                  <a:ext cx="51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95B084-0BAF-F152-A05C-99A8A0C2C7A1}"/>
                    </a:ext>
                  </a:extLst>
                </p14:cNvPr>
                <p14:cNvContentPartPr/>
                <p14:nvPr/>
              </p14:nvContentPartPr>
              <p14:xfrm>
                <a:off x="3743531" y="3671335"/>
                <a:ext cx="363240" cy="69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95B084-0BAF-F152-A05C-99A8A0C2C7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25891" y="3653335"/>
                  <a:ext cx="398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BEE489-2547-6E18-9375-A790331BC319}"/>
                    </a:ext>
                  </a:extLst>
                </p14:cNvPr>
                <p14:cNvContentPartPr/>
                <p14:nvPr/>
              </p14:nvContentPartPr>
              <p14:xfrm>
                <a:off x="5330771" y="3647215"/>
                <a:ext cx="1345680" cy="231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BEE489-2547-6E18-9375-A790331BC3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13131" y="3629215"/>
                  <a:ext cx="138132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BE4E91C-6196-2CC8-6953-35477CAB0263}"/>
                  </a:ext>
                </a:extLst>
              </p14:cNvPr>
              <p14:cNvContentPartPr/>
              <p14:nvPr/>
            </p14:nvContentPartPr>
            <p14:xfrm>
              <a:off x="8595971" y="2390815"/>
              <a:ext cx="140040" cy="420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BE4E91C-6196-2CC8-6953-35477CAB026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578331" y="2372815"/>
                <a:ext cx="17568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FB461BD-711A-ACAF-D951-40A957C93C9B}"/>
              </a:ext>
            </a:extLst>
          </p:cNvPr>
          <p:cNvGrpSpPr/>
          <p:nvPr/>
        </p:nvGrpSpPr>
        <p:grpSpPr>
          <a:xfrm>
            <a:off x="8804411" y="2322775"/>
            <a:ext cx="2207160" cy="372600"/>
            <a:chOff x="8804411" y="2322775"/>
            <a:chExt cx="22071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EF028C-AFFC-A246-8225-84B5BA7863DD}"/>
                    </a:ext>
                  </a:extLst>
                </p14:cNvPr>
                <p14:cNvContentPartPr/>
                <p14:nvPr/>
              </p14:nvContentPartPr>
              <p14:xfrm>
                <a:off x="8804411" y="2549575"/>
                <a:ext cx="177840" cy="145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EF028C-AFFC-A246-8225-84B5BA7863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86771" y="2531935"/>
                  <a:ext cx="213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0A91F4-EAB9-E738-864E-203D9668595D}"/>
                    </a:ext>
                  </a:extLst>
                </p14:cNvPr>
                <p14:cNvContentPartPr/>
                <p14:nvPr/>
              </p14:nvContentPartPr>
              <p14:xfrm>
                <a:off x="9125891" y="2599255"/>
                <a:ext cx="145080" cy="16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0A91F4-EAB9-E738-864E-203D966859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08251" y="2581255"/>
                  <a:ext cx="180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B4EC82-D110-9B26-8A6C-2BD99A315AA8}"/>
                    </a:ext>
                  </a:extLst>
                </p14:cNvPr>
                <p14:cNvContentPartPr/>
                <p14:nvPr/>
              </p14:nvContentPartPr>
              <p14:xfrm>
                <a:off x="9120851" y="2666215"/>
                <a:ext cx="112320" cy="1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B4EC82-D110-9B26-8A6C-2BD99A315AA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02851" y="2648575"/>
                  <a:ext cx="147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20E529-A9E0-6AB4-5918-4B869E3C621B}"/>
                    </a:ext>
                  </a:extLst>
                </p14:cNvPr>
                <p14:cNvContentPartPr/>
                <p14:nvPr/>
              </p14:nvContentPartPr>
              <p14:xfrm>
                <a:off x="9402731" y="2322775"/>
                <a:ext cx="1608840" cy="371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20E529-A9E0-6AB4-5918-4B869E3C62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84731" y="2305135"/>
                  <a:ext cx="16444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54B0FA8-AEB5-10FC-CE9A-7111A9A74A6C}"/>
                    </a:ext>
                  </a:extLst>
                </p14:cNvPr>
                <p14:cNvContentPartPr/>
                <p14:nvPr/>
              </p14:nvContentPartPr>
              <p14:xfrm>
                <a:off x="10021211" y="2434735"/>
                <a:ext cx="353880" cy="12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54B0FA8-AEB5-10FC-CE9A-7111A9A74A6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03571" y="2416735"/>
                  <a:ext cx="3895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A2FF31E-CF36-9F33-EF1C-9A8642D0C971}"/>
              </a:ext>
            </a:extLst>
          </p:cNvPr>
          <p:cNvGrpSpPr/>
          <p:nvPr/>
        </p:nvGrpSpPr>
        <p:grpSpPr>
          <a:xfrm>
            <a:off x="11224331" y="2256535"/>
            <a:ext cx="808560" cy="533520"/>
            <a:chOff x="11224331" y="2256535"/>
            <a:chExt cx="8085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9EC97C-D622-D392-79D4-FCFD7BF6751D}"/>
                    </a:ext>
                  </a:extLst>
                </p14:cNvPr>
                <p14:cNvContentPartPr/>
                <p14:nvPr/>
              </p14:nvContentPartPr>
              <p14:xfrm>
                <a:off x="11224331" y="2477935"/>
                <a:ext cx="674640" cy="156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9EC97C-D622-D392-79D4-FCFD7BF675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06331" y="2459935"/>
                  <a:ext cx="710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28364B5-C6DE-8443-8CEE-DE408A690617}"/>
                    </a:ext>
                  </a:extLst>
                </p14:cNvPr>
                <p14:cNvContentPartPr/>
                <p14:nvPr/>
              </p14:nvContentPartPr>
              <p14:xfrm>
                <a:off x="11918051" y="2256535"/>
                <a:ext cx="114840" cy="533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28364B5-C6DE-8443-8CEE-DE408A6906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900051" y="2238535"/>
                  <a:ext cx="150480" cy="56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145E025-DD09-468B-E095-A5FDE987AD8E}"/>
              </a:ext>
            </a:extLst>
          </p:cNvPr>
          <p:cNvGrpSpPr/>
          <p:nvPr/>
        </p:nvGrpSpPr>
        <p:grpSpPr>
          <a:xfrm>
            <a:off x="1564091" y="4530655"/>
            <a:ext cx="567720" cy="374400"/>
            <a:chOff x="1564091" y="4530655"/>
            <a:chExt cx="56772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84EAD4E-0A3A-0765-B9E7-960A51778E8B}"/>
                    </a:ext>
                  </a:extLst>
                </p14:cNvPr>
                <p14:cNvContentPartPr/>
                <p14:nvPr/>
              </p14:nvContentPartPr>
              <p14:xfrm>
                <a:off x="1587851" y="4622095"/>
                <a:ext cx="115920" cy="28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84EAD4E-0A3A-0765-B9E7-960A51778E8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69851" y="4604455"/>
                  <a:ext cx="151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FCB342-9EB0-D9E2-67B1-CF85171BD627}"/>
                    </a:ext>
                  </a:extLst>
                </p14:cNvPr>
                <p14:cNvContentPartPr/>
                <p14:nvPr/>
              </p14:nvContentPartPr>
              <p14:xfrm>
                <a:off x="1564091" y="4530655"/>
                <a:ext cx="164520" cy="2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FCB342-9EB0-D9E2-67B1-CF85171BD6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46451" y="4512655"/>
                  <a:ext cx="200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41D52D-B133-8811-28B6-B8A0E18303F0}"/>
                    </a:ext>
                  </a:extLst>
                </p14:cNvPr>
                <p14:cNvContentPartPr/>
                <p14:nvPr/>
              </p14:nvContentPartPr>
              <p14:xfrm>
                <a:off x="1979171" y="4601935"/>
                <a:ext cx="152640" cy="43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41D52D-B133-8811-28B6-B8A0E18303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61171" y="4584295"/>
                  <a:ext cx="188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D622BC7-7B65-36CF-CBBF-BF3B064F3B56}"/>
                    </a:ext>
                  </a:extLst>
                </p14:cNvPr>
                <p14:cNvContentPartPr/>
                <p14:nvPr/>
              </p14:nvContentPartPr>
              <p14:xfrm>
                <a:off x="1938491" y="4663855"/>
                <a:ext cx="176760" cy="29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D622BC7-7B65-36CF-CBBF-BF3B064F3B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20851" y="4646215"/>
                  <a:ext cx="2124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691ECD7-DA50-79AD-5E4D-08021C18F04A}"/>
              </a:ext>
            </a:extLst>
          </p:cNvPr>
          <p:cNvGrpSpPr/>
          <p:nvPr/>
        </p:nvGrpSpPr>
        <p:grpSpPr>
          <a:xfrm>
            <a:off x="2546891" y="4359655"/>
            <a:ext cx="655200" cy="375840"/>
            <a:chOff x="2546891" y="4359655"/>
            <a:chExt cx="6552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88A9DEF-BD63-C95A-E0B6-9B664CBF9B40}"/>
                    </a:ext>
                  </a:extLst>
                </p14:cNvPr>
                <p14:cNvContentPartPr/>
                <p14:nvPr/>
              </p14:nvContentPartPr>
              <p14:xfrm>
                <a:off x="2546891" y="4374775"/>
                <a:ext cx="271440" cy="360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88A9DEF-BD63-C95A-E0B6-9B664CBF9B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29251" y="4356775"/>
                  <a:ext cx="3070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5AC62E-9C96-1F6E-0E76-53FDA113C0A0}"/>
                    </a:ext>
                  </a:extLst>
                </p14:cNvPr>
                <p14:cNvContentPartPr/>
                <p14:nvPr/>
              </p14:nvContentPartPr>
              <p14:xfrm>
                <a:off x="2954411" y="4359655"/>
                <a:ext cx="247680" cy="341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5AC62E-9C96-1F6E-0E76-53FDA113C0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36411" y="4342015"/>
                  <a:ext cx="28332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3A18C89-057A-9326-07AA-27260A308E11}"/>
              </a:ext>
            </a:extLst>
          </p:cNvPr>
          <p:cNvGrpSpPr/>
          <p:nvPr/>
        </p:nvGrpSpPr>
        <p:grpSpPr>
          <a:xfrm>
            <a:off x="3315491" y="4443535"/>
            <a:ext cx="357480" cy="239760"/>
            <a:chOff x="3315491" y="4443535"/>
            <a:chExt cx="3574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669077-6138-AC3A-9D4B-74230154EB12}"/>
                    </a:ext>
                  </a:extLst>
                </p14:cNvPr>
                <p14:cNvContentPartPr/>
                <p14:nvPr/>
              </p14:nvContentPartPr>
              <p14:xfrm>
                <a:off x="3315491" y="4532815"/>
                <a:ext cx="303480" cy="15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669077-6138-AC3A-9D4B-74230154EB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97491" y="4515175"/>
                  <a:ext cx="339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28D080-2C5D-061D-7452-42E92A65D869}"/>
                    </a:ext>
                  </a:extLst>
                </p14:cNvPr>
                <p14:cNvContentPartPr/>
                <p14:nvPr/>
              </p14:nvContentPartPr>
              <p14:xfrm>
                <a:off x="3332051" y="4443535"/>
                <a:ext cx="340920" cy="45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28D080-2C5D-061D-7452-42E92A65D8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14051" y="4425895"/>
                  <a:ext cx="3765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0D8DBAD-5A37-3456-EEC2-E2736DA427B9}"/>
              </a:ext>
            </a:extLst>
          </p:cNvPr>
          <p:cNvGrpSpPr/>
          <p:nvPr/>
        </p:nvGrpSpPr>
        <p:grpSpPr>
          <a:xfrm>
            <a:off x="4267691" y="4207015"/>
            <a:ext cx="2707920" cy="541080"/>
            <a:chOff x="4267691" y="4207015"/>
            <a:chExt cx="270792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FCE02D-DDBA-9564-BF20-C6A30A7FE686}"/>
                    </a:ext>
                  </a:extLst>
                </p14:cNvPr>
                <p14:cNvContentPartPr/>
                <p14:nvPr/>
              </p14:nvContentPartPr>
              <p14:xfrm>
                <a:off x="4300811" y="4554055"/>
                <a:ext cx="201240" cy="14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FCE02D-DDBA-9564-BF20-C6A30A7FE6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83171" y="4536415"/>
                  <a:ext cx="236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E7E559-1FF1-6438-5191-915F08643602}"/>
                    </a:ext>
                  </a:extLst>
                </p14:cNvPr>
                <p14:cNvContentPartPr/>
                <p14:nvPr/>
              </p14:nvContentPartPr>
              <p14:xfrm>
                <a:off x="4267691" y="4604455"/>
                <a:ext cx="201240" cy="33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E7E559-1FF1-6438-5191-915F086436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49691" y="4586455"/>
                  <a:ext cx="236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0F17456-ED6A-86A2-1A07-582E721B596A}"/>
                    </a:ext>
                  </a:extLst>
                </p14:cNvPr>
                <p14:cNvContentPartPr/>
                <p14:nvPr/>
              </p14:nvContentPartPr>
              <p14:xfrm>
                <a:off x="4803731" y="4207015"/>
                <a:ext cx="2171880" cy="541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0F17456-ED6A-86A2-1A07-582E721B59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85731" y="4189375"/>
                  <a:ext cx="220752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67CF2D-0AC5-6A9F-8C82-DFD82FA6A480}"/>
                    </a:ext>
                  </a:extLst>
                </p14:cNvPr>
                <p14:cNvContentPartPr/>
                <p14:nvPr/>
              </p14:nvContentPartPr>
              <p14:xfrm>
                <a:off x="6180011" y="4330495"/>
                <a:ext cx="399960" cy="17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67CF2D-0AC5-6A9F-8C82-DFD82FA6A4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62371" y="4312855"/>
                  <a:ext cx="4356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3E4294-1B8E-B34A-3CD0-AE26BDA4C23A}"/>
              </a:ext>
            </a:extLst>
          </p:cNvPr>
          <p:cNvGrpSpPr/>
          <p:nvPr/>
        </p:nvGrpSpPr>
        <p:grpSpPr>
          <a:xfrm>
            <a:off x="1417211" y="5233375"/>
            <a:ext cx="642960" cy="460440"/>
            <a:chOff x="1417211" y="5233375"/>
            <a:chExt cx="64296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DAB408-297F-DAF7-E8E7-B3DF38BC2640}"/>
                    </a:ext>
                  </a:extLst>
                </p14:cNvPr>
                <p14:cNvContentPartPr/>
                <p14:nvPr/>
              </p14:nvContentPartPr>
              <p14:xfrm>
                <a:off x="1446011" y="5361895"/>
                <a:ext cx="44280" cy="331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DAB408-297F-DAF7-E8E7-B3DF38BC26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28011" y="5343895"/>
                  <a:ext cx="799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BDC6FAB-EAA0-644C-5C50-B1FD4E4F2A04}"/>
                    </a:ext>
                  </a:extLst>
                </p14:cNvPr>
                <p14:cNvContentPartPr/>
                <p14:nvPr/>
              </p14:nvContentPartPr>
              <p14:xfrm>
                <a:off x="1439891" y="5342815"/>
                <a:ext cx="183600" cy="65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BDC6FAB-EAA0-644C-5C50-B1FD4E4F2A0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22251" y="5324815"/>
                  <a:ext cx="219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5B1817E-413D-085F-EF93-C90C23BE995C}"/>
                    </a:ext>
                  </a:extLst>
                </p14:cNvPr>
                <p14:cNvContentPartPr/>
                <p14:nvPr/>
              </p14:nvContentPartPr>
              <p14:xfrm>
                <a:off x="1418651" y="5501935"/>
                <a:ext cx="193680" cy="26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5B1817E-413D-085F-EF93-C90C23BE99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00651" y="5483935"/>
                  <a:ext cx="229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F22265C-82C8-AA0E-953F-CA2CC43B6DE2}"/>
                    </a:ext>
                  </a:extLst>
                </p14:cNvPr>
                <p14:cNvContentPartPr/>
                <p14:nvPr/>
              </p14:nvContentPartPr>
              <p14:xfrm>
                <a:off x="1417211" y="5233375"/>
                <a:ext cx="241920" cy="38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F22265C-82C8-AA0E-953F-CA2CC43B6DE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99571" y="5215735"/>
                  <a:ext cx="277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1EEBA9-DBF1-BCFC-E7DB-4DC39A23FEA2}"/>
                    </a:ext>
                  </a:extLst>
                </p14:cNvPr>
                <p14:cNvContentPartPr/>
                <p14:nvPr/>
              </p14:nvContentPartPr>
              <p14:xfrm>
                <a:off x="1871891" y="5384935"/>
                <a:ext cx="188280" cy="66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1EEBA9-DBF1-BCFC-E7DB-4DC39A23FEA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53891" y="5366935"/>
                  <a:ext cx="22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996B03-580C-0A6F-6BCF-1D11B53D6534}"/>
                    </a:ext>
                  </a:extLst>
                </p14:cNvPr>
                <p14:cNvContentPartPr/>
                <p14:nvPr/>
              </p14:nvContentPartPr>
              <p14:xfrm>
                <a:off x="1833731" y="5516335"/>
                <a:ext cx="182880" cy="9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996B03-580C-0A6F-6BCF-1D11B53D653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15731" y="5498695"/>
                  <a:ext cx="2185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F13F66F-C50D-13E3-3010-2DF7C075100A}"/>
              </a:ext>
            </a:extLst>
          </p:cNvPr>
          <p:cNvGrpSpPr/>
          <p:nvPr/>
        </p:nvGrpSpPr>
        <p:grpSpPr>
          <a:xfrm>
            <a:off x="2373371" y="5166415"/>
            <a:ext cx="287280" cy="559080"/>
            <a:chOff x="2373371" y="5166415"/>
            <a:chExt cx="28728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AF479A-BB5D-079A-8DC7-902014D75D82}"/>
                    </a:ext>
                  </a:extLst>
                </p14:cNvPr>
                <p14:cNvContentPartPr/>
                <p14:nvPr/>
              </p14:nvContentPartPr>
              <p14:xfrm>
                <a:off x="2456531" y="5306455"/>
                <a:ext cx="150120" cy="419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AF479A-BB5D-079A-8DC7-902014D75D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38531" y="5288815"/>
                  <a:ext cx="1857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A4730F-F0DF-238C-0BB4-38B1E1CE6987}"/>
                    </a:ext>
                  </a:extLst>
                </p14:cNvPr>
                <p14:cNvContentPartPr/>
                <p14:nvPr/>
              </p14:nvContentPartPr>
              <p14:xfrm>
                <a:off x="2373371" y="5257495"/>
                <a:ext cx="287280" cy="20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A4730F-F0DF-238C-0BB4-38B1E1CE69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55731" y="5239495"/>
                  <a:ext cx="322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BB02B2B-1603-E840-E630-6C8EECFF1176}"/>
                    </a:ext>
                  </a:extLst>
                </p14:cNvPr>
                <p14:cNvContentPartPr/>
                <p14:nvPr/>
              </p14:nvContentPartPr>
              <p14:xfrm>
                <a:off x="2478131" y="5166415"/>
                <a:ext cx="46440" cy="55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BB02B2B-1603-E840-E630-6C8EECFF117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60491" y="5148415"/>
                  <a:ext cx="820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C03F831-D410-7C5C-2DD0-43D3A46E536A}"/>
              </a:ext>
            </a:extLst>
          </p:cNvPr>
          <p:cNvGrpSpPr/>
          <p:nvPr/>
        </p:nvGrpSpPr>
        <p:grpSpPr>
          <a:xfrm>
            <a:off x="4047371" y="4865095"/>
            <a:ext cx="1598040" cy="652680"/>
            <a:chOff x="4047371" y="4865095"/>
            <a:chExt cx="159804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708D1C4-F2AC-BEF5-E51C-C2E637FB4F18}"/>
                    </a:ext>
                  </a:extLst>
                </p14:cNvPr>
                <p14:cNvContentPartPr/>
                <p14:nvPr/>
              </p14:nvContentPartPr>
              <p14:xfrm>
                <a:off x="4114691" y="5299255"/>
                <a:ext cx="175320" cy="18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708D1C4-F2AC-BEF5-E51C-C2E637FB4F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97051" y="5281615"/>
                  <a:ext cx="210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D361727-0EA8-FFA1-D3A3-57726A41E66F}"/>
                    </a:ext>
                  </a:extLst>
                </p14:cNvPr>
                <p14:cNvContentPartPr/>
                <p14:nvPr/>
              </p14:nvContentPartPr>
              <p14:xfrm>
                <a:off x="4047371" y="5424535"/>
                <a:ext cx="205920" cy="45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D361727-0EA8-FFA1-D3A3-57726A41E6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29371" y="5406895"/>
                  <a:ext cx="241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68370F-32FA-D44A-7BB0-FFE7C0A38E26}"/>
                    </a:ext>
                  </a:extLst>
                </p14:cNvPr>
                <p14:cNvContentPartPr/>
                <p14:nvPr/>
              </p14:nvContentPartPr>
              <p14:xfrm>
                <a:off x="4513571" y="4865095"/>
                <a:ext cx="1131840" cy="652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68370F-32FA-D44A-7BB0-FFE7C0A38E2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95571" y="4847095"/>
                  <a:ext cx="1167480" cy="68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F4D9183-8751-0AA0-FB44-D3E27140FD1E}"/>
              </a:ext>
            </a:extLst>
          </p:cNvPr>
          <p:cNvGrpSpPr/>
          <p:nvPr/>
        </p:nvGrpSpPr>
        <p:grpSpPr>
          <a:xfrm>
            <a:off x="1205171" y="5954815"/>
            <a:ext cx="2696760" cy="465840"/>
            <a:chOff x="1205171" y="5954815"/>
            <a:chExt cx="269676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6526B2-2747-9583-460B-0A04F4E37382}"/>
                    </a:ext>
                  </a:extLst>
                </p14:cNvPr>
                <p14:cNvContentPartPr/>
                <p14:nvPr/>
              </p14:nvContentPartPr>
              <p14:xfrm>
                <a:off x="1205171" y="6108535"/>
                <a:ext cx="442800" cy="312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6526B2-2747-9583-460B-0A04F4E373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87531" y="6090895"/>
                  <a:ext cx="478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8778AF-7C7C-E7EB-77D1-28FEB804A348}"/>
                    </a:ext>
                  </a:extLst>
                </p14:cNvPr>
                <p14:cNvContentPartPr/>
                <p14:nvPr/>
              </p14:nvContentPartPr>
              <p14:xfrm>
                <a:off x="1835531" y="6216535"/>
                <a:ext cx="158760" cy="33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8778AF-7C7C-E7EB-77D1-28FEB804A3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17891" y="6198535"/>
                  <a:ext cx="194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5C69D72-03D8-2B74-799B-7B5617F9627D}"/>
                    </a:ext>
                  </a:extLst>
                </p14:cNvPr>
                <p14:cNvContentPartPr/>
                <p14:nvPr/>
              </p14:nvContentPartPr>
              <p14:xfrm>
                <a:off x="1821851" y="6261535"/>
                <a:ext cx="160200" cy="70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5C69D72-03D8-2B74-799B-7B5617F962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03851" y="6243535"/>
                  <a:ext cx="195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A3B38B2-59A3-E279-9ED4-D4EC8826A18D}"/>
                    </a:ext>
                  </a:extLst>
                </p14:cNvPr>
                <p14:cNvContentPartPr/>
                <p14:nvPr/>
              </p14:nvContentPartPr>
              <p14:xfrm>
                <a:off x="2193371" y="5985055"/>
                <a:ext cx="378720" cy="410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A3B38B2-59A3-E279-9ED4-D4EC8826A18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75731" y="5967055"/>
                  <a:ext cx="4143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34B3B21-14FC-D292-AA94-52AF5191411F}"/>
                    </a:ext>
                  </a:extLst>
                </p14:cNvPr>
                <p14:cNvContentPartPr/>
                <p14:nvPr/>
              </p14:nvContentPartPr>
              <p14:xfrm>
                <a:off x="2675411" y="6214015"/>
                <a:ext cx="206280" cy="172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34B3B21-14FC-D292-AA94-52AF5191411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57411" y="6196015"/>
                  <a:ext cx="241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705CB5-0437-B05F-EAD9-0D4446412EFF}"/>
                    </a:ext>
                  </a:extLst>
                </p14:cNvPr>
                <p14:cNvContentPartPr/>
                <p14:nvPr/>
              </p14:nvContentPartPr>
              <p14:xfrm>
                <a:off x="2982851" y="5954815"/>
                <a:ext cx="118440" cy="139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705CB5-0437-B05F-EAD9-0D4446412EF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65211" y="5937175"/>
                  <a:ext cx="154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660189-FA2B-9E36-B00D-9352905CE7EA}"/>
                    </a:ext>
                  </a:extLst>
                </p14:cNvPr>
                <p14:cNvContentPartPr/>
                <p14:nvPr/>
              </p14:nvContentPartPr>
              <p14:xfrm>
                <a:off x="3130451" y="6277735"/>
                <a:ext cx="237600" cy="99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660189-FA2B-9E36-B00D-9352905CE7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12451" y="6260095"/>
                  <a:ext cx="273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B7138A4-311C-92AF-8B41-4E0C9264C77C}"/>
                    </a:ext>
                  </a:extLst>
                </p14:cNvPr>
                <p14:cNvContentPartPr/>
                <p14:nvPr/>
              </p14:nvContentPartPr>
              <p14:xfrm>
                <a:off x="3266891" y="6180175"/>
                <a:ext cx="25560" cy="237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B7138A4-311C-92AF-8B41-4E0C9264C77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48891" y="6162535"/>
                  <a:ext cx="61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8E1CB3F-EFC9-F899-4F19-5494B55458A7}"/>
                    </a:ext>
                  </a:extLst>
                </p14:cNvPr>
                <p14:cNvContentPartPr/>
                <p14:nvPr/>
              </p14:nvContentPartPr>
              <p14:xfrm>
                <a:off x="3768011" y="6026455"/>
                <a:ext cx="20160" cy="275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8E1CB3F-EFC9-F899-4F19-5494B55458A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50371" y="6008455"/>
                  <a:ext cx="558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2206B79-5420-391A-A726-34307AF82236}"/>
                    </a:ext>
                  </a:extLst>
                </p14:cNvPr>
                <p14:cNvContentPartPr/>
                <p14:nvPr/>
              </p14:nvContentPartPr>
              <p14:xfrm>
                <a:off x="3582611" y="6008455"/>
                <a:ext cx="319320" cy="38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2206B79-5420-391A-A726-34307AF8223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64611" y="5990815"/>
                  <a:ext cx="3549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F87AD38-AAC0-1393-3E4B-9D72B30584BD}"/>
              </a:ext>
            </a:extLst>
          </p:cNvPr>
          <p:cNvGrpSpPr/>
          <p:nvPr/>
        </p:nvGrpSpPr>
        <p:grpSpPr>
          <a:xfrm>
            <a:off x="4693211" y="5694175"/>
            <a:ext cx="3776040" cy="685800"/>
            <a:chOff x="4693211" y="5694175"/>
            <a:chExt cx="3776040" cy="68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6C4ED0-5F38-4BA4-FA1D-10D41CB4093A}"/>
                    </a:ext>
                  </a:extLst>
                </p14:cNvPr>
                <p14:cNvContentPartPr/>
                <p14:nvPr/>
              </p14:nvContentPartPr>
              <p14:xfrm>
                <a:off x="4693211" y="5845735"/>
                <a:ext cx="104400" cy="430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6C4ED0-5F38-4BA4-FA1D-10D41CB409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75211" y="5827735"/>
                  <a:ext cx="1400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521775-F2C4-60DB-7100-2B727BC2E324}"/>
                    </a:ext>
                  </a:extLst>
                </p14:cNvPr>
                <p14:cNvContentPartPr/>
                <p14:nvPr/>
              </p14:nvContentPartPr>
              <p14:xfrm>
                <a:off x="4880411" y="5913055"/>
                <a:ext cx="599040" cy="286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521775-F2C4-60DB-7100-2B727BC2E32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62411" y="5895055"/>
                  <a:ext cx="6346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4BA2202-F971-1969-3973-FBF4509DF762}"/>
                    </a:ext>
                  </a:extLst>
                </p14:cNvPr>
                <p14:cNvContentPartPr/>
                <p14:nvPr/>
              </p14:nvContentPartPr>
              <p14:xfrm>
                <a:off x="5336891" y="5994415"/>
                <a:ext cx="191880" cy="12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4BA2202-F971-1969-3973-FBF4509DF76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18891" y="5976775"/>
                  <a:ext cx="227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E0C07C9-C6F2-DE0F-D304-B8D8D2E84A76}"/>
                    </a:ext>
                  </a:extLst>
                </p14:cNvPr>
                <p14:cNvContentPartPr/>
                <p14:nvPr/>
              </p14:nvContentPartPr>
              <p14:xfrm>
                <a:off x="5709851" y="6063535"/>
                <a:ext cx="1104480" cy="316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E0C07C9-C6F2-DE0F-D304-B8D8D2E84A7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91851" y="6045535"/>
                  <a:ext cx="11401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48E33F9-D6D1-346D-3AE6-77494A8F8ED6}"/>
                    </a:ext>
                  </a:extLst>
                </p14:cNvPr>
                <p14:cNvContentPartPr/>
                <p14:nvPr/>
              </p14:nvContentPartPr>
              <p14:xfrm>
                <a:off x="7067771" y="5974975"/>
                <a:ext cx="57960" cy="189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48E33F9-D6D1-346D-3AE6-77494A8F8ED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49771" y="5956975"/>
                  <a:ext cx="93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35E698A-5B3F-09BC-D9DB-47D50EC95B1A}"/>
                    </a:ext>
                  </a:extLst>
                </p14:cNvPr>
                <p14:cNvContentPartPr/>
                <p14:nvPr/>
              </p14:nvContentPartPr>
              <p14:xfrm>
                <a:off x="6982451" y="6025375"/>
                <a:ext cx="213480" cy="88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35E698A-5B3F-09BC-D9DB-47D50EC95B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64811" y="6007735"/>
                  <a:ext cx="249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E268544-626E-86A6-990B-2E5FDD9879EF}"/>
                    </a:ext>
                  </a:extLst>
                </p14:cNvPr>
                <p14:cNvContentPartPr/>
                <p14:nvPr/>
              </p14:nvContentPartPr>
              <p14:xfrm>
                <a:off x="7396451" y="5694175"/>
                <a:ext cx="1072800" cy="363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E268544-626E-86A6-990B-2E5FDD9879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78811" y="5676535"/>
                  <a:ext cx="11084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2D6F07B-206B-6D32-B3D1-D0AA91A20542}"/>
                    </a:ext>
                  </a:extLst>
                </p14:cNvPr>
                <p14:cNvContentPartPr/>
                <p14:nvPr/>
              </p14:nvContentPartPr>
              <p14:xfrm>
                <a:off x="7549811" y="5751775"/>
                <a:ext cx="63360" cy="7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2D6F07B-206B-6D32-B3D1-D0AA91A205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31811" y="5733775"/>
                  <a:ext cx="9900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B35FBB2-321E-52E2-54C0-915329E467E9}"/>
                  </a:ext>
                </a:extLst>
              </p14:cNvPr>
              <p14:cNvContentPartPr/>
              <p14:nvPr/>
            </p14:nvContentPartPr>
            <p14:xfrm>
              <a:off x="8632331" y="5897575"/>
              <a:ext cx="1171080" cy="3830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B35FBB2-321E-52E2-54C0-915329E467E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614331" y="5879935"/>
                <a:ext cx="120672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61A0D0F-A347-AEF3-312B-0C0A572B5C2F}"/>
                  </a:ext>
                </a:extLst>
              </p14:cNvPr>
              <p14:cNvContentPartPr/>
              <p14:nvPr/>
            </p14:nvContentPartPr>
            <p14:xfrm>
              <a:off x="9862091" y="5681215"/>
              <a:ext cx="174240" cy="610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61A0D0F-A347-AEF3-312B-0C0A572B5C2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844451" y="5663575"/>
                <a:ext cx="209880" cy="6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3F9F535-715E-3166-04DF-3E44AE7E570F}"/>
              </a:ext>
            </a:extLst>
          </p:cNvPr>
          <p:cNvGrpSpPr/>
          <p:nvPr/>
        </p:nvGrpSpPr>
        <p:grpSpPr>
          <a:xfrm>
            <a:off x="10341611" y="5514895"/>
            <a:ext cx="1469520" cy="428040"/>
            <a:chOff x="10341611" y="5514895"/>
            <a:chExt cx="146952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7E87E51-B3F9-3EF9-9803-77F5F686AC69}"/>
                    </a:ext>
                  </a:extLst>
                </p14:cNvPr>
                <p14:cNvContentPartPr/>
                <p14:nvPr/>
              </p14:nvContentPartPr>
              <p14:xfrm>
                <a:off x="10373291" y="5765455"/>
                <a:ext cx="223200" cy="28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7E87E51-B3F9-3EF9-9803-77F5F686AC6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55291" y="5747815"/>
                  <a:ext cx="258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6F450F8-B878-7B1B-9530-CA4E294CE16E}"/>
                    </a:ext>
                  </a:extLst>
                </p14:cNvPr>
                <p14:cNvContentPartPr/>
                <p14:nvPr/>
              </p14:nvContentPartPr>
              <p14:xfrm>
                <a:off x="10341611" y="5906215"/>
                <a:ext cx="266400" cy="36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6F450F8-B878-7B1B-9530-CA4E294CE1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23971" y="5888215"/>
                  <a:ext cx="302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9A0E5E3-3B2E-8B69-CA83-3D9B6247D2E2}"/>
                    </a:ext>
                  </a:extLst>
                </p14:cNvPr>
                <p14:cNvContentPartPr/>
                <p14:nvPr/>
              </p14:nvContentPartPr>
              <p14:xfrm>
                <a:off x="10853891" y="5544775"/>
                <a:ext cx="235440" cy="332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9A0E5E3-3B2E-8B69-CA83-3D9B6247D2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35891" y="5526775"/>
                  <a:ext cx="271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B39F3A4-C955-6C14-859F-F74945094E0D}"/>
                    </a:ext>
                  </a:extLst>
                </p14:cNvPr>
                <p14:cNvContentPartPr/>
                <p14:nvPr/>
              </p14:nvContentPartPr>
              <p14:xfrm>
                <a:off x="11236931" y="5539375"/>
                <a:ext cx="270000" cy="345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B39F3A4-C955-6C14-859F-F74945094E0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19291" y="5521375"/>
                  <a:ext cx="3056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D516BCC-DE59-4C62-6A4F-9FCE4B365BAD}"/>
                    </a:ext>
                  </a:extLst>
                </p14:cNvPr>
                <p14:cNvContentPartPr/>
                <p14:nvPr/>
              </p14:nvContentPartPr>
              <p14:xfrm>
                <a:off x="11510171" y="5731975"/>
                <a:ext cx="194760" cy="10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D516BCC-DE59-4C62-6A4F-9FCE4B365B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92171" y="5714335"/>
                  <a:ext cx="230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D818C5-2E8E-FFA8-5214-CDA19572F7CD}"/>
                    </a:ext>
                  </a:extLst>
                </p14:cNvPr>
                <p14:cNvContentPartPr/>
                <p14:nvPr/>
              </p14:nvContentPartPr>
              <p14:xfrm>
                <a:off x="11717171" y="5514895"/>
                <a:ext cx="93960" cy="167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D818C5-2E8E-FFA8-5214-CDA19572F7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99171" y="5497255"/>
                  <a:ext cx="1296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B98B535-CD0A-C270-180C-304251292BCF}"/>
              </a:ext>
            </a:extLst>
          </p:cNvPr>
          <p:cNvGrpSpPr/>
          <p:nvPr/>
        </p:nvGrpSpPr>
        <p:grpSpPr>
          <a:xfrm>
            <a:off x="9956411" y="6195295"/>
            <a:ext cx="2151000" cy="466200"/>
            <a:chOff x="9956411" y="6195295"/>
            <a:chExt cx="215100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E478206-CB25-D119-36E4-ECB04FF43350}"/>
                    </a:ext>
                  </a:extLst>
                </p14:cNvPr>
                <p14:cNvContentPartPr/>
                <p14:nvPr/>
              </p14:nvContentPartPr>
              <p14:xfrm>
                <a:off x="10007531" y="6441895"/>
                <a:ext cx="155520" cy="3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E478206-CB25-D119-36E4-ECB04FF433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89891" y="6424255"/>
                  <a:ext cx="191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C632CAB-DA50-4731-0FCA-B116AA577D30}"/>
                    </a:ext>
                  </a:extLst>
                </p14:cNvPr>
                <p14:cNvContentPartPr/>
                <p14:nvPr/>
              </p14:nvContentPartPr>
              <p14:xfrm>
                <a:off x="9986291" y="6499495"/>
                <a:ext cx="126360" cy="10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C632CAB-DA50-4731-0FCA-B116AA577D3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68651" y="6481855"/>
                  <a:ext cx="162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F75B880-A08E-78ED-B355-9C18B6B73620}"/>
                    </a:ext>
                  </a:extLst>
                </p14:cNvPr>
                <p14:cNvContentPartPr/>
                <p14:nvPr/>
              </p14:nvContentPartPr>
              <p14:xfrm>
                <a:off x="10299131" y="6195295"/>
                <a:ext cx="1808280" cy="466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F75B880-A08E-78ED-B355-9C18B6B7362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81131" y="6177295"/>
                  <a:ext cx="18439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BDD2596-5171-2B2F-9B49-8735716A422B}"/>
                    </a:ext>
                  </a:extLst>
                </p14:cNvPr>
                <p14:cNvContentPartPr/>
                <p14:nvPr/>
              </p14:nvContentPartPr>
              <p14:xfrm>
                <a:off x="10483451" y="6368095"/>
                <a:ext cx="145440" cy="218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BDD2596-5171-2B2F-9B49-8735716A422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65811" y="6350095"/>
                  <a:ext cx="181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FBACFAC-7DD9-97EE-B95E-42E11280D0EC}"/>
                    </a:ext>
                  </a:extLst>
                </p14:cNvPr>
                <p14:cNvContentPartPr/>
                <p14:nvPr/>
              </p14:nvContentPartPr>
              <p14:xfrm>
                <a:off x="10729691" y="6351175"/>
                <a:ext cx="78840" cy="92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FBACFAC-7DD9-97EE-B95E-42E11280D0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11691" y="6333175"/>
                  <a:ext cx="114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94A9E4B-E5C7-A398-5E36-BC4445796EF4}"/>
                    </a:ext>
                  </a:extLst>
                </p14:cNvPr>
                <p14:cNvContentPartPr/>
                <p14:nvPr/>
              </p14:nvContentPartPr>
              <p14:xfrm>
                <a:off x="10820411" y="6469255"/>
                <a:ext cx="145800" cy="124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94A9E4B-E5C7-A398-5E36-BC4445796EF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802411" y="6451255"/>
                  <a:ext cx="181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7916BD-8396-2C59-378F-C987ACAD97D8}"/>
                    </a:ext>
                  </a:extLst>
                </p14:cNvPr>
                <p14:cNvContentPartPr/>
                <p14:nvPr/>
              </p14:nvContentPartPr>
              <p14:xfrm>
                <a:off x="11086811" y="6279175"/>
                <a:ext cx="40320" cy="191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7916BD-8396-2C59-378F-C987ACAD97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68811" y="6261175"/>
                  <a:ext cx="75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4F21130-C440-2817-F74E-A5B0B92B1A03}"/>
                    </a:ext>
                  </a:extLst>
                </p14:cNvPr>
                <p14:cNvContentPartPr/>
                <p14:nvPr/>
              </p14:nvContentPartPr>
              <p14:xfrm>
                <a:off x="11026691" y="6313015"/>
                <a:ext cx="150480" cy="86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4F21130-C440-2817-F74E-A5B0B92B1A0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09051" y="6295375"/>
                  <a:ext cx="186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B167978-D1A9-F041-30EA-BCFBF9498A84}"/>
                    </a:ext>
                  </a:extLst>
                </p14:cNvPr>
                <p14:cNvContentPartPr/>
                <p14:nvPr/>
              </p14:nvContentPartPr>
              <p14:xfrm>
                <a:off x="11259251" y="6482575"/>
                <a:ext cx="90000" cy="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B167978-D1A9-F041-30EA-BCFBF9498A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241251" y="6464575"/>
                  <a:ext cx="12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009681-F95A-3042-0845-2BDE236D1839}"/>
                    </a:ext>
                  </a:extLst>
                </p14:cNvPr>
                <p14:cNvContentPartPr/>
                <p14:nvPr/>
              </p14:nvContentPartPr>
              <p14:xfrm>
                <a:off x="11306411" y="6414175"/>
                <a:ext cx="12240" cy="142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009681-F95A-3042-0845-2BDE236D183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88411" y="6396175"/>
                  <a:ext cx="47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F78E920-EF22-A634-9CCA-80BD50F365ED}"/>
                    </a:ext>
                  </a:extLst>
                </p14:cNvPr>
                <p14:cNvContentPartPr/>
                <p14:nvPr/>
              </p14:nvContentPartPr>
              <p14:xfrm>
                <a:off x="11447891" y="6467815"/>
                <a:ext cx="11160" cy="174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F78E920-EF22-A634-9CCA-80BD50F365E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29891" y="6450175"/>
                  <a:ext cx="46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E1503D6-1BDD-6BE4-15F7-4B10B876DD4A}"/>
                    </a:ext>
                  </a:extLst>
                </p14:cNvPr>
                <p14:cNvContentPartPr/>
                <p14:nvPr/>
              </p14:nvContentPartPr>
              <p14:xfrm>
                <a:off x="11465171" y="6411295"/>
                <a:ext cx="72000" cy="93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E1503D6-1BDD-6BE4-15F7-4B10B876DD4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47531" y="6393295"/>
                  <a:ext cx="107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C11387D-AF61-324C-62B6-14C9E63DF18B}"/>
                    </a:ext>
                  </a:extLst>
                </p14:cNvPr>
                <p14:cNvContentPartPr/>
                <p14:nvPr/>
              </p14:nvContentPartPr>
              <p14:xfrm>
                <a:off x="11599451" y="6270535"/>
                <a:ext cx="105480" cy="133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C11387D-AF61-324C-62B6-14C9E63DF18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581451" y="6252535"/>
                  <a:ext cx="141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0C795C9-5CDF-3D35-3990-6370266D2292}"/>
                    </a:ext>
                  </a:extLst>
                </p14:cNvPr>
                <p14:cNvContentPartPr/>
                <p14:nvPr/>
              </p14:nvContentPartPr>
              <p14:xfrm>
                <a:off x="11689451" y="6457735"/>
                <a:ext cx="178200" cy="105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0C795C9-5CDF-3D35-3990-6370266D229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671451" y="6440095"/>
                  <a:ext cx="213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FC32F5E-AA9F-F5E0-F6FD-F0D59E2E8A0F}"/>
                    </a:ext>
                  </a:extLst>
                </p14:cNvPr>
                <p14:cNvContentPartPr/>
                <p14:nvPr/>
              </p14:nvContentPartPr>
              <p14:xfrm>
                <a:off x="11886011" y="6343255"/>
                <a:ext cx="90720" cy="102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FC32F5E-AA9F-F5E0-F6FD-F0D59E2E8A0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868371" y="6325255"/>
                  <a:ext cx="126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4264348-BA7C-0D46-C60B-E7E341CE726E}"/>
                    </a:ext>
                  </a:extLst>
                </p14:cNvPr>
                <p14:cNvContentPartPr/>
                <p14:nvPr/>
              </p14:nvContentPartPr>
              <p14:xfrm>
                <a:off x="9986651" y="6438295"/>
                <a:ext cx="245880" cy="13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4264348-BA7C-0D46-C60B-E7E341CE726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69011" y="6420295"/>
                  <a:ext cx="281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63F8B6E-FD03-EA29-76C4-923BDF1E63FF}"/>
                    </a:ext>
                  </a:extLst>
                </p14:cNvPr>
                <p14:cNvContentPartPr/>
                <p14:nvPr/>
              </p14:nvContentPartPr>
              <p14:xfrm>
                <a:off x="9956411" y="6495895"/>
                <a:ext cx="235440" cy="1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63F8B6E-FD03-EA29-76C4-923BDF1E63F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38771" y="6478255"/>
                  <a:ext cx="2710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8E19C5C-1F71-BF6B-23DC-F80044C080D5}"/>
              </a:ext>
            </a:extLst>
          </p:cNvPr>
          <p:cNvGrpSpPr/>
          <p:nvPr/>
        </p:nvGrpSpPr>
        <p:grpSpPr>
          <a:xfrm>
            <a:off x="5025491" y="6392575"/>
            <a:ext cx="4073400" cy="327960"/>
            <a:chOff x="5025491" y="6392575"/>
            <a:chExt cx="40734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D93A0F8-721C-3CAB-9B89-FDDECAC77091}"/>
                    </a:ext>
                  </a:extLst>
                </p14:cNvPr>
                <p14:cNvContentPartPr/>
                <p14:nvPr/>
              </p14:nvContentPartPr>
              <p14:xfrm>
                <a:off x="5025491" y="6432535"/>
                <a:ext cx="506160" cy="257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D93A0F8-721C-3CAB-9B89-FDDECAC7709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07491" y="6414535"/>
                  <a:ext cx="5418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30057DB-A48A-76EF-C4F7-DCEB0FA6FAA1}"/>
                    </a:ext>
                  </a:extLst>
                </p14:cNvPr>
                <p14:cNvContentPartPr/>
                <p14:nvPr/>
              </p14:nvContentPartPr>
              <p14:xfrm>
                <a:off x="5711291" y="6530815"/>
                <a:ext cx="79200" cy="135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30057DB-A48A-76EF-C4F7-DCEB0FA6FA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93651" y="6513175"/>
                  <a:ext cx="114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319C3D7-DD54-519F-3AD7-E173BD78EDFD}"/>
                    </a:ext>
                  </a:extLst>
                </p14:cNvPr>
                <p14:cNvContentPartPr/>
                <p14:nvPr/>
              </p14:nvContentPartPr>
              <p14:xfrm>
                <a:off x="5839451" y="6592375"/>
                <a:ext cx="83520" cy="75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319C3D7-DD54-519F-3AD7-E173BD78EDF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21451" y="6574375"/>
                  <a:ext cx="119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E5B1D75-C90F-877C-3A8B-9D47C3C4D2FB}"/>
                    </a:ext>
                  </a:extLst>
                </p14:cNvPr>
                <p14:cNvContentPartPr/>
                <p14:nvPr/>
              </p14:nvContentPartPr>
              <p14:xfrm>
                <a:off x="6007931" y="6404815"/>
                <a:ext cx="33480" cy="258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E5B1D75-C90F-877C-3A8B-9D47C3C4D2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89931" y="6386815"/>
                  <a:ext cx="69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497CC93-9D75-ADFC-633E-34FDDC0118ED}"/>
                    </a:ext>
                  </a:extLst>
                </p14:cNvPr>
                <p14:cNvContentPartPr/>
                <p14:nvPr/>
              </p14:nvContentPartPr>
              <p14:xfrm>
                <a:off x="5962571" y="6506695"/>
                <a:ext cx="178920" cy="38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497CC93-9D75-ADFC-633E-34FDDC0118E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44571" y="6489055"/>
                  <a:ext cx="214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9B89B97-F705-C344-17B1-83153481C43F}"/>
                    </a:ext>
                  </a:extLst>
                </p14:cNvPr>
                <p14:cNvContentPartPr/>
                <p14:nvPr/>
              </p14:nvContentPartPr>
              <p14:xfrm>
                <a:off x="6202331" y="6420295"/>
                <a:ext cx="1181160" cy="300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9B89B97-F705-C344-17B1-83153481C43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84691" y="6402655"/>
                  <a:ext cx="12168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75FD4D4-3C52-D6BE-2659-891584749B1A}"/>
                    </a:ext>
                  </a:extLst>
                </p14:cNvPr>
                <p14:cNvContentPartPr/>
                <p14:nvPr/>
              </p14:nvContentPartPr>
              <p14:xfrm>
                <a:off x="6325451" y="6505255"/>
                <a:ext cx="71640" cy="33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75FD4D4-3C52-D6BE-2659-891584749B1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07451" y="6487255"/>
                  <a:ext cx="107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9B17E8D-F6F4-CEA4-B173-8D4ED840BC31}"/>
                    </a:ext>
                  </a:extLst>
                </p14:cNvPr>
                <p14:cNvContentPartPr/>
                <p14:nvPr/>
              </p14:nvContentPartPr>
              <p14:xfrm>
                <a:off x="7584371" y="6542335"/>
                <a:ext cx="327240" cy="152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9B17E8D-F6F4-CEA4-B173-8D4ED840BC3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566371" y="6524695"/>
                  <a:ext cx="362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B06AF00-BCC7-A338-384A-321530BBD2AD}"/>
                    </a:ext>
                  </a:extLst>
                </p14:cNvPr>
                <p14:cNvContentPartPr/>
                <p14:nvPr/>
              </p14:nvContentPartPr>
              <p14:xfrm>
                <a:off x="7798931" y="6412735"/>
                <a:ext cx="24120" cy="25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B06AF00-BCC7-A338-384A-321530BBD2A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81291" y="6395095"/>
                  <a:ext cx="59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739502C-215D-B209-4C70-5F56C06FB00F}"/>
                    </a:ext>
                  </a:extLst>
                </p14:cNvPr>
                <p14:cNvContentPartPr/>
                <p14:nvPr/>
              </p14:nvContentPartPr>
              <p14:xfrm>
                <a:off x="8028251" y="6392575"/>
                <a:ext cx="105840" cy="292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739502C-215D-B209-4C70-5F56C06FB0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10611" y="6374935"/>
                  <a:ext cx="1414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5C36B81-CBD8-BBFF-A884-01F21F82977C}"/>
                    </a:ext>
                  </a:extLst>
                </p14:cNvPr>
                <p14:cNvContentPartPr/>
                <p14:nvPr/>
              </p14:nvContentPartPr>
              <p14:xfrm>
                <a:off x="7969211" y="6517855"/>
                <a:ext cx="190080" cy="30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5C36B81-CBD8-BBFF-A884-01F21F82977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51571" y="6500215"/>
                  <a:ext cx="225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1600AFF-67CC-9257-34D8-269565939C8F}"/>
                    </a:ext>
                  </a:extLst>
                </p14:cNvPr>
                <p14:cNvContentPartPr/>
                <p14:nvPr/>
              </p14:nvContentPartPr>
              <p14:xfrm>
                <a:off x="8163611" y="6420655"/>
                <a:ext cx="935280" cy="285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1600AFF-67CC-9257-34D8-269565939C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45971" y="6402655"/>
                  <a:ext cx="970920" cy="32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5319D11-8194-D9BF-7C77-27FE00677ED8}"/>
                  </a:ext>
                </a:extLst>
              </p14:cNvPr>
              <p14:cNvContentPartPr/>
              <p14:nvPr/>
            </p14:nvContentPartPr>
            <p14:xfrm>
              <a:off x="9011771" y="6589855"/>
              <a:ext cx="193680" cy="1393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5319D11-8194-D9BF-7C77-27FE00677ED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993771" y="6571855"/>
                <a:ext cx="22932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33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EF279F3-FD57-57FD-711A-C4A6FC9E217A}"/>
              </a:ext>
            </a:extLst>
          </p:cNvPr>
          <p:cNvGrpSpPr/>
          <p:nvPr/>
        </p:nvGrpSpPr>
        <p:grpSpPr>
          <a:xfrm>
            <a:off x="1099331" y="260335"/>
            <a:ext cx="2405880" cy="560520"/>
            <a:chOff x="1099331" y="260335"/>
            <a:chExt cx="240588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6E94BB7-4827-2095-952F-6FBF4AB74D62}"/>
                    </a:ext>
                  </a:extLst>
                </p14:cNvPr>
                <p14:cNvContentPartPr/>
                <p14:nvPr/>
              </p14:nvContentPartPr>
              <p14:xfrm>
                <a:off x="1099331" y="260335"/>
                <a:ext cx="1114200" cy="348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6E94BB7-4827-2095-952F-6FBF4AB74D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1691" y="242695"/>
                  <a:ext cx="1149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2744E58-514A-B05C-FA7A-5E9260A002F3}"/>
                    </a:ext>
                  </a:extLst>
                </p14:cNvPr>
                <p14:cNvContentPartPr/>
                <p14:nvPr/>
              </p14:nvContentPartPr>
              <p14:xfrm>
                <a:off x="2043971" y="315055"/>
                <a:ext cx="19440" cy="18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2744E58-514A-B05C-FA7A-5E9260A002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6331" y="297055"/>
                  <a:ext cx="55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10AE18-0426-C447-1CD4-548288E9FA07}"/>
                    </a:ext>
                  </a:extLst>
                </p14:cNvPr>
                <p14:cNvContentPartPr/>
                <p14:nvPr/>
              </p14:nvContentPartPr>
              <p14:xfrm>
                <a:off x="1382291" y="280135"/>
                <a:ext cx="39960" cy="22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10AE18-0426-C447-1CD4-548288E9FA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4651" y="262135"/>
                  <a:ext cx="75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758F8E2-A40A-9B84-479B-852FC08B5CDC}"/>
                    </a:ext>
                  </a:extLst>
                </p14:cNvPr>
                <p14:cNvContentPartPr/>
                <p14:nvPr/>
              </p14:nvContentPartPr>
              <p14:xfrm>
                <a:off x="2407571" y="356815"/>
                <a:ext cx="1097640" cy="464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758F8E2-A40A-9B84-479B-852FC08B5C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89931" y="339175"/>
                  <a:ext cx="113328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EE259-A39D-DA9F-A9F3-5A51C3247E08}"/>
              </a:ext>
            </a:extLst>
          </p:cNvPr>
          <p:cNvGrpSpPr/>
          <p:nvPr/>
        </p:nvGrpSpPr>
        <p:grpSpPr>
          <a:xfrm>
            <a:off x="2505491" y="1156015"/>
            <a:ext cx="828720" cy="372240"/>
            <a:chOff x="2505491" y="1156015"/>
            <a:chExt cx="8287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CF728D-E6F0-E7B5-5A50-DB7E15248132}"/>
                    </a:ext>
                  </a:extLst>
                </p14:cNvPr>
                <p14:cNvContentPartPr/>
                <p14:nvPr/>
              </p14:nvContentPartPr>
              <p14:xfrm>
                <a:off x="2646611" y="1190575"/>
                <a:ext cx="39240" cy="33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CF728D-E6F0-E7B5-5A50-DB7E152481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28611" y="1172935"/>
                  <a:ext cx="74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677E09-B7CF-63A7-20BA-4829C9DBBD19}"/>
                    </a:ext>
                  </a:extLst>
                </p14:cNvPr>
                <p14:cNvContentPartPr/>
                <p14:nvPr/>
              </p14:nvContentPartPr>
              <p14:xfrm>
                <a:off x="2505491" y="1156015"/>
                <a:ext cx="442440" cy="66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677E09-B7CF-63A7-20BA-4829C9DBBD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87851" y="1138015"/>
                  <a:ext cx="478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023EE2-DB92-055E-4798-0AD19AA4274A}"/>
                    </a:ext>
                  </a:extLst>
                </p14:cNvPr>
                <p14:cNvContentPartPr/>
                <p14:nvPr/>
              </p14:nvContentPartPr>
              <p14:xfrm>
                <a:off x="3083291" y="1277335"/>
                <a:ext cx="250920" cy="31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023EE2-DB92-055E-4798-0AD19AA427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5651" y="1259695"/>
                  <a:ext cx="286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DA9223-5A25-6086-B894-B8988C178755}"/>
                    </a:ext>
                  </a:extLst>
                </p14:cNvPr>
                <p14:cNvContentPartPr/>
                <p14:nvPr/>
              </p14:nvContentPartPr>
              <p14:xfrm>
                <a:off x="3098051" y="1392535"/>
                <a:ext cx="198720" cy="37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DA9223-5A25-6086-B894-B8988C1787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0411" y="1374535"/>
                  <a:ext cx="2343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3AF9DB-43CD-D821-81DA-ECA3CF2154D6}"/>
              </a:ext>
            </a:extLst>
          </p:cNvPr>
          <p:cNvGrpSpPr/>
          <p:nvPr/>
        </p:nvGrpSpPr>
        <p:grpSpPr>
          <a:xfrm>
            <a:off x="3674051" y="1017055"/>
            <a:ext cx="1818360" cy="330120"/>
            <a:chOff x="3674051" y="1017055"/>
            <a:chExt cx="181836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634FD0-848C-5BFE-47C4-EF82242F536C}"/>
                    </a:ext>
                  </a:extLst>
                </p14:cNvPr>
                <p14:cNvContentPartPr/>
                <p14:nvPr/>
              </p14:nvContentPartPr>
              <p14:xfrm>
                <a:off x="3674051" y="1064215"/>
                <a:ext cx="380160" cy="28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634FD0-848C-5BFE-47C4-EF82242F536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56411" y="1046215"/>
                  <a:ext cx="415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9EB431-D388-4889-5B6F-F8E5A181D9DA}"/>
                    </a:ext>
                  </a:extLst>
                </p14:cNvPr>
                <p14:cNvContentPartPr/>
                <p14:nvPr/>
              </p14:nvContentPartPr>
              <p14:xfrm>
                <a:off x="4244291" y="1253935"/>
                <a:ext cx="197640" cy="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9EB431-D388-4889-5B6F-F8E5A181D9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26291" y="1236295"/>
                  <a:ext cx="233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40D62E-8985-B924-DBFE-4F4D115DBB42}"/>
                    </a:ext>
                  </a:extLst>
                </p14:cNvPr>
                <p14:cNvContentPartPr/>
                <p14:nvPr/>
              </p14:nvContentPartPr>
              <p14:xfrm>
                <a:off x="4694291" y="1041535"/>
                <a:ext cx="298800" cy="292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40D62E-8985-B924-DBFE-4F4D115DBB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6651" y="1023535"/>
                  <a:ext cx="334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432165-0E54-81AC-6DA9-69435A638FF1}"/>
                    </a:ext>
                  </a:extLst>
                </p14:cNvPr>
                <p14:cNvContentPartPr/>
                <p14:nvPr/>
              </p14:nvContentPartPr>
              <p14:xfrm>
                <a:off x="5119811" y="1212895"/>
                <a:ext cx="163440" cy="116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432165-0E54-81AC-6DA9-69435A638F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02171" y="1194895"/>
                  <a:ext cx="199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FCF266-7999-462B-1BE0-DBABE6DD7285}"/>
                    </a:ext>
                  </a:extLst>
                </p14:cNvPr>
                <p14:cNvContentPartPr/>
                <p14:nvPr/>
              </p14:nvContentPartPr>
              <p14:xfrm>
                <a:off x="5358851" y="1017055"/>
                <a:ext cx="133560" cy="154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FCF266-7999-462B-1BE0-DBABE6DD72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41211" y="999055"/>
                  <a:ext cx="16920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5CEDD2C-5F8E-6344-0B7A-5454CF4F9E39}"/>
                  </a:ext>
                </a:extLst>
              </p14:cNvPr>
              <p14:cNvContentPartPr/>
              <p14:nvPr/>
            </p14:nvContentPartPr>
            <p14:xfrm>
              <a:off x="2965211" y="1991935"/>
              <a:ext cx="228600" cy="1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5CEDD2C-5F8E-6344-0B7A-5454CF4F9E3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47571" y="1974295"/>
                <a:ext cx="264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4B014A1-ABF3-54F3-C234-E136096EC0A9}"/>
                  </a:ext>
                </a:extLst>
              </p14:cNvPr>
              <p14:cNvContentPartPr/>
              <p14:nvPr/>
            </p14:nvContentPartPr>
            <p14:xfrm>
              <a:off x="2961251" y="2116855"/>
              <a:ext cx="203040" cy="1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4B014A1-ABF3-54F3-C234-E136096EC0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43611" y="2099215"/>
                <a:ext cx="2386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EA279C9-35E4-84F5-FCCD-07D220C4BCE6}"/>
              </a:ext>
            </a:extLst>
          </p:cNvPr>
          <p:cNvGrpSpPr/>
          <p:nvPr/>
        </p:nvGrpSpPr>
        <p:grpSpPr>
          <a:xfrm>
            <a:off x="3561731" y="1739215"/>
            <a:ext cx="2166840" cy="448920"/>
            <a:chOff x="3561731" y="1739215"/>
            <a:chExt cx="216684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4CA3B8-1A29-603B-87BF-C03BA2C0AB3D}"/>
                    </a:ext>
                  </a:extLst>
                </p14:cNvPr>
                <p14:cNvContentPartPr/>
                <p14:nvPr/>
              </p14:nvContentPartPr>
              <p14:xfrm>
                <a:off x="3561731" y="1805455"/>
                <a:ext cx="254520" cy="358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4CA3B8-1A29-603B-87BF-C03BA2C0AB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43731" y="1787815"/>
                  <a:ext cx="2901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3D7BDC-E0F6-28CA-4595-372030E7A3C8}"/>
                    </a:ext>
                  </a:extLst>
                </p14:cNvPr>
                <p14:cNvContentPartPr/>
                <p14:nvPr/>
              </p14:nvContentPartPr>
              <p14:xfrm>
                <a:off x="3935771" y="1829935"/>
                <a:ext cx="285120" cy="35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3D7BDC-E0F6-28CA-4595-372030E7A3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17771" y="1811935"/>
                  <a:ext cx="3207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FB7AA43-9281-AE83-344E-CF4AE4FEC519}"/>
                    </a:ext>
                  </a:extLst>
                </p14:cNvPr>
                <p14:cNvContentPartPr/>
                <p14:nvPr/>
              </p14:nvContentPartPr>
              <p14:xfrm>
                <a:off x="4216931" y="2014975"/>
                <a:ext cx="135360" cy="152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FB7AA43-9281-AE83-344E-CF4AE4FEC5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8931" y="1996975"/>
                  <a:ext cx="171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0D8C0F-CFC6-DA6D-EF3E-596D34744E64}"/>
                    </a:ext>
                  </a:extLst>
                </p14:cNvPr>
                <p14:cNvContentPartPr/>
                <p14:nvPr/>
              </p14:nvContentPartPr>
              <p14:xfrm>
                <a:off x="4488371" y="1804735"/>
                <a:ext cx="60840" cy="139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0D8C0F-CFC6-DA6D-EF3E-596D34744E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70731" y="1786735"/>
                  <a:ext cx="96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B1044D-A925-4839-FC44-2F1CA0D13F8E}"/>
                    </a:ext>
                  </a:extLst>
                </p14:cNvPr>
                <p14:cNvContentPartPr/>
                <p14:nvPr/>
              </p14:nvContentPartPr>
              <p14:xfrm>
                <a:off x="4764851" y="1941535"/>
                <a:ext cx="177480" cy="3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B1044D-A925-4839-FC44-2F1CA0D13F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47211" y="1923895"/>
                  <a:ext cx="213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FB6E8A-BA7F-CEF6-38D7-06101F3AFCCF}"/>
                    </a:ext>
                  </a:extLst>
                </p14:cNvPr>
                <p14:cNvContentPartPr/>
                <p14:nvPr/>
              </p14:nvContentPartPr>
              <p14:xfrm>
                <a:off x="5029811" y="1761175"/>
                <a:ext cx="257400" cy="299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FB6E8A-BA7F-CEF6-38D7-06101F3AFC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11811" y="1743535"/>
                  <a:ext cx="293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233642-DD83-A27D-4B46-18FBC32DC69A}"/>
                    </a:ext>
                  </a:extLst>
                </p14:cNvPr>
                <p14:cNvContentPartPr/>
                <p14:nvPr/>
              </p14:nvContentPartPr>
              <p14:xfrm>
                <a:off x="5387651" y="1963855"/>
                <a:ext cx="137160" cy="13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233642-DD83-A27D-4B46-18FBC32DC6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70011" y="1946215"/>
                  <a:ext cx="172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2BF944-2FB3-0441-B855-902494E99465}"/>
                    </a:ext>
                  </a:extLst>
                </p14:cNvPr>
                <p14:cNvContentPartPr/>
                <p14:nvPr/>
              </p14:nvContentPartPr>
              <p14:xfrm>
                <a:off x="5586011" y="1739215"/>
                <a:ext cx="142560" cy="154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2BF944-2FB3-0441-B855-902494E994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68371" y="1721575"/>
                  <a:ext cx="1782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8AB4B1-2FC3-AD8F-7F38-0AD115983026}"/>
              </a:ext>
            </a:extLst>
          </p:cNvPr>
          <p:cNvGrpSpPr/>
          <p:nvPr/>
        </p:nvGrpSpPr>
        <p:grpSpPr>
          <a:xfrm>
            <a:off x="2694851" y="2787175"/>
            <a:ext cx="202320" cy="78480"/>
            <a:chOff x="2694851" y="2787175"/>
            <a:chExt cx="20232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2E819A0-E2C3-B9F4-BBBA-25E8F963B509}"/>
                    </a:ext>
                  </a:extLst>
                </p14:cNvPr>
                <p14:cNvContentPartPr/>
                <p14:nvPr/>
              </p14:nvContentPartPr>
              <p14:xfrm>
                <a:off x="2737331" y="2787175"/>
                <a:ext cx="159840" cy="2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2E819A0-E2C3-B9F4-BBBA-25E8F963B5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19691" y="2769175"/>
                  <a:ext cx="195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13CDA4-489A-6F07-C991-9E6B02D140B3}"/>
                    </a:ext>
                  </a:extLst>
                </p14:cNvPr>
                <p14:cNvContentPartPr/>
                <p14:nvPr/>
              </p14:nvContentPartPr>
              <p14:xfrm>
                <a:off x="2694851" y="2860255"/>
                <a:ext cx="180720" cy="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13CDA4-489A-6F07-C991-9E6B02D140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76851" y="2842255"/>
                  <a:ext cx="2163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ACE622-9523-A278-6D49-E90CF9A8A76D}"/>
              </a:ext>
            </a:extLst>
          </p:cNvPr>
          <p:cNvGrpSpPr/>
          <p:nvPr/>
        </p:nvGrpSpPr>
        <p:grpSpPr>
          <a:xfrm>
            <a:off x="3285971" y="2496655"/>
            <a:ext cx="1977840" cy="475920"/>
            <a:chOff x="3285971" y="2496655"/>
            <a:chExt cx="197784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23ED9B-5EE6-4230-11C8-EB243D9717BA}"/>
                    </a:ext>
                  </a:extLst>
                </p14:cNvPr>
                <p14:cNvContentPartPr/>
                <p14:nvPr/>
              </p14:nvContentPartPr>
              <p14:xfrm>
                <a:off x="3285971" y="2635255"/>
                <a:ext cx="268200" cy="29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23ED9B-5EE6-4230-11C8-EB243D9717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68331" y="2617615"/>
                  <a:ext cx="303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C04E55-4092-F075-C07B-8818F11A3BDD}"/>
                    </a:ext>
                  </a:extLst>
                </p14:cNvPr>
                <p14:cNvContentPartPr/>
                <p14:nvPr/>
              </p14:nvContentPartPr>
              <p14:xfrm>
                <a:off x="3696011" y="2834695"/>
                <a:ext cx="136080" cy="123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C04E55-4092-F075-C07B-8818F11A3B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78371" y="2817055"/>
                  <a:ext cx="171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8FEF84-E98B-7444-CF64-D5BCA43ABCEE}"/>
                    </a:ext>
                  </a:extLst>
                </p14:cNvPr>
                <p14:cNvContentPartPr/>
                <p14:nvPr/>
              </p14:nvContentPartPr>
              <p14:xfrm>
                <a:off x="3862331" y="2634175"/>
                <a:ext cx="148320" cy="9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8FEF84-E98B-7444-CF64-D5BCA43ABC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44331" y="2616175"/>
                  <a:ext cx="183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224119-5C08-651B-4DC4-1DDFEE71BA17}"/>
                    </a:ext>
                  </a:extLst>
                </p14:cNvPr>
                <p14:cNvContentPartPr/>
                <p14:nvPr/>
              </p14:nvContentPartPr>
              <p14:xfrm>
                <a:off x="4109291" y="2512495"/>
                <a:ext cx="154440" cy="419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224119-5C08-651B-4DC4-1DDFEE71BA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91291" y="2494495"/>
                  <a:ext cx="1900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AF0E72-7047-49FD-4875-AFD40F021952}"/>
                    </a:ext>
                  </a:extLst>
                </p14:cNvPr>
                <p14:cNvContentPartPr/>
                <p14:nvPr/>
              </p14:nvContentPartPr>
              <p14:xfrm>
                <a:off x="4382531" y="2640655"/>
                <a:ext cx="226800" cy="262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AF0E72-7047-49FD-4875-AFD40F0219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64531" y="2622655"/>
                  <a:ext cx="262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599B4A-E00C-1C66-59CA-99A8BC89BF6E}"/>
                    </a:ext>
                  </a:extLst>
                </p14:cNvPr>
                <p14:cNvContentPartPr/>
                <p14:nvPr/>
              </p14:nvContentPartPr>
              <p14:xfrm>
                <a:off x="4692491" y="2714815"/>
                <a:ext cx="104760" cy="23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599B4A-E00C-1C66-59CA-99A8BC89BF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74491" y="2696815"/>
                  <a:ext cx="140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22FB5C1-18FD-55D1-41B7-2E5253A9B1B9}"/>
                    </a:ext>
                  </a:extLst>
                </p14:cNvPr>
                <p14:cNvContentPartPr/>
                <p14:nvPr/>
              </p14:nvContentPartPr>
              <p14:xfrm>
                <a:off x="4984811" y="2621215"/>
                <a:ext cx="41400" cy="21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22FB5C1-18FD-55D1-41B7-2E5253A9B1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67171" y="2603215"/>
                  <a:ext cx="77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DAFD89-9ECC-03D1-E35A-A5EA7BF45141}"/>
                    </a:ext>
                  </a:extLst>
                </p14:cNvPr>
                <p14:cNvContentPartPr/>
                <p14:nvPr/>
              </p14:nvContentPartPr>
              <p14:xfrm>
                <a:off x="5172731" y="2496655"/>
                <a:ext cx="91080" cy="47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DAFD89-9ECC-03D1-E35A-A5EA7BF451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55091" y="2478655"/>
                  <a:ext cx="12672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D00E0F-86FC-00DE-8316-401E6998B110}"/>
              </a:ext>
            </a:extLst>
          </p:cNvPr>
          <p:cNvGrpSpPr/>
          <p:nvPr/>
        </p:nvGrpSpPr>
        <p:grpSpPr>
          <a:xfrm>
            <a:off x="2557331" y="3606895"/>
            <a:ext cx="233640" cy="147240"/>
            <a:chOff x="2557331" y="3606895"/>
            <a:chExt cx="23364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0B1F6E-58DF-B1E4-2A10-D7CEAF9158EF}"/>
                    </a:ext>
                  </a:extLst>
                </p14:cNvPr>
                <p14:cNvContentPartPr/>
                <p14:nvPr/>
              </p14:nvContentPartPr>
              <p14:xfrm>
                <a:off x="2557331" y="3606895"/>
                <a:ext cx="233640" cy="37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0B1F6E-58DF-B1E4-2A10-D7CEAF9158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39691" y="3589255"/>
                  <a:ext cx="269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E7217F-E95F-50A4-46D9-FFE11FDF3CD7}"/>
                    </a:ext>
                  </a:extLst>
                </p14:cNvPr>
                <p14:cNvContentPartPr/>
                <p14:nvPr/>
              </p14:nvContentPartPr>
              <p14:xfrm>
                <a:off x="2573531" y="3713815"/>
                <a:ext cx="189360" cy="40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E7217F-E95F-50A4-46D9-FFE11FDF3C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5531" y="3696175"/>
                  <a:ext cx="2250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C53007-6C36-4A42-F95C-BC9F7D47330D}"/>
              </a:ext>
            </a:extLst>
          </p:cNvPr>
          <p:cNvGrpSpPr/>
          <p:nvPr/>
        </p:nvGrpSpPr>
        <p:grpSpPr>
          <a:xfrm>
            <a:off x="3063491" y="3193975"/>
            <a:ext cx="2867400" cy="888840"/>
            <a:chOff x="3063491" y="3193975"/>
            <a:chExt cx="2867400" cy="88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76E84B-E9A6-6C6A-B0FE-03B848C49689}"/>
                    </a:ext>
                  </a:extLst>
                </p14:cNvPr>
                <p14:cNvContentPartPr/>
                <p14:nvPr/>
              </p14:nvContentPartPr>
              <p14:xfrm>
                <a:off x="3063491" y="3462175"/>
                <a:ext cx="273240" cy="329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76E84B-E9A6-6C6A-B0FE-03B848C496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45491" y="3444535"/>
                  <a:ext cx="308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8964C31-9326-B648-227A-D46D03012E23}"/>
                    </a:ext>
                  </a:extLst>
                </p14:cNvPr>
                <p14:cNvContentPartPr/>
                <p14:nvPr/>
              </p14:nvContentPartPr>
              <p14:xfrm>
                <a:off x="3500531" y="3646855"/>
                <a:ext cx="110880" cy="149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8964C31-9326-B648-227A-D46D03012E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82531" y="3628855"/>
                  <a:ext cx="146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AFA89E-8C46-F3D3-55C5-22120D101E10}"/>
                    </a:ext>
                  </a:extLst>
                </p14:cNvPr>
                <p14:cNvContentPartPr/>
                <p14:nvPr/>
              </p14:nvContentPartPr>
              <p14:xfrm>
                <a:off x="3627971" y="3433735"/>
                <a:ext cx="167760" cy="139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AFA89E-8C46-F3D3-55C5-22120D101E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10331" y="3416095"/>
                  <a:ext cx="203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DC6D56-B038-617A-96D9-C3878C95B47E}"/>
                    </a:ext>
                  </a:extLst>
                </p14:cNvPr>
                <p14:cNvContentPartPr/>
                <p14:nvPr/>
              </p14:nvContentPartPr>
              <p14:xfrm>
                <a:off x="3863051" y="3346255"/>
                <a:ext cx="184320" cy="532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DC6D56-B038-617A-96D9-C3878C95B4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45411" y="3328615"/>
                  <a:ext cx="2199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75B05D0-331A-F305-52D2-A55607B7F41D}"/>
                    </a:ext>
                  </a:extLst>
                </p14:cNvPr>
                <p14:cNvContentPartPr/>
                <p14:nvPr/>
              </p14:nvContentPartPr>
              <p14:xfrm>
                <a:off x="4517531" y="3293335"/>
                <a:ext cx="11520" cy="12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75B05D0-331A-F305-52D2-A55607B7F4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99531" y="3275335"/>
                  <a:ext cx="47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D8126B2-DA38-1D7F-88FB-F47260917FAC}"/>
                    </a:ext>
                  </a:extLst>
                </p14:cNvPr>
                <p14:cNvContentPartPr/>
                <p14:nvPr/>
              </p14:nvContentPartPr>
              <p14:xfrm>
                <a:off x="4135571" y="3511855"/>
                <a:ext cx="803160" cy="48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D8126B2-DA38-1D7F-88FB-F47260917F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17931" y="3494215"/>
                  <a:ext cx="838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3CDCDC4-971D-4071-B226-A53B17082792}"/>
                    </a:ext>
                  </a:extLst>
                </p14:cNvPr>
                <p14:cNvContentPartPr/>
                <p14:nvPr/>
              </p14:nvContentPartPr>
              <p14:xfrm>
                <a:off x="4275971" y="3652975"/>
                <a:ext cx="10800" cy="216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3CDCDC4-971D-4071-B226-A53B170827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57971" y="3635335"/>
                  <a:ext cx="46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4F6BCFF-23DF-EFCF-6775-C163B9A67091}"/>
                    </a:ext>
                  </a:extLst>
                </p14:cNvPr>
                <p14:cNvContentPartPr/>
                <p14:nvPr/>
              </p14:nvContentPartPr>
              <p14:xfrm>
                <a:off x="4421051" y="3761335"/>
                <a:ext cx="122760" cy="26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4F6BCFF-23DF-EFCF-6775-C163B9A670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03411" y="3743695"/>
                  <a:ext cx="158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66601AD-992C-90AB-37ED-F699418ACECE}"/>
                    </a:ext>
                  </a:extLst>
                </p14:cNvPr>
                <p14:cNvContentPartPr/>
                <p14:nvPr/>
              </p14:nvContentPartPr>
              <p14:xfrm>
                <a:off x="4531931" y="3672415"/>
                <a:ext cx="252360" cy="410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66601AD-992C-90AB-37ED-F699418ACE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13931" y="3654775"/>
                  <a:ext cx="2880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26BD3E5-F66E-B224-F632-F5B619619CB9}"/>
                    </a:ext>
                  </a:extLst>
                </p14:cNvPr>
                <p14:cNvContentPartPr/>
                <p14:nvPr/>
              </p14:nvContentPartPr>
              <p14:xfrm>
                <a:off x="4847651" y="3654775"/>
                <a:ext cx="69840" cy="11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26BD3E5-F66E-B224-F632-F5B619619C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30011" y="3636775"/>
                  <a:ext cx="105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0DDE06-6040-CA17-3612-57AE092849F6}"/>
                    </a:ext>
                  </a:extLst>
                </p14:cNvPr>
                <p14:cNvContentPartPr/>
                <p14:nvPr/>
              </p14:nvContentPartPr>
              <p14:xfrm>
                <a:off x="4027931" y="3579895"/>
                <a:ext cx="1035720" cy="37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0DDE06-6040-CA17-3612-57AE092849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09931" y="3561895"/>
                  <a:ext cx="10713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9DEC58-5AAC-E28D-688A-6A35448B4373}"/>
                    </a:ext>
                  </a:extLst>
                </p14:cNvPr>
                <p14:cNvContentPartPr/>
                <p14:nvPr/>
              </p14:nvContentPartPr>
              <p14:xfrm>
                <a:off x="5323571" y="3509695"/>
                <a:ext cx="196920" cy="33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9DEC58-5AAC-E28D-688A-6A35448B43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05571" y="3491695"/>
                  <a:ext cx="232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988776D-D033-C90E-2B3B-6A5497B67621}"/>
                    </a:ext>
                  </a:extLst>
                </p14:cNvPr>
                <p14:cNvContentPartPr/>
                <p14:nvPr/>
              </p14:nvContentPartPr>
              <p14:xfrm>
                <a:off x="5595731" y="3395575"/>
                <a:ext cx="32760" cy="22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988776D-D033-C90E-2B3B-6A5497B676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78091" y="3377935"/>
                  <a:ext cx="68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7DD665-2A79-A090-FF05-A154A5EF0973}"/>
                    </a:ext>
                  </a:extLst>
                </p14:cNvPr>
                <p14:cNvContentPartPr/>
                <p14:nvPr/>
              </p14:nvContentPartPr>
              <p14:xfrm>
                <a:off x="5771411" y="3193975"/>
                <a:ext cx="159480" cy="65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7DD665-2A79-A090-FF05-A154A5EF09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53771" y="3175975"/>
                  <a:ext cx="195120" cy="68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0BFE06E-4D3C-73C9-5BF8-74D590F8B58A}"/>
              </a:ext>
            </a:extLst>
          </p:cNvPr>
          <p:cNvGrpSpPr/>
          <p:nvPr/>
        </p:nvGrpSpPr>
        <p:grpSpPr>
          <a:xfrm>
            <a:off x="2377331" y="4686175"/>
            <a:ext cx="299160" cy="183240"/>
            <a:chOff x="2377331" y="4686175"/>
            <a:chExt cx="29916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FD85A8-8ED7-B1C0-A2A0-C125B18ED367}"/>
                    </a:ext>
                  </a:extLst>
                </p14:cNvPr>
                <p14:cNvContentPartPr/>
                <p14:nvPr/>
              </p14:nvContentPartPr>
              <p14:xfrm>
                <a:off x="2377331" y="4686175"/>
                <a:ext cx="251280" cy="9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FD85A8-8ED7-B1C0-A2A0-C125B18ED3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59691" y="4668175"/>
                  <a:ext cx="286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CD3BFAA-34BA-64AD-6713-ECCDAFDAB24F}"/>
                    </a:ext>
                  </a:extLst>
                </p14:cNvPr>
                <p14:cNvContentPartPr/>
                <p14:nvPr/>
              </p14:nvContentPartPr>
              <p14:xfrm>
                <a:off x="2406131" y="4823695"/>
                <a:ext cx="270360" cy="45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CD3BFAA-34BA-64AD-6713-ECCDAFDAB2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88491" y="4806055"/>
                  <a:ext cx="3060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893750B-F09F-D674-CA07-50FFA9D3BF4F}"/>
              </a:ext>
            </a:extLst>
          </p:cNvPr>
          <p:cNvGrpSpPr/>
          <p:nvPr/>
        </p:nvGrpSpPr>
        <p:grpSpPr>
          <a:xfrm>
            <a:off x="2874851" y="4577815"/>
            <a:ext cx="643320" cy="372240"/>
            <a:chOff x="2874851" y="4577815"/>
            <a:chExt cx="6433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902C80-0B95-9609-90A2-3D51D56A4A75}"/>
                    </a:ext>
                  </a:extLst>
                </p14:cNvPr>
                <p14:cNvContentPartPr/>
                <p14:nvPr/>
              </p14:nvContentPartPr>
              <p14:xfrm>
                <a:off x="2874851" y="4604815"/>
                <a:ext cx="231840" cy="345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902C80-0B95-9609-90A2-3D51D56A4A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57211" y="4586815"/>
                  <a:ext cx="2674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050CE8D-2C05-AA04-42EA-4B7B0EEF61F1}"/>
                    </a:ext>
                  </a:extLst>
                </p14:cNvPr>
                <p14:cNvContentPartPr/>
                <p14:nvPr/>
              </p14:nvContentPartPr>
              <p14:xfrm>
                <a:off x="3247091" y="4810735"/>
                <a:ext cx="92520" cy="127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050CE8D-2C05-AA04-42EA-4B7B0EEF61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29091" y="4792735"/>
                  <a:ext cx="128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6ED8C82-D0CE-EC70-2A58-073ECF88090F}"/>
                    </a:ext>
                  </a:extLst>
                </p14:cNvPr>
                <p14:cNvContentPartPr/>
                <p14:nvPr/>
              </p14:nvContentPartPr>
              <p14:xfrm>
                <a:off x="3345731" y="4577815"/>
                <a:ext cx="172440" cy="11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6ED8C82-D0CE-EC70-2A58-073ECF8809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27731" y="4559815"/>
                  <a:ext cx="2080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A4ECF7-1A8F-2D86-89C4-C0B4D1CFD140}"/>
              </a:ext>
            </a:extLst>
          </p:cNvPr>
          <p:cNvGrpSpPr/>
          <p:nvPr/>
        </p:nvGrpSpPr>
        <p:grpSpPr>
          <a:xfrm>
            <a:off x="3638411" y="4374415"/>
            <a:ext cx="272880" cy="755640"/>
            <a:chOff x="3638411" y="4374415"/>
            <a:chExt cx="27288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0399EA-72BE-5406-2DCE-9798429964D1}"/>
                    </a:ext>
                  </a:extLst>
                </p14:cNvPr>
                <p14:cNvContentPartPr/>
                <p14:nvPr/>
              </p14:nvContentPartPr>
              <p14:xfrm>
                <a:off x="3638411" y="4374415"/>
                <a:ext cx="184320" cy="75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0399EA-72BE-5406-2DCE-9798429964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20411" y="4356775"/>
                  <a:ext cx="21996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D7B52B7-0FF0-6D78-8E5F-653ABBA46298}"/>
                    </a:ext>
                  </a:extLst>
                </p14:cNvPr>
                <p14:cNvContentPartPr/>
                <p14:nvPr/>
              </p14:nvContentPartPr>
              <p14:xfrm>
                <a:off x="3893291" y="4593295"/>
                <a:ext cx="18000" cy="275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D7B52B7-0FF0-6D78-8E5F-653ABBA462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75651" y="4575295"/>
                  <a:ext cx="5364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66F41A4-741E-1AAC-7FC9-1A054A5E0EF1}"/>
                  </a:ext>
                </a:extLst>
              </p14:cNvPr>
              <p14:cNvContentPartPr/>
              <p14:nvPr/>
            </p14:nvContentPartPr>
            <p14:xfrm>
              <a:off x="7420211" y="3450655"/>
              <a:ext cx="194040" cy="674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66F41A4-741E-1AAC-7FC9-1A054A5E0EF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02211" y="3433015"/>
                <a:ext cx="229680" cy="70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638A0FA-6317-FF4E-C6F3-47099D79A04E}"/>
              </a:ext>
            </a:extLst>
          </p:cNvPr>
          <p:cNvGrpSpPr/>
          <p:nvPr/>
        </p:nvGrpSpPr>
        <p:grpSpPr>
          <a:xfrm>
            <a:off x="7933571" y="3239695"/>
            <a:ext cx="3791160" cy="940320"/>
            <a:chOff x="7933571" y="3239695"/>
            <a:chExt cx="3791160" cy="9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03AFE29-EC59-DEC8-61CF-CEDB3A0EA05C}"/>
                    </a:ext>
                  </a:extLst>
                </p14:cNvPr>
                <p14:cNvContentPartPr/>
                <p14:nvPr/>
              </p14:nvContentPartPr>
              <p14:xfrm>
                <a:off x="8128691" y="3239695"/>
                <a:ext cx="1459080" cy="373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03AFE29-EC59-DEC8-61CF-CEDB3A0EA0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11051" y="3221695"/>
                  <a:ext cx="14947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9BD7A1-935D-EF38-1708-80CAD9F2F7C8}"/>
                    </a:ext>
                  </a:extLst>
                </p14:cNvPr>
                <p14:cNvContentPartPr/>
                <p14:nvPr/>
              </p14:nvContentPartPr>
              <p14:xfrm>
                <a:off x="8530091" y="3297655"/>
                <a:ext cx="631800" cy="46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9BD7A1-935D-EF38-1708-80CAD9F2F7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12451" y="3280015"/>
                  <a:ext cx="667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908962C-3F60-60C5-0E9F-BE51E39CC635}"/>
                    </a:ext>
                  </a:extLst>
                </p14:cNvPr>
                <p14:cNvContentPartPr/>
                <p14:nvPr/>
              </p14:nvContentPartPr>
              <p14:xfrm>
                <a:off x="9815651" y="3410695"/>
                <a:ext cx="474120" cy="177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908962C-3F60-60C5-0E9F-BE51E39CC6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98011" y="3392695"/>
                  <a:ext cx="509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18AC8C8-D8D0-BC23-9844-1023807A871D}"/>
                    </a:ext>
                  </a:extLst>
                </p14:cNvPr>
                <p14:cNvContentPartPr/>
                <p14:nvPr/>
              </p14:nvContentPartPr>
              <p14:xfrm>
                <a:off x="10089611" y="3390535"/>
                <a:ext cx="232920" cy="249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18AC8C8-D8D0-BC23-9844-1023807A871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71611" y="3372535"/>
                  <a:ext cx="268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DB5AAE1-F426-DB23-55B6-2D740A3FA078}"/>
                    </a:ext>
                  </a:extLst>
                </p14:cNvPr>
                <p14:cNvContentPartPr/>
                <p14:nvPr/>
              </p14:nvContentPartPr>
              <p14:xfrm>
                <a:off x="10319291" y="3393415"/>
                <a:ext cx="1405440" cy="349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DB5AAE1-F426-DB23-55B6-2D740A3FA0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01651" y="3375415"/>
                  <a:ext cx="14410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D6B158-91DE-3586-0864-92DC050D3128}"/>
                    </a:ext>
                  </a:extLst>
                </p14:cNvPr>
                <p14:cNvContentPartPr/>
                <p14:nvPr/>
              </p14:nvContentPartPr>
              <p14:xfrm>
                <a:off x="11371211" y="3304855"/>
                <a:ext cx="38160" cy="5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D6B158-91DE-3586-0864-92DC050D31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53211" y="3286855"/>
                  <a:ext cx="73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18288E7-870D-A9EE-42CD-07ABA7375BC5}"/>
                    </a:ext>
                  </a:extLst>
                </p14:cNvPr>
                <p14:cNvContentPartPr/>
                <p14:nvPr/>
              </p14:nvContentPartPr>
              <p14:xfrm>
                <a:off x="7933571" y="3821095"/>
                <a:ext cx="494280" cy="309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18288E7-870D-A9EE-42CD-07ABA7375B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15931" y="3803455"/>
                  <a:ext cx="5299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849030-9702-C6EF-EC46-18B565276F21}"/>
                    </a:ext>
                  </a:extLst>
                </p14:cNvPr>
                <p14:cNvContentPartPr/>
                <p14:nvPr/>
              </p14:nvContentPartPr>
              <p14:xfrm>
                <a:off x="8689571" y="3807415"/>
                <a:ext cx="1106280" cy="268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849030-9702-C6EF-EC46-18B565276F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71571" y="3789775"/>
                  <a:ext cx="1141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53D8772-E4AF-D1ED-3DAB-70B3D349AC7E}"/>
                    </a:ext>
                  </a:extLst>
                </p14:cNvPr>
                <p14:cNvContentPartPr/>
                <p14:nvPr/>
              </p14:nvContentPartPr>
              <p14:xfrm>
                <a:off x="9886931" y="3789055"/>
                <a:ext cx="359280" cy="390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3D8772-E4AF-D1ED-3DAB-70B3D349AC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69291" y="3771055"/>
                  <a:ext cx="39492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12E5BA3-6341-F2D8-FE1F-F23DA73C189B}"/>
                  </a:ext>
                </a:extLst>
              </p14:cNvPr>
              <p14:cNvContentPartPr/>
              <p14:nvPr/>
            </p14:nvContentPartPr>
            <p14:xfrm>
              <a:off x="5026931" y="4745935"/>
              <a:ext cx="1080" cy="2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12E5BA3-6341-F2D8-FE1F-F23DA73C18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08931" y="4728295"/>
                <a:ext cx="367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423776F-E5F1-17D2-385E-FE23A3AD401F}"/>
              </a:ext>
            </a:extLst>
          </p:cNvPr>
          <p:cNvGrpSpPr/>
          <p:nvPr/>
        </p:nvGrpSpPr>
        <p:grpSpPr>
          <a:xfrm>
            <a:off x="4076171" y="4385215"/>
            <a:ext cx="1174680" cy="616680"/>
            <a:chOff x="4076171" y="4385215"/>
            <a:chExt cx="117468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D4F28F-7BE9-9401-C3C2-8CC031CBC1C1}"/>
                    </a:ext>
                  </a:extLst>
                </p14:cNvPr>
                <p14:cNvContentPartPr/>
                <p14:nvPr/>
              </p14:nvContentPartPr>
              <p14:xfrm>
                <a:off x="4076171" y="4723615"/>
                <a:ext cx="216720" cy="39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D4F28F-7BE9-9401-C3C2-8CC031CBC1C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58531" y="4705615"/>
                  <a:ext cx="252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8811C0-330A-A7C9-927F-DFFE6A3AE266}"/>
                    </a:ext>
                  </a:extLst>
                </p14:cNvPr>
                <p14:cNvContentPartPr/>
                <p14:nvPr/>
              </p14:nvContentPartPr>
              <p14:xfrm>
                <a:off x="4177691" y="4623535"/>
                <a:ext cx="23400" cy="204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8811C0-330A-A7C9-927F-DFFE6A3AE26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60051" y="4605535"/>
                  <a:ext cx="59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15D860A-47C3-DBA3-8ABB-9EB2B7346EB7}"/>
                    </a:ext>
                  </a:extLst>
                </p14:cNvPr>
                <p14:cNvContentPartPr/>
                <p14:nvPr/>
              </p14:nvContentPartPr>
              <p14:xfrm>
                <a:off x="4530131" y="4514095"/>
                <a:ext cx="10800" cy="130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15D860A-47C3-DBA3-8ABB-9EB2B7346E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12491" y="4496095"/>
                  <a:ext cx="46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1E46B3-749B-0630-04B6-3928F230C6A8}"/>
                    </a:ext>
                  </a:extLst>
                </p14:cNvPr>
                <p14:cNvContentPartPr/>
                <p14:nvPr/>
              </p14:nvContentPartPr>
              <p14:xfrm>
                <a:off x="4412051" y="4717135"/>
                <a:ext cx="173520" cy="39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1E46B3-749B-0630-04B6-3928F230C6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94051" y="4699495"/>
                  <a:ext cx="209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6D221C-5BE5-30D5-897E-57690A527486}"/>
                    </a:ext>
                  </a:extLst>
                </p14:cNvPr>
                <p14:cNvContentPartPr/>
                <p14:nvPr/>
              </p14:nvContentPartPr>
              <p14:xfrm>
                <a:off x="4412771" y="4824775"/>
                <a:ext cx="139320" cy="177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6D221C-5BE5-30D5-897E-57690A52748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94771" y="4807135"/>
                  <a:ext cx="174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C9E3F0-9E51-FD96-7AA7-1ECC17ECE45E}"/>
                    </a:ext>
                  </a:extLst>
                </p14:cNvPr>
                <p14:cNvContentPartPr/>
                <p14:nvPr/>
              </p14:nvContentPartPr>
              <p14:xfrm>
                <a:off x="4679531" y="4532455"/>
                <a:ext cx="227880" cy="358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C9E3F0-9E51-FD96-7AA7-1ECC17ECE4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61531" y="4514455"/>
                  <a:ext cx="2635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67DB6A-8FDA-6524-61A7-96F155C7119A}"/>
                    </a:ext>
                  </a:extLst>
                </p14:cNvPr>
                <p14:cNvContentPartPr/>
                <p14:nvPr/>
              </p14:nvContentPartPr>
              <p14:xfrm>
                <a:off x="4919651" y="4385215"/>
                <a:ext cx="149040" cy="158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67DB6A-8FDA-6524-61A7-96F155C7119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02011" y="4367575"/>
                  <a:ext cx="184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2B16A0E-301C-36F7-FD66-FE4E61E31A76}"/>
                    </a:ext>
                  </a:extLst>
                </p14:cNvPr>
                <p14:cNvContentPartPr/>
                <p14:nvPr/>
              </p14:nvContentPartPr>
              <p14:xfrm>
                <a:off x="5161571" y="4601215"/>
                <a:ext cx="19080" cy="166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2B16A0E-301C-36F7-FD66-FE4E61E31A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43571" y="4583215"/>
                  <a:ext cx="54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1AD4C9D-14FF-9436-5D2E-8E07C416F6AC}"/>
                    </a:ext>
                  </a:extLst>
                </p14:cNvPr>
                <p14:cNvContentPartPr/>
                <p14:nvPr/>
              </p14:nvContentPartPr>
              <p14:xfrm>
                <a:off x="5054291" y="4687255"/>
                <a:ext cx="196560" cy="4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1AD4C9D-14FF-9436-5D2E-8E07C416F6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36651" y="4669255"/>
                  <a:ext cx="2322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6B674B6-BCCB-0AD0-58E8-44C9A530AA2F}"/>
              </a:ext>
            </a:extLst>
          </p:cNvPr>
          <p:cNvGrpSpPr/>
          <p:nvPr/>
        </p:nvGrpSpPr>
        <p:grpSpPr>
          <a:xfrm>
            <a:off x="5460371" y="4360375"/>
            <a:ext cx="1348560" cy="676440"/>
            <a:chOff x="5460371" y="4360375"/>
            <a:chExt cx="134856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655F297-4340-C43A-7C51-F3FC030B1E7A}"/>
                    </a:ext>
                  </a:extLst>
                </p14:cNvPr>
                <p14:cNvContentPartPr/>
                <p14:nvPr/>
              </p14:nvContentPartPr>
              <p14:xfrm>
                <a:off x="5520131" y="4484935"/>
                <a:ext cx="168840" cy="163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655F297-4340-C43A-7C51-F3FC030B1E7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02131" y="4467295"/>
                  <a:ext cx="204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9B0E0B-7C32-E91E-59B4-10F71BDFECC0}"/>
                    </a:ext>
                  </a:extLst>
                </p14:cNvPr>
                <p14:cNvContentPartPr/>
                <p14:nvPr/>
              </p14:nvContentPartPr>
              <p14:xfrm>
                <a:off x="5460371" y="4736935"/>
                <a:ext cx="254160" cy="23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9B0E0B-7C32-E91E-59B4-10F71BDFEC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42731" y="4718935"/>
                  <a:ext cx="289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9F83A1-7740-69F1-5AB1-EE1D1FD0EC6E}"/>
                    </a:ext>
                  </a:extLst>
                </p14:cNvPr>
                <p14:cNvContentPartPr/>
                <p14:nvPr/>
              </p14:nvContentPartPr>
              <p14:xfrm>
                <a:off x="5478011" y="4835935"/>
                <a:ext cx="114480" cy="93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9F83A1-7740-69F1-5AB1-EE1D1FD0EC6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60011" y="4818295"/>
                  <a:ext cx="150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6D3E813-089D-0DA8-B0A7-4F6984B10024}"/>
                    </a:ext>
                  </a:extLst>
                </p14:cNvPr>
                <p14:cNvContentPartPr/>
                <p14:nvPr/>
              </p14:nvContentPartPr>
              <p14:xfrm>
                <a:off x="5470091" y="4952935"/>
                <a:ext cx="106200" cy="83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6D3E813-089D-0DA8-B0A7-4F6984B1002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52091" y="4934935"/>
                  <a:ext cx="14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ABA42A2-A500-6587-D711-887389B8C0DB}"/>
                    </a:ext>
                  </a:extLst>
                </p14:cNvPr>
                <p14:cNvContentPartPr/>
                <p14:nvPr/>
              </p14:nvContentPartPr>
              <p14:xfrm>
                <a:off x="5815331" y="4560895"/>
                <a:ext cx="253440" cy="334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ABA42A2-A500-6587-D711-887389B8C0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97331" y="4542895"/>
                  <a:ext cx="289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5DCB81-94A1-335E-9368-5C17641DEBDC}"/>
                    </a:ext>
                  </a:extLst>
                </p14:cNvPr>
                <p14:cNvContentPartPr/>
                <p14:nvPr/>
              </p14:nvContentPartPr>
              <p14:xfrm>
                <a:off x="6217451" y="4361455"/>
                <a:ext cx="16560" cy="186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5DCB81-94A1-335E-9368-5C17641DEBD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99451" y="4343455"/>
                  <a:ext cx="52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E48A25-FE0B-0E07-419B-A7B90B605190}"/>
                    </a:ext>
                  </a:extLst>
                </p14:cNvPr>
                <p14:cNvContentPartPr/>
                <p14:nvPr/>
              </p14:nvContentPartPr>
              <p14:xfrm>
                <a:off x="6126371" y="4360375"/>
                <a:ext cx="142560" cy="138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E48A25-FE0B-0E07-419B-A7B90B60519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08731" y="4342735"/>
                  <a:ext cx="178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9BEC19-A5A7-D2C8-7C4B-9BBE03D00FE4}"/>
                    </a:ext>
                  </a:extLst>
                </p14:cNvPr>
                <p14:cNvContentPartPr/>
                <p14:nvPr/>
              </p14:nvContentPartPr>
              <p14:xfrm>
                <a:off x="6318971" y="4656655"/>
                <a:ext cx="32400" cy="137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9BEC19-A5A7-D2C8-7C4B-9BBE03D00F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00971" y="4638655"/>
                  <a:ext cx="68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D7ED0A-EBDE-ACE3-06BF-070344F6461C}"/>
                    </a:ext>
                  </a:extLst>
                </p14:cNvPr>
                <p14:cNvContentPartPr/>
                <p14:nvPr/>
              </p14:nvContentPartPr>
              <p14:xfrm>
                <a:off x="6264251" y="4744135"/>
                <a:ext cx="153360" cy="30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D7ED0A-EBDE-ACE3-06BF-070344F646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46251" y="4726135"/>
                  <a:ext cx="189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7E2DA57-ADE5-7050-408C-54CED5C10547}"/>
                    </a:ext>
                  </a:extLst>
                </p14:cNvPr>
                <p14:cNvContentPartPr/>
                <p14:nvPr/>
              </p14:nvContentPartPr>
              <p14:xfrm>
                <a:off x="6567011" y="4715695"/>
                <a:ext cx="117720" cy="19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7E2DA57-ADE5-7050-408C-54CED5C105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49011" y="4698055"/>
                  <a:ext cx="153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B57B393-E23B-C956-908A-6A811BCB519D}"/>
                    </a:ext>
                  </a:extLst>
                </p14:cNvPr>
                <p14:cNvContentPartPr/>
                <p14:nvPr/>
              </p14:nvContentPartPr>
              <p14:xfrm>
                <a:off x="6797411" y="4712815"/>
                <a:ext cx="11520" cy="19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B57B393-E23B-C956-908A-6A811BCB519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79771" y="4695175"/>
                  <a:ext cx="4716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AB80DF7-CE2E-E01D-CA3D-8414A984A43E}"/>
              </a:ext>
            </a:extLst>
          </p:cNvPr>
          <p:cNvGrpSpPr/>
          <p:nvPr/>
        </p:nvGrpSpPr>
        <p:grpSpPr>
          <a:xfrm>
            <a:off x="7277651" y="4413655"/>
            <a:ext cx="684720" cy="549000"/>
            <a:chOff x="7277651" y="4413655"/>
            <a:chExt cx="6847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E6EB90-C7A8-D5A4-0B92-B763890D351A}"/>
                    </a:ext>
                  </a:extLst>
                </p14:cNvPr>
                <p14:cNvContentPartPr/>
                <p14:nvPr/>
              </p14:nvContentPartPr>
              <p14:xfrm>
                <a:off x="7277651" y="4731175"/>
                <a:ext cx="231120" cy="24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E6EB90-C7A8-D5A4-0B92-B763890D35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60011" y="4713535"/>
                  <a:ext cx="266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CD2728-0368-7BCC-94CF-55ED7485B15B}"/>
                    </a:ext>
                  </a:extLst>
                </p14:cNvPr>
                <p14:cNvContentPartPr/>
                <p14:nvPr/>
              </p14:nvContentPartPr>
              <p14:xfrm>
                <a:off x="7622171" y="4569175"/>
                <a:ext cx="134640" cy="278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CD2728-0368-7BCC-94CF-55ED7485B1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04171" y="4551175"/>
                  <a:ext cx="170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2DAAF5E-6894-CEAB-E928-E52A7723D29E}"/>
                    </a:ext>
                  </a:extLst>
                </p14:cNvPr>
                <p14:cNvContentPartPr/>
                <p14:nvPr/>
              </p14:nvContentPartPr>
              <p14:xfrm>
                <a:off x="7792811" y="4413655"/>
                <a:ext cx="169560" cy="549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2DAAF5E-6894-CEAB-E928-E52A7723D2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75171" y="4395655"/>
                  <a:ext cx="205200" cy="58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DA63AFF-77F4-2DFF-7B9B-1B4EC35FD89B}"/>
              </a:ext>
            </a:extLst>
          </p:cNvPr>
          <p:cNvGrpSpPr/>
          <p:nvPr/>
        </p:nvGrpSpPr>
        <p:grpSpPr>
          <a:xfrm>
            <a:off x="2330531" y="5543695"/>
            <a:ext cx="567720" cy="550800"/>
            <a:chOff x="2330531" y="5543695"/>
            <a:chExt cx="56772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710625E-5CC0-3C5E-A07F-A2F39427F44D}"/>
                    </a:ext>
                  </a:extLst>
                </p14:cNvPr>
                <p14:cNvContentPartPr/>
                <p14:nvPr/>
              </p14:nvContentPartPr>
              <p14:xfrm>
                <a:off x="2330531" y="5671855"/>
                <a:ext cx="178560" cy="39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710625E-5CC0-3C5E-A07F-A2F39427F4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12531" y="5653855"/>
                  <a:ext cx="214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E2AE18C-04C2-66DD-3A3E-BE8806601E52}"/>
                    </a:ext>
                  </a:extLst>
                </p14:cNvPr>
                <p14:cNvContentPartPr/>
                <p14:nvPr/>
              </p14:nvContentPartPr>
              <p14:xfrm>
                <a:off x="2342771" y="5755015"/>
                <a:ext cx="162360" cy="1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E2AE18C-04C2-66DD-3A3E-BE8806601E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24771" y="5737015"/>
                  <a:ext cx="198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D358949-06E9-BEF9-D6FA-D8F0CBBFA2B7}"/>
                    </a:ext>
                  </a:extLst>
                </p14:cNvPr>
                <p14:cNvContentPartPr/>
                <p14:nvPr/>
              </p14:nvContentPartPr>
              <p14:xfrm>
                <a:off x="2821571" y="5543695"/>
                <a:ext cx="11520" cy="209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D358949-06E9-BEF9-D6FA-D8F0CBBFA2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03571" y="5525695"/>
                  <a:ext cx="47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E0FDD45-BC58-CDE5-2041-A28CDCD53CCB}"/>
                    </a:ext>
                  </a:extLst>
                </p14:cNvPr>
                <p14:cNvContentPartPr/>
                <p14:nvPr/>
              </p14:nvContentPartPr>
              <p14:xfrm>
                <a:off x="2660291" y="5810455"/>
                <a:ext cx="237960" cy="40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E0FDD45-BC58-CDE5-2041-A28CDCD53CC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42651" y="5792815"/>
                  <a:ext cx="273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08F19CA-34EA-B69C-3C1A-5FA5601B0AA8}"/>
                    </a:ext>
                  </a:extLst>
                </p14:cNvPr>
                <p14:cNvContentPartPr/>
                <p14:nvPr/>
              </p14:nvContentPartPr>
              <p14:xfrm>
                <a:off x="2637971" y="5962015"/>
                <a:ext cx="196200" cy="132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08F19CA-34EA-B69C-3C1A-5FA5601B0AA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19971" y="5944015"/>
                  <a:ext cx="2318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CCB3752-E9EC-B263-F304-538D128BD020}"/>
                  </a:ext>
                </a:extLst>
              </p14:cNvPr>
              <p14:cNvContentPartPr/>
              <p14:nvPr/>
            </p14:nvContentPartPr>
            <p14:xfrm>
              <a:off x="3622211" y="4640095"/>
              <a:ext cx="453240" cy="331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CCB3752-E9EC-B263-F304-538D128BD02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604211" y="4622095"/>
                <a:ext cx="488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7631013-2FA0-D134-343E-ABE20B317CA4}"/>
                  </a:ext>
                </a:extLst>
              </p14:cNvPr>
              <p14:cNvContentPartPr/>
              <p14:nvPr/>
            </p14:nvContentPartPr>
            <p14:xfrm>
              <a:off x="7389971" y="4700215"/>
              <a:ext cx="387360" cy="271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7631013-2FA0-D134-343E-ABE20B317CA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371971" y="4682215"/>
                <a:ext cx="42300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3E93F6C-5D9E-8776-1087-1CDDF8323484}"/>
              </a:ext>
            </a:extLst>
          </p:cNvPr>
          <p:cNvGrpSpPr/>
          <p:nvPr/>
        </p:nvGrpSpPr>
        <p:grpSpPr>
          <a:xfrm>
            <a:off x="3082211" y="5392135"/>
            <a:ext cx="1182960" cy="828360"/>
            <a:chOff x="3082211" y="5392135"/>
            <a:chExt cx="1182960" cy="82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64D56B-A4FF-D067-2405-5F5511A7411C}"/>
                    </a:ext>
                  </a:extLst>
                </p14:cNvPr>
                <p14:cNvContentPartPr/>
                <p14:nvPr/>
              </p14:nvContentPartPr>
              <p14:xfrm>
                <a:off x="3082211" y="5602015"/>
                <a:ext cx="265680" cy="34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64D56B-A4FF-D067-2405-5F5511A741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64211" y="5584015"/>
                  <a:ext cx="3013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04259CB-A951-FC95-AD72-E7E928232A0E}"/>
                    </a:ext>
                  </a:extLst>
                </p14:cNvPr>
                <p14:cNvContentPartPr/>
                <p14:nvPr/>
              </p14:nvContentPartPr>
              <p14:xfrm>
                <a:off x="3521771" y="5739535"/>
                <a:ext cx="285120" cy="22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04259CB-A951-FC95-AD72-E7E928232A0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03771" y="5721895"/>
                  <a:ext cx="320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565C30B-DEAD-9E26-24F2-97EB3B3173A7}"/>
                    </a:ext>
                  </a:extLst>
                </p14:cNvPr>
                <p14:cNvContentPartPr/>
                <p14:nvPr/>
              </p14:nvContentPartPr>
              <p14:xfrm>
                <a:off x="3807971" y="5521015"/>
                <a:ext cx="159840" cy="114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565C30B-DEAD-9E26-24F2-97EB3B3173A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90331" y="5503375"/>
                  <a:ext cx="195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5251A1C-ACEB-8DE7-045E-E1D129660067}"/>
                    </a:ext>
                  </a:extLst>
                </p14:cNvPr>
                <p14:cNvContentPartPr/>
                <p14:nvPr/>
              </p14:nvContentPartPr>
              <p14:xfrm>
                <a:off x="4044131" y="5392135"/>
                <a:ext cx="221040" cy="828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5251A1C-ACEB-8DE7-045E-E1D12966006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26131" y="5374495"/>
                  <a:ext cx="256680" cy="86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D4C7B48-ECC9-82D5-8C9F-1BA6A754EB48}"/>
                  </a:ext>
                </a:extLst>
              </p14:cNvPr>
              <p14:cNvContentPartPr/>
              <p14:nvPr/>
            </p14:nvContentPartPr>
            <p14:xfrm>
              <a:off x="4449851" y="5603815"/>
              <a:ext cx="45720" cy="385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D4C7B48-ECC9-82D5-8C9F-1BA6A754EB4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432211" y="5585815"/>
                <a:ext cx="8136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870E322-D127-2827-BC67-F28FA0C97A73}"/>
              </a:ext>
            </a:extLst>
          </p:cNvPr>
          <p:cNvGrpSpPr/>
          <p:nvPr/>
        </p:nvGrpSpPr>
        <p:grpSpPr>
          <a:xfrm>
            <a:off x="4674851" y="5348575"/>
            <a:ext cx="1557000" cy="852480"/>
            <a:chOff x="4674851" y="5348575"/>
            <a:chExt cx="1557000" cy="8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DD63E5-B5CC-EE72-6E9E-5A89ECD5BD6C}"/>
                    </a:ext>
                  </a:extLst>
                </p14:cNvPr>
                <p14:cNvContentPartPr/>
                <p14:nvPr/>
              </p14:nvContentPartPr>
              <p14:xfrm>
                <a:off x="4674851" y="5765815"/>
                <a:ext cx="259560" cy="18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DD63E5-B5CC-EE72-6E9E-5A89ECD5BD6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57211" y="5747815"/>
                  <a:ext cx="295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ACD57F-E04E-BE27-F967-B72AE66F1E81}"/>
                    </a:ext>
                  </a:extLst>
                </p14:cNvPr>
                <p14:cNvContentPartPr/>
                <p14:nvPr/>
              </p14:nvContentPartPr>
              <p14:xfrm>
                <a:off x="4785731" y="5692735"/>
                <a:ext cx="22680" cy="212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ACD57F-E04E-BE27-F967-B72AE66F1E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68091" y="5675095"/>
                  <a:ext cx="58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471A849-5CEB-3144-0899-E717A374C705}"/>
                    </a:ext>
                  </a:extLst>
                </p14:cNvPr>
                <p14:cNvContentPartPr/>
                <p14:nvPr/>
              </p14:nvContentPartPr>
              <p14:xfrm>
                <a:off x="5217371" y="5516335"/>
                <a:ext cx="164880" cy="234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471A849-5CEB-3144-0899-E717A374C7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99731" y="5498335"/>
                  <a:ext cx="200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2D35C35-A566-00E7-56BF-F9E60BAF6542}"/>
                    </a:ext>
                  </a:extLst>
                </p14:cNvPr>
                <p14:cNvContentPartPr/>
                <p14:nvPr/>
              </p14:nvContentPartPr>
              <p14:xfrm>
                <a:off x="5083811" y="5791735"/>
                <a:ext cx="277200" cy="78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2D35C35-A566-00E7-56BF-F9E60BAF65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65811" y="5774095"/>
                  <a:ext cx="312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B3A8AE-0E90-AEAA-EB6C-3D927CA93B15}"/>
                    </a:ext>
                  </a:extLst>
                </p14:cNvPr>
                <p14:cNvContentPartPr/>
                <p14:nvPr/>
              </p14:nvContentPartPr>
              <p14:xfrm>
                <a:off x="5219891" y="5891815"/>
                <a:ext cx="32760" cy="190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B3A8AE-0E90-AEAA-EB6C-3D927CA93B1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02251" y="5873815"/>
                  <a:ext cx="68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CA05A5E-4D3B-B34C-9088-7AFB56FDC0F6}"/>
                    </a:ext>
                  </a:extLst>
                </p14:cNvPr>
                <p14:cNvContentPartPr/>
                <p14:nvPr/>
              </p14:nvContentPartPr>
              <p14:xfrm>
                <a:off x="5089211" y="5926015"/>
                <a:ext cx="244800" cy="93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CA05A5E-4D3B-B34C-9088-7AFB56FDC0F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1571" y="5908375"/>
                  <a:ext cx="280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E0D9EC-1237-AEF5-576D-0121D0C5A124}"/>
                    </a:ext>
                  </a:extLst>
                </p14:cNvPr>
                <p14:cNvContentPartPr/>
                <p14:nvPr/>
              </p14:nvContentPartPr>
              <p14:xfrm>
                <a:off x="5510771" y="5551975"/>
                <a:ext cx="265680" cy="436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E0D9EC-1237-AEF5-576D-0121D0C5A12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92771" y="5534335"/>
                  <a:ext cx="3013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127A96E-ACD4-1AB9-49CA-2B442869ADF7}"/>
                    </a:ext>
                  </a:extLst>
                </p14:cNvPr>
                <p14:cNvContentPartPr/>
                <p14:nvPr/>
              </p14:nvContentPartPr>
              <p14:xfrm>
                <a:off x="5798771" y="5434615"/>
                <a:ext cx="138240" cy="102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127A96E-ACD4-1AB9-49CA-2B442869AD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81131" y="5416615"/>
                  <a:ext cx="173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873D91D-C0A8-ACCA-6A66-82BC90AAE71D}"/>
                    </a:ext>
                  </a:extLst>
                </p14:cNvPr>
                <p14:cNvContentPartPr/>
                <p14:nvPr/>
              </p14:nvContentPartPr>
              <p14:xfrm>
                <a:off x="5971571" y="5372335"/>
                <a:ext cx="260280" cy="828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873D91D-C0A8-ACCA-6A66-82BC90AAE71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53931" y="5354335"/>
                  <a:ext cx="29592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29EBAD5-74F6-8416-3C2C-794B8B9C8A9F}"/>
                    </a:ext>
                  </a:extLst>
                </p14:cNvPr>
                <p14:cNvContentPartPr/>
                <p14:nvPr/>
              </p14:nvContentPartPr>
              <p14:xfrm>
                <a:off x="6090371" y="5348575"/>
                <a:ext cx="127080" cy="61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29EBAD5-74F6-8416-3C2C-794B8B9C8A9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72371" y="5330935"/>
                  <a:ext cx="162720" cy="9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111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E2D2BD-5BC4-6208-3D4B-11A6686F8FD7}"/>
              </a:ext>
            </a:extLst>
          </p:cNvPr>
          <p:cNvGrpSpPr/>
          <p:nvPr/>
        </p:nvGrpSpPr>
        <p:grpSpPr>
          <a:xfrm>
            <a:off x="884771" y="240175"/>
            <a:ext cx="1029960" cy="408240"/>
            <a:chOff x="884771" y="240175"/>
            <a:chExt cx="102996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B20F2A1-C991-2E94-9962-1086D7D8AC4A}"/>
                    </a:ext>
                  </a:extLst>
                </p14:cNvPr>
                <p14:cNvContentPartPr/>
                <p14:nvPr/>
              </p14:nvContentPartPr>
              <p14:xfrm>
                <a:off x="884771" y="240175"/>
                <a:ext cx="384480" cy="9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B20F2A1-C991-2E94-9962-1086D7D8AC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7131" y="222175"/>
                  <a:ext cx="420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7BD902-8E11-3FFC-1804-DE830D5F83E5}"/>
                    </a:ext>
                  </a:extLst>
                </p14:cNvPr>
                <p14:cNvContentPartPr/>
                <p14:nvPr/>
              </p14:nvContentPartPr>
              <p14:xfrm>
                <a:off x="1018691" y="315055"/>
                <a:ext cx="105480" cy="258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7BD902-8E11-3FFC-1804-DE830D5F83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1051" y="297055"/>
                  <a:ext cx="141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4E4FB26-407A-C1FB-ADA2-0104D7037C68}"/>
                    </a:ext>
                  </a:extLst>
                </p14:cNvPr>
                <p14:cNvContentPartPr/>
                <p14:nvPr/>
              </p14:nvContentPartPr>
              <p14:xfrm>
                <a:off x="1027691" y="422335"/>
                <a:ext cx="159840" cy="3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4E4FB26-407A-C1FB-ADA2-0104D7037C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9691" y="404335"/>
                  <a:ext cx="195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F067A5-B74D-33A8-356A-3A94280C7797}"/>
                    </a:ext>
                  </a:extLst>
                </p14:cNvPr>
                <p14:cNvContentPartPr/>
                <p14:nvPr/>
              </p14:nvContentPartPr>
              <p14:xfrm>
                <a:off x="1135691" y="441055"/>
                <a:ext cx="779040" cy="207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F067A5-B74D-33A8-356A-3A94280C77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18051" y="423415"/>
                  <a:ext cx="81468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D6E8DC-C3EC-CF2F-AEDE-6F88866E270E}"/>
              </a:ext>
            </a:extLst>
          </p:cNvPr>
          <p:cNvGrpSpPr/>
          <p:nvPr/>
        </p:nvGrpSpPr>
        <p:grpSpPr>
          <a:xfrm>
            <a:off x="2487851" y="306055"/>
            <a:ext cx="1524600" cy="330840"/>
            <a:chOff x="2487851" y="306055"/>
            <a:chExt cx="15246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97D548-8908-5BEA-7659-28DCA6809BE6}"/>
                    </a:ext>
                  </a:extLst>
                </p14:cNvPr>
                <p14:cNvContentPartPr/>
                <p14:nvPr/>
              </p14:nvContentPartPr>
              <p14:xfrm>
                <a:off x="2623571" y="360415"/>
                <a:ext cx="8640" cy="27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97D548-8908-5BEA-7659-28DCA6809B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05931" y="342415"/>
                  <a:ext cx="44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FF221F-38E3-3BE1-16B6-7A4E3EF694AC}"/>
                    </a:ext>
                  </a:extLst>
                </p14:cNvPr>
                <p14:cNvContentPartPr/>
                <p14:nvPr/>
              </p14:nvContentPartPr>
              <p14:xfrm>
                <a:off x="2487851" y="353575"/>
                <a:ext cx="359280" cy="4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FF221F-38E3-3BE1-16B6-7A4E3EF694A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69851" y="335575"/>
                  <a:ext cx="394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9BE413-CF79-A19A-9706-3D2E77B4CCD0}"/>
                    </a:ext>
                  </a:extLst>
                </p14:cNvPr>
                <p14:cNvContentPartPr/>
                <p14:nvPr/>
              </p14:nvContentPartPr>
              <p14:xfrm>
                <a:off x="2909051" y="441055"/>
                <a:ext cx="171360" cy="1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9BE413-CF79-A19A-9706-3D2E77B4CC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91051" y="423415"/>
                  <a:ext cx="207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33DAA6-B779-6498-8DA4-1B713AE67342}"/>
                    </a:ext>
                  </a:extLst>
                </p14:cNvPr>
                <p14:cNvContentPartPr/>
                <p14:nvPr/>
              </p14:nvContentPartPr>
              <p14:xfrm>
                <a:off x="2884571" y="537895"/>
                <a:ext cx="170640" cy="1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33DAA6-B779-6498-8DA4-1B713AE673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6571" y="520255"/>
                  <a:ext cx="206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3B8C96-15E0-E4DD-4723-2449E8268DFF}"/>
                    </a:ext>
                  </a:extLst>
                </p14:cNvPr>
                <p14:cNvContentPartPr/>
                <p14:nvPr/>
              </p14:nvContentPartPr>
              <p14:xfrm>
                <a:off x="2945771" y="344935"/>
                <a:ext cx="136440" cy="2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3B8C96-15E0-E4DD-4723-2449E8268D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28131" y="327295"/>
                  <a:ext cx="172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155726-7DE4-F94E-11E5-8C6A3B5BA0AB}"/>
                    </a:ext>
                  </a:extLst>
                </p14:cNvPr>
                <p14:cNvContentPartPr/>
                <p14:nvPr/>
              </p14:nvContentPartPr>
              <p14:xfrm>
                <a:off x="3350051" y="322255"/>
                <a:ext cx="228240" cy="262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155726-7DE4-F94E-11E5-8C6A3B5BA0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32051" y="304255"/>
                  <a:ext cx="263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4078B31-72E9-9C79-663C-B36B418F8108}"/>
                    </a:ext>
                  </a:extLst>
                </p14:cNvPr>
                <p14:cNvContentPartPr/>
                <p14:nvPr/>
              </p14:nvContentPartPr>
              <p14:xfrm>
                <a:off x="3697091" y="511615"/>
                <a:ext cx="109800" cy="9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4078B31-72E9-9C79-663C-B36B418F81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79451" y="493975"/>
                  <a:ext cx="145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C04021-8364-C7DC-7D27-72F04773A992}"/>
                    </a:ext>
                  </a:extLst>
                </p14:cNvPr>
                <p14:cNvContentPartPr/>
                <p14:nvPr/>
              </p14:nvContentPartPr>
              <p14:xfrm>
                <a:off x="3864131" y="306055"/>
                <a:ext cx="148320" cy="105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C04021-8364-C7DC-7D27-72F04773A9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46131" y="288055"/>
                  <a:ext cx="1839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975659-1138-85C3-2BC7-AD255BF51BF1}"/>
              </a:ext>
            </a:extLst>
          </p:cNvPr>
          <p:cNvGrpSpPr/>
          <p:nvPr/>
        </p:nvGrpSpPr>
        <p:grpSpPr>
          <a:xfrm>
            <a:off x="4211171" y="236575"/>
            <a:ext cx="922320" cy="572760"/>
            <a:chOff x="4211171" y="236575"/>
            <a:chExt cx="92232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E3258C-BB64-7BA6-BEDD-4A04A3035AA5}"/>
                    </a:ext>
                  </a:extLst>
                </p14:cNvPr>
                <p14:cNvContentPartPr/>
                <p14:nvPr/>
              </p14:nvContentPartPr>
              <p14:xfrm>
                <a:off x="4211171" y="236575"/>
                <a:ext cx="105840" cy="504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E3258C-BB64-7BA6-BEDD-4A04A3035A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93531" y="218935"/>
                  <a:ext cx="1414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45F893-24BC-01E5-989E-072489525A54}"/>
                    </a:ext>
                  </a:extLst>
                </p14:cNvPr>
                <p14:cNvContentPartPr/>
                <p14:nvPr/>
              </p14:nvContentPartPr>
              <p14:xfrm>
                <a:off x="4525091" y="304255"/>
                <a:ext cx="13320" cy="196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45F893-24BC-01E5-989E-072489525A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07091" y="286255"/>
                  <a:ext cx="48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CC3F2F-B198-7CE7-3E5C-BAC2B5BB70CC}"/>
                    </a:ext>
                  </a:extLst>
                </p14:cNvPr>
                <p14:cNvContentPartPr/>
                <p14:nvPr/>
              </p14:nvContentPartPr>
              <p14:xfrm>
                <a:off x="4353011" y="535375"/>
                <a:ext cx="198000" cy="1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CC3F2F-B198-7CE7-3E5C-BAC2B5BB70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35011" y="517375"/>
                  <a:ext cx="233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0258E0-2581-EBA6-4FBC-6E68AEC479B8}"/>
                    </a:ext>
                  </a:extLst>
                </p14:cNvPr>
                <p14:cNvContentPartPr/>
                <p14:nvPr/>
              </p14:nvContentPartPr>
              <p14:xfrm>
                <a:off x="4412411" y="587215"/>
                <a:ext cx="219240" cy="15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0258E0-2581-EBA6-4FBC-6E68AEC479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94411" y="569575"/>
                  <a:ext cx="254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2FC2E57-F5F5-8722-377B-4F33FFA2A2CB}"/>
                    </a:ext>
                  </a:extLst>
                </p14:cNvPr>
                <p14:cNvContentPartPr/>
                <p14:nvPr/>
              </p14:nvContentPartPr>
              <p14:xfrm>
                <a:off x="4682051" y="347095"/>
                <a:ext cx="267840" cy="46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2FC2E57-F5F5-8722-377B-4F33FFA2A2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64051" y="329455"/>
                  <a:ext cx="3034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D995F4-DBEF-53D7-700F-8DF10A8D3799}"/>
                    </a:ext>
                  </a:extLst>
                </p14:cNvPr>
                <p14:cNvContentPartPr/>
                <p14:nvPr/>
              </p14:nvContentPartPr>
              <p14:xfrm>
                <a:off x="5025851" y="277255"/>
                <a:ext cx="107640" cy="9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D995F4-DBEF-53D7-700F-8DF10A8D37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07851" y="259615"/>
                  <a:ext cx="1432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6501D1-C965-4A4B-F47F-BF9F4B38A336}"/>
              </a:ext>
            </a:extLst>
          </p:cNvPr>
          <p:cNvGrpSpPr/>
          <p:nvPr/>
        </p:nvGrpSpPr>
        <p:grpSpPr>
          <a:xfrm>
            <a:off x="5353811" y="207775"/>
            <a:ext cx="1387800" cy="628560"/>
            <a:chOff x="5353811" y="207775"/>
            <a:chExt cx="13878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262AA3-C469-17CC-72BC-5A9C94A01F3D}"/>
                    </a:ext>
                  </a:extLst>
                </p14:cNvPr>
                <p14:cNvContentPartPr/>
                <p14:nvPr/>
              </p14:nvContentPartPr>
              <p14:xfrm>
                <a:off x="5449571" y="344215"/>
                <a:ext cx="6480" cy="22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262AA3-C469-17CC-72BC-5A9C94A01F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31571" y="326215"/>
                  <a:ext cx="42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F6CC25-6E0D-D3CB-40D5-5E150500A3B0}"/>
                    </a:ext>
                  </a:extLst>
                </p14:cNvPr>
                <p14:cNvContentPartPr/>
                <p14:nvPr/>
              </p14:nvContentPartPr>
              <p14:xfrm>
                <a:off x="5353811" y="470215"/>
                <a:ext cx="186840" cy="2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F6CC25-6E0D-D3CB-40D5-5E150500A3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36171" y="452575"/>
                  <a:ext cx="222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D94B4C-5082-DB1E-DBB9-788C90F2F0EE}"/>
                    </a:ext>
                  </a:extLst>
                </p14:cNvPr>
                <p14:cNvContentPartPr/>
                <p14:nvPr/>
              </p14:nvContentPartPr>
              <p14:xfrm>
                <a:off x="5784731" y="268615"/>
                <a:ext cx="124560" cy="21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D94B4C-5082-DB1E-DBB9-788C90F2F0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66731" y="250975"/>
                  <a:ext cx="160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42EB82-C551-67FE-FA8C-63F1322FB73C}"/>
                    </a:ext>
                  </a:extLst>
                </p14:cNvPr>
                <p14:cNvContentPartPr/>
                <p14:nvPr/>
              </p14:nvContentPartPr>
              <p14:xfrm>
                <a:off x="5702651" y="551215"/>
                <a:ext cx="20916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42EB82-C551-67FE-FA8C-63F1322FB7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85011" y="533215"/>
                  <a:ext cx="244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7097EB-20B1-067C-E507-56FFD7B07212}"/>
                    </a:ext>
                  </a:extLst>
                </p14:cNvPr>
                <p14:cNvContentPartPr/>
                <p14:nvPr/>
              </p14:nvContentPartPr>
              <p14:xfrm>
                <a:off x="5694371" y="598735"/>
                <a:ext cx="161280" cy="237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7097EB-20B1-067C-E507-56FFD7B072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76371" y="580735"/>
                  <a:ext cx="196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9C221A-98F4-1E5D-06E1-E6FD78BCA3C8}"/>
                    </a:ext>
                  </a:extLst>
                </p14:cNvPr>
                <p14:cNvContentPartPr/>
                <p14:nvPr/>
              </p14:nvContentPartPr>
              <p14:xfrm>
                <a:off x="6006851" y="351055"/>
                <a:ext cx="253080" cy="42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9C221A-98F4-1E5D-06E1-E6FD78BCA3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88851" y="333415"/>
                  <a:ext cx="2887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3D653B-BBE3-49D7-81C8-35A194EE8402}"/>
                    </a:ext>
                  </a:extLst>
                </p14:cNvPr>
                <p14:cNvContentPartPr/>
                <p14:nvPr/>
              </p14:nvContentPartPr>
              <p14:xfrm>
                <a:off x="6443891" y="287335"/>
                <a:ext cx="32040" cy="20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3D653B-BBE3-49D7-81C8-35A194EE84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25891" y="269335"/>
                  <a:ext cx="67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A44CB7-FAB9-E46A-000C-BB2F1713291A}"/>
                    </a:ext>
                  </a:extLst>
                </p14:cNvPr>
                <p14:cNvContentPartPr/>
                <p14:nvPr/>
              </p14:nvContentPartPr>
              <p14:xfrm>
                <a:off x="6352451" y="284095"/>
                <a:ext cx="200880" cy="119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A44CB7-FAB9-E46A-000C-BB2F171329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34811" y="266095"/>
                  <a:ext cx="236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38F131-1A63-3CA8-A442-456F3EDF6C2C}"/>
                    </a:ext>
                  </a:extLst>
                </p14:cNvPr>
                <p14:cNvContentPartPr/>
                <p14:nvPr/>
              </p14:nvContentPartPr>
              <p14:xfrm>
                <a:off x="6584651" y="207775"/>
                <a:ext cx="156960" cy="534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38F131-1A63-3CA8-A442-456F3EDF6C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66651" y="189775"/>
                  <a:ext cx="192600" cy="56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878D13-BFD5-01F8-4896-B2F417898715}"/>
              </a:ext>
            </a:extLst>
          </p:cNvPr>
          <p:cNvGrpSpPr/>
          <p:nvPr/>
        </p:nvGrpSpPr>
        <p:grpSpPr>
          <a:xfrm>
            <a:off x="864611" y="1173295"/>
            <a:ext cx="291600" cy="347040"/>
            <a:chOff x="864611" y="1173295"/>
            <a:chExt cx="29160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322F507-6668-06EB-FB1C-33EBF481FCFE}"/>
                    </a:ext>
                  </a:extLst>
                </p14:cNvPr>
                <p14:cNvContentPartPr/>
                <p14:nvPr/>
              </p14:nvContentPartPr>
              <p14:xfrm>
                <a:off x="864611" y="1173295"/>
                <a:ext cx="291600" cy="347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322F507-6668-06EB-FB1C-33EBF481FC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6971" y="1155655"/>
                  <a:ext cx="3272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F90390-FF66-D200-A4A5-2CB9FFA6FFC3}"/>
                    </a:ext>
                  </a:extLst>
                </p14:cNvPr>
                <p14:cNvContentPartPr/>
                <p14:nvPr/>
              </p14:nvContentPartPr>
              <p14:xfrm>
                <a:off x="934091" y="1228735"/>
                <a:ext cx="19080" cy="1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F90390-FF66-D200-A4A5-2CB9FFA6FFC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6451" y="1211095"/>
                  <a:ext cx="547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08AD353-7ACE-C052-E5AD-0B692BAB409D}"/>
              </a:ext>
            </a:extLst>
          </p:cNvPr>
          <p:cNvGrpSpPr/>
          <p:nvPr/>
        </p:nvGrpSpPr>
        <p:grpSpPr>
          <a:xfrm>
            <a:off x="1444571" y="1193095"/>
            <a:ext cx="1893240" cy="526680"/>
            <a:chOff x="1444571" y="1193095"/>
            <a:chExt cx="189324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7F9FD1-F573-9D58-10AA-1562F954C353}"/>
                    </a:ext>
                  </a:extLst>
                </p14:cNvPr>
                <p14:cNvContentPartPr/>
                <p14:nvPr/>
              </p14:nvContentPartPr>
              <p14:xfrm>
                <a:off x="1587851" y="1255735"/>
                <a:ext cx="18720" cy="231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7F9FD1-F573-9D58-10AA-1562F954C3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69851" y="1238095"/>
                  <a:ext cx="54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C45AC9-9434-22AD-860D-D1745B767677}"/>
                    </a:ext>
                  </a:extLst>
                </p14:cNvPr>
                <p14:cNvContentPartPr/>
                <p14:nvPr/>
              </p14:nvContentPartPr>
              <p14:xfrm>
                <a:off x="1444571" y="1261135"/>
                <a:ext cx="359280" cy="1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C45AC9-9434-22AD-860D-D1745B7676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26571" y="1243495"/>
                  <a:ext cx="394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0F8481-B1F0-514E-AF25-0A19F496BFD9}"/>
                    </a:ext>
                  </a:extLst>
                </p14:cNvPr>
                <p14:cNvContentPartPr/>
                <p14:nvPr/>
              </p14:nvContentPartPr>
              <p14:xfrm>
                <a:off x="1848491" y="1328095"/>
                <a:ext cx="151920" cy="2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0F8481-B1F0-514E-AF25-0A19F496BF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30851" y="1310455"/>
                  <a:ext cx="187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71EA6A-34BB-78C4-247C-44C76757E926}"/>
                    </a:ext>
                  </a:extLst>
                </p14:cNvPr>
                <p14:cNvContentPartPr/>
                <p14:nvPr/>
              </p14:nvContentPartPr>
              <p14:xfrm>
                <a:off x="1831211" y="1471375"/>
                <a:ext cx="141120" cy="1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71EA6A-34BB-78C4-247C-44C76757E92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13211" y="1453375"/>
                  <a:ext cx="176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B94A234-1E30-90FD-1559-FCFBC62128B8}"/>
                    </a:ext>
                  </a:extLst>
                </p14:cNvPr>
                <p14:cNvContentPartPr/>
                <p14:nvPr/>
              </p14:nvContentPartPr>
              <p14:xfrm>
                <a:off x="2352131" y="1193095"/>
                <a:ext cx="11160" cy="11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B94A234-1E30-90FD-1559-FCFBC62128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34491" y="1175455"/>
                  <a:ext cx="46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AEBAE0-011A-0A98-17E0-6F3F13F2E100}"/>
                    </a:ext>
                  </a:extLst>
                </p14:cNvPr>
                <p14:cNvContentPartPr/>
                <p14:nvPr/>
              </p14:nvContentPartPr>
              <p14:xfrm>
                <a:off x="2141171" y="1381015"/>
                <a:ext cx="447120" cy="60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AEBAE0-011A-0A98-17E0-6F3F13F2E1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23531" y="1363015"/>
                  <a:ext cx="48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3118BC-6F91-E4FA-35C8-ABAEAC8339D4}"/>
                    </a:ext>
                  </a:extLst>
                </p14:cNvPr>
                <p14:cNvContentPartPr/>
                <p14:nvPr/>
              </p14:nvContentPartPr>
              <p14:xfrm>
                <a:off x="2217851" y="1516015"/>
                <a:ext cx="18720" cy="203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3118BC-6F91-E4FA-35C8-ABAEAC8339D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99851" y="1498015"/>
                  <a:ext cx="54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CC540F-E71D-2625-FF13-8DFF757D98BA}"/>
                    </a:ext>
                  </a:extLst>
                </p14:cNvPr>
                <p14:cNvContentPartPr/>
                <p14:nvPr/>
              </p14:nvContentPartPr>
              <p14:xfrm>
                <a:off x="2322611" y="1558495"/>
                <a:ext cx="78120" cy="12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CC540F-E71D-2625-FF13-8DFF757D98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04971" y="1540855"/>
                  <a:ext cx="113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B474A2-C660-126E-3409-5B2649CB0F5E}"/>
                    </a:ext>
                  </a:extLst>
                </p14:cNvPr>
                <p14:cNvContentPartPr/>
                <p14:nvPr/>
              </p14:nvContentPartPr>
              <p14:xfrm>
                <a:off x="2665331" y="1258255"/>
                <a:ext cx="214560" cy="270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B474A2-C660-126E-3409-5B2649CB0F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47691" y="1240615"/>
                  <a:ext cx="250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480809-45C8-0278-8A73-42B29020AD8D}"/>
                    </a:ext>
                  </a:extLst>
                </p14:cNvPr>
                <p14:cNvContentPartPr/>
                <p14:nvPr/>
              </p14:nvContentPartPr>
              <p14:xfrm>
                <a:off x="3031811" y="1420615"/>
                <a:ext cx="110520" cy="10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480809-45C8-0278-8A73-42B29020AD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13811" y="1402975"/>
                  <a:ext cx="146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142974-4AE4-FF17-844E-BCE4A3888636}"/>
                    </a:ext>
                  </a:extLst>
                </p14:cNvPr>
                <p14:cNvContentPartPr/>
                <p14:nvPr/>
              </p14:nvContentPartPr>
              <p14:xfrm>
                <a:off x="3184451" y="1218295"/>
                <a:ext cx="153360" cy="9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142974-4AE4-FF17-844E-BCE4A38886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66811" y="1200295"/>
                  <a:ext cx="1890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C75B9BF-0AB7-EA38-5DF6-F91828B62FE5}"/>
              </a:ext>
            </a:extLst>
          </p:cNvPr>
          <p:cNvGrpSpPr/>
          <p:nvPr/>
        </p:nvGrpSpPr>
        <p:grpSpPr>
          <a:xfrm>
            <a:off x="2366171" y="2167615"/>
            <a:ext cx="284760" cy="553680"/>
            <a:chOff x="2366171" y="2167615"/>
            <a:chExt cx="28476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AFCBE8-185F-86BC-0137-7459414B8928}"/>
                    </a:ext>
                  </a:extLst>
                </p14:cNvPr>
                <p14:cNvContentPartPr/>
                <p14:nvPr/>
              </p14:nvContentPartPr>
              <p14:xfrm>
                <a:off x="2558051" y="2167615"/>
                <a:ext cx="7920" cy="18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AFCBE8-185F-86BC-0137-7459414B89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40051" y="2149615"/>
                  <a:ext cx="43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F2BF93-957D-2BD4-595A-49AC01A82440}"/>
                    </a:ext>
                  </a:extLst>
                </p14:cNvPr>
                <p14:cNvContentPartPr/>
                <p14:nvPr/>
              </p14:nvContentPartPr>
              <p14:xfrm>
                <a:off x="2366171" y="2435455"/>
                <a:ext cx="284760" cy="1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F2BF93-957D-2BD4-595A-49AC01A824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48171" y="2417815"/>
                  <a:ext cx="320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F46138C-D543-2256-9DCE-77655312794A}"/>
                    </a:ext>
                  </a:extLst>
                </p14:cNvPr>
                <p14:cNvContentPartPr/>
                <p14:nvPr/>
              </p14:nvContentPartPr>
              <p14:xfrm>
                <a:off x="2410451" y="2530495"/>
                <a:ext cx="21240" cy="19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F46138C-D543-2256-9DCE-7765531279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92451" y="2512855"/>
                  <a:ext cx="56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68C46B-2C96-7FAC-B123-9A08B307DF3D}"/>
                    </a:ext>
                  </a:extLst>
                </p14:cNvPr>
                <p14:cNvContentPartPr/>
                <p14:nvPr/>
              </p14:nvContentPartPr>
              <p14:xfrm>
                <a:off x="2520611" y="2614375"/>
                <a:ext cx="87480" cy="92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68C46B-2C96-7FAC-B123-9A08B307DF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02611" y="2596375"/>
                  <a:ext cx="1231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11EE2AD-0406-A7D4-C168-9CDD3111D840}"/>
              </a:ext>
            </a:extLst>
          </p:cNvPr>
          <p:cNvGrpSpPr/>
          <p:nvPr/>
        </p:nvGrpSpPr>
        <p:grpSpPr>
          <a:xfrm>
            <a:off x="3154571" y="2302255"/>
            <a:ext cx="194040" cy="132840"/>
            <a:chOff x="3154571" y="2302255"/>
            <a:chExt cx="19404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762422-E066-03CC-78E8-A6B9ABF95786}"/>
                    </a:ext>
                  </a:extLst>
                </p14:cNvPr>
                <p14:cNvContentPartPr/>
                <p14:nvPr/>
              </p14:nvContentPartPr>
              <p14:xfrm>
                <a:off x="3156011" y="2302255"/>
                <a:ext cx="192600" cy="32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762422-E066-03CC-78E8-A6B9ABF957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38011" y="2284615"/>
                  <a:ext cx="228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97CAA5-B426-223F-8B20-D848CDBDDC47}"/>
                    </a:ext>
                  </a:extLst>
                </p14:cNvPr>
                <p14:cNvContentPartPr/>
                <p14:nvPr/>
              </p14:nvContentPartPr>
              <p14:xfrm>
                <a:off x="3154571" y="2418895"/>
                <a:ext cx="165960" cy="1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97CAA5-B426-223F-8B20-D848CDBDDC4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36931" y="2400895"/>
                  <a:ext cx="2016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316024E-82B3-8139-F273-66C171C690C5}"/>
              </a:ext>
            </a:extLst>
          </p:cNvPr>
          <p:cNvGrpSpPr/>
          <p:nvPr/>
        </p:nvGrpSpPr>
        <p:grpSpPr>
          <a:xfrm>
            <a:off x="3594491" y="2108935"/>
            <a:ext cx="235080" cy="562680"/>
            <a:chOff x="3594491" y="2108935"/>
            <a:chExt cx="23508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B057E2-56B3-E0FC-D66B-5D7FA5BACCC8}"/>
                    </a:ext>
                  </a:extLst>
                </p14:cNvPr>
                <p14:cNvContentPartPr/>
                <p14:nvPr/>
              </p14:nvContentPartPr>
              <p14:xfrm>
                <a:off x="3764051" y="2108935"/>
                <a:ext cx="8640" cy="181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B057E2-56B3-E0FC-D66B-5D7FA5BACC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46051" y="2091295"/>
                  <a:ext cx="44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0F2506-7A8D-729E-9D39-476BE8568F4A}"/>
                    </a:ext>
                  </a:extLst>
                </p14:cNvPr>
                <p14:cNvContentPartPr/>
                <p14:nvPr/>
              </p14:nvContentPartPr>
              <p14:xfrm>
                <a:off x="3594491" y="2390815"/>
                <a:ext cx="234360" cy="18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0F2506-7A8D-729E-9D39-476BE8568F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76491" y="2372815"/>
                  <a:ext cx="270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38C921-D8A5-ED2C-454E-EBEE6B2C9F8F}"/>
                    </a:ext>
                  </a:extLst>
                </p14:cNvPr>
                <p14:cNvContentPartPr/>
                <p14:nvPr/>
              </p14:nvContentPartPr>
              <p14:xfrm>
                <a:off x="3629771" y="2482255"/>
                <a:ext cx="199800" cy="18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38C921-D8A5-ED2C-454E-EBEE6B2C9F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12131" y="2464255"/>
                  <a:ext cx="23544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A55B488-CE2F-0C8A-4FDE-5C23D5210BE5}"/>
              </a:ext>
            </a:extLst>
          </p:cNvPr>
          <p:cNvGrpSpPr/>
          <p:nvPr/>
        </p:nvGrpSpPr>
        <p:grpSpPr>
          <a:xfrm>
            <a:off x="4042691" y="1987975"/>
            <a:ext cx="455760" cy="522360"/>
            <a:chOff x="4042691" y="1987975"/>
            <a:chExt cx="45576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134718-2FB4-1AE6-34AA-AE86A6F9563B}"/>
                    </a:ext>
                  </a:extLst>
                </p14:cNvPr>
                <p14:cNvContentPartPr/>
                <p14:nvPr/>
              </p14:nvContentPartPr>
              <p14:xfrm>
                <a:off x="4042691" y="2126215"/>
                <a:ext cx="246240" cy="38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134718-2FB4-1AE6-34AA-AE86A6F9563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25051" y="2108215"/>
                  <a:ext cx="2818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585E44-C874-B86B-E0ED-C4626C7280CA}"/>
                    </a:ext>
                  </a:extLst>
                </p14:cNvPr>
                <p14:cNvContentPartPr/>
                <p14:nvPr/>
              </p14:nvContentPartPr>
              <p14:xfrm>
                <a:off x="4349051" y="1987975"/>
                <a:ext cx="149400" cy="138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585E44-C874-B86B-E0ED-C4626C7280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31411" y="1969975"/>
                  <a:ext cx="18504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D7E0304-FE29-8CFD-532E-A6B86B7B474A}"/>
                  </a:ext>
                </a:extLst>
              </p14:cNvPr>
              <p14:cNvContentPartPr/>
              <p14:nvPr/>
            </p14:nvContentPartPr>
            <p14:xfrm>
              <a:off x="3124331" y="2183095"/>
              <a:ext cx="215280" cy="37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D7E0304-FE29-8CFD-532E-A6B86B7B474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106691" y="2165095"/>
                <a:ext cx="250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F20FF53-5704-638B-F886-3997D7167A30}"/>
                  </a:ext>
                </a:extLst>
              </p14:cNvPr>
              <p14:cNvContentPartPr/>
              <p14:nvPr/>
            </p14:nvContentPartPr>
            <p14:xfrm>
              <a:off x="2492171" y="3199015"/>
              <a:ext cx="266760" cy="385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F20FF53-5704-638B-F886-3997D7167A3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474171" y="3181015"/>
                <a:ext cx="302400" cy="42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171B26F-68CD-51C2-C7FA-422F19999053}"/>
              </a:ext>
            </a:extLst>
          </p:cNvPr>
          <p:cNvGrpSpPr/>
          <p:nvPr/>
        </p:nvGrpSpPr>
        <p:grpSpPr>
          <a:xfrm>
            <a:off x="3014171" y="3214135"/>
            <a:ext cx="223200" cy="149040"/>
            <a:chOff x="3014171" y="3214135"/>
            <a:chExt cx="22320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161A597-D042-F636-924A-3D83481E90E2}"/>
                    </a:ext>
                  </a:extLst>
                </p14:cNvPr>
                <p14:cNvContentPartPr/>
                <p14:nvPr/>
              </p14:nvContentPartPr>
              <p14:xfrm>
                <a:off x="3014171" y="3214135"/>
                <a:ext cx="223200" cy="69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161A597-D042-F636-924A-3D83481E90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96531" y="3196495"/>
                  <a:ext cx="258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6D312F8-0AEE-CFAD-8E8C-C3A588428E40}"/>
                    </a:ext>
                  </a:extLst>
                </p14:cNvPr>
                <p14:cNvContentPartPr/>
                <p14:nvPr/>
              </p14:nvContentPartPr>
              <p14:xfrm>
                <a:off x="3019571" y="3348415"/>
                <a:ext cx="152640" cy="14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6D312F8-0AEE-CFAD-8E8C-C3A588428E4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01571" y="3330415"/>
                  <a:ext cx="1882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DF6A3B2-1259-FA22-9EA4-14583CC98F06}"/>
              </a:ext>
            </a:extLst>
          </p:cNvPr>
          <p:cNvGrpSpPr/>
          <p:nvPr/>
        </p:nvGrpSpPr>
        <p:grpSpPr>
          <a:xfrm>
            <a:off x="3485051" y="2932255"/>
            <a:ext cx="920520" cy="482760"/>
            <a:chOff x="3485051" y="2932255"/>
            <a:chExt cx="92052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6ECCF21-7F8E-550B-23B6-DFB41B4D1CBA}"/>
                    </a:ext>
                  </a:extLst>
                </p14:cNvPr>
                <p14:cNvContentPartPr/>
                <p14:nvPr/>
              </p14:nvContentPartPr>
              <p14:xfrm>
                <a:off x="3485051" y="2934775"/>
                <a:ext cx="920520" cy="480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6ECCF21-7F8E-550B-23B6-DFB41B4D1C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67051" y="2916775"/>
                  <a:ext cx="9561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5F15EDA-B3C7-2A0D-D73E-B24F6E877D33}"/>
                    </a:ext>
                  </a:extLst>
                </p14:cNvPr>
                <p14:cNvContentPartPr/>
                <p14:nvPr/>
              </p14:nvContentPartPr>
              <p14:xfrm>
                <a:off x="3851531" y="3334375"/>
                <a:ext cx="27720" cy="28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5F15EDA-B3C7-2A0D-D73E-B24F6E877D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33531" y="3316375"/>
                  <a:ext cx="63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8BAB14-EF3C-304B-3B73-D6A3B00D504C}"/>
                    </a:ext>
                  </a:extLst>
                </p14:cNvPr>
                <p14:cNvContentPartPr/>
                <p14:nvPr/>
              </p14:nvContentPartPr>
              <p14:xfrm>
                <a:off x="4037291" y="3137095"/>
                <a:ext cx="223200" cy="244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8BAB14-EF3C-304B-3B73-D6A3B00D50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19291" y="3119095"/>
                  <a:ext cx="258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1CE0484-0867-00AE-2317-CB3CF6334B6B}"/>
                    </a:ext>
                  </a:extLst>
                </p14:cNvPr>
                <p14:cNvContentPartPr/>
                <p14:nvPr/>
              </p14:nvContentPartPr>
              <p14:xfrm>
                <a:off x="4360931" y="2932255"/>
                <a:ext cx="31320" cy="9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1CE0484-0867-00AE-2317-CB3CF6334B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42931" y="2914615"/>
                  <a:ext cx="669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FB67908-43EE-E396-A00D-E9CE4308BAAE}"/>
              </a:ext>
            </a:extLst>
          </p:cNvPr>
          <p:cNvGrpSpPr/>
          <p:nvPr/>
        </p:nvGrpSpPr>
        <p:grpSpPr>
          <a:xfrm>
            <a:off x="4830011" y="3162655"/>
            <a:ext cx="242280" cy="107640"/>
            <a:chOff x="4830011" y="3162655"/>
            <a:chExt cx="24228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52DE343-4C3E-A2EC-A821-C474D2BB5E67}"/>
                    </a:ext>
                  </a:extLst>
                </p14:cNvPr>
                <p14:cNvContentPartPr/>
                <p14:nvPr/>
              </p14:nvContentPartPr>
              <p14:xfrm>
                <a:off x="4830011" y="3162655"/>
                <a:ext cx="242280" cy="1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52DE343-4C3E-A2EC-A821-C474D2BB5E6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12011" y="3145015"/>
                  <a:ext cx="277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DFC8C6-BC25-BD62-8EB3-9A39BB891948}"/>
                    </a:ext>
                  </a:extLst>
                </p14:cNvPr>
                <p14:cNvContentPartPr/>
                <p14:nvPr/>
              </p14:nvContentPartPr>
              <p14:xfrm>
                <a:off x="4831091" y="3242935"/>
                <a:ext cx="181080" cy="27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DFC8C6-BC25-BD62-8EB3-9A39BB8919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13091" y="3225295"/>
                  <a:ext cx="2167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C901A72-8A5D-30A0-1694-4421453B23D3}"/>
              </a:ext>
            </a:extLst>
          </p:cNvPr>
          <p:cNvGrpSpPr/>
          <p:nvPr/>
        </p:nvGrpSpPr>
        <p:grpSpPr>
          <a:xfrm>
            <a:off x="5313851" y="3086335"/>
            <a:ext cx="389880" cy="235080"/>
            <a:chOff x="5313851" y="3086335"/>
            <a:chExt cx="38988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45B412-22C8-6119-2AF2-C4FFA9060568}"/>
                    </a:ext>
                  </a:extLst>
                </p14:cNvPr>
                <p14:cNvContentPartPr/>
                <p14:nvPr/>
              </p14:nvContentPartPr>
              <p14:xfrm>
                <a:off x="5313851" y="3086335"/>
                <a:ext cx="232200" cy="235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45B412-22C8-6119-2AF2-C4FFA90605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96211" y="3068695"/>
                  <a:ext cx="267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D0D6672-A6C7-D6B2-304F-F08374FB92BD}"/>
                    </a:ext>
                  </a:extLst>
                </p14:cNvPr>
                <p14:cNvContentPartPr/>
                <p14:nvPr/>
              </p14:nvContentPartPr>
              <p14:xfrm>
                <a:off x="5681051" y="3241855"/>
                <a:ext cx="22680" cy="72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D0D6672-A6C7-D6B2-304F-F08374FB92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63411" y="3223855"/>
                  <a:ext cx="583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DD34A44-A9E2-297E-25F5-C9FF125C41C5}"/>
              </a:ext>
            </a:extLst>
          </p:cNvPr>
          <p:cNvGrpSpPr/>
          <p:nvPr/>
        </p:nvGrpSpPr>
        <p:grpSpPr>
          <a:xfrm>
            <a:off x="5943131" y="2990215"/>
            <a:ext cx="501120" cy="304200"/>
            <a:chOff x="5943131" y="2990215"/>
            <a:chExt cx="5011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38386D-2EE4-38EB-F086-7FF7A0C4ABF1}"/>
                    </a:ext>
                  </a:extLst>
                </p14:cNvPr>
                <p14:cNvContentPartPr/>
                <p14:nvPr/>
              </p14:nvContentPartPr>
              <p14:xfrm>
                <a:off x="6009371" y="2990215"/>
                <a:ext cx="73440" cy="274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38386D-2EE4-38EB-F086-7FF7A0C4ABF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91371" y="2972215"/>
                  <a:ext cx="109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65DE6E-178D-8BAD-D746-5D07720F5E9B}"/>
                    </a:ext>
                  </a:extLst>
                </p14:cNvPr>
                <p14:cNvContentPartPr/>
                <p14:nvPr/>
              </p14:nvContentPartPr>
              <p14:xfrm>
                <a:off x="5943131" y="2990575"/>
                <a:ext cx="215280" cy="18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65DE6E-178D-8BAD-D746-5D07720F5E9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25491" y="2972575"/>
                  <a:ext cx="250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B2AF36-4C76-19B6-091B-ED4D6C4385AD}"/>
                    </a:ext>
                  </a:extLst>
                </p14:cNvPr>
                <p14:cNvContentPartPr/>
                <p14:nvPr/>
              </p14:nvContentPartPr>
              <p14:xfrm>
                <a:off x="6208811" y="3092455"/>
                <a:ext cx="168120" cy="20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B2AF36-4C76-19B6-091B-ED4D6C4385A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91171" y="3074815"/>
                  <a:ext cx="203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FF2467D-C5DC-22D7-8829-EB3347AA1BA9}"/>
                    </a:ext>
                  </a:extLst>
                </p14:cNvPr>
                <p14:cNvContentPartPr/>
                <p14:nvPr/>
              </p14:nvContentPartPr>
              <p14:xfrm>
                <a:off x="6249491" y="3053935"/>
                <a:ext cx="194760" cy="60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FF2467D-C5DC-22D7-8829-EB3347AA1B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31851" y="3035935"/>
                  <a:ext cx="2304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DF9E91-C7C2-2D3D-8C6A-28FF1E8FDD3C}"/>
              </a:ext>
            </a:extLst>
          </p:cNvPr>
          <p:cNvGrpSpPr/>
          <p:nvPr/>
        </p:nvGrpSpPr>
        <p:grpSpPr>
          <a:xfrm>
            <a:off x="1185011" y="3827575"/>
            <a:ext cx="1047240" cy="337680"/>
            <a:chOff x="1185011" y="3827575"/>
            <a:chExt cx="104724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CFBE548-A8CB-91DA-5992-76FB2DD3ED97}"/>
                    </a:ext>
                  </a:extLst>
                </p14:cNvPr>
                <p14:cNvContentPartPr/>
                <p14:nvPr/>
              </p14:nvContentPartPr>
              <p14:xfrm>
                <a:off x="1185011" y="3827575"/>
                <a:ext cx="325440" cy="62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CFBE548-A8CB-91DA-5992-76FB2DD3ED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7371" y="3809575"/>
                  <a:ext cx="361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F24201-6719-E88E-72B6-F1E076B12168}"/>
                    </a:ext>
                  </a:extLst>
                </p14:cNvPr>
                <p14:cNvContentPartPr/>
                <p14:nvPr/>
              </p14:nvContentPartPr>
              <p14:xfrm>
                <a:off x="1307771" y="3879055"/>
                <a:ext cx="91080" cy="263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F24201-6719-E88E-72B6-F1E076B121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90131" y="3861055"/>
                  <a:ext cx="126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93F84B-A180-CC44-92F4-4551A05028A7}"/>
                    </a:ext>
                  </a:extLst>
                </p14:cNvPr>
                <p14:cNvContentPartPr/>
                <p14:nvPr/>
              </p14:nvContentPartPr>
              <p14:xfrm>
                <a:off x="1347011" y="3989215"/>
                <a:ext cx="125280" cy="27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93F84B-A180-CC44-92F4-4551A05028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29371" y="3971575"/>
                  <a:ext cx="160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CA313E3-6675-B5AF-72C5-ECA979E68CED}"/>
                    </a:ext>
                  </a:extLst>
                </p14:cNvPr>
                <p14:cNvContentPartPr/>
                <p14:nvPr/>
              </p14:nvContentPartPr>
              <p14:xfrm>
                <a:off x="1424771" y="4044295"/>
                <a:ext cx="807480" cy="120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CA313E3-6675-B5AF-72C5-ECA979E68C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07131" y="4026295"/>
                  <a:ext cx="8431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C3E04F8-9666-44EC-49D5-7DBFE32F0E4A}"/>
              </a:ext>
            </a:extLst>
          </p:cNvPr>
          <p:cNvGrpSpPr/>
          <p:nvPr/>
        </p:nvGrpSpPr>
        <p:grpSpPr>
          <a:xfrm>
            <a:off x="2816171" y="3880135"/>
            <a:ext cx="524880" cy="311760"/>
            <a:chOff x="2816171" y="3880135"/>
            <a:chExt cx="52488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B002C53-6C6D-1505-BA35-1859106DAC95}"/>
                    </a:ext>
                  </a:extLst>
                </p14:cNvPr>
                <p14:cNvContentPartPr/>
                <p14:nvPr/>
              </p14:nvContentPartPr>
              <p14:xfrm>
                <a:off x="2871611" y="3906055"/>
                <a:ext cx="23400" cy="285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B002C53-6C6D-1505-BA35-1859106DAC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53971" y="3888055"/>
                  <a:ext cx="59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6887F31-88EA-B3D6-02B6-2A2AC98C2164}"/>
                    </a:ext>
                  </a:extLst>
                </p14:cNvPr>
                <p14:cNvContentPartPr/>
                <p14:nvPr/>
              </p14:nvContentPartPr>
              <p14:xfrm>
                <a:off x="2816171" y="3880135"/>
                <a:ext cx="304920" cy="34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6887F31-88EA-B3D6-02B6-2A2AC98C216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98531" y="3862495"/>
                  <a:ext cx="340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3F9B4DF-A167-AC16-6CED-02C94F08BD05}"/>
                    </a:ext>
                  </a:extLst>
                </p14:cNvPr>
                <p14:cNvContentPartPr/>
                <p14:nvPr/>
              </p14:nvContentPartPr>
              <p14:xfrm>
                <a:off x="3131171" y="4044655"/>
                <a:ext cx="209880" cy="32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3F9B4DF-A167-AC16-6CED-02C94F08BD0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13171" y="4026655"/>
                  <a:ext cx="245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4F2E3CE-221F-D7BB-0045-4F5248862E47}"/>
                    </a:ext>
                  </a:extLst>
                </p14:cNvPr>
                <p14:cNvContentPartPr/>
                <p14:nvPr/>
              </p14:nvContentPartPr>
              <p14:xfrm>
                <a:off x="3094091" y="4142575"/>
                <a:ext cx="223200" cy="30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4F2E3CE-221F-D7BB-0045-4F5248862E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76451" y="4124575"/>
                  <a:ext cx="2588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8D1E191-8926-313F-A6DB-9CF19980F60E}"/>
              </a:ext>
            </a:extLst>
          </p:cNvPr>
          <p:cNvGrpSpPr/>
          <p:nvPr/>
        </p:nvGrpSpPr>
        <p:grpSpPr>
          <a:xfrm>
            <a:off x="3582971" y="3662335"/>
            <a:ext cx="3407760" cy="680400"/>
            <a:chOff x="3582971" y="3662335"/>
            <a:chExt cx="340776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0C380B7-9C75-1AC4-D4BB-8555F8BC8D47}"/>
                    </a:ext>
                  </a:extLst>
                </p14:cNvPr>
                <p14:cNvContentPartPr/>
                <p14:nvPr/>
              </p14:nvContentPartPr>
              <p14:xfrm>
                <a:off x="3724451" y="3859255"/>
                <a:ext cx="16920" cy="198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0C380B7-9C75-1AC4-D4BB-8555F8BC8D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06451" y="3841255"/>
                  <a:ext cx="52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39BF606-C33F-0E69-C5BD-C9AC07437D73}"/>
                    </a:ext>
                  </a:extLst>
                </p14:cNvPr>
                <p14:cNvContentPartPr/>
                <p14:nvPr/>
              </p14:nvContentPartPr>
              <p14:xfrm>
                <a:off x="3582971" y="4102255"/>
                <a:ext cx="226800" cy="13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39BF606-C33F-0E69-C5BD-C9AC07437D7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65331" y="4084255"/>
                  <a:ext cx="262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AEDDC28-E775-30CF-AED1-0C57275F4160}"/>
                    </a:ext>
                  </a:extLst>
                </p14:cNvPr>
                <p14:cNvContentPartPr/>
                <p14:nvPr/>
              </p14:nvContentPartPr>
              <p14:xfrm>
                <a:off x="3602411" y="4180735"/>
                <a:ext cx="186480" cy="162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AEDDC28-E775-30CF-AED1-0C57275F41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84411" y="4162735"/>
                  <a:ext cx="222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A15A2B7-D43C-9904-D830-2DD45F969443}"/>
                    </a:ext>
                  </a:extLst>
                </p14:cNvPr>
                <p14:cNvContentPartPr/>
                <p14:nvPr/>
              </p14:nvContentPartPr>
              <p14:xfrm>
                <a:off x="3976811" y="3885535"/>
                <a:ext cx="252000" cy="320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A15A2B7-D43C-9904-D830-2DD45F9694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59171" y="3867895"/>
                  <a:ext cx="2876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457FBB0-3C4D-37DC-9F32-02D9B9879792}"/>
                    </a:ext>
                  </a:extLst>
                </p14:cNvPr>
                <p14:cNvContentPartPr/>
                <p14:nvPr/>
              </p14:nvContentPartPr>
              <p14:xfrm>
                <a:off x="4304771" y="4047175"/>
                <a:ext cx="275760" cy="131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457FBB0-3C4D-37DC-9F32-02D9B987979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87131" y="4029535"/>
                  <a:ext cx="31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78B8EF2-B360-1A59-A11E-E21A0438576C}"/>
                    </a:ext>
                  </a:extLst>
                </p14:cNvPr>
                <p14:cNvContentPartPr/>
                <p14:nvPr/>
              </p14:nvContentPartPr>
              <p14:xfrm>
                <a:off x="4627691" y="3853855"/>
                <a:ext cx="128880" cy="94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78B8EF2-B360-1A59-A11E-E21A0438576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09691" y="3835855"/>
                  <a:ext cx="164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4C7780B-0EA4-80F6-1CFA-D24C1EE445B2}"/>
                    </a:ext>
                  </a:extLst>
                </p14:cNvPr>
                <p14:cNvContentPartPr/>
                <p14:nvPr/>
              </p14:nvContentPartPr>
              <p14:xfrm>
                <a:off x="4939091" y="3746935"/>
                <a:ext cx="149040" cy="56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4C7780B-0EA4-80F6-1CFA-D24C1EE445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1091" y="3729295"/>
                  <a:ext cx="18468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AD3B128-F2C5-93A5-BFC8-C0467D04C6DA}"/>
                    </a:ext>
                  </a:extLst>
                </p14:cNvPr>
                <p14:cNvContentPartPr/>
                <p14:nvPr/>
              </p14:nvContentPartPr>
              <p14:xfrm>
                <a:off x="5267051" y="3911095"/>
                <a:ext cx="11880" cy="220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AD3B128-F2C5-93A5-BFC8-C0467D04C6D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49411" y="3893095"/>
                  <a:ext cx="47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314486-BFF4-1BB5-E4A2-A39414B4F511}"/>
                    </a:ext>
                  </a:extLst>
                </p14:cNvPr>
                <p14:cNvContentPartPr/>
                <p14:nvPr/>
              </p14:nvContentPartPr>
              <p14:xfrm>
                <a:off x="5555771" y="3902815"/>
                <a:ext cx="14400" cy="216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314486-BFF4-1BB5-E4A2-A39414B4F51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37771" y="3884815"/>
                  <a:ext cx="50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59488C-C049-6842-99D0-0DA2DF515B37}"/>
                    </a:ext>
                  </a:extLst>
                </p14:cNvPr>
                <p14:cNvContentPartPr/>
                <p14:nvPr/>
              </p14:nvContentPartPr>
              <p14:xfrm>
                <a:off x="5481971" y="4051855"/>
                <a:ext cx="240840" cy="24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59488C-C049-6842-99D0-0DA2DF515B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63971" y="4034215"/>
                  <a:ext cx="276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3848DD7-0FBD-C563-561F-8FAE9C12891E}"/>
                    </a:ext>
                  </a:extLst>
                </p14:cNvPr>
                <p14:cNvContentPartPr/>
                <p14:nvPr/>
              </p14:nvContentPartPr>
              <p14:xfrm>
                <a:off x="5975171" y="3777895"/>
                <a:ext cx="155880" cy="17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3848DD7-0FBD-C563-561F-8FAE9C12891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57531" y="3759895"/>
                  <a:ext cx="191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DA270AF-AF85-66EB-4236-52437FD1FD00}"/>
                    </a:ext>
                  </a:extLst>
                </p14:cNvPr>
                <p14:cNvContentPartPr/>
                <p14:nvPr/>
              </p14:nvContentPartPr>
              <p14:xfrm>
                <a:off x="5913971" y="4059775"/>
                <a:ext cx="241920" cy="27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DA270AF-AF85-66EB-4236-52437FD1FD0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95971" y="4041775"/>
                  <a:ext cx="277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5330D62-8801-5672-366C-9685C7191DF7}"/>
                    </a:ext>
                  </a:extLst>
                </p14:cNvPr>
                <p14:cNvContentPartPr/>
                <p14:nvPr/>
              </p14:nvContentPartPr>
              <p14:xfrm>
                <a:off x="6010091" y="4118815"/>
                <a:ext cx="38160" cy="207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5330D62-8801-5672-366C-9685C7191DF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92091" y="4100815"/>
                  <a:ext cx="73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23836E-263C-7CF6-D01C-C53F7EC1CA58}"/>
                    </a:ext>
                  </a:extLst>
                </p14:cNvPr>
                <p14:cNvContentPartPr/>
                <p14:nvPr/>
              </p14:nvContentPartPr>
              <p14:xfrm>
                <a:off x="5959331" y="4120615"/>
                <a:ext cx="205200" cy="80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23836E-263C-7CF6-D01C-C53F7EC1CA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41691" y="4102615"/>
                  <a:ext cx="240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5A7CA31-831D-77EF-FE05-F48C247F925D}"/>
                    </a:ext>
                  </a:extLst>
                </p14:cNvPr>
                <p14:cNvContentPartPr/>
                <p14:nvPr/>
              </p14:nvContentPartPr>
              <p14:xfrm>
                <a:off x="6290891" y="3883015"/>
                <a:ext cx="263520" cy="381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5A7CA31-831D-77EF-FE05-F48C247F925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73251" y="3865375"/>
                  <a:ext cx="2991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57F9C50-F321-715F-29A0-90BEDF3C700A}"/>
                    </a:ext>
                  </a:extLst>
                </p14:cNvPr>
                <p14:cNvContentPartPr/>
                <p14:nvPr/>
              </p14:nvContentPartPr>
              <p14:xfrm>
                <a:off x="6650531" y="3736495"/>
                <a:ext cx="70200" cy="118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57F9C50-F321-715F-29A0-90BEDF3C70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32891" y="3718855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B3C5635-DC71-251C-A2CF-6802EE804E5E}"/>
                    </a:ext>
                  </a:extLst>
                </p14:cNvPr>
                <p14:cNvContentPartPr/>
                <p14:nvPr/>
              </p14:nvContentPartPr>
              <p14:xfrm>
                <a:off x="6761411" y="3662335"/>
                <a:ext cx="229320" cy="59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B3C5635-DC71-251C-A2CF-6802EE804E5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43411" y="3644695"/>
                  <a:ext cx="264960" cy="62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EBAB6EB-9F56-C611-047F-99EEA78F2104}"/>
              </a:ext>
            </a:extLst>
          </p:cNvPr>
          <p:cNvGrpSpPr/>
          <p:nvPr/>
        </p:nvGrpSpPr>
        <p:grpSpPr>
          <a:xfrm>
            <a:off x="3014171" y="4888495"/>
            <a:ext cx="222120" cy="190440"/>
            <a:chOff x="3014171" y="4888495"/>
            <a:chExt cx="22212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4C03C4F-9B8C-4B13-FBD1-CDFC29986560}"/>
                    </a:ext>
                  </a:extLst>
                </p14:cNvPr>
                <p14:cNvContentPartPr/>
                <p14:nvPr/>
              </p14:nvContentPartPr>
              <p14:xfrm>
                <a:off x="3014171" y="4888495"/>
                <a:ext cx="222120" cy="123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4C03C4F-9B8C-4B13-FBD1-CDFC299865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96171" y="4870495"/>
                  <a:ext cx="257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0CCD7F8-F110-0FD6-79C0-0A5B0FE6F3DD}"/>
                    </a:ext>
                  </a:extLst>
                </p14:cNvPr>
                <p14:cNvContentPartPr/>
                <p14:nvPr/>
              </p14:nvContentPartPr>
              <p14:xfrm>
                <a:off x="3017411" y="5027095"/>
                <a:ext cx="214560" cy="51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0CCD7F8-F110-0FD6-79C0-0A5B0FE6F3D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99771" y="5009455"/>
                  <a:ext cx="2502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5896954-ADA4-6849-875C-ABC7D1D3127B}"/>
              </a:ext>
            </a:extLst>
          </p:cNvPr>
          <p:cNvGrpSpPr/>
          <p:nvPr/>
        </p:nvGrpSpPr>
        <p:grpSpPr>
          <a:xfrm>
            <a:off x="3473891" y="4828015"/>
            <a:ext cx="1233720" cy="475200"/>
            <a:chOff x="3473891" y="4828015"/>
            <a:chExt cx="123372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C90D4E7-9689-FE21-A4F0-4C2EA964C83B}"/>
                    </a:ext>
                  </a:extLst>
                </p14:cNvPr>
                <p14:cNvContentPartPr/>
                <p14:nvPr/>
              </p14:nvContentPartPr>
              <p14:xfrm>
                <a:off x="3571451" y="4833055"/>
                <a:ext cx="65160" cy="292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C90D4E7-9689-FE21-A4F0-4C2EA964C8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53451" y="4815055"/>
                  <a:ext cx="1008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3AAA60-9DFB-730C-F847-02D57BA65F3E}"/>
                    </a:ext>
                  </a:extLst>
                </p14:cNvPr>
                <p14:cNvContentPartPr/>
                <p14:nvPr/>
              </p14:nvContentPartPr>
              <p14:xfrm>
                <a:off x="3473891" y="4828015"/>
                <a:ext cx="313920" cy="16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3AAA60-9DFB-730C-F847-02D57BA65F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56251" y="4810375"/>
                  <a:ext cx="349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146FD3F-BD23-1A6F-22FC-9954275CF5C0}"/>
                    </a:ext>
                  </a:extLst>
                </p14:cNvPr>
                <p14:cNvContentPartPr/>
                <p14:nvPr/>
              </p14:nvContentPartPr>
              <p14:xfrm>
                <a:off x="3633731" y="5208535"/>
                <a:ext cx="146160" cy="68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146FD3F-BD23-1A6F-22FC-9954275CF5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15731" y="5190535"/>
                  <a:ext cx="181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5C93E2E-F11A-4300-80A0-97945EE79ACE}"/>
                    </a:ext>
                  </a:extLst>
                </p14:cNvPr>
                <p14:cNvContentPartPr/>
                <p14:nvPr/>
              </p14:nvContentPartPr>
              <p14:xfrm>
                <a:off x="3804731" y="5060215"/>
                <a:ext cx="27360" cy="213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5C93E2E-F11A-4300-80A0-97945EE79AC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87091" y="5042215"/>
                  <a:ext cx="63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56E39E3-57BF-5C8D-870D-4FC2D561C7B0}"/>
                    </a:ext>
                  </a:extLst>
                </p14:cNvPr>
                <p14:cNvContentPartPr/>
                <p14:nvPr/>
              </p14:nvContentPartPr>
              <p14:xfrm>
                <a:off x="3842891" y="5218255"/>
                <a:ext cx="371160" cy="84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56E39E3-57BF-5C8D-870D-4FC2D561C7B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25251" y="5200615"/>
                  <a:ext cx="406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A18E6E6-751B-B500-C035-2644F18A3CEA}"/>
                    </a:ext>
                  </a:extLst>
                </p14:cNvPr>
                <p14:cNvContentPartPr/>
                <p14:nvPr/>
              </p14:nvContentPartPr>
              <p14:xfrm>
                <a:off x="4221971" y="5185495"/>
                <a:ext cx="19080" cy="14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A18E6E6-751B-B500-C035-2644F18A3C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04331" y="5167855"/>
                  <a:ext cx="54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092297C-F087-81B2-BC6E-DE89D46B5179}"/>
                    </a:ext>
                  </a:extLst>
                </p14:cNvPr>
                <p14:cNvContentPartPr/>
                <p14:nvPr/>
              </p14:nvContentPartPr>
              <p14:xfrm>
                <a:off x="4280291" y="5022775"/>
                <a:ext cx="427320" cy="276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092297C-F087-81B2-BC6E-DE89D46B517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62291" y="5005135"/>
                  <a:ext cx="46296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71791B9-4361-895D-19AE-04DEE213565D}"/>
              </a:ext>
            </a:extLst>
          </p:cNvPr>
          <p:cNvGrpSpPr/>
          <p:nvPr/>
        </p:nvGrpSpPr>
        <p:grpSpPr>
          <a:xfrm>
            <a:off x="5030171" y="4644775"/>
            <a:ext cx="2003400" cy="593640"/>
            <a:chOff x="5030171" y="4644775"/>
            <a:chExt cx="200340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9125D58-9BF0-DAE0-75BB-9B4D3A76A4E5}"/>
                    </a:ext>
                  </a:extLst>
                </p14:cNvPr>
                <p14:cNvContentPartPr/>
                <p14:nvPr/>
              </p14:nvContentPartPr>
              <p14:xfrm>
                <a:off x="5030171" y="4644775"/>
                <a:ext cx="188280" cy="593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9125D58-9BF0-DAE0-75BB-9B4D3A76A4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12171" y="4627135"/>
                  <a:ext cx="2239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55C6C1F-93CC-D8F4-71E0-91B729DA77E6}"/>
                    </a:ext>
                  </a:extLst>
                </p14:cNvPr>
                <p14:cNvContentPartPr/>
                <p14:nvPr/>
              </p14:nvContentPartPr>
              <p14:xfrm>
                <a:off x="5374691" y="4829815"/>
                <a:ext cx="19440" cy="232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55C6C1F-93CC-D8F4-71E0-91B729DA77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57051" y="4812175"/>
                  <a:ext cx="55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E51CFA9-6212-4A46-B67E-7EF587DD2BC3}"/>
                    </a:ext>
                  </a:extLst>
                </p14:cNvPr>
                <p14:cNvContentPartPr/>
                <p14:nvPr/>
              </p14:nvContentPartPr>
              <p14:xfrm>
                <a:off x="5698691" y="4842415"/>
                <a:ext cx="33480" cy="21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E51CFA9-6212-4A46-B67E-7EF587DD2BC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80691" y="4824775"/>
                  <a:ext cx="69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74C0A1-CF6E-2447-9161-7D81CCB95DB8}"/>
                    </a:ext>
                  </a:extLst>
                </p14:cNvPr>
                <p14:cNvContentPartPr/>
                <p14:nvPr/>
              </p14:nvContentPartPr>
              <p14:xfrm>
                <a:off x="5559011" y="4964815"/>
                <a:ext cx="259560" cy="41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74C0A1-CF6E-2447-9161-7D81CCB95D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41011" y="4947175"/>
                  <a:ext cx="295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A8B73C-3940-BE8F-E785-2A433337AC9F}"/>
                    </a:ext>
                  </a:extLst>
                </p14:cNvPr>
                <p14:cNvContentPartPr/>
                <p14:nvPr/>
              </p14:nvContentPartPr>
              <p14:xfrm>
                <a:off x="6055451" y="4764655"/>
                <a:ext cx="124560" cy="182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DA8B73C-3940-BE8F-E785-2A433337AC9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37451" y="4747015"/>
                  <a:ext cx="160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0CBF608-F23A-0F7C-E385-6BD3C15C3BA0}"/>
                    </a:ext>
                  </a:extLst>
                </p14:cNvPr>
                <p14:cNvContentPartPr/>
                <p14:nvPr/>
              </p14:nvContentPartPr>
              <p14:xfrm>
                <a:off x="5976251" y="5008735"/>
                <a:ext cx="233640" cy="38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0CBF608-F23A-0F7C-E385-6BD3C15C3BA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58611" y="4991095"/>
                  <a:ext cx="269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FA0A9FD-A6E4-5F8B-7835-DF7CC2818362}"/>
                    </a:ext>
                  </a:extLst>
                </p14:cNvPr>
                <p14:cNvContentPartPr/>
                <p14:nvPr/>
              </p14:nvContentPartPr>
              <p14:xfrm>
                <a:off x="6005411" y="5087935"/>
                <a:ext cx="172080" cy="125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FA0A9FD-A6E4-5F8B-7835-DF7CC281836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87771" y="5069935"/>
                  <a:ext cx="207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4657943-E2E5-366D-31EC-3FA115C8825A}"/>
                    </a:ext>
                  </a:extLst>
                </p14:cNvPr>
                <p14:cNvContentPartPr/>
                <p14:nvPr/>
              </p14:nvContentPartPr>
              <p14:xfrm>
                <a:off x="6412571" y="4756375"/>
                <a:ext cx="84240" cy="310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4657943-E2E5-366D-31EC-3FA115C882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94931" y="4738375"/>
                  <a:ext cx="1198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9E1748A-222D-0838-02D2-4F0DC943A3E0}"/>
                    </a:ext>
                  </a:extLst>
                </p14:cNvPr>
                <p14:cNvContentPartPr/>
                <p14:nvPr/>
              </p14:nvContentPartPr>
              <p14:xfrm>
                <a:off x="6512291" y="4820815"/>
                <a:ext cx="176400" cy="166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9E1748A-222D-0838-02D2-4F0DC943A3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94291" y="4803175"/>
                  <a:ext cx="212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C4ED8F-BF2E-E0BF-71C1-69ACD75A91EE}"/>
                    </a:ext>
                  </a:extLst>
                </p14:cNvPr>
                <p14:cNvContentPartPr/>
                <p14:nvPr/>
              </p14:nvContentPartPr>
              <p14:xfrm>
                <a:off x="6717131" y="4979935"/>
                <a:ext cx="22680" cy="43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C4ED8F-BF2E-E0BF-71C1-69ACD75A91E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99131" y="4962295"/>
                  <a:ext cx="58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C844ADA-7525-7235-1C4B-D9DA15B0C7FA}"/>
                    </a:ext>
                  </a:extLst>
                </p14:cNvPr>
                <p14:cNvContentPartPr/>
                <p14:nvPr/>
              </p14:nvContentPartPr>
              <p14:xfrm>
                <a:off x="6839171" y="4799935"/>
                <a:ext cx="53640" cy="207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C844ADA-7525-7235-1C4B-D9DA15B0C7F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21531" y="4781935"/>
                  <a:ext cx="89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CA588CF-A7F2-53C0-E7DD-575B875F5F5B}"/>
                    </a:ext>
                  </a:extLst>
                </p14:cNvPr>
                <p14:cNvContentPartPr/>
                <p14:nvPr/>
              </p14:nvContentPartPr>
              <p14:xfrm>
                <a:off x="6908651" y="4697695"/>
                <a:ext cx="124920" cy="397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CA588CF-A7F2-53C0-E7DD-575B875F5F5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91011" y="4680055"/>
                  <a:ext cx="160560" cy="43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1AA6DF7-135C-1B76-B87F-5576491B1D69}"/>
                  </a:ext>
                </a:extLst>
              </p14:cNvPr>
              <p14:cNvContentPartPr/>
              <p14:nvPr/>
            </p14:nvContentPartPr>
            <p14:xfrm>
              <a:off x="7259291" y="4595815"/>
              <a:ext cx="164520" cy="6660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1AA6DF7-135C-1B76-B87F-5576491B1D6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241291" y="4577815"/>
                <a:ext cx="200160" cy="70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EB8DBE8-A2E7-9887-FB12-748097AAFD4A}"/>
              </a:ext>
            </a:extLst>
          </p:cNvPr>
          <p:cNvGrpSpPr/>
          <p:nvPr/>
        </p:nvGrpSpPr>
        <p:grpSpPr>
          <a:xfrm>
            <a:off x="2851091" y="5925655"/>
            <a:ext cx="234360" cy="150120"/>
            <a:chOff x="2851091" y="5925655"/>
            <a:chExt cx="23436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5A280A7-9B3C-AFCF-71BF-6EE7B0F05A6B}"/>
                    </a:ext>
                  </a:extLst>
                </p14:cNvPr>
                <p14:cNvContentPartPr/>
                <p14:nvPr/>
              </p14:nvContentPartPr>
              <p14:xfrm>
                <a:off x="2851091" y="5925655"/>
                <a:ext cx="234360" cy="51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5A280A7-9B3C-AFCF-71BF-6EE7B0F05A6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33451" y="5907655"/>
                  <a:ext cx="270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4BB159B-9946-7510-9A4F-9303B8EBA26B}"/>
                    </a:ext>
                  </a:extLst>
                </p14:cNvPr>
                <p14:cNvContentPartPr/>
                <p14:nvPr/>
              </p14:nvContentPartPr>
              <p14:xfrm>
                <a:off x="2855771" y="6026455"/>
                <a:ext cx="216720" cy="49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4BB159B-9946-7510-9A4F-9303B8EBA26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38131" y="6008815"/>
                  <a:ext cx="2523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6E612C4-3BD2-1662-CC52-0FEB0F1765E1}"/>
              </a:ext>
            </a:extLst>
          </p:cNvPr>
          <p:cNvGrpSpPr/>
          <p:nvPr/>
        </p:nvGrpSpPr>
        <p:grpSpPr>
          <a:xfrm>
            <a:off x="3351851" y="5799655"/>
            <a:ext cx="1402560" cy="497880"/>
            <a:chOff x="3351851" y="5799655"/>
            <a:chExt cx="140256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4EC903D-A196-A53C-C3F4-339B628F4283}"/>
                    </a:ext>
                  </a:extLst>
                </p14:cNvPr>
                <p14:cNvContentPartPr/>
                <p14:nvPr/>
              </p14:nvContentPartPr>
              <p14:xfrm>
                <a:off x="3490811" y="5810455"/>
                <a:ext cx="54000" cy="261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4EC903D-A196-A53C-C3F4-339B628F428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73171" y="5792815"/>
                  <a:ext cx="89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E031489-5D65-2620-63C9-68E4EFB0D5D8}"/>
                    </a:ext>
                  </a:extLst>
                </p14:cNvPr>
                <p14:cNvContentPartPr/>
                <p14:nvPr/>
              </p14:nvContentPartPr>
              <p14:xfrm>
                <a:off x="3461651" y="6023575"/>
                <a:ext cx="8280" cy="16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E031489-5D65-2620-63C9-68E4EFB0D5D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43651" y="6005935"/>
                  <a:ext cx="43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BFAE2CA-0E2F-5B81-A663-648E19380118}"/>
                    </a:ext>
                  </a:extLst>
                </p14:cNvPr>
                <p14:cNvContentPartPr/>
                <p14:nvPr/>
              </p14:nvContentPartPr>
              <p14:xfrm>
                <a:off x="3351851" y="5799655"/>
                <a:ext cx="325080" cy="89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BFAE2CA-0E2F-5B81-A663-648E1938011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34211" y="5781655"/>
                  <a:ext cx="360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A279F8D-8121-E767-DC75-E539A23DFC70}"/>
                    </a:ext>
                  </a:extLst>
                </p14:cNvPr>
                <p14:cNvContentPartPr/>
                <p14:nvPr/>
              </p14:nvContentPartPr>
              <p14:xfrm>
                <a:off x="3465611" y="5901895"/>
                <a:ext cx="66960" cy="289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A279F8D-8121-E767-DC75-E539A23DFC7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47611" y="5883895"/>
                  <a:ext cx="102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37A02B6-601B-A6C3-FAA1-F69BE562C933}"/>
                    </a:ext>
                  </a:extLst>
                </p14:cNvPr>
                <p14:cNvContentPartPr/>
                <p14:nvPr/>
              </p14:nvContentPartPr>
              <p14:xfrm>
                <a:off x="3622211" y="5998735"/>
                <a:ext cx="671760" cy="298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37A02B6-601B-A6C3-FAA1-F69BE562C93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04211" y="5980735"/>
                  <a:ext cx="7074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315D26-7FD7-1DFB-6B09-224C76378B4D}"/>
                    </a:ext>
                  </a:extLst>
                </p14:cNvPr>
                <p14:cNvContentPartPr/>
                <p14:nvPr/>
              </p14:nvContentPartPr>
              <p14:xfrm>
                <a:off x="4284971" y="6021775"/>
                <a:ext cx="469440" cy="257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315D26-7FD7-1DFB-6B09-224C76378B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67331" y="6003775"/>
                  <a:ext cx="5050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74D21B9-D8BA-5278-78F6-F2EA75634DEA}"/>
              </a:ext>
            </a:extLst>
          </p:cNvPr>
          <p:cNvGrpSpPr/>
          <p:nvPr/>
        </p:nvGrpSpPr>
        <p:grpSpPr>
          <a:xfrm>
            <a:off x="5052131" y="5674015"/>
            <a:ext cx="466920" cy="692280"/>
            <a:chOff x="5052131" y="5674015"/>
            <a:chExt cx="46692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50D4EE9-F301-85CB-006F-3AEB428422DE}"/>
                    </a:ext>
                  </a:extLst>
                </p14:cNvPr>
                <p14:cNvContentPartPr/>
                <p14:nvPr/>
              </p14:nvContentPartPr>
              <p14:xfrm>
                <a:off x="5052131" y="5674015"/>
                <a:ext cx="222120" cy="692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50D4EE9-F301-85CB-006F-3AEB428422D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34131" y="5656375"/>
                  <a:ext cx="25776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786626-B244-6AAF-40C8-E9ECBF6B7FEB}"/>
                    </a:ext>
                  </a:extLst>
                </p14:cNvPr>
                <p14:cNvContentPartPr/>
                <p14:nvPr/>
              </p14:nvContentPartPr>
              <p14:xfrm>
                <a:off x="5476211" y="5802535"/>
                <a:ext cx="42840" cy="383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786626-B244-6AAF-40C8-E9ECBF6B7F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58571" y="5784895"/>
                  <a:ext cx="7848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6E4E1AE-30CC-09ED-E515-898BB3A0D3B8}"/>
              </a:ext>
            </a:extLst>
          </p:cNvPr>
          <p:cNvGrpSpPr/>
          <p:nvPr/>
        </p:nvGrpSpPr>
        <p:grpSpPr>
          <a:xfrm>
            <a:off x="5783651" y="5820535"/>
            <a:ext cx="762120" cy="323280"/>
            <a:chOff x="5783651" y="5820535"/>
            <a:chExt cx="7621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19D9F6C-EC91-A8F7-6DED-CD0E731CB0F4}"/>
                    </a:ext>
                  </a:extLst>
                </p14:cNvPr>
                <p14:cNvContentPartPr/>
                <p14:nvPr/>
              </p14:nvContentPartPr>
              <p14:xfrm>
                <a:off x="5891291" y="5881735"/>
                <a:ext cx="69840" cy="194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19D9F6C-EC91-A8F7-6DED-CD0E731CB0F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73291" y="5863735"/>
                  <a:ext cx="105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46C1B53-446D-EC27-D17B-397596FA1E53}"/>
                    </a:ext>
                  </a:extLst>
                </p14:cNvPr>
                <p14:cNvContentPartPr/>
                <p14:nvPr/>
              </p14:nvContentPartPr>
              <p14:xfrm>
                <a:off x="5783651" y="5991535"/>
                <a:ext cx="272160" cy="11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46C1B53-446D-EC27-D17B-397596FA1E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66011" y="5973535"/>
                  <a:ext cx="307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EAD92EF-DFE3-4161-ACA5-3DA481FB96ED}"/>
                    </a:ext>
                  </a:extLst>
                </p14:cNvPr>
                <p14:cNvContentPartPr/>
                <p14:nvPr/>
              </p14:nvContentPartPr>
              <p14:xfrm>
                <a:off x="6235451" y="5820535"/>
                <a:ext cx="204120" cy="307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EAD92EF-DFE3-4161-ACA5-3DA481FB96E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17451" y="5802895"/>
                  <a:ext cx="239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0EBD71C-B3ED-0B57-5B99-DF40CA9F8C43}"/>
                    </a:ext>
                  </a:extLst>
                </p14:cNvPr>
                <p14:cNvContentPartPr/>
                <p14:nvPr/>
              </p14:nvContentPartPr>
              <p14:xfrm>
                <a:off x="6530651" y="6044815"/>
                <a:ext cx="15120" cy="99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0EBD71C-B3ED-0B57-5B99-DF40CA9F8C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13011" y="6026815"/>
                  <a:ext cx="5076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DCF5B067-F3D3-471D-B105-1C8F3A49E060}"/>
                  </a:ext>
                </a:extLst>
              </p14:cNvPr>
              <p14:cNvContentPartPr/>
              <p14:nvPr/>
            </p14:nvContentPartPr>
            <p14:xfrm>
              <a:off x="6733691" y="5830255"/>
              <a:ext cx="52200" cy="2368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DCF5B067-F3D3-471D-B105-1C8F3A49E06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715691" y="5812615"/>
                <a:ext cx="8784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17D10EB-132C-B343-E064-43B09ED5E09F}"/>
              </a:ext>
            </a:extLst>
          </p:cNvPr>
          <p:cNvGrpSpPr/>
          <p:nvPr/>
        </p:nvGrpSpPr>
        <p:grpSpPr>
          <a:xfrm>
            <a:off x="6908291" y="5640895"/>
            <a:ext cx="440280" cy="675000"/>
            <a:chOff x="6908291" y="5640895"/>
            <a:chExt cx="44028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130FFE7-5FD9-C9F3-F288-73648EFDBB87}"/>
                    </a:ext>
                  </a:extLst>
                </p14:cNvPr>
                <p14:cNvContentPartPr/>
                <p14:nvPr/>
              </p14:nvContentPartPr>
              <p14:xfrm>
                <a:off x="6908291" y="5805775"/>
                <a:ext cx="187920" cy="237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130FFE7-5FD9-C9F3-F288-73648EFDBB8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90651" y="5788135"/>
                  <a:ext cx="223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E38FFE7-4B0B-660C-F2D8-E5903EC534B8}"/>
                    </a:ext>
                  </a:extLst>
                </p14:cNvPr>
                <p14:cNvContentPartPr/>
                <p14:nvPr/>
              </p14:nvContentPartPr>
              <p14:xfrm>
                <a:off x="6923771" y="5796415"/>
                <a:ext cx="227520" cy="32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E38FFE7-4B0B-660C-F2D8-E5903EC534B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05771" y="5778775"/>
                  <a:ext cx="263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E756B0A-3233-8F50-7114-292162342A17}"/>
                    </a:ext>
                  </a:extLst>
                </p14:cNvPr>
                <p14:cNvContentPartPr/>
                <p14:nvPr/>
              </p14:nvContentPartPr>
              <p14:xfrm>
                <a:off x="7014131" y="5640895"/>
                <a:ext cx="334440" cy="675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E756B0A-3233-8F50-7114-292162342A1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96131" y="5622895"/>
                  <a:ext cx="370080" cy="71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4D4FBF1-7CAF-9878-41B9-1086D122648E}"/>
              </a:ext>
            </a:extLst>
          </p:cNvPr>
          <p:cNvGrpSpPr/>
          <p:nvPr/>
        </p:nvGrpSpPr>
        <p:grpSpPr>
          <a:xfrm>
            <a:off x="4064291" y="1036495"/>
            <a:ext cx="7489440" cy="663840"/>
            <a:chOff x="4064291" y="1036495"/>
            <a:chExt cx="7489440" cy="6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AD84B74-AACB-3DDD-5634-218779EACECA}"/>
                    </a:ext>
                  </a:extLst>
                </p14:cNvPr>
                <p14:cNvContentPartPr/>
                <p14:nvPr/>
              </p14:nvContentPartPr>
              <p14:xfrm>
                <a:off x="4064291" y="1080775"/>
                <a:ext cx="179640" cy="534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AD84B74-AACB-3DDD-5634-218779EACEC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46651" y="1062775"/>
                  <a:ext cx="21528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CECA43F-98A7-E59D-9931-62ACAEB5D0B6}"/>
                    </a:ext>
                  </a:extLst>
                </p14:cNvPr>
                <p14:cNvContentPartPr/>
                <p14:nvPr/>
              </p14:nvContentPartPr>
              <p14:xfrm>
                <a:off x="4304771" y="1123975"/>
                <a:ext cx="1141560" cy="437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CECA43F-98A7-E59D-9931-62ACAEB5D0B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86771" y="1106335"/>
                  <a:ext cx="11772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5DCDF1A-0FF2-B9F2-564B-9F0153A9C8D5}"/>
                    </a:ext>
                  </a:extLst>
                </p14:cNvPr>
                <p14:cNvContentPartPr/>
                <p14:nvPr/>
              </p14:nvContentPartPr>
              <p14:xfrm>
                <a:off x="4928291" y="1244215"/>
                <a:ext cx="381960" cy="42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5DCDF1A-0FF2-B9F2-564B-9F0153A9C8D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10291" y="1226215"/>
                  <a:ext cx="417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019652F-08A1-1731-BC78-D14D01129558}"/>
                    </a:ext>
                  </a:extLst>
                </p14:cNvPr>
                <p14:cNvContentPartPr/>
                <p14:nvPr/>
              </p14:nvContentPartPr>
              <p14:xfrm>
                <a:off x="4638851" y="1233055"/>
                <a:ext cx="71640" cy="12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019652F-08A1-1731-BC78-D14D0112955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20851" y="1215055"/>
                  <a:ext cx="107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EAB6363-2175-EA5A-4575-2393073557CC}"/>
                    </a:ext>
                  </a:extLst>
                </p14:cNvPr>
                <p14:cNvContentPartPr/>
                <p14:nvPr/>
              </p14:nvContentPartPr>
              <p14:xfrm>
                <a:off x="5712731" y="1326655"/>
                <a:ext cx="1077840" cy="373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EAB6363-2175-EA5A-4575-2393073557C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94731" y="1308655"/>
                  <a:ext cx="11134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B864802-279A-CC5C-EC0E-80243B93650B}"/>
                    </a:ext>
                  </a:extLst>
                </p14:cNvPr>
                <p14:cNvContentPartPr/>
                <p14:nvPr/>
              </p14:nvContentPartPr>
              <p14:xfrm>
                <a:off x="7152731" y="1297135"/>
                <a:ext cx="218160" cy="28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B864802-279A-CC5C-EC0E-80243B9365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35091" y="1279495"/>
                  <a:ext cx="253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A9EF04F-628F-119C-BD80-7DAE5B8D603C}"/>
                    </a:ext>
                  </a:extLst>
                </p14:cNvPr>
                <p14:cNvContentPartPr/>
                <p14:nvPr/>
              </p14:nvContentPartPr>
              <p14:xfrm>
                <a:off x="7141931" y="1406215"/>
                <a:ext cx="213840" cy="13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A9EF04F-628F-119C-BD80-7DAE5B8D603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23931" y="1388575"/>
                  <a:ext cx="249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92C6317-911D-F5D7-18A0-FDDFAF3A4717}"/>
                    </a:ext>
                  </a:extLst>
                </p14:cNvPr>
                <p14:cNvContentPartPr/>
                <p14:nvPr/>
              </p14:nvContentPartPr>
              <p14:xfrm>
                <a:off x="7585811" y="1198855"/>
                <a:ext cx="79200" cy="263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92C6317-911D-F5D7-18A0-FDDFAF3A471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68171" y="1181215"/>
                  <a:ext cx="114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6BEE265-A16B-035A-AC84-BD3A0A8735AC}"/>
                    </a:ext>
                  </a:extLst>
                </p14:cNvPr>
                <p14:cNvContentPartPr/>
                <p14:nvPr/>
              </p14:nvContentPartPr>
              <p14:xfrm>
                <a:off x="7714331" y="1257895"/>
                <a:ext cx="172800" cy="132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6BEE265-A16B-035A-AC84-BD3A0A8735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696691" y="1239895"/>
                  <a:ext cx="208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0484BD5-20DE-B2CF-D1A1-1B2A5A5B88C0}"/>
                    </a:ext>
                  </a:extLst>
                </p14:cNvPr>
                <p14:cNvContentPartPr/>
                <p14:nvPr/>
              </p14:nvContentPartPr>
              <p14:xfrm>
                <a:off x="8061371" y="1090135"/>
                <a:ext cx="72000" cy="119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0484BD5-20DE-B2CF-D1A1-1B2A5A5B88C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43731" y="1072135"/>
                  <a:ext cx="107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36391C2-2061-4495-1EBE-E51204B6EAE3}"/>
                    </a:ext>
                  </a:extLst>
                </p14:cNvPr>
                <p14:cNvContentPartPr/>
                <p14:nvPr/>
              </p14:nvContentPartPr>
              <p14:xfrm>
                <a:off x="8074691" y="1077175"/>
                <a:ext cx="268560" cy="329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36391C2-2061-4495-1EBE-E51204B6EAE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56691" y="1059175"/>
                  <a:ext cx="304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8B9AC31-D022-3C46-6A28-EC26D9C8F346}"/>
                    </a:ext>
                  </a:extLst>
                </p14:cNvPr>
                <p14:cNvContentPartPr/>
                <p14:nvPr/>
              </p14:nvContentPartPr>
              <p14:xfrm>
                <a:off x="8181611" y="1312255"/>
                <a:ext cx="99000" cy="63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8B9AC31-D022-3C46-6A28-EC26D9C8F34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63611" y="1294615"/>
                  <a:ext cx="134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953BCCF-0A31-C5B0-56EB-59F75C665ABA}"/>
                    </a:ext>
                  </a:extLst>
                </p14:cNvPr>
                <p14:cNvContentPartPr/>
                <p14:nvPr/>
              </p14:nvContentPartPr>
              <p14:xfrm>
                <a:off x="8609651" y="1085095"/>
                <a:ext cx="300240" cy="509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953BCCF-0A31-C5B0-56EB-59F75C665A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92011" y="1067095"/>
                  <a:ext cx="3358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15E44AC-7C56-C002-E411-D21EDED9A0E4}"/>
                    </a:ext>
                  </a:extLst>
                </p14:cNvPr>
                <p14:cNvContentPartPr/>
                <p14:nvPr/>
              </p14:nvContentPartPr>
              <p14:xfrm>
                <a:off x="9032651" y="1064935"/>
                <a:ext cx="796680" cy="352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15E44AC-7C56-C002-E411-D21EDED9A0E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14651" y="1047295"/>
                  <a:ext cx="8323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EC5CE0C-B17A-CBEA-53ED-1F5B5A47F87F}"/>
                    </a:ext>
                  </a:extLst>
                </p14:cNvPr>
                <p14:cNvContentPartPr/>
                <p14:nvPr/>
              </p14:nvContentPartPr>
              <p14:xfrm>
                <a:off x="9577331" y="1161055"/>
                <a:ext cx="304920" cy="55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EC5CE0C-B17A-CBEA-53ED-1F5B5A47F87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559331" y="1143415"/>
                  <a:ext cx="340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C0FDD91-16D8-36A3-9CEE-248C693573D4}"/>
                    </a:ext>
                  </a:extLst>
                </p14:cNvPr>
                <p14:cNvContentPartPr/>
                <p14:nvPr/>
              </p14:nvContentPartPr>
              <p14:xfrm>
                <a:off x="10059371" y="1204255"/>
                <a:ext cx="1260360" cy="354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C0FDD91-16D8-36A3-9CEE-248C693573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41371" y="1186615"/>
                  <a:ext cx="12960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02F8135-CB6D-CE84-3E01-745793CE954E}"/>
                    </a:ext>
                  </a:extLst>
                </p14:cNvPr>
                <p14:cNvContentPartPr/>
                <p14:nvPr/>
              </p14:nvContentPartPr>
              <p14:xfrm>
                <a:off x="11358971" y="1036495"/>
                <a:ext cx="194760" cy="613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02F8135-CB6D-CE84-3E01-745793CE954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40971" y="1018855"/>
                  <a:ext cx="230400" cy="64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02CD0BC-A666-9053-058C-54A51ADA6467}"/>
              </a:ext>
            </a:extLst>
          </p:cNvPr>
          <p:cNvGrpSpPr/>
          <p:nvPr/>
        </p:nvGrpSpPr>
        <p:grpSpPr>
          <a:xfrm>
            <a:off x="8083331" y="5570335"/>
            <a:ext cx="509040" cy="230400"/>
            <a:chOff x="8083331" y="5570335"/>
            <a:chExt cx="50904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E5AE002-6B96-5EC5-8475-3C22B881B63A}"/>
                    </a:ext>
                  </a:extLst>
                </p14:cNvPr>
                <p14:cNvContentPartPr/>
                <p14:nvPr/>
              </p14:nvContentPartPr>
              <p14:xfrm>
                <a:off x="8083331" y="5590135"/>
                <a:ext cx="68400" cy="210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E5AE002-6B96-5EC5-8475-3C22B881B63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65691" y="5572135"/>
                  <a:ext cx="104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5285044-6057-1F5B-6431-10F18CF9F2AF}"/>
                    </a:ext>
                  </a:extLst>
                </p14:cNvPr>
                <p14:cNvContentPartPr/>
                <p14:nvPr/>
              </p14:nvContentPartPr>
              <p14:xfrm>
                <a:off x="8120051" y="5570335"/>
                <a:ext cx="226080" cy="52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5285044-6057-1F5B-6431-10F18CF9F2A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02051" y="5552335"/>
                  <a:ext cx="261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C1FB66E-5510-FB09-9FFF-E008E6E844CD}"/>
                    </a:ext>
                  </a:extLst>
                </p14:cNvPr>
                <p14:cNvContentPartPr/>
                <p14:nvPr/>
              </p14:nvContentPartPr>
              <p14:xfrm>
                <a:off x="8125091" y="5694895"/>
                <a:ext cx="128520" cy="29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C1FB66E-5510-FB09-9FFF-E008E6E844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07451" y="5677255"/>
                  <a:ext cx="164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B062770-5C24-4990-35EB-30516B21DA70}"/>
                    </a:ext>
                  </a:extLst>
                </p14:cNvPr>
                <p14:cNvContentPartPr/>
                <p14:nvPr/>
              </p14:nvContentPartPr>
              <p14:xfrm>
                <a:off x="8296091" y="5707135"/>
                <a:ext cx="296280" cy="69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B062770-5C24-4990-35EB-30516B21DA7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78091" y="5689495"/>
                  <a:ext cx="3319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78A7585-2765-6778-6B35-205BBF41BC0C}"/>
              </a:ext>
            </a:extLst>
          </p:cNvPr>
          <p:cNvGrpSpPr/>
          <p:nvPr/>
        </p:nvGrpSpPr>
        <p:grpSpPr>
          <a:xfrm>
            <a:off x="8858771" y="5535055"/>
            <a:ext cx="540000" cy="228240"/>
            <a:chOff x="8858771" y="5535055"/>
            <a:chExt cx="5400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EDDF464-3916-0616-91FB-721BF0BF15F4}"/>
                    </a:ext>
                  </a:extLst>
                </p14:cNvPr>
                <p14:cNvContentPartPr/>
                <p14:nvPr/>
              </p14:nvContentPartPr>
              <p14:xfrm>
                <a:off x="8898731" y="5554135"/>
                <a:ext cx="74160" cy="207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EDDF464-3916-0616-91FB-721BF0BF15F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80731" y="5536495"/>
                  <a:ext cx="109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6C10681-8360-4E78-4DF1-37B30C431ED5}"/>
                    </a:ext>
                  </a:extLst>
                </p14:cNvPr>
                <p14:cNvContentPartPr/>
                <p14:nvPr/>
              </p14:nvContentPartPr>
              <p14:xfrm>
                <a:off x="8858771" y="5535055"/>
                <a:ext cx="246600" cy="37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6C10681-8360-4E78-4DF1-37B30C431E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41131" y="5517415"/>
                  <a:ext cx="282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5391BC-B3F6-A938-EC80-DE14F4885470}"/>
                    </a:ext>
                  </a:extLst>
                </p14:cNvPr>
                <p14:cNvContentPartPr/>
                <p14:nvPr/>
              </p14:nvContentPartPr>
              <p14:xfrm>
                <a:off x="9163331" y="5544775"/>
                <a:ext cx="235440" cy="218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5391BC-B3F6-A938-EC80-DE14F48854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45691" y="5527135"/>
                  <a:ext cx="27108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7B6662A-1AD3-873B-281B-57C95CB6FAF4}"/>
              </a:ext>
            </a:extLst>
          </p:cNvPr>
          <p:cNvGrpSpPr/>
          <p:nvPr/>
        </p:nvGrpSpPr>
        <p:grpSpPr>
          <a:xfrm>
            <a:off x="9638891" y="5389255"/>
            <a:ext cx="946440" cy="501840"/>
            <a:chOff x="9638891" y="5389255"/>
            <a:chExt cx="94644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D43AADE-D62E-4029-9B44-7729569CEE34}"/>
                    </a:ext>
                  </a:extLst>
                </p14:cNvPr>
                <p14:cNvContentPartPr/>
                <p14:nvPr/>
              </p14:nvContentPartPr>
              <p14:xfrm>
                <a:off x="9638891" y="5525335"/>
                <a:ext cx="38880" cy="240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D43AADE-D62E-4029-9B44-7729569CEE3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21251" y="5507335"/>
                  <a:ext cx="74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D6B4C80-0A37-89A4-1961-FE5D540FB6BD}"/>
                    </a:ext>
                  </a:extLst>
                </p14:cNvPr>
                <p14:cNvContentPartPr/>
                <p14:nvPr/>
              </p14:nvContentPartPr>
              <p14:xfrm>
                <a:off x="9782531" y="5575735"/>
                <a:ext cx="81000" cy="181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D6B4C80-0A37-89A4-1961-FE5D540FB6B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64891" y="5557735"/>
                  <a:ext cx="116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6649CA4-5A44-3995-4587-7930C9D3D6EC}"/>
                    </a:ext>
                  </a:extLst>
                </p14:cNvPr>
                <p14:cNvContentPartPr/>
                <p14:nvPr/>
              </p14:nvContentPartPr>
              <p14:xfrm>
                <a:off x="9979091" y="5475655"/>
                <a:ext cx="74520" cy="50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6649CA4-5A44-3995-4587-7930C9D3D6E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61451" y="5457655"/>
                  <a:ext cx="110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33AB515-3194-7622-D441-3C29CF9AE001}"/>
                    </a:ext>
                  </a:extLst>
                </p14:cNvPr>
                <p14:cNvContentPartPr/>
                <p14:nvPr/>
              </p14:nvContentPartPr>
              <p14:xfrm>
                <a:off x="10027331" y="5389255"/>
                <a:ext cx="188280" cy="336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33AB515-3194-7622-D441-3C29CF9AE00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09331" y="5371255"/>
                  <a:ext cx="2239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D64D5D9-2D29-6268-7B49-5B274A838CF2}"/>
                    </a:ext>
                  </a:extLst>
                </p14:cNvPr>
                <p14:cNvContentPartPr/>
                <p14:nvPr/>
              </p14:nvContentPartPr>
              <p14:xfrm>
                <a:off x="10079531" y="5617135"/>
                <a:ext cx="61560" cy="105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D64D5D9-2D29-6268-7B49-5B274A838CF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61891" y="5599135"/>
                  <a:ext cx="97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0C81B89-10DD-1068-6EEE-FC8CEC531555}"/>
                    </a:ext>
                  </a:extLst>
                </p14:cNvPr>
                <p14:cNvContentPartPr/>
                <p14:nvPr/>
              </p14:nvContentPartPr>
              <p14:xfrm>
                <a:off x="10375091" y="5512015"/>
                <a:ext cx="210240" cy="379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0C81B89-10DD-1068-6EEE-FC8CEC5315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57451" y="5494375"/>
                  <a:ext cx="245880" cy="41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44A5097D-1030-6384-902F-F0D829735DA8}"/>
              </a:ext>
            </a:extLst>
          </p:cNvPr>
          <p:cNvGrpSpPr/>
          <p:nvPr/>
        </p:nvGrpSpPr>
        <p:grpSpPr>
          <a:xfrm>
            <a:off x="10850651" y="5425615"/>
            <a:ext cx="668160" cy="338400"/>
            <a:chOff x="10850651" y="5425615"/>
            <a:chExt cx="66816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B4A4219-C070-C9C5-381E-943007FD368D}"/>
                    </a:ext>
                  </a:extLst>
                </p14:cNvPr>
                <p14:cNvContentPartPr/>
                <p14:nvPr/>
              </p14:nvContentPartPr>
              <p14:xfrm>
                <a:off x="10850651" y="5453335"/>
                <a:ext cx="224280" cy="289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B4A4219-C070-C9C5-381E-943007FD368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33011" y="5435695"/>
                  <a:ext cx="259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C8FCA06-E3A8-FD65-3EBC-6EB85102B9CB}"/>
                    </a:ext>
                  </a:extLst>
                </p14:cNvPr>
                <p14:cNvContentPartPr/>
                <p14:nvPr/>
              </p14:nvContentPartPr>
              <p14:xfrm>
                <a:off x="11228651" y="5619295"/>
                <a:ext cx="131760" cy="144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C8FCA06-E3A8-FD65-3EBC-6EB85102B9C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11011" y="5601295"/>
                  <a:ext cx="167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C8FDD22-5101-45EA-C5DB-335BE0AB4029}"/>
                    </a:ext>
                  </a:extLst>
                </p14:cNvPr>
                <p14:cNvContentPartPr/>
                <p14:nvPr/>
              </p14:nvContentPartPr>
              <p14:xfrm>
                <a:off x="11428811" y="5425615"/>
                <a:ext cx="90000" cy="119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8FDD22-5101-45EA-C5DB-335BE0AB402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410811" y="5407975"/>
                  <a:ext cx="1256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70B328BF-D98C-10B7-634F-00D400804C90}"/>
              </a:ext>
            </a:extLst>
          </p:cNvPr>
          <p:cNvGrpSpPr/>
          <p:nvPr/>
        </p:nvGrpSpPr>
        <p:grpSpPr>
          <a:xfrm>
            <a:off x="6022691" y="1971055"/>
            <a:ext cx="1361160" cy="710280"/>
            <a:chOff x="6022691" y="1971055"/>
            <a:chExt cx="136116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857AC80-70AD-5B09-3DB2-404F8792FA6E}"/>
                    </a:ext>
                  </a:extLst>
                </p14:cNvPr>
                <p14:cNvContentPartPr/>
                <p14:nvPr/>
              </p14:nvContentPartPr>
              <p14:xfrm>
                <a:off x="6022691" y="2209735"/>
                <a:ext cx="290880" cy="24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857AC80-70AD-5B09-3DB2-404F8792FA6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05051" y="2191735"/>
                  <a:ext cx="326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B74BA3C-845D-8EAB-F31C-2C01F03B917C}"/>
                    </a:ext>
                  </a:extLst>
                </p14:cNvPr>
                <p14:cNvContentPartPr/>
                <p14:nvPr/>
              </p14:nvContentPartPr>
              <p14:xfrm>
                <a:off x="6065171" y="2319535"/>
                <a:ext cx="228960" cy="33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B74BA3C-845D-8EAB-F31C-2C01F03B917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47171" y="2301535"/>
                  <a:ext cx="264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E3D0F1A-8E06-9BD8-7607-CB69FA519E6A}"/>
                    </a:ext>
                  </a:extLst>
                </p14:cNvPr>
                <p14:cNvContentPartPr/>
                <p14:nvPr/>
              </p14:nvContentPartPr>
              <p14:xfrm>
                <a:off x="6874811" y="1984015"/>
                <a:ext cx="56160" cy="249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E3D0F1A-8E06-9BD8-7607-CB69FA519E6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57171" y="1966015"/>
                  <a:ext cx="91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6FE7023-E9A5-C4BD-49DE-E48A4B68ABFF}"/>
                    </a:ext>
                  </a:extLst>
                </p14:cNvPr>
                <p14:cNvContentPartPr/>
                <p14:nvPr/>
              </p14:nvContentPartPr>
              <p14:xfrm>
                <a:off x="6773291" y="1971055"/>
                <a:ext cx="359640" cy="23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6FE7023-E9A5-C4BD-49DE-E48A4B68ABF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55651" y="1953055"/>
                  <a:ext cx="395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D94A50A-2939-3841-16F6-C8BA1CA04DEB}"/>
                    </a:ext>
                  </a:extLst>
                </p14:cNvPr>
                <p14:cNvContentPartPr/>
                <p14:nvPr/>
              </p14:nvContentPartPr>
              <p14:xfrm>
                <a:off x="6532451" y="2291455"/>
                <a:ext cx="534600" cy="73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D94A50A-2939-3841-16F6-C8BA1CA04DE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14451" y="2273815"/>
                  <a:ext cx="570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C347AB4-1E8A-C7CE-F851-4CDF1CEB96AD}"/>
                    </a:ext>
                  </a:extLst>
                </p14:cNvPr>
                <p14:cNvContentPartPr/>
                <p14:nvPr/>
              </p14:nvContentPartPr>
              <p14:xfrm>
                <a:off x="6650891" y="2419255"/>
                <a:ext cx="269280" cy="248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C347AB4-1E8A-C7CE-F851-4CDF1CEB96A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32891" y="2401615"/>
                  <a:ext cx="304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369B808-F24F-616E-2944-B17AE5110899}"/>
                    </a:ext>
                  </a:extLst>
                </p14:cNvPr>
                <p14:cNvContentPartPr/>
                <p14:nvPr/>
              </p14:nvContentPartPr>
              <p14:xfrm>
                <a:off x="7040411" y="2538415"/>
                <a:ext cx="130680" cy="142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369B808-F24F-616E-2944-B17AE51108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22411" y="2520415"/>
                  <a:ext cx="166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87FB47-0E8B-4EDC-E889-B9347BDA0A16}"/>
                    </a:ext>
                  </a:extLst>
                </p14:cNvPr>
                <p14:cNvContentPartPr/>
                <p14:nvPr/>
              </p14:nvContentPartPr>
              <p14:xfrm>
                <a:off x="7246331" y="2389015"/>
                <a:ext cx="137520" cy="107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87FB47-0E8B-4EDC-E889-B9347BDA0A1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228331" y="2371015"/>
                  <a:ext cx="1731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DC10891-2F1B-F3FC-69A1-524A7A3BF1DF}"/>
              </a:ext>
            </a:extLst>
          </p:cNvPr>
          <p:cNvGrpSpPr/>
          <p:nvPr/>
        </p:nvGrpSpPr>
        <p:grpSpPr>
          <a:xfrm>
            <a:off x="8037971" y="5946535"/>
            <a:ext cx="1198800" cy="317520"/>
            <a:chOff x="8037971" y="5946535"/>
            <a:chExt cx="11988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DEB6DE7-C9D4-886C-A462-25C612E25A38}"/>
                    </a:ext>
                  </a:extLst>
                </p14:cNvPr>
                <p14:cNvContentPartPr/>
                <p14:nvPr/>
              </p14:nvContentPartPr>
              <p14:xfrm>
                <a:off x="8037971" y="6095575"/>
                <a:ext cx="145440" cy="168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DEB6DE7-C9D4-886C-A462-25C612E25A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19971" y="6077935"/>
                  <a:ext cx="181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36E8D98-BD2A-A22F-7C81-5E4EAFC6E0E7}"/>
                    </a:ext>
                  </a:extLst>
                </p14:cNvPr>
                <p14:cNvContentPartPr/>
                <p14:nvPr/>
              </p14:nvContentPartPr>
              <p14:xfrm>
                <a:off x="8179091" y="5946535"/>
                <a:ext cx="633960" cy="303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36E8D98-BD2A-A22F-7C81-5E4EAFC6E0E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61091" y="5928535"/>
                  <a:ext cx="669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496D95A-56E4-2097-0F96-07BE301783EA}"/>
                    </a:ext>
                  </a:extLst>
                </p14:cNvPr>
                <p14:cNvContentPartPr/>
                <p14:nvPr/>
              </p14:nvContentPartPr>
              <p14:xfrm>
                <a:off x="8854091" y="6096655"/>
                <a:ext cx="9720" cy="20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496D95A-56E4-2097-0F96-07BE301783E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36451" y="6078655"/>
                  <a:ext cx="45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D116AA4-51CF-EFD9-8401-94BA5F0017DB}"/>
                    </a:ext>
                  </a:extLst>
                </p14:cNvPr>
                <p14:cNvContentPartPr/>
                <p14:nvPr/>
              </p14:nvContentPartPr>
              <p14:xfrm>
                <a:off x="8907731" y="6129415"/>
                <a:ext cx="329040" cy="98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D116AA4-51CF-EFD9-8401-94BA5F0017D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90091" y="6111775"/>
                  <a:ext cx="36468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AFF0AC7-2CD3-1615-1A62-85C38949394A}"/>
                  </a:ext>
                </a:extLst>
              </p14:cNvPr>
              <p14:cNvContentPartPr/>
              <p14:nvPr/>
            </p14:nvContentPartPr>
            <p14:xfrm>
              <a:off x="9452411" y="6171175"/>
              <a:ext cx="641880" cy="954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AFF0AC7-2CD3-1615-1A62-85C38949394A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434411" y="6153175"/>
                <a:ext cx="6775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4A6B4412-A642-F70C-006E-83CAA8F41D2C}"/>
                  </a:ext>
                </a:extLst>
              </p14:cNvPr>
              <p14:cNvContentPartPr/>
              <p14:nvPr/>
            </p14:nvContentPartPr>
            <p14:xfrm>
              <a:off x="5998571" y="2016055"/>
              <a:ext cx="412920" cy="1490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4A6B4412-A642-F70C-006E-83CAA8F41D2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980931" y="1998415"/>
                <a:ext cx="44856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2F6D04F-6C27-9F85-0303-BE6D55B73697}"/>
              </a:ext>
            </a:extLst>
          </p:cNvPr>
          <p:cNvGrpSpPr/>
          <p:nvPr/>
        </p:nvGrpSpPr>
        <p:grpSpPr>
          <a:xfrm>
            <a:off x="10339811" y="5954815"/>
            <a:ext cx="1494720" cy="576720"/>
            <a:chOff x="10339811" y="5954815"/>
            <a:chExt cx="149472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95783D1-5ACC-F6C1-42DA-7DF5709770AE}"/>
                    </a:ext>
                  </a:extLst>
                </p14:cNvPr>
                <p14:cNvContentPartPr/>
                <p14:nvPr/>
              </p14:nvContentPartPr>
              <p14:xfrm>
                <a:off x="10339811" y="6017815"/>
                <a:ext cx="223200" cy="252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95783D1-5ACC-F6C1-42DA-7DF5709770A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21811" y="6000175"/>
                  <a:ext cx="258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ECE95EB-9CF2-9260-98DF-DE5961CB2D20}"/>
                    </a:ext>
                  </a:extLst>
                </p14:cNvPr>
                <p14:cNvContentPartPr/>
                <p14:nvPr/>
              </p14:nvContentPartPr>
              <p14:xfrm>
                <a:off x="10644371" y="6012415"/>
                <a:ext cx="615240" cy="204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ECE95EB-9CF2-9260-98DF-DE5961CB2D2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26371" y="5994775"/>
                  <a:ext cx="650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DC1C718-018B-4EDF-B8C8-048D32604ACC}"/>
                    </a:ext>
                  </a:extLst>
                </p14:cNvPr>
                <p14:cNvContentPartPr/>
                <p14:nvPr/>
              </p14:nvContentPartPr>
              <p14:xfrm>
                <a:off x="11542931" y="5977855"/>
                <a:ext cx="76680" cy="149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DC1C718-018B-4EDF-B8C8-048D32604AC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25291" y="5959855"/>
                  <a:ext cx="112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AAF7E91-3670-5A5C-10B1-01196AF96914}"/>
                    </a:ext>
                  </a:extLst>
                </p14:cNvPr>
                <p14:cNvContentPartPr/>
                <p14:nvPr/>
              </p14:nvContentPartPr>
              <p14:xfrm>
                <a:off x="11433851" y="5954815"/>
                <a:ext cx="335520" cy="24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AAF7E91-3670-5A5C-10B1-01196AF9691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416211" y="5936815"/>
                  <a:ext cx="371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CA71D6B-6A35-0AE9-3572-36AFDD489A09}"/>
                    </a:ext>
                  </a:extLst>
                </p14:cNvPr>
                <p14:cNvContentPartPr/>
                <p14:nvPr/>
              </p14:nvContentPartPr>
              <p14:xfrm>
                <a:off x="11352491" y="6196375"/>
                <a:ext cx="356040" cy="30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CA71D6B-6A35-0AE9-3572-36AFDD489A0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334491" y="6178375"/>
                  <a:ext cx="391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7A8A2A6-C58D-F526-DB34-5ADF60710370}"/>
                    </a:ext>
                  </a:extLst>
                </p14:cNvPr>
                <p14:cNvContentPartPr/>
                <p14:nvPr/>
              </p14:nvContentPartPr>
              <p14:xfrm>
                <a:off x="11299571" y="6279895"/>
                <a:ext cx="217080" cy="204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7A8A2A6-C58D-F526-DB34-5ADF6071037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81571" y="6262255"/>
                  <a:ext cx="252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56668BD-F388-6F87-EB1B-8442A84E46AF}"/>
                    </a:ext>
                  </a:extLst>
                </p14:cNvPr>
                <p14:cNvContentPartPr/>
                <p14:nvPr/>
              </p14:nvContentPartPr>
              <p14:xfrm>
                <a:off x="11536811" y="6458455"/>
                <a:ext cx="125280" cy="73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56668BD-F388-6F87-EB1B-8442A84E46A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19171" y="6440455"/>
                  <a:ext cx="160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6E8EDDC-F190-A15F-C432-6D7C89622187}"/>
                    </a:ext>
                  </a:extLst>
                </p14:cNvPr>
                <p14:cNvContentPartPr/>
                <p14:nvPr/>
              </p14:nvContentPartPr>
              <p14:xfrm>
                <a:off x="11709611" y="6284935"/>
                <a:ext cx="124920" cy="144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6E8EDDC-F190-A15F-C432-6D7C8962218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691611" y="6267295"/>
                  <a:ext cx="160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9CAC7D1-E921-1C1D-306E-E79FECFE81E6}"/>
                    </a:ext>
                  </a:extLst>
                </p14:cNvPr>
                <p14:cNvContentPartPr/>
                <p14:nvPr/>
              </p14:nvContentPartPr>
              <p14:xfrm>
                <a:off x="10573811" y="6298255"/>
                <a:ext cx="474120" cy="33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9CAC7D1-E921-1C1D-306E-E79FECFE81E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56171" y="6280615"/>
                  <a:ext cx="5097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416DE8AF-4E55-9471-2726-F73135A1C07A}"/>
              </a:ext>
            </a:extLst>
          </p:cNvPr>
          <p:cNvGrpSpPr/>
          <p:nvPr/>
        </p:nvGrpSpPr>
        <p:grpSpPr>
          <a:xfrm>
            <a:off x="8583371" y="6439015"/>
            <a:ext cx="2190240" cy="378360"/>
            <a:chOff x="8583371" y="6439015"/>
            <a:chExt cx="219024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6B7C075-05F7-D1E6-D4C7-F88F0DCA9E99}"/>
                    </a:ext>
                  </a:extLst>
                </p14:cNvPr>
                <p14:cNvContentPartPr/>
                <p14:nvPr/>
              </p14:nvContentPartPr>
              <p14:xfrm>
                <a:off x="8882891" y="6498055"/>
                <a:ext cx="9720" cy="149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6B7C075-05F7-D1E6-D4C7-F88F0DCA9E9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864891" y="6480415"/>
                  <a:ext cx="45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0A355CA-49C3-EA06-8BB2-2DA985ADE03A}"/>
                    </a:ext>
                  </a:extLst>
                </p14:cNvPr>
                <p14:cNvContentPartPr/>
                <p14:nvPr/>
              </p14:nvContentPartPr>
              <p14:xfrm>
                <a:off x="8993051" y="6585175"/>
                <a:ext cx="38160" cy="70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0A355CA-49C3-EA06-8BB2-2DA985ADE03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75051" y="6567175"/>
                  <a:ext cx="73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2C177F6-C2DA-39EF-1BFF-EAEE179C36E9}"/>
                    </a:ext>
                  </a:extLst>
                </p14:cNvPr>
                <p14:cNvContentPartPr/>
                <p14:nvPr/>
              </p14:nvContentPartPr>
              <p14:xfrm>
                <a:off x="9086291" y="6552775"/>
                <a:ext cx="69840" cy="113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2C177F6-C2DA-39EF-1BFF-EAEE179C36E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68651" y="6535135"/>
                  <a:ext cx="105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391341F-9ABC-DE74-7AE8-0385CD007C4E}"/>
                    </a:ext>
                  </a:extLst>
                </p14:cNvPr>
                <p14:cNvContentPartPr/>
                <p14:nvPr/>
              </p14:nvContentPartPr>
              <p14:xfrm>
                <a:off x="9100331" y="6494095"/>
                <a:ext cx="145800" cy="39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391341F-9ABC-DE74-7AE8-0385CD007C4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82691" y="6476095"/>
                  <a:ext cx="181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75D0FD2-F73A-5D36-2BA5-30BFFB66C791}"/>
                    </a:ext>
                  </a:extLst>
                </p14:cNvPr>
                <p14:cNvContentPartPr/>
                <p14:nvPr/>
              </p14:nvContentPartPr>
              <p14:xfrm>
                <a:off x="9343691" y="6521815"/>
                <a:ext cx="235440" cy="87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75D0FD2-F73A-5D36-2BA5-30BFFB66C79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26051" y="6503815"/>
                  <a:ext cx="271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53C34F7-FEF0-8866-92E9-99F1BA3CE351}"/>
                    </a:ext>
                  </a:extLst>
                </p14:cNvPr>
                <p14:cNvContentPartPr/>
                <p14:nvPr/>
              </p14:nvContentPartPr>
              <p14:xfrm>
                <a:off x="9351251" y="6675895"/>
                <a:ext cx="210240" cy="31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53C34F7-FEF0-8866-92E9-99F1BA3CE35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333251" y="6658255"/>
                  <a:ext cx="245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BC8CF5B-5F23-D614-517C-02645E7A4799}"/>
                    </a:ext>
                  </a:extLst>
                </p14:cNvPr>
                <p14:cNvContentPartPr/>
                <p14:nvPr/>
              </p14:nvContentPartPr>
              <p14:xfrm>
                <a:off x="9766691" y="6497335"/>
                <a:ext cx="43200" cy="182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BC8CF5B-5F23-D614-517C-02645E7A479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49051" y="6479335"/>
                  <a:ext cx="78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020B0D3-8BD8-CA3A-A883-DCD8D430D7B8}"/>
                    </a:ext>
                  </a:extLst>
                </p14:cNvPr>
                <p14:cNvContentPartPr/>
                <p14:nvPr/>
              </p14:nvContentPartPr>
              <p14:xfrm>
                <a:off x="8583371" y="6446575"/>
                <a:ext cx="160200" cy="370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020B0D3-8BD8-CA3A-A883-DCD8D430D7B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65731" y="6428575"/>
                  <a:ext cx="195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880EDB1-03F5-B78F-983E-47B0D1F6E08F}"/>
                    </a:ext>
                  </a:extLst>
                </p14:cNvPr>
                <p14:cNvContentPartPr/>
                <p14:nvPr/>
              </p14:nvContentPartPr>
              <p14:xfrm>
                <a:off x="9953171" y="6439015"/>
                <a:ext cx="166320" cy="326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880EDB1-03F5-B78F-983E-47B0D1F6E08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935171" y="6421375"/>
                  <a:ext cx="201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1235A29-6F95-85BA-A064-75CB4C06449F}"/>
                    </a:ext>
                  </a:extLst>
                </p14:cNvPr>
                <p14:cNvContentPartPr/>
                <p14:nvPr/>
              </p14:nvContentPartPr>
              <p14:xfrm>
                <a:off x="10113731" y="6462415"/>
                <a:ext cx="659880" cy="253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1235A29-6F95-85BA-A064-75CB4C06449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95731" y="6444775"/>
                  <a:ext cx="695520" cy="28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236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B8EB92-49F8-F0ED-1468-05C0AD8556E4}"/>
                  </a:ext>
                </a:extLst>
              </p14:cNvPr>
              <p14:cNvContentPartPr/>
              <p14:nvPr/>
            </p14:nvContentPartPr>
            <p14:xfrm>
              <a:off x="3192011" y="201655"/>
              <a:ext cx="299160" cy="608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B8EB92-49F8-F0ED-1468-05C0AD855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4371" y="184015"/>
                <a:ext cx="3348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5A73A7-4597-3C04-6107-273F00EBA95E}"/>
                  </a:ext>
                </a:extLst>
              </p14:cNvPr>
              <p14:cNvContentPartPr/>
              <p14:nvPr/>
            </p14:nvContentPartPr>
            <p14:xfrm>
              <a:off x="3728051" y="349255"/>
              <a:ext cx="635760" cy="319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5A73A7-4597-3C04-6107-273F00EBA9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0411" y="331255"/>
                <a:ext cx="6714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FA2D72E-2EBC-2430-C3FE-F5F4B595B278}"/>
                  </a:ext>
                </a:extLst>
              </p14:cNvPr>
              <p14:cNvContentPartPr/>
              <p14:nvPr/>
            </p14:nvContentPartPr>
            <p14:xfrm>
              <a:off x="2554091" y="412975"/>
              <a:ext cx="37080" cy="2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FA2D72E-2EBC-2430-C3FE-F5F4B595B2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6451" y="395335"/>
                <a:ext cx="7272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4C86E9F-E92D-F631-D3E2-D694858550CA}"/>
              </a:ext>
            </a:extLst>
          </p:cNvPr>
          <p:cNvGrpSpPr/>
          <p:nvPr/>
        </p:nvGrpSpPr>
        <p:grpSpPr>
          <a:xfrm>
            <a:off x="990251" y="249535"/>
            <a:ext cx="1924560" cy="570960"/>
            <a:chOff x="990251" y="249535"/>
            <a:chExt cx="192456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2B2922C-B824-7D45-72D9-90287239269C}"/>
                    </a:ext>
                  </a:extLst>
                </p14:cNvPr>
                <p14:cNvContentPartPr/>
                <p14:nvPr/>
              </p14:nvContentPartPr>
              <p14:xfrm>
                <a:off x="990251" y="249535"/>
                <a:ext cx="583920" cy="383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2B2922C-B824-7D45-72D9-9028723926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2611" y="231535"/>
                  <a:ext cx="6195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5F788D-AC57-2E3F-BDD4-78DC2CF22A44}"/>
                    </a:ext>
                  </a:extLst>
                </p14:cNvPr>
                <p14:cNvContentPartPr/>
                <p14:nvPr/>
              </p14:nvContentPartPr>
              <p14:xfrm>
                <a:off x="1384091" y="365095"/>
                <a:ext cx="253080" cy="2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5F788D-AC57-2E3F-BDD4-78DC2CF22A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6091" y="347455"/>
                  <a:ext cx="288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FF0AA1-871E-AFC5-8C0C-9977F14CD4CE}"/>
                    </a:ext>
                  </a:extLst>
                </p14:cNvPr>
                <p14:cNvContentPartPr/>
                <p14:nvPr/>
              </p14:nvContentPartPr>
              <p14:xfrm>
                <a:off x="1780091" y="465175"/>
                <a:ext cx="1134720" cy="355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FF0AA1-871E-AFC5-8C0C-9977F14CD4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2451" y="447175"/>
                  <a:ext cx="11703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348B75-63ED-9219-E07B-7DE1A537759D}"/>
                    </a:ext>
                  </a:extLst>
                </p14:cNvPr>
                <p14:cNvContentPartPr/>
                <p14:nvPr/>
              </p14:nvContentPartPr>
              <p14:xfrm>
                <a:off x="2623571" y="360055"/>
                <a:ext cx="35280" cy="1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348B75-63ED-9219-E07B-7DE1A53775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05931" y="342055"/>
                  <a:ext cx="709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4C5BDC-C6E0-D6D7-FF2E-AF11FDB6BE1D}"/>
              </a:ext>
            </a:extLst>
          </p:cNvPr>
          <p:cNvGrpSpPr/>
          <p:nvPr/>
        </p:nvGrpSpPr>
        <p:grpSpPr>
          <a:xfrm>
            <a:off x="4418531" y="204175"/>
            <a:ext cx="999000" cy="331920"/>
            <a:chOff x="4418531" y="204175"/>
            <a:chExt cx="99900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7E26F9-BED1-38BF-3B0C-72EA2BEB904E}"/>
                    </a:ext>
                  </a:extLst>
                </p14:cNvPr>
                <p14:cNvContentPartPr/>
                <p14:nvPr/>
              </p14:nvContentPartPr>
              <p14:xfrm>
                <a:off x="4418531" y="204175"/>
                <a:ext cx="999000" cy="33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7E26F9-BED1-38BF-3B0C-72EA2BEB90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00531" y="186535"/>
                  <a:ext cx="10346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AEB433-C0BB-E08D-47A9-7F3945373A3B}"/>
                    </a:ext>
                  </a:extLst>
                </p14:cNvPr>
                <p14:cNvContentPartPr/>
                <p14:nvPr/>
              </p14:nvContentPartPr>
              <p14:xfrm>
                <a:off x="4949171" y="334135"/>
                <a:ext cx="325080" cy="16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AEB433-C0BB-E08D-47A9-7F3945373A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31531" y="316495"/>
                  <a:ext cx="36072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8F76141-3917-3F7B-E285-5AE84DEDF651}"/>
                  </a:ext>
                </a:extLst>
              </p14:cNvPr>
              <p14:cNvContentPartPr/>
              <p14:nvPr/>
            </p14:nvContentPartPr>
            <p14:xfrm>
              <a:off x="2077451" y="1096975"/>
              <a:ext cx="252360" cy="355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8F76141-3917-3F7B-E285-5AE84DEDF6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9811" y="1079335"/>
                <a:ext cx="2880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C9BD354-1FC1-391B-2D32-DA8B7970F8E8}"/>
                  </a:ext>
                </a:extLst>
              </p14:cNvPr>
              <p14:cNvContentPartPr/>
              <p14:nvPr/>
            </p14:nvContentPartPr>
            <p14:xfrm>
              <a:off x="1887011" y="1075375"/>
              <a:ext cx="746640" cy="66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C9BD354-1FC1-391B-2D32-DA8B7970F8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9371" y="1057375"/>
                <a:ext cx="782280" cy="69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FB3F049-13EE-3DE7-961B-8D663FBD28D5}"/>
              </a:ext>
            </a:extLst>
          </p:cNvPr>
          <p:cNvGrpSpPr/>
          <p:nvPr/>
        </p:nvGrpSpPr>
        <p:grpSpPr>
          <a:xfrm>
            <a:off x="3446171" y="1551655"/>
            <a:ext cx="2344320" cy="633960"/>
            <a:chOff x="3446171" y="1551655"/>
            <a:chExt cx="234432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339A0E9-BB2B-9E79-F59C-2E9E0B10F972}"/>
                    </a:ext>
                  </a:extLst>
                </p14:cNvPr>
                <p14:cNvContentPartPr/>
                <p14:nvPr/>
              </p14:nvContentPartPr>
              <p14:xfrm>
                <a:off x="3446171" y="1685215"/>
                <a:ext cx="291240" cy="36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339A0E9-BB2B-9E79-F59C-2E9E0B10F9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28531" y="1667215"/>
                  <a:ext cx="3268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348994-52D7-C1BB-41D9-96AAAF64F6B2}"/>
                    </a:ext>
                  </a:extLst>
                </p14:cNvPr>
                <p14:cNvContentPartPr/>
                <p14:nvPr/>
              </p14:nvContentPartPr>
              <p14:xfrm>
                <a:off x="3835331" y="1927855"/>
                <a:ext cx="159480" cy="11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348994-52D7-C1BB-41D9-96AAAF64F6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17691" y="1910215"/>
                  <a:ext cx="195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A48271-313A-9E3C-0F68-9F774531BDBC}"/>
                    </a:ext>
                  </a:extLst>
                </p14:cNvPr>
                <p14:cNvContentPartPr/>
                <p14:nvPr/>
              </p14:nvContentPartPr>
              <p14:xfrm>
                <a:off x="4037651" y="1736335"/>
                <a:ext cx="124560" cy="90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A48271-313A-9E3C-0F68-9F774531BD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0011" y="1718695"/>
                  <a:ext cx="160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9A561B-E730-93AA-AC1C-7EB01D8FADCF}"/>
                    </a:ext>
                  </a:extLst>
                </p14:cNvPr>
                <p14:cNvContentPartPr/>
                <p14:nvPr/>
              </p14:nvContentPartPr>
              <p14:xfrm>
                <a:off x="4395131" y="1867735"/>
                <a:ext cx="227520" cy="5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9A561B-E730-93AA-AC1C-7EB01D8FAD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77491" y="1849735"/>
                  <a:ext cx="263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8099E1-AFFC-D0DA-F91A-52C7EA74B32B}"/>
                    </a:ext>
                  </a:extLst>
                </p14:cNvPr>
                <p14:cNvContentPartPr/>
                <p14:nvPr/>
              </p14:nvContentPartPr>
              <p14:xfrm>
                <a:off x="4329251" y="2004175"/>
                <a:ext cx="251640" cy="18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8099E1-AFFC-D0DA-F91A-52C7EA74B3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11251" y="1986535"/>
                  <a:ext cx="287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934B058-7D4F-4166-F11A-0FBDEC484134}"/>
                    </a:ext>
                  </a:extLst>
                </p14:cNvPr>
                <p14:cNvContentPartPr/>
                <p14:nvPr/>
              </p14:nvContentPartPr>
              <p14:xfrm>
                <a:off x="5004251" y="1666495"/>
                <a:ext cx="28440" cy="322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934B058-7D4F-4166-F11A-0FBDEC4841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86251" y="1648855"/>
                  <a:ext cx="640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2C1F73-74F5-E8FA-509A-C0508BDB0FB5}"/>
                    </a:ext>
                  </a:extLst>
                </p14:cNvPr>
                <p14:cNvContentPartPr/>
                <p14:nvPr/>
              </p14:nvContentPartPr>
              <p14:xfrm>
                <a:off x="4871051" y="1667575"/>
                <a:ext cx="183240" cy="149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2C1F73-74F5-E8FA-509A-C0508BDB0F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53411" y="1649935"/>
                  <a:ext cx="218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BFB8231-56BE-6214-FCC4-8E761BBD5F9E}"/>
                    </a:ext>
                  </a:extLst>
                </p14:cNvPr>
                <p14:cNvContentPartPr/>
                <p14:nvPr/>
              </p14:nvContentPartPr>
              <p14:xfrm>
                <a:off x="5115131" y="1846495"/>
                <a:ext cx="156240" cy="151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BFB8231-56BE-6214-FCC4-8E761BBD5F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97131" y="1828855"/>
                  <a:ext cx="191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8ED58B-5052-2BB3-C230-55D907E97DA5}"/>
                    </a:ext>
                  </a:extLst>
                </p14:cNvPr>
                <p14:cNvContentPartPr/>
                <p14:nvPr/>
              </p14:nvContentPartPr>
              <p14:xfrm>
                <a:off x="5318171" y="1908775"/>
                <a:ext cx="188640" cy="97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8ED58B-5052-2BB3-C230-55D907E97D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00171" y="1890775"/>
                  <a:ext cx="22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D785B02-6E68-9953-1D14-45E4800F766A}"/>
                    </a:ext>
                  </a:extLst>
                </p14:cNvPr>
                <p14:cNvContentPartPr/>
                <p14:nvPr/>
              </p14:nvContentPartPr>
              <p14:xfrm>
                <a:off x="5618771" y="1922095"/>
                <a:ext cx="171720" cy="11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D785B02-6E68-9953-1D14-45E4800F76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01131" y="1904455"/>
                  <a:ext cx="207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E9AE53-0B03-E9AE-B859-4BB3D1720DD8}"/>
                    </a:ext>
                  </a:extLst>
                </p14:cNvPr>
                <p14:cNvContentPartPr/>
                <p14:nvPr/>
              </p14:nvContentPartPr>
              <p14:xfrm>
                <a:off x="4757291" y="1551655"/>
                <a:ext cx="168840" cy="63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E9AE53-0B03-E9AE-B859-4BB3D1720D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39651" y="1533655"/>
                  <a:ext cx="204480" cy="66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5509CF-1B4D-209D-B603-A7BE5A443536}"/>
                  </a:ext>
                </a:extLst>
              </p14:cNvPr>
              <p14:cNvContentPartPr/>
              <p14:nvPr/>
            </p14:nvContentPartPr>
            <p14:xfrm>
              <a:off x="5807771" y="1545895"/>
              <a:ext cx="160560" cy="641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5509CF-1B4D-209D-B603-A7BE5A4435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89771" y="1527895"/>
                <a:ext cx="196200" cy="67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03D35C3-A0E1-D303-F59B-ADC869B3D840}"/>
              </a:ext>
            </a:extLst>
          </p:cNvPr>
          <p:cNvGrpSpPr/>
          <p:nvPr/>
        </p:nvGrpSpPr>
        <p:grpSpPr>
          <a:xfrm>
            <a:off x="6145091" y="1497655"/>
            <a:ext cx="1550160" cy="525600"/>
            <a:chOff x="6145091" y="1497655"/>
            <a:chExt cx="155016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D25079-EEAE-EF36-54A0-211ADDB5445F}"/>
                    </a:ext>
                  </a:extLst>
                </p14:cNvPr>
                <p14:cNvContentPartPr/>
                <p14:nvPr/>
              </p14:nvContentPartPr>
              <p14:xfrm>
                <a:off x="6310691" y="1497655"/>
                <a:ext cx="155880" cy="336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D25079-EEAE-EF36-54A0-211ADDB544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3051" y="1479655"/>
                  <a:ext cx="191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E28AC6-8C6A-EDF8-9558-444D0D9D2913}"/>
                    </a:ext>
                  </a:extLst>
                </p14:cNvPr>
                <p14:cNvContentPartPr/>
                <p14:nvPr/>
              </p14:nvContentPartPr>
              <p14:xfrm>
                <a:off x="6576011" y="1512415"/>
                <a:ext cx="150840" cy="27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E28AC6-8C6A-EDF8-9558-444D0D9D29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58011" y="1494775"/>
                  <a:ext cx="186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1CC8EC0-C8B7-BF9C-913B-BFA7E3C62CFE}"/>
                    </a:ext>
                  </a:extLst>
                </p14:cNvPr>
                <p14:cNvContentPartPr/>
                <p14:nvPr/>
              </p14:nvContentPartPr>
              <p14:xfrm>
                <a:off x="6796331" y="1506655"/>
                <a:ext cx="98280" cy="292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1CC8EC0-C8B7-BF9C-913B-BFA7E3C62CF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78691" y="1489015"/>
                  <a:ext cx="133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14057C-71C4-2426-0501-CA56DAE9A68F}"/>
                    </a:ext>
                  </a:extLst>
                </p14:cNvPr>
                <p14:cNvContentPartPr/>
                <p14:nvPr/>
              </p14:nvContentPartPr>
              <p14:xfrm>
                <a:off x="6959051" y="1528615"/>
                <a:ext cx="234000" cy="29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14057C-71C4-2426-0501-CA56DAE9A6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41411" y="1510975"/>
                  <a:ext cx="269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9230BA-E1F5-29DE-2762-AEEEDF425C02}"/>
                    </a:ext>
                  </a:extLst>
                </p14:cNvPr>
                <p14:cNvContentPartPr/>
                <p14:nvPr/>
              </p14:nvContentPartPr>
              <p14:xfrm>
                <a:off x="7242371" y="1708255"/>
                <a:ext cx="179280" cy="81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9230BA-E1F5-29DE-2762-AEEEDF425C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24731" y="1690615"/>
                  <a:ext cx="214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2AC973A-A177-634D-36EE-8CFAD0A2BE9D}"/>
                    </a:ext>
                  </a:extLst>
                </p14:cNvPr>
                <p14:cNvContentPartPr/>
                <p14:nvPr/>
              </p14:nvContentPartPr>
              <p14:xfrm>
                <a:off x="7480691" y="1520695"/>
                <a:ext cx="214560" cy="255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2AC973A-A177-634D-36EE-8CFAD0A2BE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63051" y="1502695"/>
                  <a:ext cx="250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AB04393-FA07-EBD6-89F1-AC78BAF70C83}"/>
                    </a:ext>
                  </a:extLst>
                </p14:cNvPr>
                <p14:cNvContentPartPr/>
                <p14:nvPr/>
              </p14:nvContentPartPr>
              <p14:xfrm>
                <a:off x="6145091" y="1944775"/>
                <a:ext cx="1199520" cy="78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AB04393-FA07-EBD6-89F1-AC78BAF70C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27091" y="1927135"/>
                  <a:ext cx="12351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366C1FF-CABE-0262-2D7A-CF86424D6D0A}"/>
              </a:ext>
            </a:extLst>
          </p:cNvPr>
          <p:cNvGrpSpPr/>
          <p:nvPr/>
        </p:nvGrpSpPr>
        <p:grpSpPr>
          <a:xfrm>
            <a:off x="6441371" y="2171935"/>
            <a:ext cx="712080" cy="190800"/>
            <a:chOff x="6441371" y="2171935"/>
            <a:chExt cx="71208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E3F523-E8E1-8667-1566-7C84AF10651B}"/>
                    </a:ext>
                  </a:extLst>
                </p14:cNvPr>
                <p14:cNvContentPartPr/>
                <p14:nvPr/>
              </p14:nvContentPartPr>
              <p14:xfrm>
                <a:off x="6441371" y="2171935"/>
                <a:ext cx="147240" cy="168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E3F523-E8E1-8667-1566-7C84AF10651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23371" y="2153935"/>
                  <a:ext cx="182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885B8D8-AB1F-6832-D6D6-BA5A1D3EEF2B}"/>
                    </a:ext>
                  </a:extLst>
                </p14:cNvPr>
                <p14:cNvContentPartPr/>
                <p14:nvPr/>
              </p14:nvContentPartPr>
              <p14:xfrm>
                <a:off x="6661331" y="2210095"/>
                <a:ext cx="195480" cy="90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885B8D8-AB1F-6832-D6D6-BA5A1D3EEF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43691" y="2192455"/>
                  <a:ext cx="231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561BF50-DD1E-5A7E-8592-50A99979DAEC}"/>
                    </a:ext>
                  </a:extLst>
                </p14:cNvPr>
                <p14:cNvContentPartPr/>
                <p14:nvPr/>
              </p14:nvContentPartPr>
              <p14:xfrm>
                <a:off x="6930251" y="2194255"/>
                <a:ext cx="223200" cy="168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561BF50-DD1E-5A7E-8592-50A99979DAE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12251" y="2176255"/>
                  <a:ext cx="2588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57C32F-0AFA-15E4-1F45-0AB2C6AD9170}"/>
              </a:ext>
            </a:extLst>
          </p:cNvPr>
          <p:cNvGrpSpPr/>
          <p:nvPr/>
        </p:nvGrpSpPr>
        <p:grpSpPr>
          <a:xfrm>
            <a:off x="7949051" y="1944055"/>
            <a:ext cx="347760" cy="66600"/>
            <a:chOff x="7949051" y="1944055"/>
            <a:chExt cx="34776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D3FA18B-3024-0EE3-A2FC-D07F4E2AD757}"/>
                    </a:ext>
                  </a:extLst>
                </p14:cNvPr>
                <p14:cNvContentPartPr/>
                <p14:nvPr/>
              </p14:nvContentPartPr>
              <p14:xfrm>
                <a:off x="7949051" y="1944055"/>
                <a:ext cx="276840" cy="20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D3FA18B-3024-0EE3-A2FC-D07F4E2AD75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31051" y="1926055"/>
                  <a:ext cx="312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B12686C-F661-E116-6DDD-D10676C18FC2}"/>
                    </a:ext>
                  </a:extLst>
                </p14:cNvPr>
                <p14:cNvContentPartPr/>
                <p14:nvPr/>
              </p14:nvContentPartPr>
              <p14:xfrm>
                <a:off x="8022131" y="2002015"/>
                <a:ext cx="274680" cy="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B12686C-F661-E116-6DDD-D10676C18F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04491" y="1984015"/>
                  <a:ext cx="3103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0B3101D-21F6-3B8E-9F76-8A32EE4F5DFE}"/>
              </a:ext>
            </a:extLst>
          </p:cNvPr>
          <p:cNvGrpSpPr/>
          <p:nvPr/>
        </p:nvGrpSpPr>
        <p:grpSpPr>
          <a:xfrm>
            <a:off x="8865251" y="1701775"/>
            <a:ext cx="973080" cy="299520"/>
            <a:chOff x="8865251" y="1701775"/>
            <a:chExt cx="97308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808CED-D3DE-DADC-A87C-7611EC0858D2}"/>
                    </a:ext>
                  </a:extLst>
                </p14:cNvPr>
                <p14:cNvContentPartPr/>
                <p14:nvPr/>
              </p14:nvContentPartPr>
              <p14:xfrm>
                <a:off x="8865251" y="1701775"/>
                <a:ext cx="209880" cy="29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808CED-D3DE-DADC-A87C-7611EC0858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47251" y="1684135"/>
                  <a:ext cx="245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2010CC-857C-E9D3-C531-5D11E6BE1F1A}"/>
                    </a:ext>
                  </a:extLst>
                </p14:cNvPr>
                <p14:cNvContentPartPr/>
                <p14:nvPr/>
              </p14:nvContentPartPr>
              <p14:xfrm>
                <a:off x="9220931" y="1716895"/>
                <a:ext cx="158760" cy="284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2010CC-857C-E9D3-C531-5D11E6BE1F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02931" y="1699255"/>
                  <a:ext cx="194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3F02FE-3CA6-DF5F-E54D-1916259A55F6}"/>
                    </a:ext>
                  </a:extLst>
                </p14:cNvPr>
                <p14:cNvContentPartPr/>
                <p14:nvPr/>
              </p14:nvContentPartPr>
              <p14:xfrm>
                <a:off x="9386891" y="1738495"/>
                <a:ext cx="197280" cy="250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3F02FE-3CA6-DF5F-E54D-1916259A55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68891" y="1720855"/>
                  <a:ext cx="232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7FAC65-D982-D148-041B-FC3D6D0F6D0F}"/>
                    </a:ext>
                  </a:extLst>
                </p14:cNvPr>
                <p14:cNvContentPartPr/>
                <p14:nvPr/>
              </p14:nvContentPartPr>
              <p14:xfrm>
                <a:off x="9635291" y="1808335"/>
                <a:ext cx="203040" cy="15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7FAC65-D982-D148-041B-FC3D6D0F6D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17291" y="1790695"/>
                  <a:ext cx="2386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D20B1AD-48B0-4E3D-9B0E-0B4439C6A303}"/>
              </a:ext>
            </a:extLst>
          </p:cNvPr>
          <p:cNvGrpSpPr/>
          <p:nvPr/>
        </p:nvGrpSpPr>
        <p:grpSpPr>
          <a:xfrm>
            <a:off x="10105091" y="1672615"/>
            <a:ext cx="775440" cy="316440"/>
            <a:chOff x="10105091" y="1672615"/>
            <a:chExt cx="7754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71D2BE-397E-E6F5-D3D7-6FAAACBF5BA8}"/>
                    </a:ext>
                  </a:extLst>
                </p14:cNvPr>
                <p14:cNvContentPartPr/>
                <p14:nvPr/>
              </p14:nvContentPartPr>
              <p14:xfrm>
                <a:off x="10105091" y="1672615"/>
                <a:ext cx="239760" cy="28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71D2BE-397E-E6F5-D3D7-6FAAACBF5B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87451" y="1654975"/>
                  <a:ext cx="275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469854-FFBA-00E5-0CC7-CE6D65D81F4B}"/>
                    </a:ext>
                  </a:extLst>
                </p14:cNvPr>
                <p14:cNvContentPartPr/>
                <p14:nvPr/>
              </p14:nvContentPartPr>
              <p14:xfrm>
                <a:off x="10440971" y="1805095"/>
                <a:ext cx="95400" cy="156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469854-FFBA-00E5-0CC7-CE6D65D81F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22971" y="1787455"/>
                  <a:ext cx="131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FF3ABB-2BB1-9B07-5D77-B38D54E3489F}"/>
                    </a:ext>
                  </a:extLst>
                </p14:cNvPr>
                <p14:cNvContentPartPr/>
                <p14:nvPr/>
              </p14:nvContentPartPr>
              <p14:xfrm>
                <a:off x="10617731" y="1687735"/>
                <a:ext cx="262800" cy="301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FF3ABB-2BB1-9B07-5D77-B38D54E348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00091" y="1669735"/>
                  <a:ext cx="29844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C534244-8F62-68F5-76B3-53E75DC3CC28}"/>
              </a:ext>
            </a:extLst>
          </p:cNvPr>
          <p:cNvGrpSpPr/>
          <p:nvPr/>
        </p:nvGrpSpPr>
        <p:grpSpPr>
          <a:xfrm>
            <a:off x="1635731" y="2401975"/>
            <a:ext cx="1096560" cy="1002960"/>
            <a:chOff x="1635731" y="2401975"/>
            <a:chExt cx="1096560" cy="10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7AAE578-1235-6513-FE5F-7E8AE96C117E}"/>
                    </a:ext>
                  </a:extLst>
                </p14:cNvPr>
                <p14:cNvContentPartPr/>
                <p14:nvPr/>
              </p14:nvContentPartPr>
              <p14:xfrm>
                <a:off x="1914731" y="2670175"/>
                <a:ext cx="213120" cy="31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7AAE578-1235-6513-FE5F-7E8AE96C11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97091" y="2652535"/>
                  <a:ext cx="2487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8DA66D7-675D-8485-7B5F-CD88176E735E}"/>
                    </a:ext>
                  </a:extLst>
                </p14:cNvPr>
                <p14:cNvContentPartPr/>
                <p14:nvPr/>
              </p14:nvContentPartPr>
              <p14:xfrm>
                <a:off x="2221811" y="2860255"/>
                <a:ext cx="29880" cy="94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8DA66D7-675D-8485-7B5F-CD88176E73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04171" y="2842255"/>
                  <a:ext cx="65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92CE797-ED73-3310-12DB-F97F68158F77}"/>
                    </a:ext>
                  </a:extLst>
                </p14:cNvPr>
                <p14:cNvContentPartPr/>
                <p14:nvPr/>
              </p14:nvContentPartPr>
              <p14:xfrm>
                <a:off x="2231891" y="2728135"/>
                <a:ext cx="19440" cy="22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92CE797-ED73-3310-12DB-F97F68158F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14251" y="2710135"/>
                  <a:ext cx="55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7BC778-D4DF-03FF-F723-4254ED3604E2}"/>
                    </a:ext>
                  </a:extLst>
                </p14:cNvPr>
                <p14:cNvContentPartPr/>
                <p14:nvPr/>
              </p14:nvContentPartPr>
              <p14:xfrm>
                <a:off x="2381291" y="2505295"/>
                <a:ext cx="204480" cy="161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7BC778-D4DF-03FF-F723-4254ED3604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63651" y="2487295"/>
                  <a:ext cx="240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389550-071E-EB90-3A9F-2C242C9400A5}"/>
                    </a:ext>
                  </a:extLst>
                </p14:cNvPr>
                <p14:cNvContentPartPr/>
                <p14:nvPr/>
              </p14:nvContentPartPr>
              <p14:xfrm>
                <a:off x="1635731" y="3110455"/>
                <a:ext cx="164160" cy="162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389550-071E-EB90-3A9F-2C242C9400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17731" y="3092455"/>
                  <a:ext cx="199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F636C3-C6BC-06AC-285D-1BF5FB898543}"/>
                    </a:ext>
                  </a:extLst>
                </p14:cNvPr>
                <p14:cNvContentPartPr/>
                <p14:nvPr/>
              </p14:nvContentPartPr>
              <p14:xfrm>
                <a:off x="1654451" y="2401975"/>
                <a:ext cx="1077840" cy="1002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F636C3-C6BC-06AC-285D-1BF5FB89854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36451" y="2383975"/>
                  <a:ext cx="1113480" cy="10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26AF0FA-67BB-FEB4-36D8-544E1A9F8412}"/>
              </a:ext>
            </a:extLst>
          </p:cNvPr>
          <p:cNvGrpSpPr/>
          <p:nvPr/>
        </p:nvGrpSpPr>
        <p:grpSpPr>
          <a:xfrm>
            <a:off x="3321251" y="2636335"/>
            <a:ext cx="4893840" cy="1105200"/>
            <a:chOff x="3321251" y="2636335"/>
            <a:chExt cx="4893840" cy="11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B58A522-2219-4922-DCB8-4E43A539D6E6}"/>
                    </a:ext>
                  </a:extLst>
                </p14:cNvPr>
                <p14:cNvContentPartPr/>
                <p14:nvPr/>
              </p14:nvContentPartPr>
              <p14:xfrm>
                <a:off x="3321251" y="3085615"/>
                <a:ext cx="288360" cy="28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B58A522-2219-4922-DCB8-4E43A539D6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03611" y="3067615"/>
                  <a:ext cx="324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DF6375-13C6-D31F-76BC-40C2A3067150}"/>
                    </a:ext>
                  </a:extLst>
                </p14:cNvPr>
                <p14:cNvContentPartPr/>
                <p14:nvPr/>
              </p14:nvContentPartPr>
              <p14:xfrm>
                <a:off x="3729131" y="3262735"/>
                <a:ext cx="101520" cy="159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DF6375-13C6-D31F-76BC-40C2A30671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11491" y="3244735"/>
                  <a:ext cx="137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D68176A-464C-A7DB-81CF-59FEEB644180}"/>
                    </a:ext>
                  </a:extLst>
                </p14:cNvPr>
                <p14:cNvContentPartPr/>
                <p14:nvPr/>
              </p14:nvContentPartPr>
              <p14:xfrm>
                <a:off x="3847931" y="2999575"/>
                <a:ext cx="142200" cy="136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D68176A-464C-A7DB-81CF-59FEEB6441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30291" y="2981575"/>
                  <a:ext cx="177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F88C6D-CAD5-B6E7-894C-9325F3D34351}"/>
                    </a:ext>
                  </a:extLst>
                </p14:cNvPr>
                <p14:cNvContentPartPr/>
                <p14:nvPr/>
              </p14:nvContentPartPr>
              <p14:xfrm>
                <a:off x="4242491" y="3179935"/>
                <a:ext cx="95040" cy="16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F88C6D-CAD5-B6E7-894C-9325F3D343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24851" y="3161935"/>
                  <a:ext cx="130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B40504F-7AE2-D502-B40E-6DF8C07890EF}"/>
                    </a:ext>
                  </a:extLst>
                </p14:cNvPr>
                <p14:cNvContentPartPr/>
                <p14:nvPr/>
              </p14:nvContentPartPr>
              <p14:xfrm>
                <a:off x="4231331" y="3296575"/>
                <a:ext cx="107640" cy="1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B40504F-7AE2-D502-B40E-6DF8C07890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13691" y="3278575"/>
                  <a:ext cx="143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2B1B32-6A55-654E-02E0-F710B567C37F}"/>
                    </a:ext>
                  </a:extLst>
                </p14:cNvPr>
                <p14:cNvContentPartPr/>
                <p14:nvPr/>
              </p14:nvContentPartPr>
              <p14:xfrm>
                <a:off x="4752251" y="3047455"/>
                <a:ext cx="272160" cy="315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2B1B32-6A55-654E-02E0-F710B567C3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34611" y="3029815"/>
                  <a:ext cx="307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5CF4D7-0588-89FF-7688-E9321D302FC3}"/>
                    </a:ext>
                  </a:extLst>
                </p14:cNvPr>
                <p14:cNvContentPartPr/>
                <p14:nvPr/>
              </p14:nvContentPartPr>
              <p14:xfrm>
                <a:off x="5137811" y="3160495"/>
                <a:ext cx="460080" cy="177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5CF4D7-0588-89FF-7688-E9321D302F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20171" y="3142495"/>
                  <a:ext cx="495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E543B03-6342-80F8-6238-882B48EC7D3B}"/>
                    </a:ext>
                  </a:extLst>
                </p14:cNvPr>
                <p14:cNvContentPartPr/>
                <p14:nvPr/>
              </p14:nvContentPartPr>
              <p14:xfrm>
                <a:off x="5696531" y="3161575"/>
                <a:ext cx="149760" cy="129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E543B03-6342-80F8-6238-882B48EC7D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78531" y="3143575"/>
                  <a:ext cx="185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AB1D27-3489-46FE-1326-3B1EE3C65F6D}"/>
                    </a:ext>
                  </a:extLst>
                </p14:cNvPr>
                <p14:cNvContentPartPr/>
                <p14:nvPr/>
              </p14:nvContentPartPr>
              <p14:xfrm>
                <a:off x="4615451" y="2813455"/>
                <a:ext cx="186480" cy="612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AB1D27-3489-46FE-1326-3B1EE3C65F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97811" y="2795455"/>
                  <a:ext cx="22212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A90C5A-7A06-9368-996A-16EB7B702213}"/>
                    </a:ext>
                  </a:extLst>
                </p14:cNvPr>
                <p14:cNvContentPartPr/>
                <p14:nvPr/>
              </p14:nvContentPartPr>
              <p14:xfrm>
                <a:off x="5832971" y="2846215"/>
                <a:ext cx="214920" cy="630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A90C5A-7A06-9368-996A-16EB7B7022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14971" y="2828215"/>
                  <a:ext cx="25056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FB0BFF-D25A-51B6-80B8-B0F5BB4E9D80}"/>
                    </a:ext>
                  </a:extLst>
                </p14:cNvPr>
                <p14:cNvContentPartPr/>
                <p14:nvPr/>
              </p14:nvContentPartPr>
              <p14:xfrm>
                <a:off x="6284051" y="2919295"/>
                <a:ext cx="164160" cy="299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FB0BFF-D25A-51B6-80B8-B0F5BB4E9D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66051" y="2901655"/>
                  <a:ext cx="1998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02ED80C-87E8-3E8C-4D2A-7A817FC50E66}"/>
                    </a:ext>
                  </a:extLst>
                </p14:cNvPr>
                <p14:cNvContentPartPr/>
                <p14:nvPr/>
              </p14:nvContentPartPr>
              <p14:xfrm>
                <a:off x="6504011" y="2939095"/>
                <a:ext cx="174600" cy="272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02ED80C-87E8-3E8C-4D2A-7A817FC50E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86011" y="2921095"/>
                  <a:ext cx="210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393EB21-B46E-DAF8-04BE-9674AF2B2819}"/>
                    </a:ext>
                  </a:extLst>
                </p14:cNvPr>
                <p14:cNvContentPartPr/>
                <p14:nvPr/>
              </p14:nvContentPartPr>
              <p14:xfrm>
                <a:off x="6763571" y="2948095"/>
                <a:ext cx="22680" cy="295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393EB21-B46E-DAF8-04BE-9674AF2B281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45931" y="2930095"/>
                  <a:ext cx="58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FD6AB39-ADBC-C9B6-F724-62E47838CD03}"/>
                    </a:ext>
                  </a:extLst>
                </p14:cNvPr>
                <p14:cNvContentPartPr/>
                <p14:nvPr/>
              </p14:nvContentPartPr>
              <p14:xfrm>
                <a:off x="6951851" y="2977255"/>
                <a:ext cx="214200" cy="265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FD6AB39-ADBC-C9B6-F724-62E47838CD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33851" y="2959255"/>
                  <a:ext cx="249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06C7BAD-1C1B-9366-7908-0675B96F2B47}"/>
                    </a:ext>
                  </a:extLst>
                </p14:cNvPr>
                <p14:cNvContentPartPr/>
                <p14:nvPr/>
              </p14:nvContentPartPr>
              <p14:xfrm>
                <a:off x="7211411" y="3094255"/>
                <a:ext cx="135000" cy="92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06C7BAD-1C1B-9366-7908-0675B96F2B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3411" y="3076615"/>
                  <a:ext cx="170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9DA012A-9057-0069-5580-AC8E98398435}"/>
                    </a:ext>
                  </a:extLst>
                </p14:cNvPr>
                <p14:cNvContentPartPr/>
                <p14:nvPr/>
              </p14:nvContentPartPr>
              <p14:xfrm>
                <a:off x="7416611" y="2917135"/>
                <a:ext cx="215280" cy="19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9DA012A-9057-0069-5580-AC8E983984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98611" y="2899495"/>
                  <a:ext cx="250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4BB83B-D88E-6ACE-B704-E464816D6E33}"/>
                    </a:ext>
                  </a:extLst>
                </p14:cNvPr>
                <p14:cNvContentPartPr/>
                <p14:nvPr/>
              </p14:nvContentPartPr>
              <p14:xfrm>
                <a:off x="6126731" y="3366415"/>
                <a:ext cx="1069200" cy="81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4BB83B-D88E-6ACE-B704-E464816D6E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08731" y="3348775"/>
                  <a:ext cx="1104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19A849-EC3B-1A8A-7FBD-DB686A78689F}"/>
                    </a:ext>
                  </a:extLst>
                </p14:cNvPr>
                <p14:cNvContentPartPr/>
                <p14:nvPr/>
              </p14:nvContentPartPr>
              <p14:xfrm>
                <a:off x="6455051" y="3581335"/>
                <a:ext cx="118800" cy="75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19A849-EC3B-1A8A-7FBD-DB686A7868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37051" y="3563695"/>
                  <a:ext cx="15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B5D75E3-1C9A-4A5C-07A3-6553C5AC6B3C}"/>
                    </a:ext>
                  </a:extLst>
                </p14:cNvPr>
                <p14:cNvContentPartPr/>
                <p14:nvPr/>
              </p14:nvContentPartPr>
              <p14:xfrm>
                <a:off x="6679691" y="3573775"/>
                <a:ext cx="222840" cy="81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B5D75E3-1C9A-4A5C-07A3-6553C5AC6B3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61691" y="3556135"/>
                  <a:ext cx="258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E070C0-64A1-113A-2823-3B8693848E86}"/>
                    </a:ext>
                  </a:extLst>
                </p14:cNvPr>
                <p14:cNvContentPartPr/>
                <p14:nvPr/>
              </p14:nvContentPartPr>
              <p14:xfrm>
                <a:off x="6976691" y="3488455"/>
                <a:ext cx="148320" cy="10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E070C0-64A1-113A-2823-3B8693848E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58691" y="3470815"/>
                  <a:ext cx="183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F689CC0-CA1B-D681-7BF7-82DCE0F29F23}"/>
                    </a:ext>
                  </a:extLst>
                </p14:cNvPr>
                <p14:cNvContentPartPr/>
                <p14:nvPr/>
              </p14:nvContentPartPr>
              <p14:xfrm>
                <a:off x="6064451" y="2698615"/>
                <a:ext cx="196560" cy="1042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F689CC0-CA1B-D681-7BF7-82DCE0F29F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46451" y="2680975"/>
                  <a:ext cx="232200" cy="10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507E00E-0C9A-B379-D89E-FF0F0C1D86E2}"/>
                    </a:ext>
                  </a:extLst>
                </p14:cNvPr>
                <p14:cNvContentPartPr/>
                <p14:nvPr/>
              </p14:nvContentPartPr>
              <p14:xfrm>
                <a:off x="7659971" y="2636335"/>
                <a:ext cx="178200" cy="866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507E00E-0C9A-B379-D89E-FF0F0C1D86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42331" y="2618695"/>
                  <a:ext cx="213840" cy="9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0464929-782C-E110-1C56-613DB3AB3D3A}"/>
                    </a:ext>
                  </a:extLst>
                </p14:cNvPr>
                <p14:cNvContentPartPr/>
                <p14:nvPr/>
              </p14:nvContentPartPr>
              <p14:xfrm>
                <a:off x="8004491" y="2980135"/>
                <a:ext cx="210600" cy="39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0464929-782C-E110-1C56-613DB3AB3D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86491" y="2962495"/>
                  <a:ext cx="246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8C9A408-9E85-8EA7-28D8-12C66D84BA3B}"/>
                    </a:ext>
                  </a:extLst>
                </p14:cNvPr>
                <p14:cNvContentPartPr/>
                <p14:nvPr/>
              </p14:nvContentPartPr>
              <p14:xfrm>
                <a:off x="8042291" y="3119815"/>
                <a:ext cx="165960" cy="7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8C9A408-9E85-8EA7-28D8-12C66D84BA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24651" y="3101815"/>
                  <a:ext cx="2016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BD8B033-ED24-EA6D-071A-AE0968DF50EA}"/>
              </a:ext>
            </a:extLst>
          </p:cNvPr>
          <p:cNvGrpSpPr/>
          <p:nvPr/>
        </p:nvGrpSpPr>
        <p:grpSpPr>
          <a:xfrm>
            <a:off x="8674091" y="2683495"/>
            <a:ext cx="2176200" cy="427320"/>
            <a:chOff x="8674091" y="2683495"/>
            <a:chExt cx="21762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EA78AB8-C8EB-01B1-1C83-D6DACC20F641}"/>
                    </a:ext>
                  </a:extLst>
                </p14:cNvPr>
                <p14:cNvContentPartPr/>
                <p14:nvPr/>
              </p14:nvContentPartPr>
              <p14:xfrm>
                <a:off x="8674091" y="2746855"/>
                <a:ext cx="215280" cy="356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EA78AB8-C8EB-01B1-1C83-D6DACC20F6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56451" y="2728855"/>
                  <a:ext cx="2509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49828E-9F6B-1C93-8DDA-8576D8B6C53A}"/>
                    </a:ext>
                  </a:extLst>
                </p14:cNvPr>
                <p14:cNvContentPartPr/>
                <p14:nvPr/>
              </p14:nvContentPartPr>
              <p14:xfrm>
                <a:off x="9030491" y="2806615"/>
                <a:ext cx="104400" cy="260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49828E-9F6B-1C93-8DDA-8576D8B6C53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12491" y="2788975"/>
                  <a:ext cx="140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FCB0D3-ADBC-490D-FD08-3A100D8E8E4C}"/>
                    </a:ext>
                  </a:extLst>
                </p14:cNvPr>
                <p14:cNvContentPartPr/>
                <p14:nvPr/>
              </p14:nvContentPartPr>
              <p14:xfrm>
                <a:off x="9054251" y="2816335"/>
                <a:ext cx="101880" cy="32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FCB0D3-ADBC-490D-FD08-3A100D8E8E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36611" y="2798335"/>
                  <a:ext cx="137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E83DC74-2336-387F-EB14-2887FC3130DE}"/>
                    </a:ext>
                  </a:extLst>
                </p14:cNvPr>
                <p14:cNvContentPartPr/>
                <p14:nvPr/>
              </p14:nvContentPartPr>
              <p14:xfrm>
                <a:off x="9317411" y="2870695"/>
                <a:ext cx="88560" cy="240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E83DC74-2336-387F-EB14-2887FC3130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99411" y="2853055"/>
                  <a:ext cx="124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693E9A5-57AF-18C2-9D64-DE3DB974C2ED}"/>
                    </a:ext>
                  </a:extLst>
                </p14:cNvPr>
                <p14:cNvContentPartPr/>
                <p14:nvPr/>
              </p14:nvContentPartPr>
              <p14:xfrm>
                <a:off x="9570131" y="2858815"/>
                <a:ext cx="140040" cy="213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693E9A5-57AF-18C2-9D64-DE3DB974C2E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52491" y="2841175"/>
                  <a:ext cx="175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36E1691-4D74-0D0C-4907-E5B325D16D3B}"/>
                    </a:ext>
                  </a:extLst>
                </p14:cNvPr>
                <p14:cNvContentPartPr/>
                <p14:nvPr/>
              </p14:nvContentPartPr>
              <p14:xfrm>
                <a:off x="9967931" y="2737135"/>
                <a:ext cx="244800" cy="28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36E1691-4D74-0D0C-4907-E5B325D16D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49931" y="2719495"/>
                  <a:ext cx="280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9CB91AB-1CE8-D0A5-5B40-3C1F23B6F13D}"/>
                    </a:ext>
                  </a:extLst>
                </p14:cNvPr>
                <p14:cNvContentPartPr/>
                <p14:nvPr/>
              </p14:nvContentPartPr>
              <p14:xfrm>
                <a:off x="10263131" y="2918935"/>
                <a:ext cx="180000" cy="145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9CB91AB-1CE8-D0A5-5B40-3C1F23B6F1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45491" y="2900935"/>
                  <a:ext cx="215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997FCDE-6D43-1CB9-1226-A0D988E85364}"/>
                    </a:ext>
                  </a:extLst>
                </p14:cNvPr>
                <p14:cNvContentPartPr/>
                <p14:nvPr/>
              </p14:nvContentPartPr>
              <p14:xfrm>
                <a:off x="10572011" y="2683495"/>
                <a:ext cx="278280" cy="37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997FCDE-6D43-1CB9-1226-A0D988E853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54371" y="2665855"/>
                  <a:ext cx="31392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3CB01D7-6EB8-A161-282E-11C8B4BB9361}"/>
                  </a:ext>
                </a:extLst>
              </p14:cNvPr>
              <p14:cNvContentPartPr/>
              <p14:nvPr/>
            </p14:nvContentPartPr>
            <p14:xfrm>
              <a:off x="8212931" y="3407455"/>
              <a:ext cx="2715120" cy="59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3CB01D7-6EB8-A161-282E-11C8B4BB936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94931" y="3389815"/>
                <a:ext cx="275076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7EE4C19-2D42-6BD6-FE4F-B37B831186B1}"/>
              </a:ext>
            </a:extLst>
          </p:cNvPr>
          <p:cNvGrpSpPr/>
          <p:nvPr/>
        </p:nvGrpSpPr>
        <p:grpSpPr>
          <a:xfrm>
            <a:off x="11270051" y="3002095"/>
            <a:ext cx="248400" cy="316080"/>
            <a:chOff x="11270051" y="3002095"/>
            <a:chExt cx="24840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A629E1-AFF0-613E-DE3B-8D565FA383FA}"/>
                    </a:ext>
                  </a:extLst>
                </p14:cNvPr>
                <p14:cNvContentPartPr/>
                <p14:nvPr/>
              </p14:nvContentPartPr>
              <p14:xfrm>
                <a:off x="11346011" y="3002095"/>
                <a:ext cx="52200" cy="316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A629E1-AFF0-613E-DE3B-8D565FA383F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28371" y="2984455"/>
                  <a:ext cx="878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00A5AD-905B-3B27-AF22-9BE1AC1E4E8D}"/>
                    </a:ext>
                  </a:extLst>
                </p14:cNvPr>
                <p14:cNvContentPartPr/>
                <p14:nvPr/>
              </p14:nvContentPartPr>
              <p14:xfrm>
                <a:off x="11270051" y="3171655"/>
                <a:ext cx="248400" cy="25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00A5AD-905B-3B27-AF22-9BE1AC1E4E8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52411" y="3153655"/>
                  <a:ext cx="2840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855ECC-15B2-1EC2-D41D-C9087E50C948}"/>
              </a:ext>
            </a:extLst>
          </p:cNvPr>
          <p:cNvGrpSpPr/>
          <p:nvPr/>
        </p:nvGrpSpPr>
        <p:grpSpPr>
          <a:xfrm>
            <a:off x="8203211" y="3651175"/>
            <a:ext cx="1623240" cy="465120"/>
            <a:chOff x="8203211" y="3651175"/>
            <a:chExt cx="16232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533D03A-3A30-02CF-92D0-E0E34423639D}"/>
                    </a:ext>
                  </a:extLst>
                </p14:cNvPr>
                <p14:cNvContentPartPr/>
                <p14:nvPr/>
              </p14:nvContentPartPr>
              <p14:xfrm>
                <a:off x="9583451" y="3730375"/>
                <a:ext cx="243000" cy="292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533D03A-3A30-02CF-92D0-E0E34423639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65811" y="3712375"/>
                  <a:ext cx="2786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467948-9512-FCB3-C435-C8314E6C687B}"/>
                    </a:ext>
                  </a:extLst>
                </p14:cNvPr>
                <p14:cNvContentPartPr/>
                <p14:nvPr/>
              </p14:nvContentPartPr>
              <p14:xfrm>
                <a:off x="9312731" y="3654055"/>
                <a:ext cx="54720" cy="395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467948-9512-FCB3-C435-C8314E6C68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94731" y="3636415"/>
                  <a:ext cx="90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1CF64C6-A458-A56E-C106-4EBED4A8B9FA}"/>
                    </a:ext>
                  </a:extLst>
                </p14:cNvPr>
                <p14:cNvContentPartPr/>
                <p14:nvPr/>
              </p14:nvContentPartPr>
              <p14:xfrm>
                <a:off x="9222011" y="3670255"/>
                <a:ext cx="261000" cy="178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1CF64C6-A458-A56E-C106-4EBED4A8B9F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204371" y="3652255"/>
                  <a:ext cx="296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7D3EDFE-A3ED-4F4F-406A-5166024AF72B}"/>
                    </a:ext>
                  </a:extLst>
                </p14:cNvPr>
                <p14:cNvContentPartPr/>
                <p14:nvPr/>
              </p14:nvContentPartPr>
              <p14:xfrm>
                <a:off x="8860571" y="3690415"/>
                <a:ext cx="177120" cy="28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7D3EDFE-A3ED-4F4F-406A-5166024AF7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42571" y="3672415"/>
                  <a:ext cx="21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9EBB4A2-B010-80D6-3AFA-CC4A27B37814}"/>
                    </a:ext>
                  </a:extLst>
                </p14:cNvPr>
                <p14:cNvContentPartPr/>
                <p14:nvPr/>
              </p14:nvContentPartPr>
              <p14:xfrm>
                <a:off x="8522531" y="3651175"/>
                <a:ext cx="151920" cy="281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9EBB4A2-B010-80D6-3AFA-CC4A27B3781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04891" y="3633175"/>
                  <a:ext cx="1875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A29465-69FF-0181-4FB0-34296298F703}"/>
                    </a:ext>
                  </a:extLst>
                </p14:cNvPr>
                <p14:cNvContentPartPr/>
                <p14:nvPr/>
              </p14:nvContentPartPr>
              <p14:xfrm>
                <a:off x="8203211" y="3751255"/>
                <a:ext cx="65520" cy="365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A29465-69FF-0181-4FB0-34296298F70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85571" y="3733615"/>
                  <a:ext cx="10116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1F6A16D-787C-B3BC-BD62-0E77EE7838CB}"/>
              </a:ext>
            </a:extLst>
          </p:cNvPr>
          <p:cNvGrpSpPr/>
          <p:nvPr/>
        </p:nvGrpSpPr>
        <p:grpSpPr>
          <a:xfrm>
            <a:off x="10054331" y="3697255"/>
            <a:ext cx="786600" cy="367560"/>
            <a:chOff x="10054331" y="3697255"/>
            <a:chExt cx="7866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869D2E9-95A3-C195-C734-AFE94CA945B7}"/>
                    </a:ext>
                  </a:extLst>
                </p14:cNvPr>
                <p14:cNvContentPartPr/>
                <p14:nvPr/>
              </p14:nvContentPartPr>
              <p14:xfrm>
                <a:off x="10054331" y="3697255"/>
                <a:ext cx="244800" cy="313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869D2E9-95A3-C195-C734-AFE94CA945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36331" y="3679615"/>
                  <a:ext cx="280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D3EB98-7193-63DE-3B80-EE5329686307}"/>
                    </a:ext>
                  </a:extLst>
                </p14:cNvPr>
                <p14:cNvContentPartPr/>
                <p14:nvPr/>
              </p14:nvContentPartPr>
              <p14:xfrm>
                <a:off x="10353491" y="3880495"/>
                <a:ext cx="169920" cy="184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D3EB98-7193-63DE-3B80-EE53296863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35851" y="3862855"/>
                  <a:ext cx="205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BCFA13B-0016-011D-B14F-77A40C245F9A}"/>
                    </a:ext>
                  </a:extLst>
                </p14:cNvPr>
                <p14:cNvContentPartPr/>
                <p14:nvPr/>
              </p14:nvContentPartPr>
              <p14:xfrm>
                <a:off x="10603691" y="3730015"/>
                <a:ext cx="237240" cy="328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BCFA13B-0016-011D-B14F-77A40C245F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86051" y="3712375"/>
                  <a:ext cx="27288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63435C0-E52D-5875-280D-6BDE94CE0DE7}"/>
                  </a:ext>
                </a:extLst>
              </p14:cNvPr>
              <p14:cNvContentPartPr/>
              <p14:nvPr/>
            </p14:nvContentPartPr>
            <p14:xfrm>
              <a:off x="8589491" y="4742695"/>
              <a:ext cx="304200" cy="351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63435C0-E52D-5875-280D-6BDE94CE0DE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571491" y="4724695"/>
                <a:ext cx="3398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3BD7FBF-C3A2-FD5C-B791-2C9F12C0E6FA}"/>
                  </a:ext>
                </a:extLst>
              </p14:cNvPr>
              <p14:cNvContentPartPr/>
              <p14:nvPr/>
            </p14:nvContentPartPr>
            <p14:xfrm>
              <a:off x="8876411" y="4798135"/>
              <a:ext cx="353520" cy="392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3BD7FBF-C3A2-FD5C-B791-2C9F12C0E6F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858411" y="4780135"/>
                <a:ext cx="38916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1317800-2378-D878-10F7-834557E459FF}"/>
              </a:ext>
            </a:extLst>
          </p:cNvPr>
          <p:cNvGrpSpPr/>
          <p:nvPr/>
        </p:nvGrpSpPr>
        <p:grpSpPr>
          <a:xfrm>
            <a:off x="9463931" y="4748455"/>
            <a:ext cx="2627640" cy="488520"/>
            <a:chOff x="9463931" y="4748455"/>
            <a:chExt cx="262764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3C95E12-FA3A-ABB4-C1A2-6A600F9EF9D7}"/>
                    </a:ext>
                  </a:extLst>
                </p14:cNvPr>
                <p14:cNvContentPartPr/>
                <p14:nvPr/>
              </p14:nvContentPartPr>
              <p14:xfrm>
                <a:off x="9463931" y="4756015"/>
                <a:ext cx="388440" cy="329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3C95E12-FA3A-ABB4-C1A2-6A600F9EF9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46291" y="4738015"/>
                  <a:ext cx="4240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ED7A4CE-1873-845C-D924-D1B70830E5C3}"/>
                    </a:ext>
                  </a:extLst>
                </p14:cNvPr>
                <p14:cNvContentPartPr/>
                <p14:nvPr/>
              </p14:nvContentPartPr>
              <p14:xfrm>
                <a:off x="9643571" y="4975975"/>
                <a:ext cx="144000" cy="261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ED7A4CE-1873-845C-D924-D1B70830E5C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625571" y="4957975"/>
                  <a:ext cx="1796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2955075-4EC7-5C90-55EF-7F4F90F117CE}"/>
                    </a:ext>
                  </a:extLst>
                </p14:cNvPr>
                <p14:cNvContentPartPr/>
                <p14:nvPr/>
              </p14:nvContentPartPr>
              <p14:xfrm>
                <a:off x="10080971" y="4866895"/>
                <a:ext cx="224280" cy="31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2955075-4EC7-5C90-55EF-7F4F90F117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62971" y="4849255"/>
                  <a:ext cx="259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692292-BF66-008D-B637-E82E879777F1}"/>
                    </a:ext>
                  </a:extLst>
                </p14:cNvPr>
                <p14:cNvContentPartPr/>
                <p14:nvPr/>
              </p14:nvContentPartPr>
              <p14:xfrm>
                <a:off x="10051091" y="5028535"/>
                <a:ext cx="192960" cy="6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692292-BF66-008D-B637-E82E879777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33091" y="5010895"/>
                  <a:ext cx="22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5350ADB-B980-E194-814E-4E6CE464BDF4}"/>
                    </a:ext>
                  </a:extLst>
                </p14:cNvPr>
                <p14:cNvContentPartPr/>
                <p14:nvPr/>
              </p14:nvContentPartPr>
              <p14:xfrm>
                <a:off x="10445291" y="4748455"/>
                <a:ext cx="189720" cy="364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5350ADB-B980-E194-814E-4E6CE464BD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27651" y="4730455"/>
                  <a:ext cx="2253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1EA703-3FE2-1BF5-1A20-CD8269D277F4}"/>
                    </a:ext>
                  </a:extLst>
                </p14:cNvPr>
                <p14:cNvContentPartPr/>
                <p14:nvPr/>
              </p14:nvContentPartPr>
              <p14:xfrm>
                <a:off x="10723931" y="5091535"/>
                <a:ext cx="39600" cy="70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1EA703-3FE2-1BF5-1A20-CD8269D277F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06291" y="5073895"/>
                  <a:ext cx="75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F16F961-D259-0B2C-9224-08FDAF94B1DB}"/>
                    </a:ext>
                  </a:extLst>
                </p14:cNvPr>
                <p14:cNvContentPartPr/>
                <p14:nvPr/>
              </p14:nvContentPartPr>
              <p14:xfrm>
                <a:off x="10916891" y="4779055"/>
                <a:ext cx="167400" cy="293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F16F961-D259-0B2C-9224-08FDAF94B1D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98891" y="4761415"/>
                  <a:ext cx="2030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A47FF1-18F9-D42E-75A6-855AAF3799D6}"/>
                    </a:ext>
                  </a:extLst>
                </p14:cNvPr>
                <p14:cNvContentPartPr/>
                <p14:nvPr/>
              </p14:nvContentPartPr>
              <p14:xfrm>
                <a:off x="11192651" y="4808215"/>
                <a:ext cx="124920" cy="240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A47FF1-18F9-D42E-75A6-855AAF3799D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74651" y="4790575"/>
                  <a:ext cx="160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A48E89A-059D-D230-5E13-5F883F6819FB}"/>
                    </a:ext>
                  </a:extLst>
                </p14:cNvPr>
                <p14:cNvContentPartPr/>
                <p14:nvPr/>
              </p14:nvContentPartPr>
              <p14:xfrm>
                <a:off x="11406131" y="4802095"/>
                <a:ext cx="268920" cy="326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A48E89A-059D-D230-5E13-5F883F6819F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88131" y="4784095"/>
                  <a:ext cx="3045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06FFC64-6205-F7BF-AB52-E8D82A775974}"/>
                    </a:ext>
                  </a:extLst>
                </p14:cNvPr>
                <p14:cNvContentPartPr/>
                <p14:nvPr/>
              </p14:nvContentPartPr>
              <p14:xfrm>
                <a:off x="11749571" y="5005135"/>
                <a:ext cx="97560" cy="127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06FFC64-6205-F7BF-AB52-E8D82A7759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731571" y="4987495"/>
                  <a:ext cx="133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5A3918-1594-378B-37CB-584F52BF8B03}"/>
                    </a:ext>
                  </a:extLst>
                </p14:cNvPr>
                <p14:cNvContentPartPr/>
                <p14:nvPr/>
              </p14:nvContentPartPr>
              <p14:xfrm>
                <a:off x="11927411" y="4831975"/>
                <a:ext cx="164160" cy="263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5A3918-1594-378B-37CB-584F52BF8B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909771" y="4813975"/>
                  <a:ext cx="19980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FDEF384-97AE-7937-F860-FD9509D10C1C}"/>
              </a:ext>
            </a:extLst>
          </p:cNvPr>
          <p:cNvGrpSpPr/>
          <p:nvPr/>
        </p:nvGrpSpPr>
        <p:grpSpPr>
          <a:xfrm>
            <a:off x="709811" y="4997935"/>
            <a:ext cx="6472080" cy="1694520"/>
            <a:chOff x="709811" y="4997935"/>
            <a:chExt cx="6472080" cy="16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99A315F-02E7-F533-68AD-64AD5EDD8031}"/>
                    </a:ext>
                  </a:extLst>
                </p14:cNvPr>
                <p14:cNvContentPartPr/>
                <p14:nvPr/>
              </p14:nvContentPartPr>
              <p14:xfrm>
                <a:off x="6013691" y="5578975"/>
                <a:ext cx="666360" cy="168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99A315F-02E7-F533-68AD-64AD5EDD80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95691" y="5560975"/>
                  <a:ext cx="702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08879D-0B50-D466-9E3C-D8068EC64AFA}"/>
                    </a:ext>
                  </a:extLst>
                </p14:cNvPr>
                <p14:cNvContentPartPr/>
                <p14:nvPr/>
              </p14:nvContentPartPr>
              <p14:xfrm>
                <a:off x="1238651" y="5328055"/>
                <a:ext cx="252360" cy="430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08879D-0B50-D466-9E3C-D8068EC64AF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20651" y="5310415"/>
                  <a:ext cx="2880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EB47DCE-A5CD-495F-F01B-7C775C829D6E}"/>
                    </a:ext>
                  </a:extLst>
                </p14:cNvPr>
                <p14:cNvContentPartPr/>
                <p14:nvPr/>
              </p14:nvContentPartPr>
              <p14:xfrm>
                <a:off x="1326131" y="5243815"/>
                <a:ext cx="1695600" cy="518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EB47DCE-A5CD-495F-F01B-7C775C829D6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08131" y="5226175"/>
                  <a:ext cx="17312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7478C6-7BDE-6D15-275C-C2D53840BEC9}"/>
                    </a:ext>
                  </a:extLst>
                </p14:cNvPr>
                <p14:cNvContentPartPr/>
                <p14:nvPr/>
              </p14:nvContentPartPr>
              <p14:xfrm>
                <a:off x="2628251" y="5312215"/>
                <a:ext cx="289800" cy="45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7478C6-7BDE-6D15-275C-C2D53840BE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10611" y="5294575"/>
                  <a:ext cx="325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C62FCE-AE0D-87E8-331A-12D227EC155C}"/>
                    </a:ext>
                  </a:extLst>
                </p14:cNvPr>
                <p14:cNvContentPartPr/>
                <p14:nvPr/>
              </p14:nvContentPartPr>
              <p14:xfrm>
                <a:off x="3332771" y="5337415"/>
                <a:ext cx="278640" cy="623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C62FCE-AE0D-87E8-331A-12D227EC15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4771" y="5319415"/>
                  <a:ext cx="31428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04D165A-1058-A602-DF4B-C3E866FDD683}"/>
                    </a:ext>
                  </a:extLst>
                </p14:cNvPr>
                <p14:cNvContentPartPr/>
                <p14:nvPr/>
              </p14:nvContentPartPr>
              <p14:xfrm>
                <a:off x="3900851" y="5311495"/>
                <a:ext cx="1720080" cy="510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04D165A-1058-A602-DF4B-C3E866FDD6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83211" y="5293855"/>
                  <a:ext cx="17557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E938AC-1598-8C3C-279A-3E0AF836D250}"/>
                    </a:ext>
                  </a:extLst>
                </p14:cNvPr>
                <p14:cNvContentPartPr/>
                <p14:nvPr/>
              </p14:nvContentPartPr>
              <p14:xfrm>
                <a:off x="5284691" y="5530015"/>
                <a:ext cx="6840" cy="12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E938AC-1598-8C3C-279A-3E0AF836D25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67051" y="5512015"/>
                  <a:ext cx="42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196E1E2-A133-F92F-367A-B33EB555755A}"/>
                    </a:ext>
                  </a:extLst>
                </p14:cNvPr>
                <p14:cNvContentPartPr/>
                <p14:nvPr/>
              </p14:nvContentPartPr>
              <p14:xfrm>
                <a:off x="4898051" y="5468095"/>
                <a:ext cx="403200" cy="31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196E1E2-A133-F92F-367A-B33EB55575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80051" y="5450095"/>
                  <a:ext cx="438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95292D2-AF1E-93D6-1B0C-D491FFFFFE32}"/>
                    </a:ext>
                  </a:extLst>
                </p14:cNvPr>
                <p14:cNvContentPartPr/>
                <p14:nvPr/>
              </p14:nvContentPartPr>
              <p14:xfrm>
                <a:off x="1210211" y="5951215"/>
                <a:ext cx="1194840" cy="420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95292D2-AF1E-93D6-1B0C-D491FFFFFE3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92211" y="5933215"/>
                  <a:ext cx="12304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F5A6162-FE1A-D20E-B4FA-BFA741E4D91E}"/>
                    </a:ext>
                  </a:extLst>
                </p14:cNvPr>
                <p14:cNvContentPartPr/>
                <p14:nvPr/>
              </p14:nvContentPartPr>
              <p14:xfrm>
                <a:off x="2252411" y="6077215"/>
                <a:ext cx="229680" cy="77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F5A6162-FE1A-D20E-B4FA-BFA741E4D9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34771" y="6059575"/>
                  <a:ext cx="265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C5AA941-06D3-69F5-C8B9-59151F608219}"/>
                    </a:ext>
                  </a:extLst>
                </p14:cNvPr>
                <p14:cNvContentPartPr/>
                <p14:nvPr/>
              </p14:nvContentPartPr>
              <p14:xfrm>
                <a:off x="2354291" y="5881375"/>
                <a:ext cx="532440" cy="591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C5AA941-06D3-69F5-C8B9-59151F60821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36651" y="5863735"/>
                  <a:ext cx="56808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718E70D-3BC3-0E47-2561-C70DC7D8E951}"/>
                    </a:ext>
                  </a:extLst>
                </p14:cNvPr>
                <p14:cNvContentPartPr/>
                <p14:nvPr/>
              </p14:nvContentPartPr>
              <p14:xfrm>
                <a:off x="1940291" y="6022495"/>
                <a:ext cx="7920" cy="24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718E70D-3BC3-0E47-2561-C70DC7D8E95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22291" y="6004495"/>
                  <a:ext cx="43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260769-3B1C-A955-C91E-BB68D27456A3}"/>
                    </a:ext>
                  </a:extLst>
                </p14:cNvPr>
                <p14:cNvContentPartPr/>
                <p14:nvPr/>
              </p14:nvContentPartPr>
              <p14:xfrm>
                <a:off x="1464731" y="6026455"/>
                <a:ext cx="600120" cy="119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260769-3B1C-A955-C91E-BB68D27456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46731" y="6008815"/>
                  <a:ext cx="63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38746E5-15DB-1604-4562-FFE7F31A8389}"/>
                    </a:ext>
                  </a:extLst>
                </p14:cNvPr>
                <p14:cNvContentPartPr/>
                <p14:nvPr/>
              </p14:nvContentPartPr>
              <p14:xfrm>
                <a:off x="3351851" y="5989375"/>
                <a:ext cx="2109240" cy="415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38746E5-15DB-1604-4562-FFE7F31A838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34211" y="5971375"/>
                  <a:ext cx="21448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7F0D2A0-C57D-4471-FCC4-60B13C3918CD}"/>
                    </a:ext>
                  </a:extLst>
                </p14:cNvPr>
                <p14:cNvContentPartPr/>
                <p14:nvPr/>
              </p14:nvContentPartPr>
              <p14:xfrm>
                <a:off x="4525091" y="6025375"/>
                <a:ext cx="30600" cy="42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7F0D2A0-C57D-4471-FCC4-60B13C3918C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07091" y="6007735"/>
                  <a:ext cx="66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6BAF6C-B2E9-7D69-66B7-944A8F06DA9C}"/>
                    </a:ext>
                  </a:extLst>
                </p14:cNvPr>
                <p14:cNvContentPartPr/>
                <p14:nvPr/>
              </p14:nvContentPartPr>
              <p14:xfrm>
                <a:off x="739691" y="5093335"/>
                <a:ext cx="205560" cy="1570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6BAF6C-B2E9-7D69-66B7-944A8F06DA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2051" y="5075695"/>
                  <a:ext cx="241200" cy="16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616C53-EA35-0B3F-2F0D-0C63F81C0037}"/>
                    </a:ext>
                  </a:extLst>
                </p14:cNvPr>
                <p14:cNvContentPartPr/>
                <p14:nvPr/>
              </p14:nvContentPartPr>
              <p14:xfrm>
                <a:off x="911411" y="4997935"/>
                <a:ext cx="6270480" cy="1583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616C53-EA35-0B3F-2F0D-0C63F81C003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3411" y="4979935"/>
                  <a:ext cx="6306120" cy="16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71555F-1128-172B-7B70-668A355CF9CC}"/>
                    </a:ext>
                  </a:extLst>
                </p14:cNvPr>
                <p14:cNvContentPartPr/>
                <p14:nvPr/>
              </p14:nvContentPartPr>
              <p14:xfrm>
                <a:off x="709811" y="6494095"/>
                <a:ext cx="6017040" cy="198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71555F-1128-172B-7B70-668A355CF9C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1811" y="6476095"/>
                  <a:ext cx="605268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C0F0C46-3C46-69CF-8FDB-09C46247CBD0}"/>
              </a:ext>
            </a:extLst>
          </p:cNvPr>
          <p:cNvGrpSpPr/>
          <p:nvPr/>
        </p:nvGrpSpPr>
        <p:grpSpPr>
          <a:xfrm>
            <a:off x="7867331" y="5762935"/>
            <a:ext cx="1201680" cy="732600"/>
            <a:chOff x="7867331" y="5762935"/>
            <a:chExt cx="120168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1C2D489-BD51-7082-DCA9-EAB3A969CDC7}"/>
                    </a:ext>
                  </a:extLst>
                </p14:cNvPr>
                <p14:cNvContentPartPr/>
                <p14:nvPr/>
              </p14:nvContentPartPr>
              <p14:xfrm>
                <a:off x="8203571" y="5762935"/>
                <a:ext cx="76320" cy="281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1C2D489-BD51-7082-DCA9-EAB3A969CDC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85571" y="5745295"/>
                  <a:ext cx="111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12D54E9-6046-83D5-479C-C0D92FD2CB19}"/>
                    </a:ext>
                  </a:extLst>
                </p14:cNvPr>
                <p14:cNvContentPartPr/>
                <p14:nvPr/>
              </p14:nvContentPartPr>
              <p14:xfrm>
                <a:off x="8078651" y="5775895"/>
                <a:ext cx="326880" cy="24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12D54E9-6046-83D5-479C-C0D92FD2CB1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60651" y="5758255"/>
                  <a:ext cx="362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692F8E6-76BC-A097-B48F-A99D4BBB8894}"/>
                    </a:ext>
                  </a:extLst>
                </p14:cNvPr>
                <p14:cNvContentPartPr/>
                <p14:nvPr/>
              </p14:nvContentPartPr>
              <p14:xfrm>
                <a:off x="7919891" y="6105655"/>
                <a:ext cx="530640" cy="71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692F8E6-76BC-A097-B48F-A99D4BBB889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02251" y="6087655"/>
                  <a:ext cx="566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CEA537C-76EF-0CEA-B14A-0F980DB90F2A}"/>
                    </a:ext>
                  </a:extLst>
                </p14:cNvPr>
                <p14:cNvContentPartPr/>
                <p14:nvPr/>
              </p14:nvContentPartPr>
              <p14:xfrm>
                <a:off x="7867331" y="6246055"/>
                <a:ext cx="235080" cy="249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CEA537C-76EF-0CEA-B14A-0F980DB90F2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49691" y="6228415"/>
                  <a:ext cx="270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CCFEA23-EC50-42BD-2CE1-852855F14C7D}"/>
                    </a:ext>
                  </a:extLst>
                </p14:cNvPr>
                <p14:cNvContentPartPr/>
                <p14:nvPr/>
              </p14:nvContentPartPr>
              <p14:xfrm>
                <a:off x="8199251" y="6406975"/>
                <a:ext cx="171720" cy="70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CCFEA23-EC50-42BD-2CE1-852855F14C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81251" y="6389335"/>
                  <a:ext cx="207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67392B-0965-B42E-223D-1415D399A7F2}"/>
                    </a:ext>
                  </a:extLst>
                </p14:cNvPr>
                <p14:cNvContentPartPr/>
                <p14:nvPr/>
              </p14:nvContentPartPr>
              <p14:xfrm>
                <a:off x="8409851" y="6262255"/>
                <a:ext cx="134640" cy="115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67392B-0965-B42E-223D-1415D399A7F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92211" y="6244255"/>
                  <a:ext cx="170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443E51A-68BE-763D-FF10-72977A1C79CF}"/>
                    </a:ext>
                  </a:extLst>
                </p14:cNvPr>
                <p14:cNvContentPartPr/>
                <p14:nvPr/>
              </p14:nvContentPartPr>
              <p14:xfrm>
                <a:off x="8849411" y="6008815"/>
                <a:ext cx="191880" cy="28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443E51A-68BE-763D-FF10-72977A1C79C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31771" y="5990815"/>
                  <a:ext cx="227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2E47E43-407D-D980-0F0F-FB875010A00D}"/>
                    </a:ext>
                  </a:extLst>
                </p14:cNvPr>
                <p14:cNvContentPartPr/>
                <p14:nvPr/>
              </p14:nvContentPartPr>
              <p14:xfrm>
                <a:off x="8828891" y="6124735"/>
                <a:ext cx="240120" cy="44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2E47E43-407D-D980-0F0F-FB875010A00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11251" y="6106735"/>
                  <a:ext cx="2757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CC89430-F917-8E44-78D3-A3FBCE024851}"/>
              </a:ext>
            </a:extLst>
          </p:cNvPr>
          <p:cNvGrpSpPr/>
          <p:nvPr/>
        </p:nvGrpSpPr>
        <p:grpSpPr>
          <a:xfrm>
            <a:off x="9378611" y="5869495"/>
            <a:ext cx="2607480" cy="480600"/>
            <a:chOff x="9378611" y="5869495"/>
            <a:chExt cx="26074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80EFDB9-1D9C-8D4D-85FF-BCBFA8CC042E}"/>
                    </a:ext>
                  </a:extLst>
                </p14:cNvPr>
                <p14:cNvContentPartPr/>
                <p14:nvPr/>
              </p14:nvContentPartPr>
              <p14:xfrm>
                <a:off x="9378611" y="5933575"/>
                <a:ext cx="188640" cy="187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80EFDB9-1D9C-8D4D-85FF-BCBFA8CC04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60971" y="5915575"/>
                  <a:ext cx="224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8EAE1A9-E3CE-05C1-7494-EE61E4DAAF62}"/>
                    </a:ext>
                  </a:extLst>
                </p14:cNvPr>
                <p14:cNvContentPartPr/>
                <p14:nvPr/>
              </p14:nvContentPartPr>
              <p14:xfrm>
                <a:off x="9629171" y="6119335"/>
                <a:ext cx="15120" cy="49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8EAE1A9-E3CE-05C1-7494-EE61E4DAAF6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11171" y="6101695"/>
                  <a:ext cx="50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2E48610-6560-C7ED-6C4A-0C6BA5422C6B}"/>
                    </a:ext>
                  </a:extLst>
                </p14:cNvPr>
                <p14:cNvContentPartPr/>
                <p14:nvPr/>
              </p14:nvContentPartPr>
              <p14:xfrm>
                <a:off x="9761291" y="6001255"/>
                <a:ext cx="100080" cy="165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2E48610-6560-C7ED-6C4A-0C6BA5422C6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43651" y="5983615"/>
                  <a:ext cx="135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A727ED0-09B3-5BFA-FE6A-2236D94B5900}"/>
                    </a:ext>
                  </a:extLst>
                </p14:cNvPr>
                <p14:cNvContentPartPr/>
                <p14:nvPr/>
              </p14:nvContentPartPr>
              <p14:xfrm>
                <a:off x="9973331" y="6000895"/>
                <a:ext cx="96480" cy="142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A727ED0-09B3-5BFA-FE6A-2236D94B590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955691" y="5983255"/>
                  <a:ext cx="132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6B73875-2E26-B577-4328-B3D5D3B2E1CB}"/>
                    </a:ext>
                  </a:extLst>
                </p14:cNvPr>
                <p14:cNvContentPartPr/>
                <p14:nvPr/>
              </p14:nvContentPartPr>
              <p14:xfrm>
                <a:off x="10118771" y="6008455"/>
                <a:ext cx="121680" cy="147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6B73875-2E26-B577-4328-B3D5D3B2E1C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01131" y="5990455"/>
                  <a:ext cx="157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D0A78E6-897C-892B-3AD4-41CAC329A87F}"/>
                    </a:ext>
                  </a:extLst>
                </p14:cNvPr>
                <p14:cNvContentPartPr/>
                <p14:nvPr/>
              </p14:nvContentPartPr>
              <p14:xfrm>
                <a:off x="10328651" y="5981095"/>
                <a:ext cx="170280" cy="228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D0A78E6-897C-892B-3AD4-41CAC329A87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10651" y="5963095"/>
                  <a:ext cx="205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E608A52-849E-1FDA-5E49-B04C29BC6340}"/>
                    </a:ext>
                  </a:extLst>
                </p14:cNvPr>
                <p14:cNvContentPartPr/>
                <p14:nvPr/>
              </p14:nvContentPartPr>
              <p14:xfrm>
                <a:off x="10647971" y="6098455"/>
                <a:ext cx="163440" cy="28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E608A52-849E-1FDA-5E49-B04C29BC634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629971" y="6080815"/>
                  <a:ext cx="199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468782A-85D5-0308-BF3B-B325EF40649F}"/>
                    </a:ext>
                  </a:extLst>
                </p14:cNvPr>
                <p14:cNvContentPartPr/>
                <p14:nvPr/>
              </p14:nvContentPartPr>
              <p14:xfrm>
                <a:off x="10658051" y="6203215"/>
                <a:ext cx="145440" cy="14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468782A-85D5-0308-BF3B-B325EF4064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40051" y="6185215"/>
                  <a:ext cx="181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A1C3EC9-1817-BA0D-B864-4810AEA99217}"/>
                    </a:ext>
                  </a:extLst>
                </p14:cNvPr>
                <p14:cNvContentPartPr/>
                <p14:nvPr/>
              </p14:nvContentPartPr>
              <p14:xfrm>
                <a:off x="10983131" y="6040855"/>
                <a:ext cx="94320" cy="180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A1C3EC9-1817-BA0D-B864-4810AEA9921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65491" y="6022855"/>
                  <a:ext cx="129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918A652-DAE3-9FFF-350F-23AB9EFC6256}"/>
                    </a:ext>
                  </a:extLst>
                </p14:cNvPr>
                <p14:cNvContentPartPr/>
                <p14:nvPr/>
              </p14:nvContentPartPr>
              <p14:xfrm>
                <a:off x="11182211" y="6219055"/>
                <a:ext cx="7920" cy="25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918A652-DAE3-9FFF-350F-23AB9EFC625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164211" y="6201415"/>
                  <a:ext cx="43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9AC939-8D33-441D-E65E-4DACCCDF6C2D}"/>
                    </a:ext>
                  </a:extLst>
                </p14:cNvPr>
                <p14:cNvContentPartPr/>
                <p14:nvPr/>
              </p14:nvContentPartPr>
              <p14:xfrm>
                <a:off x="11401811" y="6016735"/>
                <a:ext cx="159840" cy="249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9AC939-8D33-441D-E65E-4DACCCDF6C2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84171" y="5998735"/>
                  <a:ext cx="195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A06B2EC-F395-4085-C892-D54D9C9B05C7}"/>
                    </a:ext>
                  </a:extLst>
                </p14:cNvPr>
                <p14:cNvContentPartPr/>
                <p14:nvPr/>
              </p14:nvContentPartPr>
              <p14:xfrm>
                <a:off x="11643371" y="5984695"/>
                <a:ext cx="104760" cy="69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A06B2EC-F395-4085-C892-D54D9C9B05C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625371" y="5966695"/>
                  <a:ext cx="140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8A720C2-9832-6DE2-B641-FB05314607CE}"/>
                    </a:ext>
                  </a:extLst>
                </p14:cNvPr>
                <p14:cNvContentPartPr/>
                <p14:nvPr/>
              </p14:nvContentPartPr>
              <p14:xfrm>
                <a:off x="11707091" y="5869495"/>
                <a:ext cx="279000" cy="480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8A720C2-9832-6DE2-B641-FB05314607C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89091" y="5851855"/>
                  <a:ext cx="3146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BBE59FF-0152-BF0A-BB6E-9DBCB3C8975F}"/>
                    </a:ext>
                  </a:extLst>
                </p14:cNvPr>
                <p14:cNvContentPartPr/>
                <p14:nvPr/>
              </p14:nvContentPartPr>
              <p14:xfrm>
                <a:off x="11791331" y="6213295"/>
                <a:ext cx="117000" cy="122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BBE59FF-0152-BF0A-BB6E-9DBCB3C8975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73691" y="6195655"/>
                  <a:ext cx="152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7C8A8D6-C086-D468-7FBB-353F31E11BF1}"/>
                    </a:ext>
                  </a:extLst>
                </p14:cNvPr>
                <p14:cNvContentPartPr/>
                <p14:nvPr/>
              </p14:nvContentPartPr>
              <p14:xfrm>
                <a:off x="11161691" y="6219415"/>
                <a:ext cx="62640" cy="22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7C8A8D6-C086-D468-7FBB-353F31E11BF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44051" y="6201415"/>
                  <a:ext cx="98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EE6FD87-8AC0-1204-2A3A-BCE374AC0CD1}"/>
                    </a:ext>
                  </a:extLst>
                </p14:cNvPr>
                <p14:cNvContentPartPr/>
                <p14:nvPr/>
              </p14:nvContentPartPr>
              <p14:xfrm>
                <a:off x="11298851" y="6060295"/>
                <a:ext cx="119880" cy="196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EE6FD87-8AC0-1204-2A3A-BCE374AC0CD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80851" y="6042655"/>
                  <a:ext cx="155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C867039-EA3F-361C-F09E-0CEE1F25F29B}"/>
                    </a:ext>
                  </a:extLst>
                </p14:cNvPr>
                <p14:cNvContentPartPr/>
                <p14:nvPr/>
              </p14:nvContentPartPr>
              <p14:xfrm>
                <a:off x="11440691" y="6035095"/>
                <a:ext cx="63000" cy="42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C867039-EA3F-361C-F09E-0CEE1F25F29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422691" y="6017455"/>
                  <a:ext cx="98640" cy="7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725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9C3C2-A76E-2C49-4DE0-5DBB2B7F9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8" t="25904" r="31547" b="25080"/>
          <a:stretch/>
        </p:blipFill>
        <p:spPr>
          <a:xfrm>
            <a:off x="3247505" y="1050725"/>
            <a:ext cx="5503025" cy="5649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0FD66-9D25-0DAF-90D5-342D73058F2A}"/>
                  </a:ext>
                </a:extLst>
              </p14:cNvPr>
              <p14:cNvContentPartPr/>
              <p14:nvPr/>
            </p14:nvContentPartPr>
            <p14:xfrm>
              <a:off x="8348651" y="713575"/>
              <a:ext cx="22680" cy="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0FD66-9D25-0DAF-90D5-342D73058F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1011" y="695935"/>
                <a:ext cx="5832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CEB5230-6B99-195B-6857-886F1CC118A8}"/>
              </a:ext>
            </a:extLst>
          </p:cNvPr>
          <p:cNvGrpSpPr/>
          <p:nvPr/>
        </p:nvGrpSpPr>
        <p:grpSpPr>
          <a:xfrm>
            <a:off x="585251" y="84655"/>
            <a:ext cx="1437120" cy="498240"/>
            <a:chOff x="585251" y="84655"/>
            <a:chExt cx="143712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CB39C7-4444-14AF-1E35-C2C0352EC455}"/>
                    </a:ext>
                  </a:extLst>
                </p14:cNvPr>
                <p14:cNvContentPartPr/>
                <p14:nvPr/>
              </p14:nvContentPartPr>
              <p14:xfrm>
                <a:off x="585251" y="199135"/>
                <a:ext cx="415800" cy="351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CB39C7-4444-14AF-1E35-C2C0352EC4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7611" y="181495"/>
                  <a:ext cx="4514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81E6E1F-4BFE-3425-76CB-301FF2A948A5}"/>
                    </a:ext>
                  </a:extLst>
                </p14:cNvPr>
                <p14:cNvContentPartPr/>
                <p14:nvPr/>
              </p14:nvContentPartPr>
              <p14:xfrm>
                <a:off x="886931" y="330175"/>
                <a:ext cx="143640" cy="21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81E6E1F-4BFE-3425-76CB-301FF2A948A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9291" y="312175"/>
                  <a:ext cx="179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A67BD9-4484-BDE8-A40A-19C4E0ABB42F}"/>
                    </a:ext>
                  </a:extLst>
                </p14:cNvPr>
                <p14:cNvContentPartPr/>
                <p14:nvPr/>
              </p14:nvContentPartPr>
              <p14:xfrm>
                <a:off x="1088171" y="84655"/>
                <a:ext cx="934200" cy="49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A67BD9-4484-BDE8-A40A-19C4E0ABB4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0171" y="67015"/>
                  <a:ext cx="96984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684B98-792F-C2F4-B8D7-22F38EBA1F9D}"/>
              </a:ext>
            </a:extLst>
          </p:cNvPr>
          <p:cNvGrpSpPr/>
          <p:nvPr/>
        </p:nvGrpSpPr>
        <p:grpSpPr>
          <a:xfrm>
            <a:off x="2136851" y="83935"/>
            <a:ext cx="1685520" cy="450360"/>
            <a:chOff x="2136851" y="83935"/>
            <a:chExt cx="168552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532828-8D72-1D9E-49F7-B1A6E1681191}"/>
                    </a:ext>
                  </a:extLst>
                </p14:cNvPr>
                <p14:cNvContentPartPr/>
                <p14:nvPr/>
              </p14:nvContentPartPr>
              <p14:xfrm>
                <a:off x="2136851" y="83935"/>
                <a:ext cx="1685520" cy="450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532828-8D72-1D9E-49F7-B1A6E168119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18851" y="65935"/>
                  <a:ext cx="17211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B5C48E-522A-7293-A78D-7C1329E4C1B5}"/>
                    </a:ext>
                  </a:extLst>
                </p14:cNvPr>
                <p14:cNvContentPartPr/>
                <p14:nvPr/>
              </p14:nvContentPartPr>
              <p14:xfrm>
                <a:off x="3472091" y="157375"/>
                <a:ext cx="2556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B5C48E-522A-7293-A78D-7C1329E4C1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54451" y="139735"/>
                  <a:ext cx="612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1831E7-FDAD-8640-BC84-3D99F26BBF23}"/>
              </a:ext>
            </a:extLst>
          </p:cNvPr>
          <p:cNvGrpSpPr/>
          <p:nvPr/>
        </p:nvGrpSpPr>
        <p:grpSpPr>
          <a:xfrm>
            <a:off x="1853171" y="5482135"/>
            <a:ext cx="1320840" cy="827280"/>
            <a:chOff x="1853171" y="5482135"/>
            <a:chExt cx="1320840" cy="82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2A0372-1491-1613-A720-E98C288A04E8}"/>
                    </a:ext>
                  </a:extLst>
                </p14:cNvPr>
                <p14:cNvContentPartPr/>
                <p14:nvPr/>
              </p14:nvContentPartPr>
              <p14:xfrm>
                <a:off x="2069891" y="5482135"/>
                <a:ext cx="1104120" cy="53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2A0372-1491-1613-A720-E98C288A04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51891" y="5464495"/>
                  <a:ext cx="113976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3B7E1C-D456-18DE-74D2-564B2BB6DBB5}"/>
                    </a:ext>
                  </a:extLst>
                </p14:cNvPr>
                <p14:cNvContentPartPr/>
                <p14:nvPr/>
              </p14:nvContentPartPr>
              <p14:xfrm>
                <a:off x="1853171" y="6034735"/>
                <a:ext cx="101520" cy="27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3B7E1C-D456-18DE-74D2-564B2BB6DB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35531" y="6017095"/>
                  <a:ext cx="13716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444FAF-BB97-9580-95E3-58FB9021AC04}"/>
              </a:ext>
            </a:extLst>
          </p:cNvPr>
          <p:cNvGrpSpPr/>
          <p:nvPr/>
        </p:nvGrpSpPr>
        <p:grpSpPr>
          <a:xfrm>
            <a:off x="234251" y="1019575"/>
            <a:ext cx="2184840" cy="1653840"/>
            <a:chOff x="234251" y="1019575"/>
            <a:chExt cx="2184840" cy="16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33BDEF-B8D9-3173-34AA-5600737FB0F0}"/>
                    </a:ext>
                  </a:extLst>
                </p14:cNvPr>
                <p14:cNvContentPartPr/>
                <p14:nvPr/>
              </p14:nvContentPartPr>
              <p14:xfrm>
                <a:off x="294371" y="1019575"/>
                <a:ext cx="1029960" cy="58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33BDEF-B8D9-3173-34AA-5600737FB0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6371" y="1001935"/>
                  <a:ext cx="106560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CA60D5-44C5-7551-9275-722CA59253F8}"/>
                    </a:ext>
                  </a:extLst>
                </p14:cNvPr>
                <p14:cNvContentPartPr/>
                <p14:nvPr/>
              </p14:nvContentPartPr>
              <p14:xfrm>
                <a:off x="755531" y="1112095"/>
                <a:ext cx="299160" cy="56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CA60D5-44C5-7551-9275-722CA59253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7891" y="1094455"/>
                  <a:ext cx="334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8EE99B-558B-B9B6-1DCC-EF5133EAF35F}"/>
                    </a:ext>
                  </a:extLst>
                </p14:cNvPr>
                <p14:cNvContentPartPr/>
                <p14:nvPr/>
              </p14:nvContentPartPr>
              <p14:xfrm>
                <a:off x="1300571" y="1249975"/>
                <a:ext cx="192960" cy="169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8EE99B-558B-B9B6-1DCC-EF5133EAF3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82931" y="1232335"/>
                  <a:ext cx="228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0A019C2-7EAF-4C5E-4B71-434CB212DC92}"/>
                    </a:ext>
                  </a:extLst>
                </p14:cNvPr>
                <p14:cNvContentPartPr/>
                <p14:nvPr/>
              </p14:nvContentPartPr>
              <p14:xfrm>
                <a:off x="1673171" y="1022095"/>
                <a:ext cx="433080" cy="38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0A019C2-7EAF-4C5E-4B71-434CB212DC9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55531" y="1004095"/>
                  <a:ext cx="4687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C7D5E1-1659-1FDD-1727-0645B95AF5C2}"/>
                    </a:ext>
                  </a:extLst>
                </p14:cNvPr>
                <p14:cNvContentPartPr/>
                <p14:nvPr/>
              </p14:nvContentPartPr>
              <p14:xfrm>
                <a:off x="1908251" y="1210375"/>
                <a:ext cx="182520" cy="10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C7D5E1-1659-1FDD-1727-0645B95AF5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90251" y="1192375"/>
                  <a:ext cx="218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00AE0C-CDD3-6417-B345-58A8F80159DC}"/>
                    </a:ext>
                  </a:extLst>
                </p14:cNvPr>
                <p14:cNvContentPartPr/>
                <p14:nvPr/>
              </p14:nvContentPartPr>
              <p14:xfrm>
                <a:off x="1834091" y="1177975"/>
                <a:ext cx="19440" cy="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00AE0C-CDD3-6417-B345-58A8F80159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16091" y="1160335"/>
                  <a:ext cx="5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3BC17A-5864-79E9-E07F-93E2A355544D}"/>
                    </a:ext>
                  </a:extLst>
                </p14:cNvPr>
                <p14:cNvContentPartPr/>
                <p14:nvPr/>
              </p14:nvContentPartPr>
              <p14:xfrm>
                <a:off x="234251" y="1526455"/>
                <a:ext cx="852120" cy="37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3BC17A-5864-79E9-E07F-93E2A35554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6611" y="1508815"/>
                  <a:ext cx="887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2C494F-ACE1-27E0-DAEC-AAC1FE0CC4C7}"/>
                    </a:ext>
                  </a:extLst>
                </p14:cNvPr>
                <p14:cNvContentPartPr/>
                <p14:nvPr/>
              </p14:nvContentPartPr>
              <p14:xfrm>
                <a:off x="633131" y="1634455"/>
                <a:ext cx="231840" cy="30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2C494F-ACE1-27E0-DAEC-AAC1FE0CC4C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5491" y="1616815"/>
                  <a:ext cx="267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2EB422-B04B-40D8-FB20-56DC6121DA4A}"/>
                    </a:ext>
                  </a:extLst>
                </p14:cNvPr>
                <p14:cNvContentPartPr/>
                <p14:nvPr/>
              </p14:nvContentPartPr>
              <p14:xfrm>
                <a:off x="1245131" y="1500535"/>
                <a:ext cx="957600" cy="27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2EB422-B04B-40D8-FB20-56DC6121DA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27491" y="1482895"/>
                  <a:ext cx="993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A75963-DCC4-9F6D-A77A-D18EFA3C5BFE}"/>
                    </a:ext>
                  </a:extLst>
                </p14:cNvPr>
                <p14:cNvContentPartPr/>
                <p14:nvPr/>
              </p14:nvContentPartPr>
              <p14:xfrm>
                <a:off x="2131091" y="1507735"/>
                <a:ext cx="8640" cy="7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A75963-DCC4-9F6D-A77A-D18EFA3C5B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13091" y="1490095"/>
                  <a:ext cx="4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A8E0B0-56E0-F0A7-E923-753CDC118BB1}"/>
                    </a:ext>
                  </a:extLst>
                </p14:cNvPr>
                <p14:cNvContentPartPr/>
                <p14:nvPr/>
              </p14:nvContentPartPr>
              <p14:xfrm>
                <a:off x="251531" y="1995175"/>
                <a:ext cx="559800" cy="231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A8E0B0-56E0-F0A7-E923-753CDC118B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3891" y="1977535"/>
                  <a:ext cx="595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036ED7-8BCF-F66B-3351-3F1DE8A37C43}"/>
                    </a:ext>
                  </a:extLst>
                </p14:cNvPr>
                <p14:cNvContentPartPr/>
                <p14:nvPr/>
              </p14:nvContentPartPr>
              <p14:xfrm>
                <a:off x="1063691" y="1888975"/>
                <a:ext cx="812160" cy="285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036ED7-8BCF-F66B-3351-3F1DE8A37C4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5691" y="1870975"/>
                  <a:ext cx="847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14A40FD-C997-D468-A1A8-0D5C2977941C}"/>
                    </a:ext>
                  </a:extLst>
                </p14:cNvPr>
                <p14:cNvContentPartPr/>
                <p14:nvPr/>
              </p14:nvContentPartPr>
              <p14:xfrm>
                <a:off x="2002211" y="1810135"/>
                <a:ext cx="416880" cy="44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14A40FD-C997-D468-A1A8-0D5C297794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84571" y="1792495"/>
                  <a:ext cx="4525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35A40AE-1B07-2958-7029-149A2387C19C}"/>
                    </a:ext>
                  </a:extLst>
                </p14:cNvPr>
                <p14:cNvContentPartPr/>
                <p14:nvPr/>
              </p14:nvContentPartPr>
              <p14:xfrm>
                <a:off x="245411" y="2247175"/>
                <a:ext cx="1603440" cy="426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35A40AE-1B07-2958-7029-149A2387C1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7771" y="2229175"/>
                  <a:ext cx="16390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94B3A7-E785-6FC3-8189-08F4600BA177}"/>
                    </a:ext>
                  </a:extLst>
                </p14:cNvPr>
                <p14:cNvContentPartPr/>
                <p14:nvPr/>
              </p14:nvContentPartPr>
              <p14:xfrm>
                <a:off x="837971" y="2403775"/>
                <a:ext cx="35388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94B3A7-E785-6FC3-8189-08F4600BA1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0331" y="2385775"/>
                  <a:ext cx="38952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F3F59D0-24C0-4A02-3761-C8BFE6AD0D86}"/>
                  </a:ext>
                </a:extLst>
              </p14:cNvPr>
              <p14:cNvContentPartPr/>
              <p14:nvPr/>
            </p14:nvContentPartPr>
            <p14:xfrm>
              <a:off x="6582851" y="5720455"/>
              <a:ext cx="208800" cy="298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F3F59D0-24C0-4A02-3761-C8BFE6AD0D8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4851" y="5702455"/>
                <a:ext cx="2444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72C7BB9-7EB0-9045-21AF-6658F20AAA8F}"/>
                  </a:ext>
                </a:extLst>
              </p14:cNvPr>
              <p14:cNvContentPartPr/>
              <p14:nvPr/>
            </p14:nvContentPartPr>
            <p14:xfrm>
              <a:off x="8894411" y="492175"/>
              <a:ext cx="1370160" cy="352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72C7BB9-7EB0-9045-21AF-6658F20AAA8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876411" y="474535"/>
                <a:ext cx="1405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26A25CD-FA7C-4B80-C81D-05096078632E}"/>
                  </a:ext>
                </a:extLst>
              </p14:cNvPr>
              <p14:cNvContentPartPr/>
              <p14:nvPr/>
            </p14:nvContentPartPr>
            <p14:xfrm>
              <a:off x="9400931" y="586135"/>
              <a:ext cx="27756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26A25CD-FA7C-4B80-C81D-05096078632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83291" y="568135"/>
                <a:ext cx="313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CB8D9F4-E7A6-864D-13BC-B9EA37728BCF}"/>
                  </a:ext>
                </a:extLst>
              </p14:cNvPr>
              <p14:cNvContentPartPr/>
              <p14:nvPr/>
            </p14:nvContentPartPr>
            <p14:xfrm>
              <a:off x="10483451" y="484975"/>
              <a:ext cx="688680" cy="316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CB8D9F4-E7A6-864D-13BC-B9EA37728BC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465811" y="466975"/>
                <a:ext cx="72432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D89A5019-44FE-4EE4-764A-8B2836478DF1}"/>
              </a:ext>
            </a:extLst>
          </p:cNvPr>
          <p:cNvGrpSpPr/>
          <p:nvPr/>
        </p:nvGrpSpPr>
        <p:grpSpPr>
          <a:xfrm>
            <a:off x="8999171" y="915535"/>
            <a:ext cx="2769120" cy="979560"/>
            <a:chOff x="8999171" y="915535"/>
            <a:chExt cx="2769120" cy="9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F780562-E8D2-EA7C-1BF5-A929C61FB101}"/>
                    </a:ext>
                  </a:extLst>
                </p14:cNvPr>
                <p14:cNvContentPartPr/>
                <p14:nvPr/>
              </p14:nvContentPartPr>
              <p14:xfrm>
                <a:off x="9003131" y="979255"/>
                <a:ext cx="685080" cy="365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F780562-E8D2-EA7C-1BF5-A929C61FB10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85131" y="961255"/>
                  <a:ext cx="7207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985275-8ABF-1B41-83AB-03ED6396E1CF}"/>
                    </a:ext>
                  </a:extLst>
                </p14:cNvPr>
                <p14:cNvContentPartPr/>
                <p14:nvPr/>
              </p14:nvContentPartPr>
              <p14:xfrm>
                <a:off x="9566171" y="1066015"/>
                <a:ext cx="170640" cy="23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985275-8ABF-1B41-83AB-03ED6396E1C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48171" y="1048375"/>
                  <a:ext cx="206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B8BECB2-F7DF-D62E-620F-E0CFA4BC4006}"/>
                    </a:ext>
                  </a:extLst>
                </p14:cNvPr>
                <p14:cNvContentPartPr/>
                <p14:nvPr/>
              </p14:nvContentPartPr>
              <p14:xfrm>
                <a:off x="9908531" y="969895"/>
                <a:ext cx="766080" cy="422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B8BECB2-F7DF-D62E-620F-E0CFA4BC400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90891" y="951895"/>
                  <a:ext cx="8017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5672598-278B-7811-4C6A-BA3E88CEAEF8}"/>
                    </a:ext>
                  </a:extLst>
                </p14:cNvPr>
                <p14:cNvContentPartPr/>
                <p14:nvPr/>
              </p14:nvContentPartPr>
              <p14:xfrm>
                <a:off x="10554731" y="1029295"/>
                <a:ext cx="185400" cy="34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5672598-278B-7811-4C6A-BA3E88CEAEF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36731" y="1011655"/>
                  <a:ext cx="221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E4B1F4-5085-D58B-6DA4-D0E302A28E91}"/>
                    </a:ext>
                  </a:extLst>
                </p14:cNvPr>
                <p14:cNvContentPartPr/>
                <p14:nvPr/>
              </p14:nvContentPartPr>
              <p14:xfrm>
                <a:off x="10692251" y="915535"/>
                <a:ext cx="902160" cy="46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E4B1F4-5085-D58B-6DA4-D0E302A28E9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74611" y="897535"/>
                  <a:ext cx="9378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3306476-DA58-878B-7610-CB40C6BBDCC2}"/>
                    </a:ext>
                  </a:extLst>
                </p14:cNvPr>
                <p14:cNvContentPartPr/>
                <p14:nvPr/>
              </p14:nvContentPartPr>
              <p14:xfrm>
                <a:off x="11339531" y="1016335"/>
                <a:ext cx="57600" cy="1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3306476-DA58-878B-7610-CB40C6BBDC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21891" y="998695"/>
                  <a:ext cx="93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D906CD-0303-B053-F4B7-41515BDCE031}"/>
                    </a:ext>
                  </a:extLst>
                </p14:cNvPr>
                <p14:cNvContentPartPr/>
                <p14:nvPr/>
              </p14:nvContentPartPr>
              <p14:xfrm>
                <a:off x="11060171" y="997255"/>
                <a:ext cx="302040" cy="40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D906CD-0303-B053-F4B7-41515BDCE0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42171" y="979255"/>
                  <a:ext cx="337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7CA144-C0CD-4DCC-A047-D72EAA3768C0}"/>
                    </a:ext>
                  </a:extLst>
                </p14:cNvPr>
                <p14:cNvContentPartPr/>
                <p14:nvPr/>
              </p14:nvContentPartPr>
              <p14:xfrm>
                <a:off x="8999171" y="1584415"/>
                <a:ext cx="908640" cy="310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7CA144-C0CD-4DCC-A047-D72EAA3768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81171" y="1566415"/>
                  <a:ext cx="9442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7F23498-630E-E2AF-1E1C-6AEE1D58DEB4}"/>
                    </a:ext>
                  </a:extLst>
                </p14:cNvPr>
                <p14:cNvContentPartPr/>
                <p14:nvPr/>
              </p14:nvContentPartPr>
              <p14:xfrm>
                <a:off x="10087091" y="1566055"/>
                <a:ext cx="356400" cy="14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7F23498-630E-E2AF-1E1C-6AEE1D58DE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69451" y="1548415"/>
                  <a:ext cx="392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B29331-34BC-38C7-465C-99C0F34BBB60}"/>
                    </a:ext>
                  </a:extLst>
                </p14:cNvPr>
                <p14:cNvContentPartPr/>
                <p14:nvPr/>
              </p14:nvContentPartPr>
              <p14:xfrm>
                <a:off x="10209131" y="1498015"/>
                <a:ext cx="27360" cy="10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B29331-34BC-38C7-465C-99C0F34BBB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91491" y="1480015"/>
                  <a:ext cx="6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45F5911-0875-F8AC-BB64-4BB0C666044F}"/>
                    </a:ext>
                  </a:extLst>
                </p14:cNvPr>
                <p14:cNvContentPartPr/>
                <p14:nvPr/>
              </p14:nvContentPartPr>
              <p14:xfrm>
                <a:off x="10605491" y="1418455"/>
                <a:ext cx="625320" cy="301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45F5911-0875-F8AC-BB64-4BB0C66604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87491" y="1400815"/>
                  <a:ext cx="6609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080C3B-AD04-27F5-2FD5-99F6A9038F89}"/>
                    </a:ext>
                  </a:extLst>
                </p14:cNvPr>
                <p14:cNvContentPartPr/>
                <p14:nvPr/>
              </p14:nvContentPartPr>
              <p14:xfrm>
                <a:off x="11071331" y="1513855"/>
                <a:ext cx="158400" cy="2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080C3B-AD04-27F5-2FD5-99F6A9038F8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53331" y="1495855"/>
                  <a:ext cx="194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B0C8EA-E5F1-8AB3-D5D0-9546A64DA690}"/>
                    </a:ext>
                  </a:extLst>
                </p14:cNvPr>
                <p14:cNvContentPartPr/>
                <p14:nvPr/>
              </p14:nvContentPartPr>
              <p14:xfrm>
                <a:off x="11243771" y="1428895"/>
                <a:ext cx="524520" cy="29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B0C8EA-E5F1-8AB3-D5D0-9546A64DA6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26131" y="1410895"/>
                  <a:ext cx="560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E8EDFC5-335B-1CBC-8321-FC2923FFF3FA}"/>
                    </a:ext>
                  </a:extLst>
                </p14:cNvPr>
                <p14:cNvContentPartPr/>
                <p14:nvPr/>
              </p14:nvContentPartPr>
              <p14:xfrm>
                <a:off x="10770011" y="1662535"/>
                <a:ext cx="22320" cy="116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E8EDFC5-335B-1CBC-8321-FC2923FFF3F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52011" y="1644535"/>
                  <a:ext cx="579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BE58BED-0D9F-954E-C747-09E6DB2B0DE1}"/>
              </a:ext>
            </a:extLst>
          </p:cNvPr>
          <p:cNvGrpSpPr/>
          <p:nvPr/>
        </p:nvGrpSpPr>
        <p:grpSpPr>
          <a:xfrm>
            <a:off x="8942291" y="1950895"/>
            <a:ext cx="2958480" cy="966600"/>
            <a:chOff x="8942291" y="1950895"/>
            <a:chExt cx="2958480" cy="9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1B7B32-871F-4D41-5F25-00395B75DC44}"/>
                    </a:ext>
                  </a:extLst>
                </p14:cNvPr>
                <p14:cNvContentPartPr/>
                <p14:nvPr/>
              </p14:nvContentPartPr>
              <p14:xfrm>
                <a:off x="8981531" y="2009575"/>
                <a:ext cx="486360" cy="348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1B7B32-871F-4D41-5F25-00395B75DC4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63891" y="1991575"/>
                  <a:ext cx="5220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C6719CF-0B1B-16B6-D923-5E8F98A7BDA2}"/>
                    </a:ext>
                  </a:extLst>
                </p14:cNvPr>
                <p14:cNvContentPartPr/>
                <p14:nvPr/>
              </p14:nvContentPartPr>
              <p14:xfrm>
                <a:off x="9360611" y="2163655"/>
                <a:ext cx="124200" cy="15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C6719CF-0B1B-16B6-D923-5E8F98A7BD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42971" y="2146015"/>
                  <a:ext cx="159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529D05-58FB-61E1-3173-A04A0B882633}"/>
                    </a:ext>
                  </a:extLst>
                </p14:cNvPr>
                <p14:cNvContentPartPr/>
                <p14:nvPr/>
              </p14:nvContentPartPr>
              <p14:xfrm>
                <a:off x="9657611" y="1979335"/>
                <a:ext cx="575280" cy="317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529D05-58FB-61E1-3173-A04A0B8826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39971" y="1961335"/>
                  <a:ext cx="610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591B49-37F3-8E3B-92CA-B7B804A8A219}"/>
                    </a:ext>
                  </a:extLst>
                </p14:cNvPr>
                <p14:cNvContentPartPr/>
                <p14:nvPr/>
              </p14:nvContentPartPr>
              <p14:xfrm>
                <a:off x="10080971" y="2112895"/>
                <a:ext cx="229680" cy="37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591B49-37F3-8E3B-92CA-B7B804A8A2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62971" y="2095255"/>
                  <a:ext cx="265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A3A8D0-22FB-54A2-93CA-1E943D92A80F}"/>
                    </a:ext>
                  </a:extLst>
                </p14:cNvPr>
                <p14:cNvContentPartPr/>
                <p14:nvPr/>
              </p14:nvContentPartPr>
              <p14:xfrm>
                <a:off x="10498211" y="2153935"/>
                <a:ext cx="386640" cy="147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A3A8D0-22FB-54A2-93CA-1E943D92A8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80211" y="2136295"/>
                  <a:ext cx="422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F470D8-F569-2C19-6E1F-419F336D774D}"/>
                    </a:ext>
                  </a:extLst>
                </p14:cNvPr>
                <p14:cNvContentPartPr/>
                <p14:nvPr/>
              </p14:nvContentPartPr>
              <p14:xfrm>
                <a:off x="10580291" y="2004895"/>
                <a:ext cx="28440" cy="22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F470D8-F569-2C19-6E1F-419F336D77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62651" y="1987255"/>
                  <a:ext cx="64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0457D11-1975-B34D-1EE8-39C7FFB4A7EE}"/>
                    </a:ext>
                  </a:extLst>
                </p14:cNvPr>
                <p14:cNvContentPartPr/>
                <p14:nvPr/>
              </p14:nvContentPartPr>
              <p14:xfrm>
                <a:off x="11082851" y="1950895"/>
                <a:ext cx="798120" cy="487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0457D11-1975-B34D-1EE8-39C7FFB4A7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64851" y="1932895"/>
                  <a:ext cx="8337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E5EBD9-8645-ABEB-D084-4568BBB5F6B9}"/>
                    </a:ext>
                  </a:extLst>
                </p14:cNvPr>
                <p14:cNvContentPartPr/>
                <p14:nvPr/>
              </p14:nvContentPartPr>
              <p14:xfrm>
                <a:off x="11761451" y="2026135"/>
                <a:ext cx="139320" cy="62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E5EBD9-8645-ABEB-D084-4568BBB5F6B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43811" y="2008135"/>
                  <a:ext cx="174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516985-0BAD-DD9D-DA82-784CE14B06E5}"/>
                    </a:ext>
                  </a:extLst>
                </p14:cNvPr>
                <p14:cNvContentPartPr/>
                <p14:nvPr/>
              </p14:nvContentPartPr>
              <p14:xfrm>
                <a:off x="11388851" y="2017495"/>
                <a:ext cx="32040" cy="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516985-0BAD-DD9D-DA82-784CE14B06E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70851" y="1999495"/>
                  <a:ext cx="6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405557-3BC7-3DA2-6D50-3AE00D47D5D7}"/>
                    </a:ext>
                  </a:extLst>
                </p14:cNvPr>
                <p14:cNvContentPartPr/>
                <p14:nvPr/>
              </p14:nvContentPartPr>
              <p14:xfrm>
                <a:off x="8942291" y="2451655"/>
                <a:ext cx="1113840" cy="381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405557-3BC7-3DA2-6D50-3AE00D47D5D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24291" y="2434015"/>
                  <a:ext cx="11494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ECF75D-0505-FCC2-32C3-5C1BFE9B920C}"/>
                    </a:ext>
                  </a:extLst>
                </p14:cNvPr>
                <p14:cNvContentPartPr/>
                <p14:nvPr/>
              </p14:nvContentPartPr>
              <p14:xfrm>
                <a:off x="9999251" y="2545615"/>
                <a:ext cx="16200" cy="17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ECF75D-0505-FCC2-32C3-5C1BFE9B920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81251" y="2527615"/>
                  <a:ext cx="5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D44695-35C5-D673-07B4-C29DA0C2A87F}"/>
                    </a:ext>
                  </a:extLst>
                </p14:cNvPr>
                <p14:cNvContentPartPr/>
                <p14:nvPr/>
              </p14:nvContentPartPr>
              <p14:xfrm>
                <a:off x="10151891" y="2899135"/>
                <a:ext cx="24120" cy="18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D44695-35C5-D673-07B4-C29DA0C2A87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34251" y="2881135"/>
                  <a:ext cx="597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D202AFB-F70B-DED3-060F-087D81143EB4}"/>
              </a:ext>
            </a:extLst>
          </p:cNvPr>
          <p:cNvGrpSpPr/>
          <p:nvPr/>
        </p:nvGrpSpPr>
        <p:grpSpPr>
          <a:xfrm>
            <a:off x="9010691" y="3150775"/>
            <a:ext cx="1318320" cy="415800"/>
            <a:chOff x="9010691" y="3150775"/>
            <a:chExt cx="131832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7FA70FB-412E-70C6-F848-BAECB365B3C9}"/>
                    </a:ext>
                  </a:extLst>
                </p14:cNvPr>
                <p14:cNvContentPartPr/>
                <p14:nvPr/>
              </p14:nvContentPartPr>
              <p14:xfrm>
                <a:off x="9010691" y="3150775"/>
                <a:ext cx="924120" cy="415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7FA70FB-412E-70C6-F848-BAECB365B3C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92691" y="3132775"/>
                  <a:ext cx="9597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0C595EF-C67A-67AE-70CC-A2ABBA032E82}"/>
                    </a:ext>
                  </a:extLst>
                </p14:cNvPr>
                <p14:cNvContentPartPr/>
                <p14:nvPr/>
              </p14:nvContentPartPr>
              <p14:xfrm>
                <a:off x="9942371" y="3191815"/>
                <a:ext cx="386640" cy="348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0C595EF-C67A-67AE-70CC-A2ABBA032E8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24731" y="3174175"/>
                  <a:ext cx="422280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B7D670A-287B-6114-FE4B-3A5BF7D2BFB3}"/>
                  </a:ext>
                </a:extLst>
              </p14:cNvPr>
              <p14:cNvContentPartPr/>
              <p14:nvPr/>
            </p14:nvContentPartPr>
            <p14:xfrm>
              <a:off x="10439891" y="3065455"/>
              <a:ext cx="621360" cy="65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B7D670A-287B-6114-FE4B-3A5BF7D2BFB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421891" y="3047815"/>
                <a:ext cx="657000" cy="68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88A0B45-1BD0-902E-C5D8-FF72BE36E986}"/>
              </a:ext>
            </a:extLst>
          </p:cNvPr>
          <p:cNvGrpSpPr/>
          <p:nvPr/>
        </p:nvGrpSpPr>
        <p:grpSpPr>
          <a:xfrm>
            <a:off x="11102651" y="3145735"/>
            <a:ext cx="979560" cy="450000"/>
            <a:chOff x="11102651" y="3145735"/>
            <a:chExt cx="97956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FC8D733-967F-4414-559A-FC82093D704E}"/>
                    </a:ext>
                  </a:extLst>
                </p14:cNvPr>
                <p14:cNvContentPartPr/>
                <p14:nvPr/>
              </p14:nvContentPartPr>
              <p14:xfrm>
                <a:off x="11102651" y="3145735"/>
                <a:ext cx="979560" cy="450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FC8D733-967F-4414-559A-FC82093D70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85011" y="3128095"/>
                  <a:ext cx="10152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275086-AAB6-9EB7-38C9-20739B340A47}"/>
                    </a:ext>
                  </a:extLst>
                </p14:cNvPr>
                <p14:cNvContentPartPr/>
                <p14:nvPr/>
              </p14:nvContentPartPr>
              <p14:xfrm>
                <a:off x="11132891" y="3324655"/>
                <a:ext cx="224280" cy="21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275086-AAB6-9EB7-38C9-20739B340A4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15251" y="3306655"/>
                  <a:ext cx="2599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EF15F46-5AAB-C403-4BAB-7D972B3992A0}"/>
              </a:ext>
            </a:extLst>
          </p:cNvPr>
          <p:cNvGrpSpPr/>
          <p:nvPr/>
        </p:nvGrpSpPr>
        <p:grpSpPr>
          <a:xfrm>
            <a:off x="8877491" y="3711655"/>
            <a:ext cx="2865240" cy="1387440"/>
            <a:chOff x="8877491" y="3711655"/>
            <a:chExt cx="2865240" cy="13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A02365-F020-3B45-D419-7BB2B498D8F9}"/>
                    </a:ext>
                  </a:extLst>
                </p14:cNvPr>
                <p14:cNvContentPartPr/>
                <p14:nvPr/>
              </p14:nvContentPartPr>
              <p14:xfrm>
                <a:off x="8964251" y="3726415"/>
                <a:ext cx="1261080" cy="356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A02365-F020-3B45-D419-7BB2B498D8F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46611" y="3708415"/>
                  <a:ext cx="1296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9069FF-C155-27EF-3E15-D675BE19733F}"/>
                    </a:ext>
                  </a:extLst>
                </p14:cNvPr>
                <p14:cNvContentPartPr/>
                <p14:nvPr/>
              </p14:nvContentPartPr>
              <p14:xfrm>
                <a:off x="10388771" y="3711655"/>
                <a:ext cx="769320" cy="356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9069FF-C155-27EF-3E15-D675BE19733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71131" y="3694015"/>
                  <a:ext cx="8049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AB7B2A-3D9C-A9FD-AF1E-84E97B40AF81}"/>
                    </a:ext>
                  </a:extLst>
                </p14:cNvPr>
                <p14:cNvContentPartPr/>
                <p14:nvPr/>
              </p14:nvContentPartPr>
              <p14:xfrm>
                <a:off x="11028491" y="3868975"/>
                <a:ext cx="125280" cy="16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AB7B2A-3D9C-A9FD-AF1E-84E97B40AF8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010851" y="3851335"/>
                  <a:ext cx="160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AB72F35-3617-DF79-3F36-D87EB808E52A}"/>
                    </a:ext>
                  </a:extLst>
                </p14:cNvPr>
                <p14:cNvContentPartPr/>
                <p14:nvPr/>
              </p14:nvContentPartPr>
              <p14:xfrm>
                <a:off x="11112011" y="3921535"/>
                <a:ext cx="630720" cy="162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B72F35-3617-DF79-3F36-D87EB808E52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94371" y="3903895"/>
                  <a:ext cx="666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15BD3F-D10B-B20D-70ED-B1E261023775}"/>
                    </a:ext>
                  </a:extLst>
                </p14:cNvPr>
                <p14:cNvContentPartPr/>
                <p14:nvPr/>
              </p14:nvContentPartPr>
              <p14:xfrm>
                <a:off x="8996651" y="4317895"/>
                <a:ext cx="642600" cy="245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E15BD3F-D10B-B20D-70ED-B1E26102377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79011" y="4300255"/>
                  <a:ext cx="6782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D5C0B8D-35EC-A4C0-8273-73DBB9615AF3}"/>
                    </a:ext>
                  </a:extLst>
                </p14:cNvPr>
                <p14:cNvContentPartPr/>
                <p14:nvPr/>
              </p14:nvContentPartPr>
              <p14:xfrm>
                <a:off x="9826811" y="4157695"/>
                <a:ext cx="788760" cy="595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D5C0B8D-35EC-A4C0-8273-73DBB9615AF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09171" y="4139695"/>
                  <a:ext cx="82440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D5AB50-7172-01E0-77E7-9D6EAB97B797}"/>
                    </a:ext>
                  </a:extLst>
                </p14:cNvPr>
                <p14:cNvContentPartPr/>
                <p14:nvPr/>
              </p14:nvContentPartPr>
              <p14:xfrm>
                <a:off x="10470491" y="4342375"/>
                <a:ext cx="218880" cy="33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D5AB50-7172-01E0-77E7-9D6EAB97B79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52491" y="4324375"/>
                  <a:ext cx="254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39DF10-359E-8925-4D7F-DB2437EF762A}"/>
                    </a:ext>
                  </a:extLst>
                </p14:cNvPr>
                <p14:cNvContentPartPr/>
                <p14:nvPr/>
              </p14:nvContentPartPr>
              <p14:xfrm>
                <a:off x="10650131" y="4194775"/>
                <a:ext cx="450360" cy="373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39DF10-359E-8925-4D7F-DB2437EF762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32131" y="4176775"/>
                  <a:ext cx="4860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16CD3F-B3C8-D301-D9F7-BA999F0396D5}"/>
                    </a:ext>
                  </a:extLst>
                </p14:cNvPr>
                <p14:cNvContentPartPr/>
                <p14:nvPr/>
              </p14:nvContentPartPr>
              <p14:xfrm>
                <a:off x="10983131" y="4378375"/>
                <a:ext cx="394920" cy="198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16CD3F-B3C8-D301-D9F7-BA999F0396D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65131" y="4360735"/>
                  <a:ext cx="430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414B581-96FA-6F92-C351-EB12D3EE0DC5}"/>
                    </a:ext>
                  </a:extLst>
                </p14:cNvPr>
                <p14:cNvContentPartPr/>
                <p14:nvPr/>
              </p14:nvContentPartPr>
              <p14:xfrm>
                <a:off x="8877491" y="4662415"/>
                <a:ext cx="962280" cy="436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414B581-96FA-6F92-C351-EB12D3EE0DC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59491" y="4644415"/>
                  <a:ext cx="9979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5402B73-7817-2C1E-C044-BBEC51C43CCB}"/>
                    </a:ext>
                  </a:extLst>
                </p14:cNvPr>
                <p14:cNvContentPartPr/>
                <p14:nvPr/>
              </p14:nvContentPartPr>
              <p14:xfrm>
                <a:off x="9672371" y="4921975"/>
                <a:ext cx="228960" cy="35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5402B73-7817-2C1E-C044-BBEC51C43CC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54371" y="4903975"/>
                  <a:ext cx="264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EA6B00-28E0-5903-9718-909B198759CE}"/>
                    </a:ext>
                  </a:extLst>
                </p14:cNvPr>
                <p14:cNvContentPartPr/>
                <p14:nvPr/>
              </p14:nvContentPartPr>
              <p14:xfrm>
                <a:off x="9876131" y="4853575"/>
                <a:ext cx="1107360" cy="21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EA6B00-28E0-5903-9718-909B198759C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58131" y="4835575"/>
                  <a:ext cx="1143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A55F4E5-451D-E825-6EC1-28E5F621CE94}"/>
                    </a:ext>
                  </a:extLst>
                </p14:cNvPr>
                <p14:cNvContentPartPr/>
                <p14:nvPr/>
              </p14:nvContentPartPr>
              <p14:xfrm>
                <a:off x="10554731" y="4746295"/>
                <a:ext cx="28800" cy="2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A55F4E5-451D-E825-6EC1-28E5F621CE9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36731" y="4728295"/>
                  <a:ext cx="644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48421DC-C65F-5291-181D-E16F53AEFF0C}"/>
              </a:ext>
            </a:extLst>
          </p:cNvPr>
          <p:cNvGrpSpPr/>
          <p:nvPr/>
        </p:nvGrpSpPr>
        <p:grpSpPr>
          <a:xfrm>
            <a:off x="8919251" y="5310775"/>
            <a:ext cx="2198520" cy="632520"/>
            <a:chOff x="8919251" y="5310775"/>
            <a:chExt cx="219852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2B69357-DD6A-D2A3-5723-D4AC5D959424}"/>
                    </a:ext>
                  </a:extLst>
                </p14:cNvPr>
                <p14:cNvContentPartPr/>
                <p14:nvPr/>
              </p14:nvContentPartPr>
              <p14:xfrm>
                <a:off x="8919251" y="5431375"/>
                <a:ext cx="298440" cy="265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2B69357-DD6A-D2A3-5723-D4AC5D95942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01251" y="5413375"/>
                  <a:ext cx="334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689A0F0-B5AC-AA78-4F3A-4BA39B0AC4E5}"/>
                    </a:ext>
                  </a:extLst>
                </p14:cNvPr>
                <p14:cNvContentPartPr/>
                <p14:nvPr/>
              </p14:nvContentPartPr>
              <p14:xfrm>
                <a:off x="9275651" y="5310775"/>
                <a:ext cx="455040" cy="403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689A0F0-B5AC-AA78-4F3A-4BA39B0AC4E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57651" y="5292775"/>
                  <a:ext cx="4906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D97E09-9146-26C7-D08E-820A566EFC84}"/>
                    </a:ext>
                  </a:extLst>
                </p14:cNvPr>
                <p14:cNvContentPartPr/>
                <p14:nvPr/>
              </p14:nvContentPartPr>
              <p14:xfrm>
                <a:off x="9572651" y="5480335"/>
                <a:ext cx="208800" cy="3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D97E09-9146-26C7-D08E-820A566EFC8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54651" y="5462335"/>
                  <a:ext cx="244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0606DC2-313F-ADA1-2AF3-9D6CE43342E6}"/>
                    </a:ext>
                  </a:extLst>
                </p14:cNvPr>
                <p14:cNvContentPartPr/>
                <p14:nvPr/>
              </p14:nvContentPartPr>
              <p14:xfrm>
                <a:off x="9924011" y="5316895"/>
                <a:ext cx="1193760" cy="626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0606DC2-313F-ADA1-2AF3-9D6CE43342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06011" y="5299255"/>
                  <a:ext cx="1229400" cy="66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406CF8D-1E2D-F76E-A482-58EB004E4DC0}"/>
                  </a:ext>
                </a:extLst>
              </p14:cNvPr>
              <p14:cNvContentPartPr/>
              <p14:nvPr/>
            </p14:nvContentPartPr>
            <p14:xfrm>
              <a:off x="11294531" y="5361175"/>
              <a:ext cx="637920" cy="3499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406CF8D-1E2D-F76E-A482-58EB004E4DC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276531" y="5343175"/>
                <a:ext cx="6735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425ACC4-C2FD-8404-83A3-2DBCEDE94907}"/>
                  </a:ext>
                </a:extLst>
              </p14:cNvPr>
              <p14:cNvContentPartPr/>
              <p14:nvPr/>
            </p14:nvContentPartPr>
            <p14:xfrm>
              <a:off x="8923211" y="5995495"/>
              <a:ext cx="182880" cy="2736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425ACC4-C2FD-8404-83A3-2DBCEDE9490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905211" y="5977855"/>
                <a:ext cx="21852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D75A2F1-C713-A424-851E-82C27C40FF31}"/>
              </a:ext>
            </a:extLst>
          </p:cNvPr>
          <p:cNvGrpSpPr/>
          <p:nvPr/>
        </p:nvGrpSpPr>
        <p:grpSpPr>
          <a:xfrm>
            <a:off x="9465011" y="5890735"/>
            <a:ext cx="2206080" cy="565200"/>
            <a:chOff x="9465011" y="5890735"/>
            <a:chExt cx="220608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E8535DB-6FB8-9DCD-7E24-BCB97AEACF28}"/>
                    </a:ext>
                  </a:extLst>
                </p14:cNvPr>
                <p14:cNvContentPartPr/>
                <p14:nvPr/>
              </p14:nvContentPartPr>
              <p14:xfrm>
                <a:off x="9465011" y="5998735"/>
                <a:ext cx="1259280" cy="280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E8535DB-6FB8-9DCD-7E24-BCB97AEACF2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47371" y="5980735"/>
                  <a:ext cx="1294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4F7E2C-6F45-5E32-0E2D-A89767EA2535}"/>
                    </a:ext>
                  </a:extLst>
                </p14:cNvPr>
                <p14:cNvContentPartPr/>
                <p14:nvPr/>
              </p14:nvContentPartPr>
              <p14:xfrm>
                <a:off x="11063771" y="6139855"/>
                <a:ext cx="171000" cy="111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4F7E2C-6F45-5E32-0E2D-A89767EA25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45771" y="6122215"/>
                  <a:ext cx="206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8EEB9CE-4046-ECBA-4FA3-A5E3990B5F7F}"/>
                    </a:ext>
                  </a:extLst>
                </p14:cNvPr>
                <p14:cNvContentPartPr/>
                <p14:nvPr/>
              </p14:nvContentPartPr>
              <p14:xfrm>
                <a:off x="11483171" y="5890735"/>
                <a:ext cx="187920" cy="362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8EEB9CE-4046-ECBA-4FA3-A5E3990B5F7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65531" y="5872735"/>
                  <a:ext cx="223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B34BB8-6088-E9F1-A8C7-A1762CAB89E2}"/>
                    </a:ext>
                  </a:extLst>
                </p14:cNvPr>
                <p14:cNvContentPartPr/>
                <p14:nvPr/>
              </p14:nvContentPartPr>
              <p14:xfrm>
                <a:off x="11527451" y="6387175"/>
                <a:ext cx="36720" cy="68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B34BB8-6088-E9F1-A8C7-A1762CAB89E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509451" y="6369535"/>
                  <a:ext cx="72360" cy="10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990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DA44916-F11E-4581-78B7-5BEC2305AA27}"/>
              </a:ext>
            </a:extLst>
          </p:cNvPr>
          <p:cNvGrpSpPr/>
          <p:nvPr/>
        </p:nvGrpSpPr>
        <p:grpSpPr>
          <a:xfrm>
            <a:off x="1723571" y="279775"/>
            <a:ext cx="1448280" cy="352800"/>
            <a:chOff x="1723571" y="279775"/>
            <a:chExt cx="14482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4E9551B-2D3B-EB07-A3A3-891E7AC4C99F}"/>
                    </a:ext>
                  </a:extLst>
                </p14:cNvPr>
                <p14:cNvContentPartPr/>
                <p14:nvPr/>
              </p14:nvContentPartPr>
              <p14:xfrm>
                <a:off x="1723571" y="279775"/>
                <a:ext cx="1448280" cy="352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4E9551B-2D3B-EB07-A3A3-891E7AC4C9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05571" y="262135"/>
                  <a:ext cx="1483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2C1FF6-F1C4-04CF-FB2D-B7D8973CAD77}"/>
                    </a:ext>
                  </a:extLst>
                </p14:cNvPr>
                <p14:cNvContentPartPr/>
                <p14:nvPr/>
              </p14:nvContentPartPr>
              <p14:xfrm>
                <a:off x="2837411" y="366895"/>
                <a:ext cx="11520" cy="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2C1FF6-F1C4-04CF-FB2D-B7D8973CAD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9411" y="349255"/>
                  <a:ext cx="4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62B9E9D-3D28-D3BB-6545-E41CBCE4AC36}"/>
                    </a:ext>
                  </a:extLst>
                </p14:cNvPr>
                <p14:cNvContentPartPr/>
                <p14:nvPr/>
              </p14:nvContentPartPr>
              <p14:xfrm>
                <a:off x="3045491" y="536815"/>
                <a:ext cx="16200" cy="4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62B9E9D-3D28-D3BB-6545-E41CBCE4AC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27851" y="518815"/>
                  <a:ext cx="51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76D8531-ACB7-8FB3-AF82-5135D82E2C0C}"/>
                    </a:ext>
                  </a:extLst>
                </p14:cNvPr>
                <p14:cNvContentPartPr/>
                <p14:nvPr/>
              </p14:nvContentPartPr>
              <p14:xfrm>
                <a:off x="2529251" y="372295"/>
                <a:ext cx="169560" cy="21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76D8531-ACB7-8FB3-AF82-5135D82E2C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11251" y="354295"/>
                  <a:ext cx="2052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8B0658-9357-FD34-D88C-6539B5233DBF}"/>
              </a:ext>
            </a:extLst>
          </p:cNvPr>
          <p:cNvGrpSpPr/>
          <p:nvPr/>
        </p:nvGrpSpPr>
        <p:grpSpPr>
          <a:xfrm>
            <a:off x="2421611" y="1068895"/>
            <a:ext cx="639720" cy="630360"/>
            <a:chOff x="2421611" y="1068895"/>
            <a:chExt cx="63972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8B7EB4F-5DE6-C036-DDF4-E750D1D89C55}"/>
                    </a:ext>
                  </a:extLst>
                </p14:cNvPr>
                <p14:cNvContentPartPr/>
                <p14:nvPr/>
              </p14:nvContentPartPr>
              <p14:xfrm>
                <a:off x="2421611" y="1499815"/>
                <a:ext cx="157680" cy="19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8B7EB4F-5DE6-C036-DDF4-E750D1D89C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03611" y="1481815"/>
                  <a:ext cx="193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BA0DE8-D343-AF98-3490-1C1300C222F8}"/>
                    </a:ext>
                  </a:extLst>
                </p14:cNvPr>
                <p14:cNvContentPartPr/>
                <p14:nvPr/>
              </p14:nvContentPartPr>
              <p14:xfrm>
                <a:off x="2669651" y="1324135"/>
                <a:ext cx="156600" cy="172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BA0DE8-D343-AF98-3490-1C1300C222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2011" y="1306135"/>
                  <a:ext cx="192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0755F1-BB88-01C2-1FDD-C54CC32AF2FF}"/>
                    </a:ext>
                  </a:extLst>
                </p14:cNvPr>
                <p14:cNvContentPartPr/>
                <p14:nvPr/>
              </p14:nvContentPartPr>
              <p14:xfrm>
                <a:off x="2905091" y="1068895"/>
                <a:ext cx="156240" cy="21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0755F1-BB88-01C2-1FDD-C54CC32AF2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7091" y="1051255"/>
                  <a:ext cx="1918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69845B-DB41-AA22-6F05-7E8C946B6579}"/>
              </a:ext>
            </a:extLst>
          </p:cNvPr>
          <p:cNvGrpSpPr/>
          <p:nvPr/>
        </p:nvGrpSpPr>
        <p:grpSpPr>
          <a:xfrm>
            <a:off x="3518171" y="1190575"/>
            <a:ext cx="1175400" cy="583920"/>
            <a:chOff x="3518171" y="1190575"/>
            <a:chExt cx="117540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819D92-7ED7-19E6-D2D2-FDF7DCB44C89}"/>
                    </a:ext>
                  </a:extLst>
                </p14:cNvPr>
                <p14:cNvContentPartPr/>
                <p14:nvPr/>
              </p14:nvContentPartPr>
              <p14:xfrm>
                <a:off x="3565691" y="1321615"/>
                <a:ext cx="21600" cy="18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819D92-7ED7-19E6-D2D2-FDF7DCB44C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48051" y="1303975"/>
                  <a:ext cx="57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4CA22A-F592-EC0C-A994-13C1D3BF2DEE}"/>
                    </a:ext>
                  </a:extLst>
                </p14:cNvPr>
                <p14:cNvContentPartPr/>
                <p14:nvPr/>
              </p14:nvContentPartPr>
              <p14:xfrm>
                <a:off x="3518171" y="1442215"/>
                <a:ext cx="191520" cy="1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4CA22A-F592-EC0C-A994-13C1D3BF2D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00171" y="1424575"/>
                  <a:ext cx="227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BCF7B5-266D-A76C-AA49-31C26741546F}"/>
                    </a:ext>
                  </a:extLst>
                </p14:cNvPr>
                <p14:cNvContentPartPr/>
                <p14:nvPr/>
              </p14:nvContentPartPr>
              <p14:xfrm>
                <a:off x="3934331" y="1632655"/>
                <a:ext cx="129960" cy="141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BCF7B5-266D-A76C-AA49-31C2674154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16331" y="1614655"/>
                  <a:ext cx="165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BF0E0F-B6F6-6089-B409-711D11C35E82}"/>
                    </a:ext>
                  </a:extLst>
                </p14:cNvPr>
                <p14:cNvContentPartPr/>
                <p14:nvPr/>
              </p14:nvContentPartPr>
              <p14:xfrm>
                <a:off x="3974291" y="1626895"/>
                <a:ext cx="77040" cy="39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BF0E0F-B6F6-6089-B409-711D11C35E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56651" y="1609255"/>
                  <a:ext cx="112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7A1055-71F4-D681-74C3-1D826DCC3F17}"/>
                    </a:ext>
                  </a:extLst>
                </p14:cNvPr>
                <p14:cNvContentPartPr/>
                <p14:nvPr/>
              </p14:nvContentPartPr>
              <p14:xfrm>
                <a:off x="4239611" y="1273735"/>
                <a:ext cx="12960" cy="26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7A1055-71F4-D681-74C3-1D826DCC3F1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21611" y="1256095"/>
                  <a:ext cx="48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D4FB5A-5879-427F-FD64-35A025B299D2}"/>
                    </a:ext>
                  </a:extLst>
                </p14:cNvPr>
                <p14:cNvContentPartPr/>
                <p14:nvPr/>
              </p14:nvContentPartPr>
              <p14:xfrm>
                <a:off x="4207211" y="1291375"/>
                <a:ext cx="174960" cy="29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D4FB5A-5879-427F-FD64-35A025B299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89571" y="1273375"/>
                  <a:ext cx="210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C911AF1-1516-1854-E0C6-A578F5E48DFA}"/>
                    </a:ext>
                  </a:extLst>
                </p14:cNvPr>
                <p14:cNvContentPartPr/>
                <p14:nvPr/>
              </p14:nvContentPartPr>
              <p14:xfrm>
                <a:off x="4491251" y="1190575"/>
                <a:ext cx="9000" cy="12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C911AF1-1516-1854-E0C6-A578F5E48D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73611" y="1172935"/>
                  <a:ext cx="44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00EDE3-003F-C8A3-0537-76881419D165}"/>
                    </a:ext>
                  </a:extLst>
                </p14:cNvPr>
                <p14:cNvContentPartPr/>
                <p14:nvPr/>
              </p14:nvContentPartPr>
              <p14:xfrm>
                <a:off x="4568291" y="1203535"/>
                <a:ext cx="125280" cy="10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00EDE3-003F-C8A3-0537-76881419D1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50291" y="1185895"/>
                  <a:ext cx="1609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A13F25-95D8-A463-3DCC-BCBD973D2530}"/>
              </a:ext>
            </a:extLst>
          </p:cNvPr>
          <p:cNvGrpSpPr/>
          <p:nvPr/>
        </p:nvGrpSpPr>
        <p:grpSpPr>
          <a:xfrm>
            <a:off x="6983891" y="1106335"/>
            <a:ext cx="685440" cy="470520"/>
            <a:chOff x="6983891" y="1106335"/>
            <a:chExt cx="68544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35ADA7-8099-B78D-6AC0-C107EBC9F607}"/>
                    </a:ext>
                  </a:extLst>
                </p14:cNvPr>
                <p14:cNvContentPartPr/>
                <p14:nvPr/>
              </p14:nvContentPartPr>
              <p14:xfrm>
                <a:off x="6983891" y="1255375"/>
                <a:ext cx="226440" cy="32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35ADA7-8099-B78D-6AC0-C107EBC9F6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66251" y="1237735"/>
                  <a:ext cx="262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2337A75-8060-06ED-73CC-450C36A33277}"/>
                    </a:ext>
                  </a:extLst>
                </p14:cNvPr>
                <p14:cNvContentPartPr/>
                <p14:nvPr/>
              </p14:nvContentPartPr>
              <p14:xfrm>
                <a:off x="7301411" y="1436815"/>
                <a:ext cx="80640" cy="133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2337A75-8060-06ED-73CC-450C36A332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83411" y="1418815"/>
                  <a:ext cx="116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515527F-D260-015D-FDAE-A73C9D728F3A}"/>
                    </a:ext>
                  </a:extLst>
                </p14:cNvPr>
                <p14:cNvContentPartPr/>
                <p14:nvPr/>
              </p14:nvContentPartPr>
              <p14:xfrm>
                <a:off x="7371251" y="1304335"/>
                <a:ext cx="14400" cy="1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515527F-D260-015D-FDAE-A73C9D728F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53251" y="1286335"/>
                  <a:ext cx="5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62190B4-B8FB-5180-46C8-2EDE6CD4E9F4}"/>
                    </a:ext>
                  </a:extLst>
                </p14:cNvPr>
                <p14:cNvContentPartPr/>
                <p14:nvPr/>
              </p14:nvContentPartPr>
              <p14:xfrm>
                <a:off x="7500851" y="1106335"/>
                <a:ext cx="168480" cy="16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62190B4-B8FB-5180-46C8-2EDE6CD4E9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82851" y="1088695"/>
                  <a:ext cx="2041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4B7E7C-AC5E-9AF0-9D1B-E6274D0604C5}"/>
                  </a:ext>
                </a:extLst>
              </p14:cNvPr>
              <p14:cNvContentPartPr/>
              <p14:nvPr/>
            </p14:nvContentPartPr>
            <p14:xfrm>
              <a:off x="6784811" y="1670455"/>
              <a:ext cx="159120" cy="14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4B7E7C-AC5E-9AF0-9D1B-E6274D0604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67171" y="1652815"/>
                <a:ext cx="19476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28C0A58-B449-86E1-E568-17863980DC3E}"/>
              </a:ext>
            </a:extLst>
          </p:cNvPr>
          <p:cNvGrpSpPr/>
          <p:nvPr/>
        </p:nvGrpSpPr>
        <p:grpSpPr>
          <a:xfrm>
            <a:off x="8127611" y="1163215"/>
            <a:ext cx="993600" cy="581400"/>
            <a:chOff x="8127611" y="1163215"/>
            <a:chExt cx="99360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BBA482-50A1-F371-940F-0F1B5CF567E2}"/>
                    </a:ext>
                  </a:extLst>
                </p14:cNvPr>
                <p14:cNvContentPartPr/>
                <p14:nvPr/>
              </p14:nvContentPartPr>
              <p14:xfrm>
                <a:off x="8216531" y="1318735"/>
                <a:ext cx="43920" cy="21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BBA482-50A1-F371-940F-0F1B5CF567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98531" y="1301095"/>
                  <a:ext cx="79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CE6D11-75CC-7B8A-E33E-9AD1DAE68D7C}"/>
                    </a:ext>
                  </a:extLst>
                </p14:cNvPr>
                <p14:cNvContentPartPr/>
                <p14:nvPr/>
              </p14:nvContentPartPr>
              <p14:xfrm>
                <a:off x="8127611" y="1450135"/>
                <a:ext cx="229680" cy="2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CE6D11-75CC-7B8A-E33E-9AD1DAE68D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09971" y="1432495"/>
                  <a:ext cx="265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EEF885-6D59-A1A7-38E4-686A99370757}"/>
                    </a:ext>
                  </a:extLst>
                </p14:cNvPr>
                <p14:cNvContentPartPr/>
                <p14:nvPr/>
              </p14:nvContentPartPr>
              <p14:xfrm>
                <a:off x="8442251" y="1614655"/>
                <a:ext cx="150480" cy="129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EEF885-6D59-A1A7-38E4-686A993707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24251" y="1597015"/>
                  <a:ext cx="186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A81B4A-C63E-07DD-36E8-9E113C926098}"/>
                    </a:ext>
                  </a:extLst>
                </p14:cNvPr>
                <p14:cNvContentPartPr/>
                <p14:nvPr/>
              </p14:nvContentPartPr>
              <p14:xfrm>
                <a:off x="8800811" y="1177975"/>
                <a:ext cx="63000" cy="32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A81B4A-C63E-07DD-36E8-9E113C9260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82811" y="1159975"/>
                  <a:ext cx="986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086969-ABC4-5EC2-BE51-CB60106CD3CC}"/>
                    </a:ext>
                  </a:extLst>
                </p14:cNvPr>
                <p14:cNvContentPartPr/>
                <p14:nvPr/>
              </p14:nvContentPartPr>
              <p14:xfrm>
                <a:off x="8903411" y="1163215"/>
                <a:ext cx="66600" cy="333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086969-ABC4-5EC2-BE51-CB60106CD3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85771" y="1145215"/>
                  <a:ext cx="1022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6D6086-1F4A-A74D-B37C-C8FBB6B6F4FE}"/>
                    </a:ext>
                  </a:extLst>
                </p14:cNvPr>
                <p14:cNvContentPartPr/>
                <p14:nvPr/>
              </p14:nvContentPartPr>
              <p14:xfrm>
                <a:off x="8840771" y="1382815"/>
                <a:ext cx="78480" cy="44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6D6086-1F4A-A74D-B37C-C8FBB6B6F4F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23131" y="1365175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D1FDAB-7B3E-1F82-23FF-135C80B459AD}"/>
                    </a:ext>
                  </a:extLst>
                </p14:cNvPr>
                <p14:cNvContentPartPr/>
                <p14:nvPr/>
              </p14:nvContentPartPr>
              <p14:xfrm>
                <a:off x="8984771" y="1436455"/>
                <a:ext cx="136440" cy="122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D1FDAB-7B3E-1F82-23FF-135C80B459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67131" y="1418455"/>
                  <a:ext cx="172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D6B3211-FAB4-A020-D5C0-083631B7CF08}"/>
              </a:ext>
            </a:extLst>
          </p:cNvPr>
          <p:cNvGrpSpPr/>
          <p:nvPr/>
        </p:nvGrpSpPr>
        <p:grpSpPr>
          <a:xfrm>
            <a:off x="9134891" y="1123615"/>
            <a:ext cx="194400" cy="200880"/>
            <a:chOff x="9134891" y="1123615"/>
            <a:chExt cx="1944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836B76-1FF6-B85D-7588-A86B14B3DE74}"/>
                    </a:ext>
                  </a:extLst>
                </p14:cNvPr>
                <p14:cNvContentPartPr/>
                <p14:nvPr/>
              </p14:nvContentPartPr>
              <p14:xfrm>
                <a:off x="9204731" y="1123615"/>
                <a:ext cx="50400" cy="20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836B76-1FF6-B85D-7588-A86B14B3DE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87091" y="1105975"/>
                  <a:ext cx="86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E6D6B1-A17A-6F63-2C46-D2F902A264F7}"/>
                    </a:ext>
                  </a:extLst>
                </p14:cNvPr>
                <p14:cNvContentPartPr/>
                <p14:nvPr/>
              </p14:nvContentPartPr>
              <p14:xfrm>
                <a:off x="9134891" y="1125055"/>
                <a:ext cx="194400" cy="133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E6D6B1-A17A-6F63-2C46-D2F902A264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17251" y="1107055"/>
                  <a:ext cx="2300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DCAE80-B77D-DD6A-4C5C-195E75E9EEA0}"/>
              </a:ext>
            </a:extLst>
          </p:cNvPr>
          <p:cNvGrpSpPr/>
          <p:nvPr/>
        </p:nvGrpSpPr>
        <p:grpSpPr>
          <a:xfrm>
            <a:off x="9881171" y="1324135"/>
            <a:ext cx="192600" cy="225720"/>
            <a:chOff x="9881171" y="1324135"/>
            <a:chExt cx="19260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27FACF7-2967-B932-4E33-A5D24C264B78}"/>
                    </a:ext>
                  </a:extLst>
                </p14:cNvPr>
                <p14:cNvContentPartPr/>
                <p14:nvPr/>
              </p14:nvContentPartPr>
              <p14:xfrm>
                <a:off x="10016531" y="1324135"/>
                <a:ext cx="30240" cy="225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27FACF7-2967-B932-4E33-A5D24C264B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98891" y="1306495"/>
                  <a:ext cx="65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7BE0B9-CD51-670D-2EE7-E068105CE4E0}"/>
                    </a:ext>
                  </a:extLst>
                </p14:cNvPr>
                <p14:cNvContentPartPr/>
                <p14:nvPr/>
              </p14:nvContentPartPr>
              <p14:xfrm>
                <a:off x="9881171" y="1492975"/>
                <a:ext cx="192600" cy="11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7BE0B9-CD51-670D-2EE7-E068105CE4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63171" y="1475335"/>
                  <a:ext cx="2282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A748D7-6C07-42DF-02F1-2A718DC101AA}"/>
              </a:ext>
            </a:extLst>
          </p:cNvPr>
          <p:cNvGrpSpPr/>
          <p:nvPr/>
        </p:nvGrpSpPr>
        <p:grpSpPr>
          <a:xfrm>
            <a:off x="10409651" y="1283455"/>
            <a:ext cx="394200" cy="309600"/>
            <a:chOff x="10409651" y="1283455"/>
            <a:chExt cx="39420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3D59061-3572-B15B-57AD-A3E91FA287B6}"/>
                    </a:ext>
                  </a:extLst>
                </p14:cNvPr>
                <p14:cNvContentPartPr/>
                <p14:nvPr/>
              </p14:nvContentPartPr>
              <p14:xfrm>
                <a:off x="10409651" y="1283455"/>
                <a:ext cx="394200" cy="25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3D59061-3572-B15B-57AD-A3E91FA287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92011" y="1265815"/>
                  <a:ext cx="429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47CA5E8-7A25-75DD-0C93-F79A2EA96401}"/>
                    </a:ext>
                  </a:extLst>
                </p14:cNvPr>
                <p14:cNvContentPartPr/>
                <p14:nvPr/>
              </p14:nvContentPartPr>
              <p14:xfrm>
                <a:off x="10592531" y="1468855"/>
                <a:ext cx="57600" cy="124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47CA5E8-7A25-75DD-0C93-F79A2EA964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74891" y="1450855"/>
                  <a:ext cx="932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52403CA-61CF-52D2-0300-9F48684F31FE}"/>
              </a:ext>
            </a:extLst>
          </p:cNvPr>
          <p:cNvGrpSpPr/>
          <p:nvPr/>
        </p:nvGrpSpPr>
        <p:grpSpPr>
          <a:xfrm>
            <a:off x="8904851" y="1851175"/>
            <a:ext cx="111240" cy="462960"/>
            <a:chOff x="8904851" y="1851175"/>
            <a:chExt cx="11124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14B5907-BDAF-268A-0F18-2D37FA429DA2}"/>
                    </a:ext>
                  </a:extLst>
                </p14:cNvPr>
                <p14:cNvContentPartPr/>
                <p14:nvPr/>
              </p14:nvContentPartPr>
              <p14:xfrm>
                <a:off x="8923571" y="1968535"/>
                <a:ext cx="92520" cy="345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14B5907-BDAF-268A-0F18-2D37FA429D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05571" y="1950535"/>
                  <a:ext cx="1281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5B65D2-E3C4-6037-11F7-34A27A5E362B}"/>
                    </a:ext>
                  </a:extLst>
                </p14:cNvPr>
                <p14:cNvContentPartPr/>
                <p14:nvPr/>
              </p14:nvContentPartPr>
              <p14:xfrm>
                <a:off x="8904851" y="1851175"/>
                <a:ext cx="76680" cy="167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5B65D2-E3C4-6037-11F7-34A27A5E36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87211" y="1833535"/>
                  <a:ext cx="1123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DA3931E-B589-9BAB-E442-253890D597F7}"/>
                  </a:ext>
                </a:extLst>
              </p14:cNvPr>
              <p14:cNvContentPartPr/>
              <p14:nvPr/>
            </p14:nvContentPartPr>
            <p14:xfrm>
              <a:off x="9000611" y="2276695"/>
              <a:ext cx="1036800" cy="498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DA3931E-B589-9BAB-E442-253890D597F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982971" y="2259055"/>
                <a:ext cx="1072440" cy="53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B990E80-00CD-ADD2-56A5-1624294762F0}"/>
              </a:ext>
            </a:extLst>
          </p:cNvPr>
          <p:cNvGrpSpPr/>
          <p:nvPr/>
        </p:nvGrpSpPr>
        <p:grpSpPr>
          <a:xfrm>
            <a:off x="8330291" y="2292535"/>
            <a:ext cx="3016440" cy="887760"/>
            <a:chOff x="8330291" y="2292535"/>
            <a:chExt cx="3016440" cy="88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4860369-E8BF-E829-FD27-2A78C49CB9BC}"/>
                    </a:ext>
                  </a:extLst>
                </p14:cNvPr>
                <p14:cNvContentPartPr/>
                <p14:nvPr/>
              </p14:nvContentPartPr>
              <p14:xfrm>
                <a:off x="8415971" y="2482255"/>
                <a:ext cx="347040" cy="184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4860369-E8BF-E829-FD27-2A78C49CB9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97971" y="2464615"/>
                  <a:ext cx="38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BADA64-452C-A0C6-8CEB-88B1A697E67F}"/>
                    </a:ext>
                  </a:extLst>
                </p14:cNvPr>
                <p14:cNvContentPartPr/>
                <p14:nvPr/>
              </p14:nvContentPartPr>
              <p14:xfrm>
                <a:off x="8583731" y="2602135"/>
                <a:ext cx="55800" cy="88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BADA64-452C-A0C6-8CEB-88B1A697E6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66091" y="2584135"/>
                  <a:ext cx="91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2772AF-8DC0-74EE-C1FF-86CE167BFD49}"/>
                    </a:ext>
                  </a:extLst>
                </p14:cNvPr>
                <p14:cNvContentPartPr/>
                <p14:nvPr/>
              </p14:nvContentPartPr>
              <p14:xfrm>
                <a:off x="10206971" y="2292535"/>
                <a:ext cx="1139760" cy="512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2772AF-8DC0-74EE-C1FF-86CE167BFD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88971" y="2274535"/>
                  <a:ext cx="11754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3846477-50F9-0706-F77F-47F0A7275277}"/>
                    </a:ext>
                  </a:extLst>
                </p14:cNvPr>
                <p14:cNvContentPartPr/>
                <p14:nvPr/>
              </p14:nvContentPartPr>
              <p14:xfrm>
                <a:off x="8330291" y="2968615"/>
                <a:ext cx="361440" cy="177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3846477-50F9-0706-F77F-47F0A72752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12291" y="2950615"/>
                  <a:ext cx="397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DF99E35-5F9B-2C48-A9AC-072EF2E99499}"/>
                    </a:ext>
                  </a:extLst>
                </p14:cNvPr>
                <p14:cNvContentPartPr/>
                <p14:nvPr/>
              </p14:nvContentPartPr>
              <p14:xfrm>
                <a:off x="8460611" y="2871055"/>
                <a:ext cx="8640" cy="7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DF99E35-5F9B-2C48-A9AC-072EF2E994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42971" y="2853415"/>
                  <a:ext cx="4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A290DF-DE54-FC51-B69C-AE8FAEC44101}"/>
                    </a:ext>
                  </a:extLst>
                </p14:cNvPr>
                <p14:cNvContentPartPr/>
                <p14:nvPr/>
              </p14:nvContentPartPr>
              <p14:xfrm>
                <a:off x="8859851" y="2828935"/>
                <a:ext cx="1170360" cy="351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6A290DF-DE54-FC51-B69C-AE8FAEC441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41851" y="2811295"/>
                  <a:ext cx="1206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E0D6AB5-AD3A-D483-5B0A-5EC0BE77728A}"/>
                    </a:ext>
                  </a:extLst>
                </p14:cNvPr>
                <p14:cNvContentPartPr/>
                <p14:nvPr/>
              </p14:nvContentPartPr>
              <p14:xfrm>
                <a:off x="9548531" y="2938375"/>
                <a:ext cx="253080" cy="39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E0D6AB5-AD3A-D483-5B0A-5EC0BE7772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30531" y="2920375"/>
                  <a:ext cx="288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185FE52-5107-BD04-B478-318D6AB4C907}"/>
                    </a:ext>
                  </a:extLst>
                </p14:cNvPr>
                <p14:cNvContentPartPr/>
                <p14:nvPr/>
              </p14:nvContentPartPr>
              <p14:xfrm>
                <a:off x="9367091" y="2926135"/>
                <a:ext cx="33480" cy="8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185FE52-5107-BD04-B478-318D6AB4C9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49451" y="2908135"/>
                  <a:ext cx="691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03C726F-2431-EB8E-DA5E-D640FFA30337}"/>
              </a:ext>
            </a:extLst>
          </p:cNvPr>
          <p:cNvGrpSpPr/>
          <p:nvPr/>
        </p:nvGrpSpPr>
        <p:grpSpPr>
          <a:xfrm>
            <a:off x="7140851" y="3203335"/>
            <a:ext cx="2286720" cy="640440"/>
            <a:chOff x="7140851" y="3203335"/>
            <a:chExt cx="228672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7FB0639-32B4-245F-243F-9557DD837987}"/>
                    </a:ext>
                  </a:extLst>
                </p14:cNvPr>
                <p14:cNvContentPartPr/>
                <p14:nvPr/>
              </p14:nvContentPartPr>
              <p14:xfrm>
                <a:off x="7140851" y="3203335"/>
                <a:ext cx="958320" cy="383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7FB0639-32B4-245F-243F-9557DD83798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22851" y="3185695"/>
                  <a:ext cx="993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30AF98-6570-2759-96DF-1F3810813A2A}"/>
                    </a:ext>
                  </a:extLst>
                </p14:cNvPr>
                <p14:cNvContentPartPr/>
                <p14:nvPr/>
              </p14:nvContentPartPr>
              <p14:xfrm>
                <a:off x="7939691" y="3468655"/>
                <a:ext cx="218160" cy="375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30AF98-6570-2759-96DF-1F3810813A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21691" y="3450655"/>
                  <a:ext cx="2538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3EC137-570C-000E-963D-5689DB2C347E}"/>
                    </a:ext>
                  </a:extLst>
                </p14:cNvPr>
                <p14:cNvContentPartPr/>
                <p14:nvPr/>
              </p14:nvContentPartPr>
              <p14:xfrm>
                <a:off x="7906211" y="3258775"/>
                <a:ext cx="27360" cy="33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3EC137-570C-000E-963D-5689DB2C34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88571" y="3240775"/>
                  <a:ext cx="63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699519-B059-D9AF-4D6B-8CBDA4D65373}"/>
                    </a:ext>
                  </a:extLst>
                </p14:cNvPr>
                <p14:cNvContentPartPr/>
                <p14:nvPr/>
              </p14:nvContentPartPr>
              <p14:xfrm>
                <a:off x="8492651" y="3301975"/>
                <a:ext cx="934920" cy="325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699519-B059-D9AF-4D6B-8CBDA4D653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74651" y="3284335"/>
                  <a:ext cx="9705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FB63FE-1B84-4AC8-FBBB-ACAB5547B946}"/>
                    </a:ext>
                  </a:extLst>
                </p14:cNvPr>
                <p14:cNvContentPartPr/>
                <p14:nvPr/>
              </p14:nvContentPartPr>
              <p14:xfrm>
                <a:off x="9161531" y="3343735"/>
                <a:ext cx="54000" cy="13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FB63FE-1B84-4AC8-FBBB-ACAB5547B9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43891" y="3326095"/>
                  <a:ext cx="8964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EE0DD7E-7B7C-DF0C-383E-9A8F1A43110B}"/>
                  </a:ext>
                </a:extLst>
              </p14:cNvPr>
              <p14:cNvContentPartPr/>
              <p14:nvPr/>
            </p14:nvContentPartPr>
            <p14:xfrm>
              <a:off x="9663011" y="3483775"/>
              <a:ext cx="213480" cy="150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EE0DD7E-7B7C-DF0C-383E-9A8F1A43110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645011" y="3465775"/>
                <a:ext cx="2491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783857CF-00B1-9EB4-0EDE-6673478E301A}"/>
              </a:ext>
            </a:extLst>
          </p:cNvPr>
          <p:cNvGrpSpPr/>
          <p:nvPr/>
        </p:nvGrpSpPr>
        <p:grpSpPr>
          <a:xfrm>
            <a:off x="10109411" y="3188935"/>
            <a:ext cx="1160640" cy="441360"/>
            <a:chOff x="10109411" y="3188935"/>
            <a:chExt cx="11606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EFB020A-C8D8-D4A8-7653-AF00D2875BBA}"/>
                    </a:ext>
                  </a:extLst>
                </p14:cNvPr>
                <p14:cNvContentPartPr/>
                <p14:nvPr/>
              </p14:nvContentPartPr>
              <p14:xfrm>
                <a:off x="10109411" y="3188935"/>
                <a:ext cx="1160640" cy="441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EFB020A-C8D8-D4A8-7653-AF00D2875B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91771" y="3170935"/>
                  <a:ext cx="11962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CE53D1A-A8A2-A3C1-40D2-A7AAB3830E20}"/>
                    </a:ext>
                  </a:extLst>
                </p14:cNvPr>
                <p14:cNvContentPartPr/>
                <p14:nvPr/>
              </p14:nvContentPartPr>
              <p14:xfrm>
                <a:off x="10513691" y="3386575"/>
                <a:ext cx="505800" cy="19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CE53D1A-A8A2-A3C1-40D2-A7AAB3830E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96051" y="3368575"/>
                  <a:ext cx="541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19505E-BC46-1E74-9059-B29334A4D3BC}"/>
                    </a:ext>
                  </a:extLst>
                </p14:cNvPr>
                <p14:cNvContentPartPr/>
                <p14:nvPr/>
              </p14:nvContentPartPr>
              <p14:xfrm>
                <a:off x="10513691" y="3393415"/>
                <a:ext cx="137520" cy="19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19505E-BC46-1E74-9059-B29334A4D3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96051" y="3375415"/>
                  <a:ext cx="173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8549821-1280-6071-9D11-F7643B4574CC}"/>
                    </a:ext>
                  </a:extLst>
                </p14:cNvPr>
                <p14:cNvContentPartPr/>
                <p14:nvPr/>
              </p14:nvContentPartPr>
              <p14:xfrm>
                <a:off x="10477691" y="3363535"/>
                <a:ext cx="11520" cy="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8549821-1280-6071-9D11-F7643B4574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59691" y="3345895"/>
                  <a:ext cx="471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6F3DA0B-C6F5-E4D6-9E46-8903A0465055}"/>
              </a:ext>
            </a:extLst>
          </p:cNvPr>
          <p:cNvGrpSpPr/>
          <p:nvPr/>
        </p:nvGrpSpPr>
        <p:grpSpPr>
          <a:xfrm>
            <a:off x="7216811" y="3830815"/>
            <a:ext cx="838800" cy="363600"/>
            <a:chOff x="7216811" y="3830815"/>
            <a:chExt cx="8388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E382CD-E653-6CDB-83BC-4FA1A5053BFF}"/>
                    </a:ext>
                  </a:extLst>
                </p14:cNvPr>
                <p14:cNvContentPartPr/>
                <p14:nvPr/>
              </p14:nvContentPartPr>
              <p14:xfrm>
                <a:off x="7216811" y="3830815"/>
                <a:ext cx="838800" cy="363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E382CD-E653-6CDB-83BC-4FA1A5053BF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98811" y="3812815"/>
                  <a:ext cx="8744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2FA4EE-D495-3041-7740-297117695275}"/>
                    </a:ext>
                  </a:extLst>
                </p14:cNvPr>
                <p14:cNvContentPartPr/>
                <p14:nvPr/>
              </p14:nvContentPartPr>
              <p14:xfrm>
                <a:off x="7438571" y="3912895"/>
                <a:ext cx="244080" cy="1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2FA4EE-D495-3041-7740-2971176952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20931" y="3895255"/>
                  <a:ext cx="27972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76F4302-467A-CAD3-5989-884031E78C73}"/>
                  </a:ext>
                </a:extLst>
              </p14:cNvPr>
              <p14:cNvContentPartPr/>
              <p14:nvPr/>
            </p14:nvContentPartPr>
            <p14:xfrm>
              <a:off x="6770411" y="1924975"/>
              <a:ext cx="436680" cy="1445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76F4302-467A-CAD3-5989-884031E78C7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2771" y="1907335"/>
                <a:ext cx="472320" cy="148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2D37885-98D7-29A6-DFCC-96D50863628F}"/>
              </a:ext>
            </a:extLst>
          </p:cNvPr>
          <p:cNvGrpSpPr/>
          <p:nvPr/>
        </p:nvGrpSpPr>
        <p:grpSpPr>
          <a:xfrm>
            <a:off x="1308491" y="4900735"/>
            <a:ext cx="1083600" cy="385920"/>
            <a:chOff x="1308491" y="4900735"/>
            <a:chExt cx="10836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7A05ED6-2052-13CD-A1DC-91D861988118}"/>
                    </a:ext>
                  </a:extLst>
                </p14:cNvPr>
                <p14:cNvContentPartPr/>
                <p14:nvPr/>
              </p14:nvContentPartPr>
              <p14:xfrm>
                <a:off x="1308491" y="5013055"/>
                <a:ext cx="221400" cy="226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7A05ED6-2052-13CD-A1DC-91D86198811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90851" y="4995415"/>
                  <a:ext cx="257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2E8C706-957C-FF4F-0E5E-0B07AD6DEEE9}"/>
                    </a:ext>
                  </a:extLst>
                </p14:cNvPr>
                <p14:cNvContentPartPr/>
                <p14:nvPr/>
              </p14:nvContentPartPr>
              <p14:xfrm>
                <a:off x="1345571" y="4968055"/>
                <a:ext cx="242280" cy="68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2E8C706-957C-FF4F-0E5E-0B07AD6DEEE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27931" y="4950055"/>
                  <a:ext cx="277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E921521-411E-5CAE-8A0C-46931703AD08}"/>
                    </a:ext>
                  </a:extLst>
                </p14:cNvPr>
                <p14:cNvContentPartPr/>
                <p14:nvPr/>
              </p14:nvContentPartPr>
              <p14:xfrm>
                <a:off x="1581731" y="4902175"/>
                <a:ext cx="810360" cy="384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E921521-411E-5CAE-8A0C-46931703AD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63731" y="4884535"/>
                  <a:ext cx="8460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AE376AC-103B-0F14-272C-7393E87F1C9E}"/>
                    </a:ext>
                  </a:extLst>
                </p14:cNvPr>
                <p14:cNvContentPartPr/>
                <p14:nvPr/>
              </p14:nvContentPartPr>
              <p14:xfrm>
                <a:off x="2063411" y="5017375"/>
                <a:ext cx="61560" cy="12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AE376AC-103B-0F14-272C-7393E87F1C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45411" y="4999735"/>
                  <a:ext cx="97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FEF425-F3EE-BEE7-58F4-877F498C048F}"/>
                    </a:ext>
                  </a:extLst>
                </p14:cNvPr>
                <p14:cNvContentPartPr/>
                <p14:nvPr/>
              </p14:nvContentPartPr>
              <p14:xfrm>
                <a:off x="1837691" y="4900735"/>
                <a:ext cx="330120" cy="139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FEF425-F3EE-BEE7-58F4-877F498C04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19691" y="4883095"/>
                  <a:ext cx="3657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047319C-D4AD-0F7F-F0CB-BB64107B5CD8}"/>
              </a:ext>
            </a:extLst>
          </p:cNvPr>
          <p:cNvGrpSpPr/>
          <p:nvPr/>
        </p:nvGrpSpPr>
        <p:grpSpPr>
          <a:xfrm>
            <a:off x="2628251" y="4703815"/>
            <a:ext cx="2445120" cy="622800"/>
            <a:chOff x="2628251" y="4703815"/>
            <a:chExt cx="244512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E55D62C-D4E5-B90C-0E28-BED50D699040}"/>
                    </a:ext>
                  </a:extLst>
                </p14:cNvPr>
                <p14:cNvContentPartPr/>
                <p14:nvPr/>
              </p14:nvContentPartPr>
              <p14:xfrm>
                <a:off x="2628251" y="4703815"/>
                <a:ext cx="1405800" cy="622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E55D62C-D4E5-B90C-0E28-BED50D6990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10251" y="4686175"/>
                  <a:ext cx="144144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B56CF0-794B-7DAD-6761-1E981F3AFEEE}"/>
                    </a:ext>
                  </a:extLst>
                </p14:cNvPr>
                <p14:cNvContentPartPr/>
                <p14:nvPr/>
              </p14:nvContentPartPr>
              <p14:xfrm>
                <a:off x="3489011" y="4948615"/>
                <a:ext cx="19440" cy="22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B56CF0-794B-7DAD-6761-1E981F3AFEE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71371" y="4930975"/>
                  <a:ext cx="55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4815471-4904-376C-3E8C-757FBA05CA1B}"/>
                    </a:ext>
                  </a:extLst>
                </p14:cNvPr>
                <p14:cNvContentPartPr/>
                <p14:nvPr/>
              </p14:nvContentPartPr>
              <p14:xfrm>
                <a:off x="3077171" y="4918735"/>
                <a:ext cx="349200" cy="87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4815471-4904-376C-3E8C-757FBA05CA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59171" y="4901095"/>
                  <a:ext cx="384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9A3E8D0-AA30-C889-8276-F732C33C9313}"/>
                    </a:ext>
                  </a:extLst>
                </p14:cNvPr>
                <p14:cNvContentPartPr/>
                <p14:nvPr/>
              </p14:nvContentPartPr>
              <p14:xfrm>
                <a:off x="4266251" y="4756735"/>
                <a:ext cx="807120" cy="320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9A3E8D0-AA30-C889-8276-F732C33C93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48611" y="4738735"/>
                  <a:ext cx="84276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CED36BF-01EA-1DC4-8D86-9420AE4482AC}"/>
              </a:ext>
            </a:extLst>
          </p:cNvPr>
          <p:cNvGrpSpPr/>
          <p:nvPr/>
        </p:nvGrpSpPr>
        <p:grpSpPr>
          <a:xfrm>
            <a:off x="5471171" y="4700575"/>
            <a:ext cx="1148760" cy="364680"/>
            <a:chOff x="5471171" y="4700575"/>
            <a:chExt cx="114876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2A83662-E434-E8A2-9994-4A9C5C1605FD}"/>
                    </a:ext>
                  </a:extLst>
                </p14:cNvPr>
                <p14:cNvContentPartPr/>
                <p14:nvPr/>
              </p14:nvContentPartPr>
              <p14:xfrm>
                <a:off x="5471171" y="4700575"/>
                <a:ext cx="1148760" cy="364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2A83662-E434-E8A2-9994-4A9C5C1605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53531" y="4682575"/>
                  <a:ext cx="11844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D6C977C-2E33-44FD-59DE-03892C304B79}"/>
                    </a:ext>
                  </a:extLst>
                </p14:cNvPr>
                <p14:cNvContentPartPr/>
                <p14:nvPr/>
              </p14:nvContentPartPr>
              <p14:xfrm>
                <a:off x="5794811" y="4778695"/>
                <a:ext cx="32040" cy="18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D6C977C-2E33-44FD-59DE-03892C304B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77171" y="4761055"/>
                  <a:ext cx="676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DEBDA4E-44F3-EA3E-4B05-0AA1207C3C51}"/>
              </a:ext>
            </a:extLst>
          </p:cNvPr>
          <p:cNvGrpSpPr/>
          <p:nvPr/>
        </p:nvGrpSpPr>
        <p:grpSpPr>
          <a:xfrm>
            <a:off x="6811451" y="4731895"/>
            <a:ext cx="1940040" cy="519840"/>
            <a:chOff x="6811451" y="4731895"/>
            <a:chExt cx="194004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14017C-BA25-E54B-1989-81E05FDAC50B}"/>
                    </a:ext>
                  </a:extLst>
                </p14:cNvPr>
                <p14:cNvContentPartPr/>
                <p14:nvPr/>
              </p14:nvContentPartPr>
              <p14:xfrm>
                <a:off x="6811451" y="4888135"/>
                <a:ext cx="1251720" cy="36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14017C-BA25-E54B-1989-81E05FDAC50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93811" y="4870495"/>
                  <a:ext cx="1287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8E21AF1-CC0F-15C8-250F-6F3F89BE3155}"/>
                    </a:ext>
                  </a:extLst>
                </p14:cNvPr>
                <p14:cNvContentPartPr/>
                <p14:nvPr/>
              </p14:nvContentPartPr>
              <p14:xfrm>
                <a:off x="8508131" y="4755655"/>
                <a:ext cx="42840" cy="29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8E21AF1-CC0F-15C8-250F-6F3F89BE315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90131" y="4737655"/>
                  <a:ext cx="78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ECD75F5-C68A-DEDA-719E-7895E269A6F5}"/>
                    </a:ext>
                  </a:extLst>
                </p14:cNvPr>
                <p14:cNvContentPartPr/>
                <p14:nvPr/>
              </p14:nvContentPartPr>
              <p14:xfrm>
                <a:off x="8355491" y="4731895"/>
                <a:ext cx="396000" cy="75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ECD75F5-C68A-DEDA-719E-7895E269A6F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37851" y="4713895"/>
                  <a:ext cx="431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B047362-0F59-EFFB-9206-18C1DDEB59FF}"/>
                    </a:ext>
                  </a:extLst>
                </p14:cNvPr>
                <p14:cNvContentPartPr/>
                <p14:nvPr/>
              </p14:nvContentPartPr>
              <p14:xfrm>
                <a:off x="8655011" y="5080735"/>
                <a:ext cx="82800" cy="169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B047362-0F59-EFFB-9206-18C1DDEB59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37371" y="5062735"/>
                  <a:ext cx="118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AA1AC7F-09CD-DB94-B7FF-656AEEFBE76B}"/>
                    </a:ext>
                  </a:extLst>
                </p14:cNvPr>
                <p14:cNvContentPartPr/>
                <p14:nvPr/>
              </p14:nvContentPartPr>
              <p14:xfrm>
                <a:off x="8727371" y="4941775"/>
                <a:ext cx="18000" cy="50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AA1AC7F-09CD-DB94-B7FF-656AEEFBE76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09731" y="4923775"/>
                  <a:ext cx="536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7E70C2E-86C1-3DCB-DF8B-B0D2A271CDB3}"/>
              </a:ext>
            </a:extLst>
          </p:cNvPr>
          <p:cNvGrpSpPr/>
          <p:nvPr/>
        </p:nvGrpSpPr>
        <p:grpSpPr>
          <a:xfrm>
            <a:off x="1341611" y="5507695"/>
            <a:ext cx="825840" cy="330840"/>
            <a:chOff x="1341611" y="5507695"/>
            <a:chExt cx="82584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662A27-AEF9-A332-66CB-C7B5626123CF}"/>
                    </a:ext>
                  </a:extLst>
                </p14:cNvPr>
                <p14:cNvContentPartPr/>
                <p14:nvPr/>
              </p14:nvContentPartPr>
              <p14:xfrm>
                <a:off x="1341611" y="5543695"/>
                <a:ext cx="68040" cy="233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662A27-AEF9-A332-66CB-C7B5626123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23971" y="5526055"/>
                  <a:ext cx="103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ABAD6AA-D343-9504-D6B0-ACF4777912A5}"/>
                    </a:ext>
                  </a:extLst>
                </p14:cNvPr>
                <p14:cNvContentPartPr/>
                <p14:nvPr/>
              </p14:nvContentPartPr>
              <p14:xfrm>
                <a:off x="1376891" y="5507695"/>
                <a:ext cx="249120" cy="55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ABAD6AA-D343-9504-D6B0-ACF4777912A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59251" y="5490055"/>
                  <a:ext cx="284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DE2E2E-2D8E-D385-E2B2-DA569567A766}"/>
                    </a:ext>
                  </a:extLst>
                </p14:cNvPr>
                <p14:cNvContentPartPr/>
                <p14:nvPr/>
              </p14:nvContentPartPr>
              <p14:xfrm>
                <a:off x="1402811" y="5575015"/>
                <a:ext cx="177480" cy="66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DE2E2E-2D8E-D385-E2B2-DA569567A76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85171" y="5557015"/>
                  <a:ext cx="213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813AA2A-B4CA-BC87-2719-1AB4A3EF6CB7}"/>
                    </a:ext>
                  </a:extLst>
                </p14:cNvPr>
                <p14:cNvContentPartPr/>
                <p14:nvPr/>
              </p14:nvContentPartPr>
              <p14:xfrm>
                <a:off x="1408931" y="5508055"/>
                <a:ext cx="758520" cy="330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813AA2A-B4CA-BC87-2719-1AB4A3EF6CB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90931" y="5490055"/>
                  <a:ext cx="794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055A307-9B5D-7485-1463-FD019E77CB1A}"/>
                    </a:ext>
                  </a:extLst>
                </p14:cNvPr>
                <p14:cNvContentPartPr/>
                <p14:nvPr/>
              </p14:nvContentPartPr>
              <p14:xfrm>
                <a:off x="1688651" y="5544055"/>
                <a:ext cx="19440" cy="5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055A307-9B5D-7485-1463-FD019E77CB1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71011" y="5526055"/>
                  <a:ext cx="550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9F608D8-9C4E-26EB-86DE-A07CA1D85805}"/>
              </a:ext>
            </a:extLst>
          </p:cNvPr>
          <p:cNvGrpSpPr/>
          <p:nvPr/>
        </p:nvGrpSpPr>
        <p:grpSpPr>
          <a:xfrm>
            <a:off x="2502251" y="5328055"/>
            <a:ext cx="1518120" cy="578520"/>
            <a:chOff x="2502251" y="5328055"/>
            <a:chExt cx="151812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6A3EDAF-DCFA-24AE-C7DC-C70E2B926F29}"/>
                    </a:ext>
                  </a:extLst>
                </p14:cNvPr>
                <p14:cNvContentPartPr/>
                <p14:nvPr/>
              </p14:nvContentPartPr>
              <p14:xfrm>
                <a:off x="2502251" y="5328055"/>
                <a:ext cx="1518120" cy="578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6A3EDAF-DCFA-24AE-C7DC-C70E2B926F2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84611" y="5310415"/>
                  <a:ext cx="155376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E1B132-FDF4-CC27-7F0B-06A7582072BB}"/>
                    </a:ext>
                  </a:extLst>
                </p14:cNvPr>
                <p14:cNvContentPartPr/>
                <p14:nvPr/>
              </p14:nvContentPartPr>
              <p14:xfrm>
                <a:off x="3377051" y="5522815"/>
                <a:ext cx="20880" cy="7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E1B132-FDF4-CC27-7F0B-06A7582072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59411" y="5505175"/>
                  <a:ext cx="56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80FB71F-4BE6-2328-97B7-202A15A1C057}"/>
                    </a:ext>
                  </a:extLst>
                </p14:cNvPr>
                <p14:cNvContentPartPr/>
                <p14:nvPr/>
              </p14:nvContentPartPr>
              <p14:xfrm>
                <a:off x="3037571" y="5541175"/>
                <a:ext cx="317880" cy="35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80FB71F-4BE6-2328-97B7-202A15A1C0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19571" y="5523175"/>
                  <a:ext cx="3535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D512F06-C0E6-B574-C41F-B96B4D8DCD69}"/>
                  </a:ext>
                </a:extLst>
              </p14:cNvPr>
              <p14:cNvContentPartPr/>
              <p14:nvPr/>
            </p14:nvContentPartPr>
            <p14:xfrm>
              <a:off x="4304411" y="5449015"/>
              <a:ext cx="857520" cy="293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D512F06-C0E6-B574-C41F-B96B4D8DCD6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286771" y="5431375"/>
                <a:ext cx="893160" cy="32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BD5920C-C649-27FF-FCEF-3151224C2548}"/>
              </a:ext>
            </a:extLst>
          </p:cNvPr>
          <p:cNvGrpSpPr/>
          <p:nvPr/>
        </p:nvGrpSpPr>
        <p:grpSpPr>
          <a:xfrm>
            <a:off x="5500331" y="5333455"/>
            <a:ext cx="1028160" cy="299520"/>
            <a:chOff x="5500331" y="5333455"/>
            <a:chExt cx="102816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680A980-2650-2537-3B5A-1C1B7B8AEE9F}"/>
                    </a:ext>
                  </a:extLst>
                </p14:cNvPr>
                <p14:cNvContentPartPr/>
                <p14:nvPr/>
              </p14:nvContentPartPr>
              <p14:xfrm>
                <a:off x="5500331" y="5333455"/>
                <a:ext cx="1028160" cy="29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680A980-2650-2537-3B5A-1C1B7B8AEE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82331" y="5315455"/>
                  <a:ext cx="1063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DE95D0D-65EF-8FFA-3F37-219B875344BF}"/>
                    </a:ext>
                  </a:extLst>
                </p14:cNvPr>
                <p14:cNvContentPartPr/>
                <p14:nvPr/>
              </p14:nvContentPartPr>
              <p14:xfrm>
                <a:off x="5745851" y="5386375"/>
                <a:ext cx="38160" cy="68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DE95D0D-65EF-8FFA-3F37-219B875344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28211" y="5368375"/>
                  <a:ext cx="7380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C577D1-93E0-1401-B9C2-D30E3BEB32DF}"/>
              </a:ext>
            </a:extLst>
          </p:cNvPr>
          <p:cNvGrpSpPr/>
          <p:nvPr/>
        </p:nvGrpSpPr>
        <p:grpSpPr>
          <a:xfrm>
            <a:off x="6713891" y="5407975"/>
            <a:ext cx="2076120" cy="466920"/>
            <a:chOff x="6713891" y="5407975"/>
            <a:chExt cx="207612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01BEBF-0EFB-764D-67B5-4E13FE40C0A2}"/>
                    </a:ext>
                  </a:extLst>
                </p14:cNvPr>
                <p14:cNvContentPartPr/>
                <p14:nvPr/>
              </p14:nvContentPartPr>
              <p14:xfrm>
                <a:off x="6713891" y="5521735"/>
                <a:ext cx="1185120" cy="350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01BEBF-0EFB-764D-67B5-4E13FE40C0A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95891" y="5503735"/>
                  <a:ext cx="1220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80F7197-2CBE-5094-246C-C3E2599BCD7D}"/>
                    </a:ext>
                  </a:extLst>
                </p14:cNvPr>
                <p14:cNvContentPartPr/>
                <p14:nvPr/>
              </p14:nvContentPartPr>
              <p14:xfrm>
                <a:off x="8439011" y="5435695"/>
                <a:ext cx="14040" cy="248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80F7197-2CBE-5094-246C-C3E2599BCD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21371" y="5418055"/>
                  <a:ext cx="49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3C698AB-1586-0856-F82B-D21E548EE914}"/>
                    </a:ext>
                  </a:extLst>
                </p14:cNvPr>
                <p14:cNvContentPartPr/>
                <p14:nvPr/>
              </p14:nvContentPartPr>
              <p14:xfrm>
                <a:off x="8236691" y="5407975"/>
                <a:ext cx="430200" cy="64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3C698AB-1586-0856-F82B-D21E548EE91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18691" y="5389975"/>
                  <a:ext cx="465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D3E45D-0343-FCAF-A847-01DFB38A9F63}"/>
                    </a:ext>
                  </a:extLst>
                </p14:cNvPr>
                <p14:cNvContentPartPr/>
                <p14:nvPr/>
              </p14:nvContentPartPr>
              <p14:xfrm>
                <a:off x="8639531" y="5692735"/>
                <a:ext cx="88560" cy="182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D3E45D-0343-FCAF-A847-01DFB38A9F6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21531" y="5675095"/>
                  <a:ext cx="124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A3732C7-ED8E-66C2-79E8-55C390C649D3}"/>
                    </a:ext>
                  </a:extLst>
                </p14:cNvPr>
                <p14:cNvContentPartPr/>
                <p14:nvPr/>
              </p14:nvContentPartPr>
              <p14:xfrm>
                <a:off x="8579411" y="5770855"/>
                <a:ext cx="210600" cy="41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A3732C7-ED8E-66C2-79E8-55C390C649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61411" y="5753215"/>
                  <a:ext cx="2462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6F05754-03D6-D0FA-F79F-0C4407F6B97D}"/>
              </a:ext>
            </a:extLst>
          </p:cNvPr>
          <p:cNvGrpSpPr/>
          <p:nvPr/>
        </p:nvGrpSpPr>
        <p:grpSpPr>
          <a:xfrm>
            <a:off x="3886811" y="6035815"/>
            <a:ext cx="2899440" cy="509040"/>
            <a:chOff x="3886811" y="6035815"/>
            <a:chExt cx="28994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04EBD44-7309-6960-3F36-9D79A95AC022}"/>
                    </a:ext>
                  </a:extLst>
                </p14:cNvPr>
                <p14:cNvContentPartPr/>
                <p14:nvPr/>
              </p14:nvContentPartPr>
              <p14:xfrm>
                <a:off x="3886811" y="6036535"/>
                <a:ext cx="392040" cy="283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04EBD44-7309-6960-3F36-9D79A95AC02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68811" y="6018535"/>
                  <a:ext cx="427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6856DCF-D89A-75BF-8C43-9FFEA41C5C5F}"/>
                    </a:ext>
                  </a:extLst>
                </p14:cNvPr>
                <p14:cNvContentPartPr/>
                <p14:nvPr/>
              </p14:nvContentPartPr>
              <p14:xfrm>
                <a:off x="4075091" y="6231295"/>
                <a:ext cx="289080" cy="9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6856DCF-D89A-75BF-8C43-9FFEA41C5C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57091" y="6213655"/>
                  <a:ext cx="324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41F19C9-D44B-5595-2310-F28CFD6B3F91}"/>
                    </a:ext>
                  </a:extLst>
                </p14:cNvPr>
                <p14:cNvContentPartPr/>
                <p14:nvPr/>
              </p14:nvContentPartPr>
              <p14:xfrm>
                <a:off x="4588451" y="6140215"/>
                <a:ext cx="228960" cy="25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41F19C9-D44B-5595-2310-F28CFD6B3F9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70811" y="6122215"/>
                  <a:ext cx="264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A589A75-028B-8B66-B1E0-897E56D4816A}"/>
                    </a:ext>
                  </a:extLst>
                </p14:cNvPr>
                <p14:cNvContentPartPr/>
                <p14:nvPr/>
              </p14:nvContentPartPr>
              <p14:xfrm>
                <a:off x="4600691" y="6239935"/>
                <a:ext cx="187200" cy="7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A589A75-028B-8B66-B1E0-897E56D4816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83051" y="6222295"/>
                  <a:ext cx="222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1A8C178-4BFA-044C-8CAB-EB0237D86676}"/>
                    </a:ext>
                  </a:extLst>
                </p14:cNvPr>
                <p14:cNvContentPartPr/>
                <p14:nvPr/>
              </p14:nvContentPartPr>
              <p14:xfrm>
                <a:off x="4593131" y="6277735"/>
                <a:ext cx="183600" cy="19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1A8C178-4BFA-044C-8CAB-EB0237D8667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75491" y="6260095"/>
                  <a:ext cx="219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B6DDDB2-E6CA-343A-EDC9-0A53ADD8E4BA}"/>
                    </a:ext>
                  </a:extLst>
                </p14:cNvPr>
                <p14:cNvContentPartPr/>
                <p14:nvPr/>
              </p14:nvContentPartPr>
              <p14:xfrm>
                <a:off x="5301971" y="6070735"/>
                <a:ext cx="29160" cy="274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B6DDDB2-E6CA-343A-EDC9-0A53ADD8E4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84331" y="6052735"/>
                  <a:ext cx="64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2687BE3-2F5C-2942-B43E-5C5AB5CC979D}"/>
                    </a:ext>
                  </a:extLst>
                </p14:cNvPr>
                <p14:cNvContentPartPr/>
                <p14:nvPr/>
              </p14:nvContentPartPr>
              <p14:xfrm>
                <a:off x="5152211" y="6035815"/>
                <a:ext cx="374400" cy="66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2687BE3-2F5C-2942-B43E-5C5AB5CC979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34571" y="6017815"/>
                  <a:ext cx="410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CA66CC-22FE-92D2-A7B4-EBF95635BDFA}"/>
                    </a:ext>
                  </a:extLst>
                </p14:cNvPr>
                <p14:cNvContentPartPr/>
                <p14:nvPr/>
              </p14:nvContentPartPr>
              <p14:xfrm>
                <a:off x="5487011" y="6321295"/>
                <a:ext cx="86040" cy="223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CA66CC-22FE-92D2-A7B4-EBF95635BDF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69011" y="6303295"/>
                  <a:ext cx="121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3289281-32ED-C9D3-5886-FAA051BC799E}"/>
                    </a:ext>
                  </a:extLst>
                </p14:cNvPr>
                <p14:cNvContentPartPr/>
                <p14:nvPr/>
              </p14:nvContentPartPr>
              <p14:xfrm>
                <a:off x="5417531" y="6484735"/>
                <a:ext cx="203760" cy="6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3289281-32ED-C9D3-5886-FAA051BC799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99891" y="6466735"/>
                  <a:ext cx="239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61F766E-65AA-4861-F517-868BBDE436B5}"/>
                    </a:ext>
                  </a:extLst>
                </p14:cNvPr>
                <p14:cNvContentPartPr/>
                <p14:nvPr/>
              </p14:nvContentPartPr>
              <p14:xfrm>
                <a:off x="5979851" y="6245335"/>
                <a:ext cx="254520" cy="9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61F766E-65AA-4861-F517-868BBDE436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62211" y="6227695"/>
                  <a:ext cx="290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EEB122-9DCE-67AC-0A5B-09079098E8E5}"/>
                    </a:ext>
                  </a:extLst>
                </p14:cNvPr>
                <p14:cNvContentPartPr/>
                <p14:nvPr/>
              </p14:nvContentPartPr>
              <p14:xfrm>
                <a:off x="6492491" y="6077215"/>
                <a:ext cx="54720" cy="272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EEB122-9DCE-67AC-0A5B-09079098E8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74491" y="6059215"/>
                  <a:ext cx="903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0D1E71C-771D-48A3-7DF8-FFE6284F0870}"/>
                    </a:ext>
                  </a:extLst>
                </p14:cNvPr>
                <p14:cNvContentPartPr/>
                <p14:nvPr/>
              </p14:nvContentPartPr>
              <p14:xfrm>
                <a:off x="6398171" y="6071455"/>
                <a:ext cx="388080" cy="35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0D1E71C-771D-48A3-7DF8-FFE6284F08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80531" y="6053815"/>
                  <a:ext cx="423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9CB7EBA-7288-6087-AF9C-2CFC46501491}"/>
                    </a:ext>
                  </a:extLst>
                </p14:cNvPr>
                <p14:cNvContentPartPr/>
                <p14:nvPr/>
              </p14:nvContentPartPr>
              <p14:xfrm>
                <a:off x="6689051" y="6410215"/>
                <a:ext cx="83520" cy="105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CB7EBA-7288-6087-AF9C-2CFC4650149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71411" y="6392575"/>
                  <a:ext cx="119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1C0F14B-C099-A911-2EF4-70769EBC44D0}"/>
                    </a:ext>
                  </a:extLst>
                </p14:cNvPr>
                <p14:cNvContentPartPr/>
                <p14:nvPr/>
              </p14:nvContentPartPr>
              <p14:xfrm>
                <a:off x="6742691" y="6275215"/>
                <a:ext cx="18000" cy="14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1C0F14B-C099-A911-2EF4-70769EBC44D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24691" y="6257215"/>
                  <a:ext cx="536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2827CB1-6592-7B97-6FEC-5B3356A6599B}"/>
              </a:ext>
            </a:extLst>
          </p:cNvPr>
          <p:cNvGrpSpPr/>
          <p:nvPr/>
        </p:nvGrpSpPr>
        <p:grpSpPr>
          <a:xfrm>
            <a:off x="5260931" y="1070695"/>
            <a:ext cx="487080" cy="742680"/>
            <a:chOff x="5260931" y="1070695"/>
            <a:chExt cx="487080" cy="7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1A5AC9D-2369-883F-00E3-071842ED056E}"/>
                    </a:ext>
                  </a:extLst>
                </p14:cNvPr>
                <p14:cNvContentPartPr/>
                <p14:nvPr/>
              </p14:nvContentPartPr>
              <p14:xfrm>
                <a:off x="5440211" y="1282375"/>
                <a:ext cx="185040" cy="298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1A5AC9D-2369-883F-00E3-071842ED056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22211" y="1264735"/>
                  <a:ext cx="220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9C0A6D-81EF-1542-E4FF-578C4E211836}"/>
                    </a:ext>
                  </a:extLst>
                </p14:cNvPr>
                <p14:cNvContentPartPr/>
                <p14:nvPr/>
              </p14:nvContentPartPr>
              <p14:xfrm>
                <a:off x="5260931" y="1670815"/>
                <a:ext cx="105120" cy="142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9C0A6D-81EF-1542-E4FF-578C4E21183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42931" y="1652815"/>
                  <a:ext cx="140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C156ADC-9BE2-F659-6D93-DD96FC72613E}"/>
                    </a:ext>
                  </a:extLst>
                </p14:cNvPr>
                <p14:cNvContentPartPr/>
                <p14:nvPr/>
              </p14:nvContentPartPr>
              <p14:xfrm>
                <a:off x="5283251" y="1635535"/>
                <a:ext cx="88920" cy="41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C156ADC-9BE2-F659-6D93-DD96FC72613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65251" y="1617895"/>
                  <a:ext cx="124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0187888-92D1-2342-8B1B-B50361997712}"/>
                    </a:ext>
                  </a:extLst>
                </p14:cNvPr>
                <p14:cNvContentPartPr/>
                <p14:nvPr/>
              </p14:nvContentPartPr>
              <p14:xfrm>
                <a:off x="5654411" y="1091215"/>
                <a:ext cx="16200" cy="175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0187888-92D1-2342-8B1B-B503619977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36411" y="1073215"/>
                  <a:ext cx="51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8FF5FE0-E65C-651A-C53E-D9085C37FCFE}"/>
                    </a:ext>
                  </a:extLst>
                </p14:cNvPr>
                <p14:cNvContentPartPr/>
                <p14:nvPr/>
              </p14:nvContentPartPr>
              <p14:xfrm>
                <a:off x="5730731" y="1070695"/>
                <a:ext cx="17280" cy="20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8FF5FE0-E65C-651A-C53E-D9085C37FC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13091" y="1052695"/>
                  <a:ext cx="5292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233872B3-BAAA-EFB8-FB1A-984804E08643}"/>
                  </a:ext>
                </a:extLst>
              </p14:cNvPr>
              <p14:cNvContentPartPr/>
              <p14:nvPr/>
            </p14:nvContentPartPr>
            <p14:xfrm>
              <a:off x="6472331" y="3805975"/>
              <a:ext cx="8640" cy="57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233872B3-BAAA-EFB8-FB1A-984804E0864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454691" y="3788335"/>
                <a:ext cx="4428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DEF2919-2DD0-7DCA-A1F0-F273C74FC757}"/>
              </a:ext>
            </a:extLst>
          </p:cNvPr>
          <p:cNvGrpSpPr/>
          <p:nvPr/>
        </p:nvGrpSpPr>
        <p:grpSpPr>
          <a:xfrm>
            <a:off x="972971" y="1670095"/>
            <a:ext cx="4677120" cy="2399040"/>
            <a:chOff x="972971" y="1670095"/>
            <a:chExt cx="4677120" cy="23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983F69-AFA5-0F56-5C83-979AB9F6825A}"/>
                    </a:ext>
                  </a:extLst>
                </p14:cNvPr>
                <p14:cNvContentPartPr/>
                <p14:nvPr/>
              </p14:nvContentPartPr>
              <p14:xfrm>
                <a:off x="972971" y="2439775"/>
                <a:ext cx="218880" cy="149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983F69-AFA5-0F56-5C83-979AB9F6825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5331" y="2422135"/>
                  <a:ext cx="254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17837D-A49A-8F42-5223-68B05EAFB9B6}"/>
                    </a:ext>
                  </a:extLst>
                </p14:cNvPr>
                <p14:cNvContentPartPr/>
                <p14:nvPr/>
              </p14:nvContentPartPr>
              <p14:xfrm>
                <a:off x="1408931" y="2443015"/>
                <a:ext cx="119160" cy="159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17837D-A49A-8F42-5223-68B05EAFB9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91291" y="2425015"/>
                  <a:ext cx="154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F0FAA6-2D15-E438-46C8-3311A90FC1BC}"/>
                    </a:ext>
                  </a:extLst>
                </p14:cNvPr>
                <p14:cNvContentPartPr/>
                <p14:nvPr/>
              </p14:nvContentPartPr>
              <p14:xfrm>
                <a:off x="1600811" y="2238895"/>
                <a:ext cx="1163880" cy="408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F0FAA6-2D15-E438-46C8-3311A90FC1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82811" y="2220895"/>
                  <a:ext cx="11995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4658FD-31A7-8F34-BE45-A6168E30C1E1}"/>
                    </a:ext>
                  </a:extLst>
                </p14:cNvPr>
                <p14:cNvContentPartPr/>
                <p14:nvPr/>
              </p14:nvContentPartPr>
              <p14:xfrm>
                <a:off x="1967291" y="2368495"/>
                <a:ext cx="329760" cy="42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4658FD-31A7-8F34-BE45-A6168E30C1E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49291" y="2350855"/>
                  <a:ext cx="365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DA31B88-A66E-3939-8B15-5C5BA8B79194}"/>
                    </a:ext>
                  </a:extLst>
                </p14:cNvPr>
                <p14:cNvContentPartPr/>
                <p14:nvPr/>
              </p14:nvContentPartPr>
              <p14:xfrm>
                <a:off x="2816171" y="1670095"/>
                <a:ext cx="232560" cy="790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DA31B88-A66E-3939-8B15-5C5BA8B7919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98531" y="1652095"/>
                  <a:ext cx="268200" cy="8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F72B2D-E441-DAE5-48B1-7BE06836299F}"/>
                    </a:ext>
                  </a:extLst>
                </p14:cNvPr>
                <p14:cNvContentPartPr/>
                <p14:nvPr/>
              </p14:nvContentPartPr>
              <p14:xfrm>
                <a:off x="3158891" y="2448055"/>
                <a:ext cx="399960" cy="208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F72B2D-E441-DAE5-48B1-7BE06836299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41251" y="2430055"/>
                  <a:ext cx="435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402223-D538-2509-78A8-73C82EB8BE75}"/>
                    </a:ext>
                  </a:extLst>
                </p14:cNvPr>
                <p14:cNvContentPartPr/>
                <p14:nvPr/>
              </p14:nvContentPartPr>
              <p14:xfrm>
                <a:off x="3328091" y="2406655"/>
                <a:ext cx="5040" cy="4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402223-D538-2509-78A8-73C82EB8BE7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10091" y="2388655"/>
                  <a:ext cx="4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2C19AB-45F7-9FD2-08A2-AE82EA848467}"/>
                    </a:ext>
                  </a:extLst>
                </p14:cNvPr>
                <p14:cNvContentPartPr/>
                <p14:nvPr/>
              </p14:nvContentPartPr>
              <p14:xfrm>
                <a:off x="2005091" y="2827855"/>
                <a:ext cx="1242720" cy="331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2C19AB-45F7-9FD2-08A2-AE82EA8484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87091" y="2809855"/>
                  <a:ext cx="1278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67E2F4-67CA-D7CA-0A41-39529FFEE4C4}"/>
                    </a:ext>
                  </a:extLst>
                </p14:cNvPr>
                <p14:cNvContentPartPr/>
                <p14:nvPr/>
              </p14:nvContentPartPr>
              <p14:xfrm>
                <a:off x="3472451" y="2782855"/>
                <a:ext cx="426240" cy="513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67E2F4-67CA-D7CA-0A41-39529FFEE4C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54451" y="2764855"/>
                  <a:ext cx="4618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16665FB-C612-515A-ABF8-1C9404F8553A}"/>
                    </a:ext>
                  </a:extLst>
                </p14:cNvPr>
                <p14:cNvContentPartPr/>
                <p14:nvPr/>
              </p14:nvContentPartPr>
              <p14:xfrm>
                <a:off x="4094891" y="2932255"/>
                <a:ext cx="247680" cy="19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16665FB-C612-515A-ABF8-1C9404F8553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77251" y="2914255"/>
                  <a:ext cx="283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8C39E27-B92E-939C-DE1E-66032FE9F42F}"/>
                    </a:ext>
                  </a:extLst>
                </p14:cNvPr>
                <p14:cNvContentPartPr/>
                <p14:nvPr/>
              </p14:nvContentPartPr>
              <p14:xfrm>
                <a:off x="3921731" y="3152935"/>
                <a:ext cx="1627560" cy="477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8C39E27-B92E-939C-DE1E-66032FE9F4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03731" y="3135295"/>
                  <a:ext cx="16632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F0EA607-7ED7-119A-37A2-4396EE8322A8}"/>
                    </a:ext>
                  </a:extLst>
                </p14:cNvPr>
                <p14:cNvContentPartPr/>
                <p14:nvPr/>
              </p14:nvContentPartPr>
              <p14:xfrm>
                <a:off x="4413851" y="1706455"/>
                <a:ext cx="1236240" cy="1585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F0EA607-7ED7-119A-37A2-4396EE8322A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95851" y="1688455"/>
                  <a:ext cx="1271880" cy="16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DA71AA0-7F15-7383-263B-DB138DC7C74B}"/>
                    </a:ext>
                  </a:extLst>
                </p14:cNvPr>
                <p14:cNvContentPartPr/>
                <p14:nvPr/>
              </p14:nvContentPartPr>
              <p14:xfrm>
                <a:off x="989531" y="3732175"/>
                <a:ext cx="881640" cy="318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DA71AA0-7F15-7383-263B-DB138DC7C74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1531" y="3714175"/>
                  <a:ext cx="9172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CCADBA5-A8CF-80AB-E8F3-8CAD1B0ACB55}"/>
                    </a:ext>
                  </a:extLst>
                </p14:cNvPr>
                <p14:cNvContentPartPr/>
                <p14:nvPr/>
              </p14:nvContentPartPr>
              <p14:xfrm>
                <a:off x="1287611" y="3838015"/>
                <a:ext cx="161280" cy="18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CCADBA5-A8CF-80AB-E8F3-8CAD1B0ACB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69971" y="3820375"/>
                  <a:ext cx="196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8BD1649-1A70-936C-98CA-BD37B877DA53}"/>
                    </a:ext>
                  </a:extLst>
                </p14:cNvPr>
                <p14:cNvContentPartPr/>
                <p14:nvPr/>
              </p14:nvContentPartPr>
              <p14:xfrm>
                <a:off x="2780531" y="3371815"/>
                <a:ext cx="123480" cy="267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8BD1649-1A70-936C-98CA-BD37B877DA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62891" y="3353815"/>
                  <a:ext cx="159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372B65-7855-48DD-F979-2E827BF288CB}"/>
                    </a:ext>
                  </a:extLst>
                </p14:cNvPr>
                <p14:cNvContentPartPr/>
                <p14:nvPr/>
              </p14:nvContentPartPr>
              <p14:xfrm>
                <a:off x="2952611" y="3474415"/>
                <a:ext cx="735840" cy="170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372B65-7855-48DD-F979-2E827BF288C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34611" y="3456415"/>
                  <a:ext cx="771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E3B5E18-2C63-E79E-9A40-B3DAE4DE778B}"/>
                    </a:ext>
                  </a:extLst>
                </p14:cNvPr>
                <p14:cNvContentPartPr/>
                <p14:nvPr/>
              </p14:nvContentPartPr>
              <p14:xfrm>
                <a:off x="2077451" y="3706975"/>
                <a:ext cx="1315800" cy="362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E3B5E18-2C63-E79E-9A40-B3DAE4DE77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59811" y="3688975"/>
                  <a:ext cx="1351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0CEEBDF-DCC6-0464-1847-C48E789988F0}"/>
                    </a:ext>
                  </a:extLst>
                </p14:cNvPr>
                <p14:cNvContentPartPr/>
                <p14:nvPr/>
              </p14:nvContentPartPr>
              <p14:xfrm>
                <a:off x="3525731" y="3899215"/>
                <a:ext cx="167400" cy="3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0CEEBDF-DCC6-0464-1847-C48E789988F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08091" y="3881215"/>
                  <a:ext cx="203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169D6B7-83EC-DDA0-74AB-913CFB54E2F6}"/>
                    </a:ext>
                  </a:extLst>
                </p14:cNvPr>
                <p14:cNvContentPartPr/>
                <p14:nvPr/>
              </p14:nvContentPartPr>
              <p14:xfrm>
                <a:off x="3532211" y="3925135"/>
                <a:ext cx="165600" cy="38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169D6B7-83EC-DDA0-74AB-913CFB54E2F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14571" y="3907135"/>
                  <a:ext cx="201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9D4D7FE-20E6-510D-4915-E09C7AF23A8C}"/>
                    </a:ext>
                  </a:extLst>
                </p14:cNvPr>
                <p14:cNvContentPartPr/>
                <p14:nvPr/>
              </p14:nvContentPartPr>
              <p14:xfrm>
                <a:off x="3827051" y="3847015"/>
                <a:ext cx="13320" cy="160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9D4D7FE-20E6-510D-4915-E09C7AF23A8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09051" y="3829015"/>
                  <a:ext cx="48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503AB86-6C23-6B63-4C83-BEA49A398BBD}"/>
                    </a:ext>
                  </a:extLst>
                </p14:cNvPr>
                <p14:cNvContentPartPr/>
                <p14:nvPr/>
              </p14:nvContentPartPr>
              <p14:xfrm>
                <a:off x="3912011" y="3848455"/>
                <a:ext cx="102600" cy="185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503AB86-6C23-6B63-4C83-BEA49A398BB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94011" y="3830455"/>
                  <a:ext cx="138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D49B18A-860A-10EE-30B2-822888B7C000}"/>
                    </a:ext>
                  </a:extLst>
                </p14:cNvPr>
                <p14:cNvContentPartPr/>
                <p14:nvPr/>
              </p14:nvContentPartPr>
              <p14:xfrm>
                <a:off x="4032611" y="3960055"/>
                <a:ext cx="19440" cy="64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D49B18A-860A-10EE-30B2-822888B7C00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14611" y="3942415"/>
                  <a:ext cx="55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B632AF4-BA64-6979-E9F9-91B37214A025}"/>
                    </a:ext>
                  </a:extLst>
                </p14:cNvPr>
                <p14:cNvContentPartPr/>
                <p14:nvPr/>
              </p14:nvContentPartPr>
              <p14:xfrm>
                <a:off x="4099571" y="3850975"/>
                <a:ext cx="138600" cy="179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B632AF4-BA64-6979-E9F9-91B37214A02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81571" y="3832975"/>
                  <a:ext cx="174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F0B8FC5-120A-DD50-DC77-3716BD5C8743}"/>
                    </a:ext>
                  </a:extLst>
                </p14:cNvPr>
                <p14:cNvContentPartPr/>
                <p14:nvPr/>
              </p14:nvContentPartPr>
              <p14:xfrm>
                <a:off x="4321331" y="3822535"/>
                <a:ext cx="95760" cy="50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F0B8FC5-120A-DD50-DC77-3716BD5C874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03691" y="3804535"/>
                  <a:ext cx="131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6762C46-3ECF-E6DB-F809-96C511FFD344}"/>
                    </a:ext>
                  </a:extLst>
                </p14:cNvPr>
                <p14:cNvContentPartPr/>
                <p14:nvPr/>
              </p14:nvContentPartPr>
              <p14:xfrm>
                <a:off x="4313771" y="3786535"/>
                <a:ext cx="222840" cy="275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6762C46-3ECF-E6DB-F809-96C511FFD34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95771" y="3768535"/>
                  <a:ext cx="258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D5EA3DA-4F60-FB8F-8679-1FA61AD60F4E}"/>
                    </a:ext>
                  </a:extLst>
                </p14:cNvPr>
                <p14:cNvContentPartPr/>
                <p14:nvPr/>
              </p14:nvContentPartPr>
              <p14:xfrm>
                <a:off x="4437611" y="3974095"/>
                <a:ext cx="87840" cy="65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D5EA3DA-4F60-FB8F-8679-1FA61AD60F4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19971" y="3956095"/>
                  <a:ext cx="1234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676FD53-C0E8-AA07-6821-300C52B2E470}"/>
              </a:ext>
            </a:extLst>
          </p:cNvPr>
          <p:cNvGrpSpPr/>
          <p:nvPr/>
        </p:nvGrpSpPr>
        <p:grpSpPr>
          <a:xfrm>
            <a:off x="1041371" y="4114495"/>
            <a:ext cx="1031760" cy="273240"/>
            <a:chOff x="1041371" y="4114495"/>
            <a:chExt cx="103176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E5B23CA-AFED-FF9B-8F19-F386E67EE149}"/>
                    </a:ext>
                  </a:extLst>
                </p14:cNvPr>
                <p14:cNvContentPartPr/>
                <p14:nvPr/>
              </p14:nvContentPartPr>
              <p14:xfrm>
                <a:off x="1041371" y="4155895"/>
                <a:ext cx="306720" cy="231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E5B23CA-AFED-FF9B-8F19-F386E67EE14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3731" y="4137895"/>
                  <a:ext cx="342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0E6D350-B965-F1F0-0B5C-80DA141A4E3A}"/>
                    </a:ext>
                  </a:extLst>
                </p14:cNvPr>
                <p14:cNvContentPartPr/>
                <p14:nvPr/>
              </p14:nvContentPartPr>
              <p14:xfrm>
                <a:off x="1238291" y="4258495"/>
                <a:ext cx="171360" cy="26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0E6D350-B965-F1F0-0B5C-80DA141A4E3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20291" y="4240855"/>
                  <a:ext cx="207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C6C62FC-8745-541F-EFEF-495D33E5079A}"/>
                    </a:ext>
                  </a:extLst>
                </p14:cNvPr>
                <p14:cNvContentPartPr/>
                <p14:nvPr/>
              </p14:nvContentPartPr>
              <p14:xfrm>
                <a:off x="1431251" y="4114495"/>
                <a:ext cx="641880" cy="239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C6C62FC-8745-541F-EFEF-495D33E5079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13611" y="4096855"/>
                  <a:ext cx="67752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48FA5ED-C184-0081-BBB1-7E5517CAD3F5}"/>
              </a:ext>
            </a:extLst>
          </p:cNvPr>
          <p:cNvGrpSpPr/>
          <p:nvPr/>
        </p:nvGrpSpPr>
        <p:grpSpPr>
          <a:xfrm>
            <a:off x="5152211" y="326575"/>
            <a:ext cx="3313800" cy="415440"/>
            <a:chOff x="5152211" y="326575"/>
            <a:chExt cx="331380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DE3C3F3-6766-D47C-6D90-98351530353F}"/>
                    </a:ext>
                  </a:extLst>
                </p14:cNvPr>
                <p14:cNvContentPartPr/>
                <p14:nvPr/>
              </p14:nvContentPartPr>
              <p14:xfrm>
                <a:off x="5152211" y="353575"/>
                <a:ext cx="1851120" cy="343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DE3C3F3-6766-D47C-6D90-98351530353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34571" y="335575"/>
                  <a:ext cx="18867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E7E4D1A-3366-BA71-08F3-EC3BA8713DC7}"/>
                    </a:ext>
                  </a:extLst>
                </p14:cNvPr>
                <p14:cNvContentPartPr/>
                <p14:nvPr/>
              </p14:nvContentPartPr>
              <p14:xfrm>
                <a:off x="6712811" y="515575"/>
                <a:ext cx="133920" cy="15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E7E4D1A-3366-BA71-08F3-EC3BA8713DC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94811" y="497935"/>
                  <a:ext cx="169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DDC2278-E6FC-1416-C891-54901A79888A}"/>
                    </a:ext>
                  </a:extLst>
                </p14:cNvPr>
                <p14:cNvContentPartPr/>
                <p14:nvPr/>
              </p14:nvContentPartPr>
              <p14:xfrm>
                <a:off x="6466211" y="492895"/>
                <a:ext cx="5040" cy="9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DDC2278-E6FC-1416-C891-54901A79888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48211" y="475255"/>
                  <a:ext cx="40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EF8F9E3-0F1E-83CE-B009-C3B41658ACF4}"/>
                    </a:ext>
                  </a:extLst>
                </p14:cNvPr>
                <p14:cNvContentPartPr/>
                <p14:nvPr/>
              </p14:nvContentPartPr>
              <p14:xfrm>
                <a:off x="5271011" y="391015"/>
                <a:ext cx="11520" cy="43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EF8F9E3-0F1E-83CE-B009-C3B41658ACF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53011" y="373015"/>
                  <a:ext cx="47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7256A20-4E08-0FA8-6C08-BFA2BEEE41F9}"/>
                    </a:ext>
                  </a:extLst>
                </p14:cNvPr>
                <p14:cNvContentPartPr/>
                <p14:nvPr/>
              </p14:nvContentPartPr>
              <p14:xfrm>
                <a:off x="7049411" y="609535"/>
                <a:ext cx="80640" cy="132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7256A20-4E08-0FA8-6C08-BFA2BEEE41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31771" y="591895"/>
                  <a:ext cx="116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942DE2B-15A6-C355-D34F-FFA7D984CF50}"/>
                    </a:ext>
                  </a:extLst>
                </p14:cNvPr>
                <p14:cNvContentPartPr/>
                <p14:nvPr/>
              </p14:nvContentPartPr>
              <p14:xfrm>
                <a:off x="7251011" y="326575"/>
                <a:ext cx="1215000" cy="267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942DE2B-15A6-C355-D34F-FFA7D984CF5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33011" y="308935"/>
                  <a:ext cx="1250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C036441-B3A3-1E65-A9B0-95F76659F1E1}"/>
                    </a:ext>
                  </a:extLst>
                </p14:cNvPr>
                <p14:cNvContentPartPr/>
                <p14:nvPr/>
              </p14:nvContentPartPr>
              <p14:xfrm>
                <a:off x="7747091" y="365095"/>
                <a:ext cx="237240" cy="30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C036441-B3A3-1E65-A9B0-95F76659F1E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29091" y="347455"/>
                  <a:ext cx="27288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3631878-1CC8-A20E-BA45-F1CB3839DC03}"/>
                  </a:ext>
                </a:extLst>
              </p14:cNvPr>
              <p14:cNvContentPartPr/>
              <p14:nvPr/>
            </p14:nvContentPartPr>
            <p14:xfrm>
              <a:off x="8647451" y="293095"/>
              <a:ext cx="1839960" cy="2800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3631878-1CC8-A20E-BA45-F1CB3839DC0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629451" y="275095"/>
                <a:ext cx="187560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F354F60-4C3F-1801-2CF9-8C4FBD388DD5}"/>
              </a:ext>
            </a:extLst>
          </p:cNvPr>
          <p:cNvGrpSpPr/>
          <p:nvPr/>
        </p:nvGrpSpPr>
        <p:grpSpPr>
          <a:xfrm>
            <a:off x="10708451" y="281215"/>
            <a:ext cx="1070640" cy="327960"/>
            <a:chOff x="10708451" y="281215"/>
            <a:chExt cx="107064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FC27AA5-B1F8-7F39-0F2B-7F2F82F59E47}"/>
                    </a:ext>
                  </a:extLst>
                </p14:cNvPr>
                <p14:cNvContentPartPr/>
                <p14:nvPr/>
              </p14:nvContentPartPr>
              <p14:xfrm>
                <a:off x="10708451" y="327295"/>
                <a:ext cx="186120" cy="84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FC27AA5-B1F8-7F39-0F2B-7F2F82F59E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90451" y="309295"/>
                  <a:ext cx="221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97CBEB-A9A4-F5FD-A049-2C5EFACC0035}"/>
                    </a:ext>
                  </a:extLst>
                </p14:cNvPr>
                <p14:cNvContentPartPr/>
                <p14:nvPr/>
              </p14:nvContentPartPr>
              <p14:xfrm>
                <a:off x="10731851" y="404695"/>
                <a:ext cx="79920" cy="140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97CBEB-A9A4-F5FD-A049-2C5EFACC003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14211" y="387055"/>
                  <a:ext cx="11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5C160AD-E01A-E9C7-2F89-09CDB14477CF}"/>
                    </a:ext>
                  </a:extLst>
                </p14:cNvPr>
                <p14:cNvContentPartPr/>
                <p14:nvPr/>
              </p14:nvContentPartPr>
              <p14:xfrm>
                <a:off x="10894931" y="352495"/>
                <a:ext cx="144720" cy="176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5C160AD-E01A-E9C7-2F89-09CDB14477C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77291" y="334855"/>
                  <a:ext cx="180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380DBE7-E396-7D95-F6D0-12B6E5E4CEB5}"/>
                    </a:ext>
                  </a:extLst>
                </p14:cNvPr>
                <p14:cNvContentPartPr/>
                <p14:nvPr/>
              </p14:nvContentPartPr>
              <p14:xfrm>
                <a:off x="11102651" y="478855"/>
                <a:ext cx="20880" cy="70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380DBE7-E396-7D95-F6D0-12B6E5E4CEB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85011" y="461215"/>
                  <a:ext cx="56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6CDDC35-24B4-3D38-F947-340FE54B8204}"/>
                    </a:ext>
                  </a:extLst>
                </p14:cNvPr>
                <p14:cNvContentPartPr/>
                <p14:nvPr/>
              </p14:nvContentPartPr>
              <p14:xfrm>
                <a:off x="11312171" y="304975"/>
                <a:ext cx="57960" cy="259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6CDDC35-24B4-3D38-F947-340FE54B820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94531" y="287335"/>
                  <a:ext cx="936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76C12C2-9F91-8DCC-9FDF-5C0B0970E5D7}"/>
                    </a:ext>
                  </a:extLst>
                </p14:cNvPr>
                <p14:cNvContentPartPr/>
                <p14:nvPr/>
              </p14:nvContentPartPr>
              <p14:xfrm>
                <a:off x="11243411" y="316855"/>
                <a:ext cx="165960" cy="100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76C12C2-9F91-8DCC-9FDF-5C0B0970E5D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25771" y="299215"/>
                  <a:ext cx="201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1F6F679-31A4-DC6A-7040-BF2251506ADD}"/>
                    </a:ext>
                  </a:extLst>
                </p14:cNvPr>
                <p14:cNvContentPartPr/>
                <p14:nvPr/>
              </p14:nvContentPartPr>
              <p14:xfrm>
                <a:off x="11524211" y="289495"/>
                <a:ext cx="73800" cy="63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1F6F679-31A4-DC6A-7040-BF2251506AD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06211" y="271495"/>
                  <a:ext cx="109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69C635-6874-6604-106F-746F3A9EA6C9}"/>
                    </a:ext>
                  </a:extLst>
                </p14:cNvPr>
                <p14:cNvContentPartPr/>
                <p14:nvPr/>
              </p14:nvContentPartPr>
              <p14:xfrm>
                <a:off x="11510531" y="281215"/>
                <a:ext cx="268560" cy="327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69C635-6874-6604-106F-746F3A9EA6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492531" y="263215"/>
                  <a:ext cx="3042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C053F4C-F48A-72B5-4D6C-A2970B21D157}"/>
                    </a:ext>
                  </a:extLst>
                </p14:cNvPr>
                <p14:cNvContentPartPr/>
                <p14:nvPr/>
              </p14:nvContentPartPr>
              <p14:xfrm>
                <a:off x="11695211" y="525655"/>
                <a:ext cx="80640" cy="44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C053F4C-F48A-72B5-4D6C-A2970B21D15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77571" y="508015"/>
                  <a:ext cx="1162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15A099B-A234-2D05-28BC-DB9595CB786D}"/>
              </a:ext>
            </a:extLst>
          </p:cNvPr>
          <p:cNvGrpSpPr/>
          <p:nvPr/>
        </p:nvGrpSpPr>
        <p:grpSpPr>
          <a:xfrm>
            <a:off x="7388531" y="648415"/>
            <a:ext cx="1085400" cy="277920"/>
            <a:chOff x="7388531" y="648415"/>
            <a:chExt cx="10854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9D8B473-0BFA-E3F4-F752-B0D0FE460392}"/>
                    </a:ext>
                  </a:extLst>
                </p14:cNvPr>
                <p14:cNvContentPartPr/>
                <p14:nvPr/>
              </p14:nvContentPartPr>
              <p14:xfrm>
                <a:off x="7388531" y="648415"/>
                <a:ext cx="312120" cy="251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9D8B473-0BFA-E3F4-F752-B0D0FE4603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70891" y="630775"/>
                  <a:ext cx="347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50A1660-98A9-B2FE-F033-11C99302878C}"/>
                    </a:ext>
                  </a:extLst>
                </p14:cNvPr>
                <p14:cNvContentPartPr/>
                <p14:nvPr/>
              </p14:nvContentPartPr>
              <p14:xfrm>
                <a:off x="7603451" y="769735"/>
                <a:ext cx="180000" cy="16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50A1660-98A9-B2FE-F033-11C99302878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85811" y="752095"/>
                  <a:ext cx="215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FFD72BC-CDF2-6696-8DC7-1AE0D1EF3102}"/>
                    </a:ext>
                  </a:extLst>
                </p14:cNvPr>
                <p14:cNvContentPartPr/>
                <p14:nvPr/>
              </p14:nvContentPartPr>
              <p14:xfrm>
                <a:off x="7771931" y="689095"/>
                <a:ext cx="702000" cy="237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FFD72BC-CDF2-6696-8DC7-1AE0D1EF310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53931" y="671455"/>
                  <a:ext cx="73764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020C7A3-33F0-0A67-BAA5-F5E4F4483155}"/>
                  </a:ext>
                </a:extLst>
              </p14:cNvPr>
              <p14:cNvContentPartPr/>
              <p14:nvPr/>
            </p14:nvContentPartPr>
            <p14:xfrm>
              <a:off x="4875011" y="623575"/>
              <a:ext cx="509760" cy="597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020C7A3-33F0-0A67-BAA5-F5E4F448315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857371" y="605935"/>
                <a:ext cx="5454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E54CAF1-9E46-D0A2-891F-7BDC012244FB}"/>
                  </a:ext>
                </a:extLst>
              </p14:cNvPr>
              <p14:cNvContentPartPr/>
              <p14:nvPr/>
            </p14:nvContentPartPr>
            <p14:xfrm>
              <a:off x="4773131" y="1464175"/>
              <a:ext cx="459360" cy="1098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E54CAF1-9E46-D0A2-891F-7BDC012244F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755131" y="1446535"/>
                <a:ext cx="495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DB42B1C-C0D9-2259-AA52-EE1F75F1207D}"/>
                  </a:ext>
                </a:extLst>
              </p14:cNvPr>
              <p14:cNvContentPartPr/>
              <p14:nvPr/>
            </p14:nvContentPartPr>
            <p14:xfrm>
              <a:off x="5823611" y="1399015"/>
              <a:ext cx="839160" cy="1134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DB42B1C-C0D9-2259-AA52-EE1F75F1207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805611" y="1381015"/>
                <a:ext cx="8748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BD6C949-88B0-E684-30DC-FF2084AE8964}"/>
                  </a:ext>
                </a:extLst>
              </p14:cNvPr>
              <p14:cNvContentPartPr/>
              <p14:nvPr/>
            </p14:nvContentPartPr>
            <p14:xfrm>
              <a:off x="8185931" y="4115575"/>
              <a:ext cx="58680" cy="144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BD6C949-88B0-E684-30DC-FF2084AE896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167931" y="4097575"/>
                <a:ext cx="94320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B71A769-9C19-5CDB-7B97-8548F5A9A5FC}"/>
              </a:ext>
            </a:extLst>
          </p:cNvPr>
          <p:cNvGrpSpPr/>
          <p:nvPr/>
        </p:nvGrpSpPr>
        <p:grpSpPr>
          <a:xfrm>
            <a:off x="8397611" y="3796975"/>
            <a:ext cx="1011240" cy="337680"/>
            <a:chOff x="8397611" y="3796975"/>
            <a:chExt cx="101124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4D6A237-CB8F-B94C-5807-267068C21515}"/>
                    </a:ext>
                  </a:extLst>
                </p14:cNvPr>
                <p14:cNvContentPartPr/>
                <p14:nvPr/>
              </p14:nvContentPartPr>
              <p14:xfrm>
                <a:off x="8397611" y="3796975"/>
                <a:ext cx="1011240" cy="337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4D6A237-CB8F-B94C-5807-267068C215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379971" y="3779335"/>
                  <a:ext cx="1046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4AAC52E-6B0A-5043-713C-0A496A7AFEB6}"/>
                    </a:ext>
                  </a:extLst>
                </p14:cNvPr>
                <p14:cNvContentPartPr/>
                <p14:nvPr/>
              </p14:nvContentPartPr>
              <p14:xfrm>
                <a:off x="8762651" y="3870055"/>
                <a:ext cx="219960" cy="20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4AAC52E-6B0A-5043-713C-0A496A7AFEB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44651" y="3852415"/>
                  <a:ext cx="2556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DA39FA6-23DD-8EA2-FAFF-240A68ED0234}"/>
              </a:ext>
            </a:extLst>
          </p:cNvPr>
          <p:cNvGrpSpPr/>
          <p:nvPr/>
        </p:nvGrpSpPr>
        <p:grpSpPr>
          <a:xfrm>
            <a:off x="9588131" y="3723175"/>
            <a:ext cx="2377800" cy="736200"/>
            <a:chOff x="9588131" y="3723175"/>
            <a:chExt cx="237780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4B0CC7E-8823-E77F-1CEB-D501DE2F713A}"/>
                    </a:ext>
                  </a:extLst>
                </p14:cNvPr>
                <p14:cNvContentPartPr/>
                <p14:nvPr/>
              </p14:nvContentPartPr>
              <p14:xfrm>
                <a:off x="9588131" y="3723175"/>
                <a:ext cx="832680" cy="371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4B0CC7E-8823-E77F-1CEB-D501DE2F713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70491" y="3705535"/>
                  <a:ext cx="8683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5B71CAB-7CE7-C75A-D2E5-BCDD2359CEDE}"/>
                    </a:ext>
                  </a:extLst>
                </p14:cNvPr>
                <p14:cNvContentPartPr/>
                <p14:nvPr/>
              </p14:nvContentPartPr>
              <p14:xfrm>
                <a:off x="10461851" y="4075615"/>
                <a:ext cx="17280" cy="18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5B71CAB-7CE7-C75A-D2E5-BCDD2359CED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444211" y="4057975"/>
                  <a:ext cx="5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81CE50B-3BE1-6133-7026-1F2130CF0586}"/>
                    </a:ext>
                  </a:extLst>
                </p14:cNvPr>
                <p14:cNvContentPartPr/>
                <p14:nvPr/>
              </p14:nvContentPartPr>
              <p14:xfrm>
                <a:off x="10671371" y="3856375"/>
                <a:ext cx="116640" cy="241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81CE50B-3BE1-6133-7026-1F2130CF058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53371" y="3838735"/>
                  <a:ext cx="152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AC9F4C6-86B6-1CBE-765D-4D7301879233}"/>
                    </a:ext>
                  </a:extLst>
                </p14:cNvPr>
                <p14:cNvContentPartPr/>
                <p14:nvPr/>
              </p14:nvContentPartPr>
              <p14:xfrm>
                <a:off x="10811051" y="3872215"/>
                <a:ext cx="142200" cy="230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AC9F4C6-86B6-1CBE-765D-4D730187923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93411" y="3854215"/>
                  <a:ext cx="177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25D8C91-3779-B8D5-4C8D-43CED2110B35}"/>
                    </a:ext>
                  </a:extLst>
                </p14:cNvPr>
                <p14:cNvContentPartPr/>
                <p14:nvPr/>
              </p14:nvContentPartPr>
              <p14:xfrm>
                <a:off x="11055491" y="4075615"/>
                <a:ext cx="18000" cy="33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25D8C91-3779-B8D5-4C8D-43CED2110B3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37491" y="4057975"/>
                  <a:ext cx="53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84D95EB-5FB2-7E1E-20FC-79A10CCAB6AB}"/>
                    </a:ext>
                  </a:extLst>
                </p14:cNvPr>
                <p14:cNvContentPartPr/>
                <p14:nvPr/>
              </p14:nvContentPartPr>
              <p14:xfrm>
                <a:off x="11106611" y="3859615"/>
                <a:ext cx="184320" cy="230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84D95EB-5FB2-7E1E-20FC-79A10CCAB6A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088971" y="3841975"/>
                  <a:ext cx="219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46F970B-29AB-D3A0-D202-29D284F3228B}"/>
                    </a:ext>
                  </a:extLst>
                </p14:cNvPr>
                <p14:cNvContentPartPr/>
                <p14:nvPr/>
              </p14:nvContentPartPr>
              <p14:xfrm>
                <a:off x="11149811" y="3891655"/>
                <a:ext cx="151200" cy="11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46F970B-29AB-D3A0-D202-29D284F3228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32171" y="3874015"/>
                  <a:ext cx="186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C3858FD-3ACC-5D1D-920B-071C117E4472}"/>
                    </a:ext>
                  </a:extLst>
                </p14:cNvPr>
                <p14:cNvContentPartPr/>
                <p14:nvPr/>
              </p14:nvContentPartPr>
              <p14:xfrm>
                <a:off x="11388851" y="3881215"/>
                <a:ext cx="117360" cy="108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C3858FD-3ACC-5D1D-920B-071C117E447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70851" y="3863215"/>
                  <a:ext cx="153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254552E-5B86-B0F0-D72C-E0837B13E462}"/>
                    </a:ext>
                  </a:extLst>
                </p14:cNvPr>
                <p14:cNvContentPartPr/>
                <p14:nvPr/>
              </p14:nvContentPartPr>
              <p14:xfrm>
                <a:off x="11351771" y="4026295"/>
                <a:ext cx="120600" cy="94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254552E-5B86-B0F0-D72C-E0837B13E46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333771" y="4008295"/>
                  <a:ext cx="156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AB369FF-D33B-8B07-C4BC-B91A2910D4A8}"/>
                    </a:ext>
                  </a:extLst>
                </p14:cNvPr>
                <p14:cNvContentPartPr/>
                <p14:nvPr/>
              </p14:nvContentPartPr>
              <p14:xfrm>
                <a:off x="11701691" y="3822895"/>
                <a:ext cx="50400" cy="72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AB369FF-D33B-8B07-C4BC-B91A2910D4A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684051" y="3804895"/>
                  <a:ext cx="86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7A633F8-ACE7-3F15-3331-9D09FD43D79D}"/>
                    </a:ext>
                  </a:extLst>
                </p14:cNvPr>
                <p14:cNvContentPartPr/>
                <p14:nvPr/>
              </p14:nvContentPartPr>
              <p14:xfrm>
                <a:off x="11626091" y="3817135"/>
                <a:ext cx="339840" cy="309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7A633F8-ACE7-3F15-3331-9D09FD43D79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608091" y="3799135"/>
                  <a:ext cx="375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60EC1CC-8E38-5E30-4398-9AB101AD2486}"/>
                    </a:ext>
                  </a:extLst>
                </p14:cNvPr>
                <p14:cNvContentPartPr/>
                <p14:nvPr/>
              </p14:nvContentPartPr>
              <p14:xfrm>
                <a:off x="11730131" y="4077055"/>
                <a:ext cx="88560" cy="89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60EC1CC-8E38-5E30-4398-9AB101AD248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712131" y="4059415"/>
                  <a:ext cx="124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DAEFAC4-1C89-ADC0-707F-61E1BAA499FB}"/>
                    </a:ext>
                  </a:extLst>
                </p14:cNvPr>
                <p14:cNvContentPartPr/>
                <p14:nvPr/>
              </p14:nvContentPartPr>
              <p14:xfrm>
                <a:off x="11022371" y="4127815"/>
                <a:ext cx="5040" cy="29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DAEFAC4-1C89-ADC0-707F-61E1BAA499F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04731" y="4109815"/>
                  <a:ext cx="40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2EAC5AC-33A6-3919-8CC6-8C9F75A03F26}"/>
                    </a:ext>
                  </a:extLst>
                </p14:cNvPr>
                <p14:cNvContentPartPr/>
                <p14:nvPr/>
              </p14:nvContentPartPr>
              <p14:xfrm>
                <a:off x="9816011" y="4226455"/>
                <a:ext cx="371880" cy="211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2EAC5AC-33A6-3919-8CC6-8C9F75A03F2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98011" y="4208455"/>
                  <a:ext cx="407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0077915-5B33-A856-508D-07DA715A1362}"/>
                    </a:ext>
                  </a:extLst>
                </p14:cNvPr>
                <p14:cNvContentPartPr/>
                <p14:nvPr/>
              </p14:nvContentPartPr>
              <p14:xfrm>
                <a:off x="10080611" y="4325455"/>
                <a:ext cx="198360" cy="29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0077915-5B33-A856-508D-07DA715A136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62971" y="4307455"/>
                  <a:ext cx="234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29B5918-D7FF-41EB-9C63-5478E1743466}"/>
                    </a:ext>
                  </a:extLst>
                </p14:cNvPr>
                <p14:cNvContentPartPr/>
                <p14:nvPr/>
              </p14:nvContentPartPr>
              <p14:xfrm>
                <a:off x="10278971" y="4183975"/>
                <a:ext cx="683640" cy="275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29B5918-D7FF-41EB-9C63-5478E174346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260971" y="4165975"/>
                  <a:ext cx="71928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80BE4EA-D020-DA6E-6DCD-73DC74C1E187}"/>
              </a:ext>
            </a:extLst>
          </p:cNvPr>
          <p:cNvGrpSpPr/>
          <p:nvPr/>
        </p:nvGrpSpPr>
        <p:grpSpPr>
          <a:xfrm>
            <a:off x="7433891" y="5985775"/>
            <a:ext cx="3844800" cy="473760"/>
            <a:chOff x="7433891" y="5985775"/>
            <a:chExt cx="384480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23578EF-A4A5-4671-44FD-30461DE6E1EE}"/>
                    </a:ext>
                  </a:extLst>
                </p14:cNvPr>
                <p14:cNvContentPartPr/>
                <p14:nvPr/>
              </p14:nvContentPartPr>
              <p14:xfrm>
                <a:off x="7433891" y="6256855"/>
                <a:ext cx="216360" cy="4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23578EF-A4A5-4671-44FD-30461DE6E1E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16251" y="6238855"/>
                  <a:ext cx="252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BCDEC26-CACB-5622-E5DA-FBC1722613C3}"/>
                    </a:ext>
                  </a:extLst>
                </p14:cNvPr>
                <p14:cNvContentPartPr/>
                <p14:nvPr/>
              </p14:nvContentPartPr>
              <p14:xfrm>
                <a:off x="7450451" y="6331015"/>
                <a:ext cx="202680" cy="21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BCDEC26-CACB-5622-E5DA-FBC1722613C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32811" y="6313375"/>
                  <a:ext cx="23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429AE8F-2CE3-5714-2D74-840182F68256}"/>
                    </a:ext>
                  </a:extLst>
                </p14:cNvPr>
                <p14:cNvContentPartPr/>
                <p14:nvPr/>
              </p14:nvContentPartPr>
              <p14:xfrm>
                <a:off x="7892171" y="6215095"/>
                <a:ext cx="344520" cy="135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429AE8F-2CE3-5714-2D74-840182F6825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74531" y="6197455"/>
                  <a:ext cx="380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CD71C86-C831-060E-6656-699C6F3F44B0}"/>
                    </a:ext>
                  </a:extLst>
                </p14:cNvPr>
                <p14:cNvContentPartPr/>
                <p14:nvPr/>
              </p14:nvContentPartPr>
              <p14:xfrm>
                <a:off x="8085131" y="6222655"/>
                <a:ext cx="127800" cy="174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CD71C86-C831-060E-6656-699C6F3F44B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67491" y="6205015"/>
                  <a:ext cx="163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E863CD0-B45A-0232-1488-349A802CBA58}"/>
                    </a:ext>
                  </a:extLst>
                </p14:cNvPr>
                <p14:cNvContentPartPr/>
                <p14:nvPr/>
              </p14:nvContentPartPr>
              <p14:xfrm>
                <a:off x="8251091" y="5992975"/>
                <a:ext cx="1370880" cy="378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E863CD0-B45A-0232-1488-349A802CBA5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33451" y="5974975"/>
                  <a:ext cx="14065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9BF9944-F717-DBC7-6009-E614CE304441}"/>
                    </a:ext>
                  </a:extLst>
                </p14:cNvPr>
                <p14:cNvContentPartPr/>
                <p14:nvPr/>
              </p14:nvContentPartPr>
              <p14:xfrm>
                <a:off x="9416051" y="6058495"/>
                <a:ext cx="6840" cy="5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9BF9944-F717-DBC7-6009-E614CE30444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398411" y="6040855"/>
                  <a:ext cx="42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AF19DA4-D647-0B90-10FD-277DADBCF23A}"/>
                    </a:ext>
                  </a:extLst>
                </p14:cNvPr>
                <p14:cNvContentPartPr/>
                <p14:nvPr/>
              </p14:nvContentPartPr>
              <p14:xfrm>
                <a:off x="8413451" y="6120415"/>
                <a:ext cx="382680" cy="47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AF19DA4-D647-0B90-10FD-277DADBCF23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95811" y="6102775"/>
                  <a:ext cx="418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7A014EF-92CD-3E4B-2949-C503C254B48A}"/>
                    </a:ext>
                  </a:extLst>
                </p14:cNvPr>
                <p14:cNvContentPartPr/>
                <p14:nvPr/>
              </p14:nvContentPartPr>
              <p14:xfrm>
                <a:off x="9858491" y="5985775"/>
                <a:ext cx="774360" cy="359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7A014EF-92CD-3E4B-2949-C503C254B48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40491" y="5967775"/>
                  <a:ext cx="810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F4A6D1F-76CC-A2FD-4C30-6B40E295C201}"/>
                    </a:ext>
                  </a:extLst>
                </p14:cNvPr>
                <p14:cNvContentPartPr/>
                <p14:nvPr/>
              </p14:nvContentPartPr>
              <p14:xfrm>
                <a:off x="10355651" y="6153175"/>
                <a:ext cx="250200" cy="21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F4A6D1F-76CC-A2FD-4C30-6B40E295C20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338011" y="6135535"/>
                  <a:ext cx="285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40A4D43-CC20-7477-45AB-B2A8FD2438D3}"/>
                    </a:ext>
                  </a:extLst>
                </p14:cNvPr>
                <p14:cNvContentPartPr/>
                <p14:nvPr/>
              </p14:nvContentPartPr>
              <p14:xfrm>
                <a:off x="10833011" y="6034015"/>
                <a:ext cx="445680" cy="425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40A4D43-CC20-7477-45AB-B2A8FD2438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815371" y="6016375"/>
                  <a:ext cx="481320" cy="4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F6579C7-74BF-DF6F-813A-95980FBA0AF3}"/>
              </a:ext>
            </a:extLst>
          </p:cNvPr>
          <p:cNvGrpSpPr/>
          <p:nvPr/>
        </p:nvGrpSpPr>
        <p:grpSpPr>
          <a:xfrm>
            <a:off x="7842131" y="6475375"/>
            <a:ext cx="1746360" cy="292320"/>
            <a:chOff x="7842131" y="6475375"/>
            <a:chExt cx="17463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56C69A9-3A85-AD20-DFC7-965BE5FAC167}"/>
                    </a:ext>
                  </a:extLst>
                </p14:cNvPr>
                <p14:cNvContentPartPr/>
                <p14:nvPr/>
              </p14:nvContentPartPr>
              <p14:xfrm>
                <a:off x="7842131" y="6475375"/>
                <a:ext cx="1746360" cy="292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56C69A9-3A85-AD20-DFC7-965BE5FAC16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24491" y="6457375"/>
                  <a:ext cx="1782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37F6B29-8843-5153-13AE-C53F05EE26CE}"/>
                    </a:ext>
                  </a:extLst>
                </p14:cNvPr>
                <p14:cNvContentPartPr/>
                <p14:nvPr/>
              </p14:nvContentPartPr>
              <p14:xfrm>
                <a:off x="9007091" y="6532975"/>
                <a:ext cx="22680" cy="42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37F6B29-8843-5153-13AE-C53F05EE26C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989091" y="6515335"/>
                  <a:ext cx="58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5753C41-3728-FA50-EA96-62B0A5AECB16}"/>
                    </a:ext>
                  </a:extLst>
                </p14:cNvPr>
                <p14:cNvContentPartPr/>
                <p14:nvPr/>
              </p14:nvContentPartPr>
              <p14:xfrm>
                <a:off x="8661491" y="6558895"/>
                <a:ext cx="341280" cy="28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5753C41-3728-FA50-EA96-62B0A5AECB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643851" y="6540895"/>
                  <a:ext cx="3769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8FDC1B-2B61-1A30-5F38-AA66A99AE36D}"/>
              </a:ext>
            </a:extLst>
          </p:cNvPr>
          <p:cNvGrpSpPr/>
          <p:nvPr/>
        </p:nvGrpSpPr>
        <p:grpSpPr>
          <a:xfrm>
            <a:off x="7317251" y="649549"/>
            <a:ext cx="106560" cy="90360"/>
            <a:chOff x="7317251" y="649549"/>
            <a:chExt cx="10656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4A19A0-AEE9-F143-F4D3-2E494FD310E6}"/>
                    </a:ext>
                  </a:extLst>
                </p14:cNvPr>
                <p14:cNvContentPartPr/>
                <p14:nvPr/>
              </p14:nvContentPartPr>
              <p14:xfrm>
                <a:off x="7317251" y="649549"/>
                <a:ext cx="37080" cy="74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4A19A0-AEE9-F143-F4D3-2E494FD310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99251" y="631909"/>
                  <a:ext cx="72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2EC2F4-A300-DFF1-60F0-4B41551ACA48}"/>
                    </a:ext>
                  </a:extLst>
                </p14:cNvPr>
                <p14:cNvContentPartPr/>
                <p14:nvPr/>
              </p14:nvContentPartPr>
              <p14:xfrm>
                <a:off x="7410491" y="664309"/>
                <a:ext cx="13320" cy="7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2EC2F4-A300-DFF1-60F0-4B41551ACA4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92491" y="646309"/>
                  <a:ext cx="489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580AE09-3B5F-16AC-F27E-02F1D7896579}"/>
              </a:ext>
            </a:extLst>
          </p:cNvPr>
          <p:cNvGrpSpPr/>
          <p:nvPr/>
        </p:nvGrpSpPr>
        <p:grpSpPr>
          <a:xfrm>
            <a:off x="8373491" y="645229"/>
            <a:ext cx="100440" cy="108720"/>
            <a:chOff x="8373491" y="645229"/>
            <a:chExt cx="10044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B5624B-8CC8-8825-D1EF-54ECD5F23600}"/>
                    </a:ext>
                  </a:extLst>
                </p14:cNvPr>
                <p14:cNvContentPartPr/>
                <p14:nvPr/>
              </p14:nvContentPartPr>
              <p14:xfrm>
                <a:off x="8373491" y="654589"/>
                <a:ext cx="25920" cy="9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B5624B-8CC8-8825-D1EF-54ECD5F2360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55851" y="636589"/>
                  <a:ext cx="61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B1C95E4-1047-C2A6-7BDA-4CF7EA1F1CE4}"/>
                    </a:ext>
                  </a:extLst>
                </p14:cNvPr>
                <p14:cNvContentPartPr/>
                <p14:nvPr/>
              </p14:nvContentPartPr>
              <p14:xfrm>
                <a:off x="8424611" y="645229"/>
                <a:ext cx="49320" cy="94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B1C95E4-1047-C2A6-7BDA-4CF7EA1F1CE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406611" y="627589"/>
                  <a:ext cx="84960" cy="13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764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55D8E-40BB-14A8-0427-4BE9F0371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8" y="193965"/>
            <a:ext cx="6543997" cy="6506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C0B255-840F-3933-B0B3-7683577FFDEE}"/>
                  </a:ext>
                </a:extLst>
              </p14:cNvPr>
              <p14:cNvContentPartPr/>
              <p14:nvPr/>
            </p14:nvContentPartPr>
            <p14:xfrm>
              <a:off x="3903011" y="2257615"/>
              <a:ext cx="382680" cy="11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C0B255-840F-3933-B0B3-7683577FFD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371" y="2239615"/>
                <a:ext cx="418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F7A861-0289-D85D-57E3-491E443E6508}"/>
                  </a:ext>
                </a:extLst>
              </p14:cNvPr>
              <p14:cNvContentPartPr/>
              <p14:nvPr/>
            </p14:nvContentPartPr>
            <p14:xfrm>
              <a:off x="3949091" y="2182015"/>
              <a:ext cx="85680" cy="72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F7A861-0289-D85D-57E3-491E443E65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1091" y="2164015"/>
                <a:ext cx="121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99BB33-6753-D7A2-100B-520D29FAFC94}"/>
                  </a:ext>
                </a:extLst>
              </p14:cNvPr>
              <p14:cNvContentPartPr/>
              <p14:nvPr/>
            </p14:nvContentPartPr>
            <p14:xfrm>
              <a:off x="9006011" y="2806255"/>
              <a:ext cx="27360" cy="24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99BB33-6753-D7A2-100B-520D29FAFC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88011" y="2788615"/>
                <a:ext cx="63000" cy="597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597577B-7A8D-842F-2E55-750070D30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275" y="4183482"/>
            <a:ext cx="5555726" cy="26745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AB5230C-1C88-C3F3-38C5-9D41F69BB45F}"/>
                  </a:ext>
                </a:extLst>
              </p14:cNvPr>
              <p14:cNvContentPartPr/>
              <p14:nvPr/>
            </p14:nvContentPartPr>
            <p14:xfrm>
              <a:off x="6239051" y="5818735"/>
              <a:ext cx="240120" cy="34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AB5230C-1C88-C3F3-38C5-9D41F69BB4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6051" y="5756095"/>
                <a:ext cx="3657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B43DF26-3ADC-0579-2378-7F669E8810EB}"/>
                  </a:ext>
                </a:extLst>
              </p14:cNvPr>
              <p14:cNvContentPartPr/>
              <p14:nvPr/>
            </p14:nvContentPartPr>
            <p14:xfrm>
              <a:off x="4106771" y="6420655"/>
              <a:ext cx="1618560" cy="70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B43DF26-3ADC-0579-2378-7F669E881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44131" y="6358015"/>
                <a:ext cx="17442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7214A6-7983-DE76-4F0C-FC05DC7B0A40}"/>
                  </a:ext>
                </a:extLst>
              </p14:cNvPr>
              <p14:cNvContentPartPr/>
              <p14:nvPr/>
            </p14:nvContentPartPr>
            <p14:xfrm>
              <a:off x="2928131" y="2859895"/>
              <a:ext cx="1261080" cy="110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7214A6-7983-DE76-4F0C-FC05DC7B0A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10491" y="2842255"/>
                <a:ext cx="129672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E409F5-A027-5D15-D750-9545E2B74D4A}"/>
                  </a:ext>
                </a:extLst>
              </p14:cNvPr>
              <p14:cNvContentPartPr/>
              <p14:nvPr/>
            </p14:nvContentPartPr>
            <p14:xfrm>
              <a:off x="1379411" y="6448735"/>
              <a:ext cx="151920" cy="35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E409F5-A027-5D15-D750-9545E2B74D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6771" y="6386095"/>
                <a:ext cx="27756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19F009E-DD37-FA39-3A2A-EBAFBD7B07F3}"/>
              </a:ext>
            </a:extLst>
          </p:cNvPr>
          <p:cNvGrpSpPr/>
          <p:nvPr/>
        </p:nvGrpSpPr>
        <p:grpSpPr>
          <a:xfrm>
            <a:off x="430091" y="6421375"/>
            <a:ext cx="153720" cy="91080"/>
            <a:chOff x="430091" y="6421375"/>
            <a:chExt cx="15372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F6015F7-B3B5-7277-E26F-299DD7F3364D}"/>
                    </a:ext>
                  </a:extLst>
                </p14:cNvPr>
                <p14:cNvContentPartPr/>
                <p14:nvPr/>
              </p14:nvContentPartPr>
              <p14:xfrm>
                <a:off x="430091" y="6450175"/>
                <a:ext cx="14904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F6015F7-B3B5-7277-E26F-299DD7F336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451" y="6387535"/>
                  <a:ext cx="274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C5FBFA3-2F8E-E617-BD58-8E51F5B3AF33}"/>
                    </a:ext>
                  </a:extLst>
                </p14:cNvPr>
                <p14:cNvContentPartPr/>
                <p14:nvPr/>
              </p14:nvContentPartPr>
              <p14:xfrm>
                <a:off x="431891" y="6429295"/>
                <a:ext cx="151920" cy="8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C5FBFA3-2F8E-E617-BD58-8E51F5B3AF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9251" y="6366655"/>
                  <a:ext cx="277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7DC6AA-C53D-66EB-721B-85E03518B57C}"/>
                    </a:ext>
                  </a:extLst>
                </p14:cNvPr>
                <p14:cNvContentPartPr/>
                <p14:nvPr/>
              </p14:nvContentPartPr>
              <p14:xfrm>
                <a:off x="449531" y="6428215"/>
                <a:ext cx="85320" cy="3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7DC6AA-C53D-66EB-721B-85E03518B5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6531" y="6365215"/>
                  <a:ext cx="210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AD1FCD-1C37-E2E6-CCCE-AB3DB7F252A7}"/>
                    </a:ext>
                  </a:extLst>
                </p14:cNvPr>
                <p14:cNvContentPartPr/>
                <p14:nvPr/>
              </p14:nvContentPartPr>
              <p14:xfrm>
                <a:off x="466811" y="6421375"/>
                <a:ext cx="48960" cy="45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AD1FCD-1C37-E2E6-CCCE-AB3DB7F252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3811" y="6358375"/>
                  <a:ext cx="17460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30CDFE1-765E-EBAB-E690-F4481A10B1BB}"/>
                  </a:ext>
                </a:extLst>
              </p14:cNvPr>
              <p14:cNvContentPartPr/>
              <p14:nvPr/>
            </p14:nvContentPartPr>
            <p14:xfrm>
              <a:off x="2335931" y="5593735"/>
              <a:ext cx="60840" cy="47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30CDFE1-765E-EBAB-E690-F4481A10B1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73291" y="5531095"/>
                <a:ext cx="186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671A744-A173-9FD7-78EF-88D679A32B2E}"/>
                  </a:ext>
                </a:extLst>
              </p14:cNvPr>
              <p14:cNvContentPartPr/>
              <p14:nvPr/>
            </p14:nvContentPartPr>
            <p14:xfrm>
              <a:off x="1346291" y="6439015"/>
              <a:ext cx="196560" cy="2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671A744-A173-9FD7-78EF-88D679A32B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83291" y="6376375"/>
                <a:ext cx="322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E5FB107-83E5-BE13-BABF-BE9EC8687FDC}"/>
                  </a:ext>
                </a:extLst>
              </p14:cNvPr>
              <p14:cNvContentPartPr/>
              <p14:nvPr/>
            </p14:nvContentPartPr>
            <p14:xfrm>
              <a:off x="376091" y="175735"/>
              <a:ext cx="1805040" cy="180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E5FB107-83E5-BE13-BABF-BE9EC8687F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3451" y="112735"/>
                <a:ext cx="1930680" cy="19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482A474-D62D-9BB7-B317-DA50371C4633}"/>
              </a:ext>
            </a:extLst>
          </p:cNvPr>
          <p:cNvGrpSpPr/>
          <p:nvPr/>
        </p:nvGrpSpPr>
        <p:grpSpPr>
          <a:xfrm>
            <a:off x="446651" y="959815"/>
            <a:ext cx="1572840" cy="1688040"/>
            <a:chOff x="446651" y="959815"/>
            <a:chExt cx="1572840" cy="168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95F7CA-B119-5F50-817A-DCF9ACA70A24}"/>
                    </a:ext>
                  </a:extLst>
                </p14:cNvPr>
                <p14:cNvContentPartPr/>
                <p14:nvPr/>
              </p14:nvContentPartPr>
              <p14:xfrm>
                <a:off x="446651" y="959815"/>
                <a:ext cx="1572840" cy="1688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95F7CA-B119-5F50-817A-DCF9ACA70A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3651" y="897175"/>
                  <a:ext cx="1698480" cy="18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C63377-D82F-BD13-7B9F-2468CF566ECE}"/>
                    </a:ext>
                  </a:extLst>
                </p14:cNvPr>
                <p14:cNvContentPartPr/>
                <p14:nvPr/>
              </p14:nvContentPartPr>
              <p14:xfrm>
                <a:off x="1218491" y="1764415"/>
                <a:ext cx="61920" cy="266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C63377-D82F-BD13-7B9F-2468CF566E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55491" y="1701775"/>
                  <a:ext cx="187560" cy="39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5F97680-94AE-F798-6776-AC63817B1CD5}"/>
                  </a:ext>
                </a:extLst>
              </p14:cNvPr>
              <p14:cNvContentPartPr/>
              <p14:nvPr/>
            </p14:nvContentPartPr>
            <p14:xfrm>
              <a:off x="218771" y="1087975"/>
              <a:ext cx="237240" cy="226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5F97680-94AE-F798-6776-AC63817B1C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0771" y="1070335"/>
                <a:ext cx="2728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06CFD5F-FB86-AF9C-DD99-65157B3E4DED}"/>
                  </a:ext>
                </a:extLst>
              </p14:cNvPr>
              <p14:cNvContentPartPr/>
              <p14:nvPr/>
            </p14:nvContentPartPr>
            <p14:xfrm>
              <a:off x="184211" y="5766535"/>
              <a:ext cx="38160" cy="22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06CFD5F-FB86-AF9C-DD99-65157B3E4D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6211" y="5748895"/>
                <a:ext cx="73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6FFD2B-ABCC-C4CC-BFE1-55B8ECBC81F0}"/>
                  </a:ext>
                </a:extLst>
              </p14:cNvPr>
              <p14:cNvContentPartPr/>
              <p14:nvPr/>
            </p14:nvContentPartPr>
            <p14:xfrm>
              <a:off x="187091" y="4878775"/>
              <a:ext cx="168480" cy="216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6FFD2B-ABCC-C4CC-BFE1-55B8ECBC81F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9451" y="4861135"/>
                <a:ext cx="2041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3898DC-E2F1-0004-B3A9-D31F0EAA0B90}"/>
                  </a:ext>
                </a:extLst>
              </p14:cNvPr>
              <p14:cNvContentPartPr/>
              <p14:nvPr/>
            </p14:nvContentPartPr>
            <p14:xfrm>
              <a:off x="124091" y="3878335"/>
              <a:ext cx="160200" cy="235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3898DC-E2F1-0004-B3A9-D31F0EAA0B9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6091" y="3860695"/>
                <a:ext cx="19584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9E5EED51-A97B-5F01-1D68-ECE3872B417C}"/>
              </a:ext>
            </a:extLst>
          </p:cNvPr>
          <p:cNvGrpSpPr/>
          <p:nvPr/>
        </p:nvGrpSpPr>
        <p:grpSpPr>
          <a:xfrm>
            <a:off x="191771" y="2928295"/>
            <a:ext cx="186480" cy="300600"/>
            <a:chOff x="191771" y="2928295"/>
            <a:chExt cx="18648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E936291-EE56-DC6E-4C30-7FC4317E7B04}"/>
                    </a:ext>
                  </a:extLst>
                </p14:cNvPr>
                <p14:cNvContentPartPr/>
                <p14:nvPr/>
              </p14:nvContentPartPr>
              <p14:xfrm>
                <a:off x="234971" y="2928295"/>
                <a:ext cx="61560" cy="300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E936291-EE56-DC6E-4C30-7FC4317E7B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7331" y="2910655"/>
                  <a:ext cx="972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7C54DF-1479-8109-AC80-ED18B5E91ACC}"/>
                    </a:ext>
                  </a:extLst>
                </p14:cNvPr>
                <p14:cNvContentPartPr/>
                <p14:nvPr/>
              </p14:nvContentPartPr>
              <p14:xfrm>
                <a:off x="191771" y="2931535"/>
                <a:ext cx="186480" cy="167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7C54DF-1479-8109-AC80-ED18B5E91A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4131" y="2913535"/>
                  <a:ext cx="2221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6144CD-7CDB-D9EC-5577-6C02105DBBF8}"/>
              </a:ext>
            </a:extLst>
          </p:cNvPr>
          <p:cNvGrpSpPr/>
          <p:nvPr/>
        </p:nvGrpSpPr>
        <p:grpSpPr>
          <a:xfrm>
            <a:off x="201131" y="2187775"/>
            <a:ext cx="196560" cy="209880"/>
            <a:chOff x="201131" y="2187775"/>
            <a:chExt cx="19656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725BD4-BE2A-238D-BC60-2B6407A77168}"/>
                    </a:ext>
                  </a:extLst>
                </p14:cNvPr>
                <p14:cNvContentPartPr/>
                <p14:nvPr/>
              </p14:nvContentPartPr>
              <p14:xfrm>
                <a:off x="201131" y="2187775"/>
                <a:ext cx="151200" cy="20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725BD4-BE2A-238D-BC60-2B6407A771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3131" y="2170135"/>
                  <a:ext cx="186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835BEB-0EA8-6E48-5085-527BC847AC9B}"/>
                    </a:ext>
                  </a:extLst>
                </p14:cNvPr>
                <p14:cNvContentPartPr/>
                <p14:nvPr/>
              </p14:nvContentPartPr>
              <p14:xfrm>
                <a:off x="218771" y="2206855"/>
                <a:ext cx="178920" cy="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835BEB-0EA8-6E48-5085-527BC847AC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0771" y="2189215"/>
                  <a:ext cx="2145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62B67FC-4A9F-8C99-6767-511CE9424C1D}"/>
              </a:ext>
            </a:extLst>
          </p:cNvPr>
          <p:cNvGrpSpPr/>
          <p:nvPr/>
        </p:nvGrpSpPr>
        <p:grpSpPr>
          <a:xfrm>
            <a:off x="3563891" y="5769775"/>
            <a:ext cx="248040" cy="261360"/>
            <a:chOff x="3563891" y="5769775"/>
            <a:chExt cx="24804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7F3DD8-B36C-F5CA-C303-3535FFA6CAFD}"/>
                    </a:ext>
                  </a:extLst>
                </p14:cNvPr>
                <p14:cNvContentPartPr/>
                <p14:nvPr/>
              </p14:nvContentPartPr>
              <p14:xfrm>
                <a:off x="3563891" y="5824495"/>
                <a:ext cx="206640" cy="206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7F3DD8-B36C-F5CA-C303-3535FFA6CA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45891" y="5806495"/>
                  <a:ext cx="242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2888DCB-D8B9-5A8C-2A2F-C05BAB5D37F2}"/>
                    </a:ext>
                  </a:extLst>
                </p14:cNvPr>
                <p14:cNvContentPartPr/>
                <p14:nvPr/>
              </p14:nvContentPartPr>
              <p14:xfrm>
                <a:off x="3596651" y="5769775"/>
                <a:ext cx="215280" cy="42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2888DCB-D8B9-5A8C-2A2F-C05BAB5D37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78651" y="5751775"/>
                  <a:ext cx="25092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EC13006-B75B-8637-BF3C-E01D4388D6F3}"/>
                  </a:ext>
                </a:extLst>
              </p14:cNvPr>
              <p14:cNvContentPartPr/>
              <p14:nvPr/>
            </p14:nvContentPartPr>
            <p14:xfrm>
              <a:off x="4517171" y="4853215"/>
              <a:ext cx="149040" cy="320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EC13006-B75B-8637-BF3C-E01D4388D6F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99171" y="4835215"/>
                <a:ext cx="1846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BDC7811-49DF-3B2E-023A-34F402E50A6F}"/>
                  </a:ext>
                </a:extLst>
              </p14:cNvPr>
              <p14:cNvContentPartPr/>
              <p14:nvPr/>
            </p14:nvContentPartPr>
            <p14:xfrm>
              <a:off x="5354531" y="4075615"/>
              <a:ext cx="207720" cy="276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BDC7811-49DF-3B2E-023A-34F402E50A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36531" y="4057975"/>
                <a:ext cx="243360" cy="31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D2122D4D-C857-BB98-FD55-E3FC3D114BF0}"/>
              </a:ext>
            </a:extLst>
          </p:cNvPr>
          <p:cNvGrpSpPr/>
          <p:nvPr/>
        </p:nvGrpSpPr>
        <p:grpSpPr>
          <a:xfrm>
            <a:off x="4269131" y="4815055"/>
            <a:ext cx="771840" cy="1345320"/>
            <a:chOff x="4269131" y="4815055"/>
            <a:chExt cx="771840" cy="13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185303-8B16-240E-6836-CD6DF30444F2}"/>
                    </a:ext>
                  </a:extLst>
                </p14:cNvPr>
                <p14:cNvContentPartPr/>
                <p14:nvPr/>
              </p14:nvContentPartPr>
              <p14:xfrm>
                <a:off x="4499171" y="5769415"/>
                <a:ext cx="210240" cy="390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185303-8B16-240E-6836-CD6DF30444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36531" y="5706775"/>
                  <a:ext cx="3358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42F7F76-ABFC-FEE7-1DBA-7C23C1DFBDC1}"/>
                    </a:ext>
                  </a:extLst>
                </p14:cNvPr>
                <p14:cNvContentPartPr/>
                <p14:nvPr/>
              </p14:nvContentPartPr>
              <p14:xfrm>
                <a:off x="4269131" y="5486095"/>
                <a:ext cx="755280" cy="87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42F7F76-ABFC-FEE7-1DBA-7C23C1DFBDC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06131" y="5423455"/>
                  <a:ext cx="880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8C0DDC-535A-FF26-659D-863212AE6B9C}"/>
                    </a:ext>
                  </a:extLst>
                </p14:cNvPr>
                <p14:cNvContentPartPr/>
                <p14:nvPr/>
              </p14:nvContentPartPr>
              <p14:xfrm>
                <a:off x="4976531" y="4815055"/>
                <a:ext cx="64440" cy="82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8C0DDC-535A-FF26-659D-863212AE6B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13891" y="4752055"/>
                  <a:ext cx="190080" cy="9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F9935C-A580-816F-169B-734022531AD0}"/>
              </a:ext>
            </a:extLst>
          </p:cNvPr>
          <p:cNvGrpSpPr/>
          <p:nvPr/>
        </p:nvGrpSpPr>
        <p:grpSpPr>
          <a:xfrm>
            <a:off x="5970491" y="3088855"/>
            <a:ext cx="782280" cy="805320"/>
            <a:chOff x="5970491" y="3088855"/>
            <a:chExt cx="782280" cy="80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5742C15-270D-E8A1-D3AE-7300290BC0B3}"/>
                    </a:ext>
                  </a:extLst>
                </p14:cNvPr>
                <p14:cNvContentPartPr/>
                <p14:nvPr/>
              </p14:nvContentPartPr>
              <p14:xfrm>
                <a:off x="5970491" y="3862135"/>
                <a:ext cx="767160" cy="29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5742C15-270D-E8A1-D3AE-7300290BC0B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07851" y="3799135"/>
                  <a:ext cx="892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3D33920-C6D3-9226-32CB-A0065DABD903}"/>
                    </a:ext>
                  </a:extLst>
                </p14:cNvPr>
                <p14:cNvContentPartPr/>
                <p14:nvPr/>
              </p14:nvContentPartPr>
              <p14:xfrm>
                <a:off x="6679691" y="3119815"/>
                <a:ext cx="19440" cy="743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3D33920-C6D3-9226-32CB-A0065DABD9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16691" y="3056815"/>
                  <a:ext cx="145080" cy="8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1A79D4B-F578-8C84-60B6-9838D2859104}"/>
                    </a:ext>
                  </a:extLst>
                </p14:cNvPr>
                <p14:cNvContentPartPr/>
                <p14:nvPr/>
              </p14:nvContentPartPr>
              <p14:xfrm>
                <a:off x="6647651" y="3088855"/>
                <a:ext cx="105120" cy="59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1A79D4B-F578-8C84-60B6-9838D28591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84651" y="3025855"/>
                  <a:ext cx="230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CBF4CA6-F238-C361-D274-0C82980B9046}"/>
                    </a:ext>
                  </a:extLst>
                </p14:cNvPr>
                <p14:cNvContentPartPr/>
                <p14:nvPr/>
              </p14:nvContentPartPr>
              <p14:xfrm>
                <a:off x="5979851" y="3737215"/>
                <a:ext cx="128160" cy="156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CBF4CA6-F238-C361-D274-0C82980B90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7211" y="3674215"/>
                  <a:ext cx="253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974403-584B-74D4-158D-4F7FE997AABF}"/>
                    </a:ext>
                  </a:extLst>
                </p14:cNvPr>
                <p14:cNvContentPartPr/>
                <p14:nvPr/>
              </p14:nvContentPartPr>
              <p14:xfrm>
                <a:off x="6642971" y="3134935"/>
                <a:ext cx="44640" cy="18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974403-584B-74D4-158D-4F7FE997AA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79971" y="3071935"/>
                  <a:ext cx="1702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648580C-E7A5-8C70-0215-D21A178C11FC}"/>
                  </a:ext>
                </a:extLst>
              </p14:cNvPr>
              <p14:cNvContentPartPr/>
              <p14:nvPr/>
            </p14:nvContentPartPr>
            <p14:xfrm>
              <a:off x="6246611" y="4107295"/>
              <a:ext cx="159120" cy="248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648580C-E7A5-8C70-0215-D21A178C11F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83611" y="4044655"/>
                <a:ext cx="28476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5C3DF21D-897B-7248-435D-D2CBFD619597}"/>
              </a:ext>
            </a:extLst>
          </p:cNvPr>
          <p:cNvGrpSpPr/>
          <p:nvPr/>
        </p:nvGrpSpPr>
        <p:grpSpPr>
          <a:xfrm>
            <a:off x="6201611" y="3231415"/>
            <a:ext cx="145080" cy="276120"/>
            <a:chOff x="6201611" y="3231415"/>
            <a:chExt cx="1450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F2E94C-02DA-3134-95FB-545A08FFE361}"/>
                    </a:ext>
                  </a:extLst>
                </p14:cNvPr>
                <p14:cNvContentPartPr/>
                <p14:nvPr/>
              </p14:nvContentPartPr>
              <p14:xfrm>
                <a:off x="6201611" y="3231415"/>
                <a:ext cx="145080" cy="161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F2E94C-02DA-3134-95FB-545A08FFE3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83971" y="3213775"/>
                  <a:ext cx="180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E5E4A65-203D-AE6C-961F-A31925618063}"/>
                    </a:ext>
                  </a:extLst>
                </p14:cNvPr>
                <p14:cNvContentPartPr/>
                <p14:nvPr/>
              </p14:nvContentPartPr>
              <p14:xfrm>
                <a:off x="6212051" y="3407095"/>
                <a:ext cx="113400" cy="10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E5E4A65-203D-AE6C-961F-A319256180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94411" y="3389455"/>
                  <a:ext cx="14904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3E685C-91EA-0DB9-FDF7-0DD8B69BF8BF}"/>
              </a:ext>
            </a:extLst>
          </p:cNvPr>
          <p:cNvGrpSpPr/>
          <p:nvPr/>
        </p:nvGrpSpPr>
        <p:grpSpPr>
          <a:xfrm>
            <a:off x="1366451" y="5701015"/>
            <a:ext cx="1494720" cy="778320"/>
            <a:chOff x="1366451" y="5701015"/>
            <a:chExt cx="1494720" cy="7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D6DF20-3C7C-FB0A-DF00-A1E0AE0AB07F}"/>
                    </a:ext>
                  </a:extLst>
                </p14:cNvPr>
                <p14:cNvContentPartPr/>
                <p14:nvPr/>
              </p14:nvContentPartPr>
              <p14:xfrm>
                <a:off x="1366451" y="6456295"/>
                <a:ext cx="68400" cy="23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D6DF20-3C7C-FB0A-DF00-A1E0AE0AB0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03811" y="6393295"/>
                  <a:ext cx="194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259773-BADC-C576-7FAB-F4897F214C3F}"/>
                    </a:ext>
                  </a:extLst>
                </p14:cNvPr>
                <p14:cNvContentPartPr/>
                <p14:nvPr/>
              </p14:nvContentPartPr>
              <p14:xfrm>
                <a:off x="1371851" y="6436135"/>
                <a:ext cx="59760" cy="2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259773-BADC-C576-7FAB-F4897F214C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09211" y="6373495"/>
                  <a:ext cx="185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C72CB8-8734-0D93-1466-C0589A5AF18B}"/>
                    </a:ext>
                  </a:extLst>
                </p14:cNvPr>
                <p14:cNvContentPartPr/>
                <p14:nvPr/>
              </p14:nvContentPartPr>
              <p14:xfrm>
                <a:off x="1527371" y="5721175"/>
                <a:ext cx="865800" cy="696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C72CB8-8734-0D93-1466-C0589A5AF1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64731" y="5658175"/>
                  <a:ext cx="99144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693CF2-865B-CC21-323A-05AA61055FF4}"/>
                    </a:ext>
                  </a:extLst>
                </p14:cNvPr>
                <p14:cNvContentPartPr/>
                <p14:nvPr/>
              </p14:nvContentPartPr>
              <p14:xfrm>
                <a:off x="2338091" y="5701015"/>
                <a:ext cx="12960" cy="27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693CF2-865B-CC21-323A-05AA61055FF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75091" y="5638375"/>
                  <a:ext cx="138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50D52ED-A690-5736-670C-AE8E7CFEDD50}"/>
                    </a:ext>
                  </a:extLst>
                </p14:cNvPr>
                <p14:cNvContentPartPr/>
                <p14:nvPr/>
              </p14:nvContentPartPr>
              <p14:xfrm>
                <a:off x="2639771" y="5779495"/>
                <a:ext cx="221400" cy="416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50D52ED-A690-5736-670C-AE8E7CFEDD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76771" y="5716855"/>
                  <a:ext cx="347040" cy="54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E1715A5-C285-AB92-3554-23B4477253FB}"/>
              </a:ext>
            </a:extLst>
          </p:cNvPr>
          <p:cNvGrpSpPr/>
          <p:nvPr/>
        </p:nvGrpSpPr>
        <p:grpSpPr>
          <a:xfrm>
            <a:off x="2646611" y="5712175"/>
            <a:ext cx="206640" cy="285480"/>
            <a:chOff x="2646611" y="5712175"/>
            <a:chExt cx="2066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C0BD164-DF64-6044-AB89-3295A23A2C98}"/>
                    </a:ext>
                  </a:extLst>
                </p14:cNvPr>
                <p14:cNvContentPartPr/>
                <p14:nvPr/>
              </p14:nvContentPartPr>
              <p14:xfrm>
                <a:off x="2761091" y="5712175"/>
                <a:ext cx="27360" cy="285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C0BD164-DF64-6044-AB89-3295A23A2C9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43091" y="5694175"/>
                  <a:ext cx="63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0881F52-9706-0BB2-93E8-0F502E0DCEFF}"/>
                    </a:ext>
                  </a:extLst>
                </p14:cNvPr>
                <p14:cNvContentPartPr/>
                <p14:nvPr/>
              </p14:nvContentPartPr>
              <p14:xfrm>
                <a:off x="2646611" y="5734495"/>
                <a:ext cx="206640" cy="150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0881F52-9706-0BB2-93E8-0F502E0DCE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28611" y="5716495"/>
                  <a:ext cx="24228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B17B2D9-4F62-3C58-7BAB-DA54C373F44B}"/>
                  </a:ext>
                </a:extLst>
              </p14:cNvPr>
              <p14:cNvContentPartPr/>
              <p14:nvPr/>
            </p14:nvContentPartPr>
            <p14:xfrm>
              <a:off x="1849931" y="5717215"/>
              <a:ext cx="217800" cy="249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B17B2D9-4F62-3C58-7BAB-DA54C373F44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31931" y="5699215"/>
                <a:ext cx="253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FA912C0-2146-DEA3-73EF-ADF3AC3410D5}"/>
                  </a:ext>
                </a:extLst>
              </p14:cNvPr>
              <p14:cNvContentPartPr/>
              <p14:nvPr/>
            </p14:nvContentPartPr>
            <p14:xfrm>
              <a:off x="822851" y="6503815"/>
              <a:ext cx="169560" cy="203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FA912C0-2146-DEA3-73EF-ADF3AC3410D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05211" y="6485815"/>
                <a:ext cx="2052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975ABB9-41ED-3243-4BDA-195413DD0E61}"/>
                  </a:ext>
                </a:extLst>
              </p14:cNvPr>
              <p14:cNvContentPartPr/>
              <p14:nvPr/>
            </p14:nvContentPartPr>
            <p14:xfrm>
              <a:off x="2533211" y="6381775"/>
              <a:ext cx="163800" cy="2422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975ABB9-41ED-3243-4BDA-195413DD0E6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15211" y="6364135"/>
                <a:ext cx="19944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4CAC19-6EAE-2E91-E9FD-636784DA1090}"/>
              </a:ext>
            </a:extLst>
          </p:cNvPr>
          <p:cNvGrpSpPr/>
          <p:nvPr/>
        </p:nvGrpSpPr>
        <p:grpSpPr>
          <a:xfrm>
            <a:off x="7541891" y="185455"/>
            <a:ext cx="3881880" cy="683640"/>
            <a:chOff x="7541891" y="185455"/>
            <a:chExt cx="388188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7A3778F-B371-93E9-D070-A65DE555D2CF}"/>
                    </a:ext>
                  </a:extLst>
                </p14:cNvPr>
                <p14:cNvContentPartPr/>
                <p14:nvPr/>
              </p14:nvContentPartPr>
              <p14:xfrm>
                <a:off x="7541891" y="340255"/>
                <a:ext cx="889560" cy="358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7A3778F-B371-93E9-D070-A65DE555D2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23891" y="322615"/>
                  <a:ext cx="9252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9F9F4D-AF29-0E54-F71D-037D6B3FD637}"/>
                    </a:ext>
                  </a:extLst>
                </p14:cNvPr>
                <p14:cNvContentPartPr/>
                <p14:nvPr/>
              </p14:nvContentPartPr>
              <p14:xfrm>
                <a:off x="8247851" y="463735"/>
                <a:ext cx="165960" cy="2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9F9F4D-AF29-0E54-F71D-037D6B3FD6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29851" y="446095"/>
                  <a:ext cx="201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E373A5C-F8DC-FC2A-F381-BBE549157013}"/>
                    </a:ext>
                  </a:extLst>
                </p14:cNvPr>
                <p14:cNvContentPartPr/>
                <p14:nvPr/>
              </p14:nvContentPartPr>
              <p14:xfrm>
                <a:off x="8679131" y="372295"/>
                <a:ext cx="258840" cy="496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E373A5C-F8DC-FC2A-F381-BBE5491570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61131" y="354655"/>
                  <a:ext cx="2944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3AD179-52E7-6650-79AE-D4DCE8E9A6A2}"/>
                    </a:ext>
                  </a:extLst>
                </p14:cNvPr>
                <p14:cNvContentPartPr/>
                <p14:nvPr/>
              </p14:nvContentPartPr>
              <p14:xfrm>
                <a:off x="9096371" y="272575"/>
                <a:ext cx="527400" cy="36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3AD179-52E7-6650-79AE-D4DCE8E9A6A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78371" y="254575"/>
                  <a:ext cx="5630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C33C1A7-E882-F824-D9E6-4C7DDC9734AD}"/>
                    </a:ext>
                  </a:extLst>
                </p14:cNvPr>
                <p14:cNvContentPartPr/>
                <p14:nvPr/>
              </p14:nvContentPartPr>
              <p14:xfrm>
                <a:off x="9158651" y="456895"/>
                <a:ext cx="197640" cy="38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C33C1A7-E882-F824-D9E6-4C7DDC9734A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41011" y="438895"/>
                  <a:ext cx="233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00664B-09A4-8E56-C5B5-AAED833BAC92}"/>
                    </a:ext>
                  </a:extLst>
                </p14:cNvPr>
                <p14:cNvContentPartPr/>
                <p14:nvPr/>
              </p14:nvContentPartPr>
              <p14:xfrm>
                <a:off x="9881891" y="261775"/>
                <a:ext cx="306720" cy="327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00664B-09A4-8E56-C5B5-AAED833BAC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64251" y="244135"/>
                  <a:ext cx="342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01964C9-B9D1-2576-FBED-B3CB901CD615}"/>
                    </a:ext>
                  </a:extLst>
                </p14:cNvPr>
                <p14:cNvContentPartPr/>
                <p14:nvPr/>
              </p14:nvContentPartPr>
              <p14:xfrm>
                <a:off x="10215611" y="414055"/>
                <a:ext cx="91440" cy="147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01964C9-B9D1-2576-FBED-B3CB901CD6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97971" y="396415"/>
                  <a:ext cx="127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B61346-53B1-7134-50DB-AD2E165AD4B5}"/>
                    </a:ext>
                  </a:extLst>
                </p14:cNvPr>
                <p14:cNvContentPartPr/>
                <p14:nvPr/>
              </p14:nvContentPartPr>
              <p14:xfrm>
                <a:off x="10397051" y="434935"/>
                <a:ext cx="137520" cy="12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B61346-53B1-7134-50DB-AD2E165AD4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79411" y="416935"/>
                  <a:ext cx="173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277B4CD-C01C-1C2F-1B44-E4DAC6D6551B}"/>
                    </a:ext>
                  </a:extLst>
                </p14:cNvPr>
                <p14:cNvContentPartPr/>
                <p14:nvPr/>
              </p14:nvContentPartPr>
              <p14:xfrm>
                <a:off x="10611971" y="185455"/>
                <a:ext cx="161640" cy="370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277B4CD-C01C-1C2F-1B44-E4DAC6D655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93971" y="167455"/>
                  <a:ext cx="1972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CD45AD-D83E-F47A-7744-692026990766}"/>
                    </a:ext>
                  </a:extLst>
                </p14:cNvPr>
                <p14:cNvContentPartPr/>
                <p14:nvPr/>
              </p14:nvContentPartPr>
              <p14:xfrm>
                <a:off x="10795211" y="329095"/>
                <a:ext cx="7920" cy="21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CD45AD-D83E-F47A-7744-6920269907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77211" y="311095"/>
                  <a:ext cx="43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38F51CD-B5D7-3AFD-3921-9C4950A0762B}"/>
                    </a:ext>
                  </a:extLst>
                </p14:cNvPr>
                <p14:cNvContentPartPr/>
                <p14:nvPr/>
              </p14:nvContentPartPr>
              <p14:xfrm>
                <a:off x="10851731" y="303175"/>
                <a:ext cx="572040" cy="279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38F51CD-B5D7-3AFD-3921-9C4950A076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34091" y="285175"/>
                  <a:ext cx="60768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E7D5704-2D62-3B09-3138-03E99BB7F76F}"/>
                  </a:ext>
                </a:extLst>
              </p14:cNvPr>
              <p14:cNvContentPartPr/>
              <p14:nvPr/>
            </p14:nvContentPartPr>
            <p14:xfrm>
              <a:off x="7649531" y="1067815"/>
              <a:ext cx="1162440" cy="470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E7D5704-2D62-3B09-3138-03E99BB7F76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631531" y="1049815"/>
                <a:ext cx="1198080" cy="50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97CBF0-3CFA-FAF9-24B9-7C73E33AB113}"/>
              </a:ext>
            </a:extLst>
          </p:cNvPr>
          <p:cNvGrpSpPr/>
          <p:nvPr/>
        </p:nvGrpSpPr>
        <p:grpSpPr>
          <a:xfrm>
            <a:off x="9022571" y="1089055"/>
            <a:ext cx="2957040" cy="374040"/>
            <a:chOff x="9022571" y="1089055"/>
            <a:chExt cx="29570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9C3385D-B51F-AB44-7D91-F913856CE6A5}"/>
                    </a:ext>
                  </a:extLst>
                </p14:cNvPr>
                <p14:cNvContentPartPr/>
                <p14:nvPr/>
              </p14:nvContentPartPr>
              <p14:xfrm>
                <a:off x="9022571" y="1093375"/>
                <a:ext cx="1074600" cy="344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9C3385D-B51F-AB44-7D91-F913856CE6A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04571" y="1075735"/>
                  <a:ext cx="11102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E823EB2-489D-811A-F85B-787B8CDA5326}"/>
                    </a:ext>
                  </a:extLst>
                </p14:cNvPr>
                <p14:cNvContentPartPr/>
                <p14:nvPr/>
              </p14:nvContentPartPr>
              <p14:xfrm>
                <a:off x="9915011" y="1215055"/>
                <a:ext cx="22680" cy="14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E823EB2-489D-811A-F85B-787B8CDA53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97371" y="1197055"/>
                  <a:ext cx="58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8120DF-E1EF-E80B-4E70-1BF40C9E0EF1}"/>
                    </a:ext>
                  </a:extLst>
                </p14:cNvPr>
                <p14:cNvContentPartPr/>
                <p14:nvPr/>
              </p14:nvContentPartPr>
              <p14:xfrm>
                <a:off x="9310571" y="1220095"/>
                <a:ext cx="259200" cy="34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8120DF-E1EF-E80B-4E70-1BF40C9E0E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92931" y="1202455"/>
                  <a:ext cx="294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7F25EDE-1BB8-F3D2-001C-7FCAB1E9CBED}"/>
                    </a:ext>
                  </a:extLst>
                </p14:cNvPr>
                <p14:cNvContentPartPr/>
                <p14:nvPr/>
              </p14:nvContentPartPr>
              <p14:xfrm>
                <a:off x="10289771" y="1089055"/>
                <a:ext cx="223200" cy="367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7F25EDE-1BB8-F3D2-001C-7FCAB1E9CBE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71771" y="1071415"/>
                  <a:ext cx="258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FF16D9-75CD-6888-A42A-2B6B2C3C3A28}"/>
                    </a:ext>
                  </a:extLst>
                </p14:cNvPr>
                <p14:cNvContentPartPr/>
                <p14:nvPr/>
              </p14:nvContentPartPr>
              <p14:xfrm>
                <a:off x="10485611" y="1288135"/>
                <a:ext cx="734400" cy="174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FF16D9-75CD-6888-A42A-2B6B2C3C3A2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67611" y="1270495"/>
                  <a:ext cx="770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60E7FE3-7212-DD5C-D410-CF904A7C911B}"/>
                    </a:ext>
                  </a:extLst>
                </p14:cNvPr>
                <p14:cNvContentPartPr/>
                <p14:nvPr/>
              </p14:nvContentPartPr>
              <p14:xfrm>
                <a:off x="11403611" y="1129735"/>
                <a:ext cx="576000" cy="321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60E7FE3-7212-DD5C-D410-CF904A7C91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85611" y="1111735"/>
                  <a:ext cx="61164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861D236-6EF9-D491-3046-CD6C563D92DC}"/>
              </a:ext>
            </a:extLst>
          </p:cNvPr>
          <p:cNvGrpSpPr/>
          <p:nvPr/>
        </p:nvGrpSpPr>
        <p:grpSpPr>
          <a:xfrm>
            <a:off x="7607771" y="1809055"/>
            <a:ext cx="2929680" cy="428760"/>
            <a:chOff x="7607771" y="1809055"/>
            <a:chExt cx="292968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9C53DA6-128F-4F5B-9176-BAA8347D2A26}"/>
                    </a:ext>
                  </a:extLst>
                </p14:cNvPr>
                <p14:cNvContentPartPr/>
                <p14:nvPr/>
              </p14:nvContentPartPr>
              <p14:xfrm>
                <a:off x="7607771" y="1932175"/>
                <a:ext cx="226440" cy="303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9C53DA6-128F-4F5B-9176-BAA8347D2A2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90131" y="1914535"/>
                  <a:ext cx="262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BBB6B51-7853-480A-7B60-19734BF715DD}"/>
                    </a:ext>
                  </a:extLst>
                </p14:cNvPr>
                <p14:cNvContentPartPr/>
                <p14:nvPr/>
              </p14:nvContentPartPr>
              <p14:xfrm>
                <a:off x="7866251" y="1809055"/>
                <a:ext cx="795960" cy="428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BBB6B51-7853-480A-7B60-19734BF715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48251" y="1791415"/>
                  <a:ext cx="8316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C946A11-B0D2-CBA8-BF03-E3E13A4EE5AB}"/>
                    </a:ext>
                  </a:extLst>
                </p14:cNvPr>
                <p14:cNvContentPartPr/>
                <p14:nvPr/>
              </p14:nvContentPartPr>
              <p14:xfrm>
                <a:off x="9030851" y="1819135"/>
                <a:ext cx="1506600" cy="389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C946A11-B0D2-CBA8-BF03-E3E13A4EE5A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13211" y="1801135"/>
                  <a:ext cx="15422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326588A-E471-1240-2E90-75311B28DE50}"/>
                    </a:ext>
                  </a:extLst>
                </p14:cNvPr>
                <p14:cNvContentPartPr/>
                <p14:nvPr/>
              </p14:nvContentPartPr>
              <p14:xfrm>
                <a:off x="9700091" y="1950535"/>
                <a:ext cx="330840" cy="16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326588A-E471-1240-2E90-75311B28DE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82091" y="1932895"/>
                  <a:ext cx="3664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7B5D6D0-76FE-EE74-C6E8-42A974A98473}"/>
              </a:ext>
            </a:extLst>
          </p:cNvPr>
          <p:cNvGrpSpPr/>
          <p:nvPr/>
        </p:nvGrpSpPr>
        <p:grpSpPr>
          <a:xfrm>
            <a:off x="7556651" y="2636695"/>
            <a:ext cx="3041280" cy="492120"/>
            <a:chOff x="7556651" y="2636695"/>
            <a:chExt cx="304128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BA85F9F-7125-F2FC-6FB3-59A1E8F3105A}"/>
                    </a:ext>
                  </a:extLst>
                </p14:cNvPr>
                <p14:cNvContentPartPr/>
                <p14:nvPr/>
              </p14:nvContentPartPr>
              <p14:xfrm>
                <a:off x="7556651" y="2636695"/>
                <a:ext cx="174960" cy="266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BA85F9F-7125-F2FC-6FB3-59A1E8F310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39011" y="2619055"/>
                  <a:ext cx="210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1B3B565-417A-0389-DD3C-765D847200B9}"/>
                    </a:ext>
                  </a:extLst>
                </p14:cNvPr>
                <p14:cNvContentPartPr/>
                <p14:nvPr/>
              </p14:nvContentPartPr>
              <p14:xfrm>
                <a:off x="7732331" y="2899135"/>
                <a:ext cx="21240" cy="25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1B3B565-417A-0389-DD3C-765D847200B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14691" y="2881135"/>
                  <a:ext cx="56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8A7770-6A4C-4AD9-6E1E-E9127C5298E5}"/>
                    </a:ext>
                  </a:extLst>
                </p14:cNvPr>
                <p14:cNvContentPartPr/>
                <p14:nvPr/>
              </p14:nvContentPartPr>
              <p14:xfrm>
                <a:off x="7900451" y="2656855"/>
                <a:ext cx="129600" cy="270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8A7770-6A4C-4AD9-6E1E-E9127C5298E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82811" y="2638855"/>
                  <a:ext cx="165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4FAFC07-CF34-9E75-FD0C-CCFD51444E70}"/>
                    </a:ext>
                  </a:extLst>
                </p14:cNvPr>
                <p14:cNvContentPartPr/>
                <p14:nvPr/>
              </p14:nvContentPartPr>
              <p14:xfrm>
                <a:off x="8062811" y="2869255"/>
                <a:ext cx="30240" cy="47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4FAFC07-CF34-9E75-FD0C-CCFD51444E7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44811" y="2851615"/>
                  <a:ext cx="65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65A89B8-6EB4-F103-7A87-EC52E8A4B235}"/>
                    </a:ext>
                  </a:extLst>
                </p14:cNvPr>
                <p14:cNvContentPartPr/>
                <p14:nvPr/>
              </p14:nvContentPartPr>
              <p14:xfrm>
                <a:off x="8284211" y="2663695"/>
                <a:ext cx="1074960" cy="270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65A89B8-6EB4-F103-7A87-EC52E8A4B2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66211" y="2645695"/>
                  <a:ext cx="1110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857365-9094-C9EF-CFF2-B0B4B0E458B6}"/>
                    </a:ext>
                  </a:extLst>
                </p14:cNvPr>
                <p14:cNvContentPartPr/>
                <p14:nvPr/>
              </p14:nvContentPartPr>
              <p14:xfrm>
                <a:off x="9141371" y="2740375"/>
                <a:ext cx="18000" cy="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857365-9094-C9EF-CFF2-B0B4B0E458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23371" y="2722735"/>
                  <a:ext cx="53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51ED10C-9CFC-7121-1797-96EA9C73DC05}"/>
                    </a:ext>
                  </a:extLst>
                </p14:cNvPr>
                <p14:cNvContentPartPr/>
                <p14:nvPr/>
              </p14:nvContentPartPr>
              <p14:xfrm>
                <a:off x="8508131" y="2720575"/>
                <a:ext cx="267120" cy="27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51ED10C-9CFC-7121-1797-96EA9C73DC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90131" y="2702575"/>
                  <a:ext cx="302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FC6561E-1B1F-4BF9-BABC-F888A9698019}"/>
                    </a:ext>
                  </a:extLst>
                </p14:cNvPr>
                <p14:cNvContentPartPr/>
                <p14:nvPr/>
              </p14:nvContentPartPr>
              <p14:xfrm>
                <a:off x="9546371" y="2684935"/>
                <a:ext cx="1051560" cy="443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FC6561E-1B1F-4BF9-BABC-F888A96980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28371" y="2667295"/>
                  <a:ext cx="1087200" cy="47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F906F35-2B2D-8D61-60BC-581417778C01}"/>
                  </a:ext>
                </a:extLst>
              </p14:cNvPr>
              <p14:cNvContentPartPr/>
              <p14:nvPr/>
            </p14:nvContentPartPr>
            <p14:xfrm>
              <a:off x="11728331" y="2574775"/>
              <a:ext cx="7920" cy="72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F906F35-2B2D-8D61-60BC-581417778C0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710331" y="2556775"/>
                <a:ext cx="4356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6A7945A-DEF2-0CC0-5892-D74C1DF15209}"/>
              </a:ext>
            </a:extLst>
          </p:cNvPr>
          <p:cNvGrpSpPr/>
          <p:nvPr/>
        </p:nvGrpSpPr>
        <p:grpSpPr>
          <a:xfrm>
            <a:off x="9576251" y="3258055"/>
            <a:ext cx="1672200" cy="320760"/>
            <a:chOff x="9576251" y="3258055"/>
            <a:chExt cx="167220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7A73B06-60FE-0CEE-4013-DF0E38018378}"/>
                    </a:ext>
                  </a:extLst>
                </p14:cNvPr>
                <p14:cNvContentPartPr/>
                <p14:nvPr/>
              </p14:nvContentPartPr>
              <p14:xfrm>
                <a:off x="9576251" y="3258055"/>
                <a:ext cx="1672200" cy="320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7A73B06-60FE-0CEE-4013-DF0E380183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58611" y="3240055"/>
                  <a:ext cx="1707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8A36D6C-25D9-15A7-9CC8-4DCDB1B0E138}"/>
                    </a:ext>
                  </a:extLst>
                </p14:cNvPr>
                <p14:cNvContentPartPr/>
                <p14:nvPr/>
              </p14:nvContentPartPr>
              <p14:xfrm>
                <a:off x="11084291" y="3443815"/>
                <a:ext cx="29880" cy="130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8A36D6C-25D9-15A7-9CC8-4DCDB1B0E13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66291" y="3425815"/>
                  <a:ext cx="65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1184B3F-845C-311A-41A0-704393A26D6A}"/>
                    </a:ext>
                  </a:extLst>
                </p14:cNvPr>
                <p14:cNvContentPartPr/>
                <p14:nvPr/>
              </p14:nvContentPartPr>
              <p14:xfrm>
                <a:off x="10695491" y="3291895"/>
                <a:ext cx="19440" cy="2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1184B3F-845C-311A-41A0-704393A26D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77491" y="3273895"/>
                  <a:ext cx="550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BF4D85D-99DB-E04F-6D0A-114BABC59B5D}"/>
              </a:ext>
            </a:extLst>
          </p:cNvPr>
          <p:cNvGrpSpPr/>
          <p:nvPr/>
        </p:nvGrpSpPr>
        <p:grpSpPr>
          <a:xfrm>
            <a:off x="9639251" y="3847015"/>
            <a:ext cx="1631520" cy="347040"/>
            <a:chOff x="9639251" y="3847015"/>
            <a:chExt cx="163152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BA9333-9158-73DA-9CCA-1105EC052314}"/>
                    </a:ext>
                  </a:extLst>
                </p14:cNvPr>
                <p14:cNvContentPartPr/>
                <p14:nvPr/>
              </p14:nvContentPartPr>
              <p14:xfrm>
                <a:off x="9639251" y="3847015"/>
                <a:ext cx="203760" cy="272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BA9333-9158-73DA-9CCA-1105EC0523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21611" y="3829015"/>
                  <a:ext cx="239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3A8F555-BDAC-BDF5-1DFF-411785646542}"/>
                    </a:ext>
                  </a:extLst>
                </p14:cNvPr>
                <p14:cNvContentPartPr/>
                <p14:nvPr/>
              </p14:nvContentPartPr>
              <p14:xfrm>
                <a:off x="9886571" y="4007575"/>
                <a:ext cx="202680" cy="11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3A8F555-BDAC-BDF5-1DFF-4117856465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68571" y="3989935"/>
                  <a:ext cx="238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EFFE44C-2A65-35E0-C07B-7CF14E2C5307}"/>
                    </a:ext>
                  </a:extLst>
                </p14:cNvPr>
                <p14:cNvContentPartPr/>
                <p14:nvPr/>
              </p14:nvContentPartPr>
              <p14:xfrm>
                <a:off x="10150811" y="4041775"/>
                <a:ext cx="200520" cy="82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EFFE44C-2A65-35E0-C07B-7CF14E2C53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33171" y="4024135"/>
                  <a:ext cx="236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EC482F5-5C2E-3B69-F163-F8E6FEB576F6}"/>
                    </a:ext>
                  </a:extLst>
                </p14:cNvPr>
                <p14:cNvContentPartPr/>
                <p14:nvPr/>
              </p14:nvContentPartPr>
              <p14:xfrm>
                <a:off x="10619531" y="3890215"/>
                <a:ext cx="38160" cy="222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EC482F5-5C2E-3B69-F163-F8E6FEB576F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01531" y="3872215"/>
                  <a:ext cx="73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EBB535F-A1E1-8E28-A20B-F963A9413A18}"/>
                    </a:ext>
                  </a:extLst>
                </p14:cNvPr>
                <p14:cNvContentPartPr/>
                <p14:nvPr/>
              </p14:nvContentPartPr>
              <p14:xfrm>
                <a:off x="10768571" y="3897055"/>
                <a:ext cx="107640" cy="243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EBB535F-A1E1-8E28-A20B-F963A9413A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50571" y="3879055"/>
                  <a:ext cx="143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3CF23F0-3684-A7AF-7C1B-5C7A150037EF}"/>
                    </a:ext>
                  </a:extLst>
                </p14:cNvPr>
                <p14:cNvContentPartPr/>
                <p14:nvPr/>
              </p14:nvContentPartPr>
              <p14:xfrm>
                <a:off x="11248451" y="3901735"/>
                <a:ext cx="22320" cy="292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3CF23F0-3684-A7AF-7C1B-5C7A150037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30451" y="3884095"/>
                  <a:ext cx="57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B37A58D-B279-A8F7-81BB-C53AB11E8AC7}"/>
                    </a:ext>
                  </a:extLst>
                </p14:cNvPr>
                <p14:cNvContentPartPr/>
                <p14:nvPr/>
              </p14:nvContentPartPr>
              <p14:xfrm>
                <a:off x="10935251" y="3927655"/>
                <a:ext cx="186840" cy="249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B37A58D-B279-A8F7-81BB-C53AB11E8A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17611" y="3909655"/>
                  <a:ext cx="22248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73A7075-8307-913B-B47C-3990B0F471FC}"/>
                  </a:ext>
                </a:extLst>
              </p14:cNvPr>
              <p14:cNvContentPartPr/>
              <p14:nvPr/>
            </p14:nvContentPartPr>
            <p14:xfrm>
              <a:off x="3857651" y="3172735"/>
              <a:ext cx="189720" cy="155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73A7075-8307-913B-B47C-3990B0F471F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40011" y="3155095"/>
                <a:ext cx="2253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BB32EB-D88E-B1FE-5A4E-3C38C394DA7D}"/>
                  </a:ext>
                </a:extLst>
              </p14:cNvPr>
              <p14:cNvContentPartPr/>
              <p14:nvPr/>
            </p14:nvContentPartPr>
            <p14:xfrm>
              <a:off x="613691" y="5306455"/>
              <a:ext cx="647280" cy="3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BB32EB-D88E-B1FE-5A4E-3C38C394DA7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60051" y="5198455"/>
                <a:ext cx="7549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32C3E1-EDCD-329D-159C-31D34C7A8D94}"/>
                  </a:ext>
                </a:extLst>
              </p14:cNvPr>
              <p14:cNvContentPartPr/>
              <p14:nvPr/>
            </p14:nvContentPartPr>
            <p14:xfrm>
              <a:off x="2479931" y="4500055"/>
              <a:ext cx="5720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32C3E1-EDCD-329D-159C-31D34C7A8D9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426291" y="4392415"/>
                <a:ext cx="6796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95B79B-5697-3240-CB5D-5372FC074F47}"/>
                  </a:ext>
                </a:extLst>
              </p14:cNvPr>
              <p14:cNvContentPartPr/>
              <p14:nvPr/>
            </p14:nvContentPartPr>
            <p14:xfrm>
              <a:off x="3350051" y="2760535"/>
              <a:ext cx="572040" cy="4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95B79B-5697-3240-CB5D-5372FC074F4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296411" y="2652535"/>
                <a:ext cx="67968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C6A70-BE84-FDE6-DB61-37915D74E8C2}"/>
              </a:ext>
            </a:extLst>
          </p:cNvPr>
          <p:cNvGrpSpPr/>
          <p:nvPr/>
        </p:nvGrpSpPr>
        <p:grpSpPr>
          <a:xfrm>
            <a:off x="4419251" y="6307615"/>
            <a:ext cx="1821240" cy="312120"/>
            <a:chOff x="4419251" y="6307615"/>
            <a:chExt cx="182124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EAEB72-1848-FE1C-D687-DD686704D2B7}"/>
                    </a:ext>
                  </a:extLst>
                </p14:cNvPr>
                <p14:cNvContentPartPr/>
                <p14:nvPr/>
              </p14:nvContentPartPr>
              <p14:xfrm>
                <a:off x="4419251" y="6415255"/>
                <a:ext cx="690840" cy="14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EAEB72-1848-FE1C-D687-DD686704D2B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01611" y="6397255"/>
                  <a:ext cx="726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5F5A8EC-4B17-2986-C1D5-F2083B2A36CF}"/>
                    </a:ext>
                  </a:extLst>
                </p14:cNvPr>
                <p14:cNvContentPartPr/>
                <p14:nvPr/>
              </p14:nvContentPartPr>
              <p14:xfrm>
                <a:off x="5283611" y="6448735"/>
                <a:ext cx="124560" cy="8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5F5A8EC-4B17-2986-C1D5-F2083B2A36C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65971" y="6430735"/>
                  <a:ext cx="160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50B384-8CEA-C670-B4FD-D4C8E9304565}"/>
                    </a:ext>
                  </a:extLst>
                </p14:cNvPr>
                <p14:cNvContentPartPr/>
                <p14:nvPr/>
              </p14:nvContentPartPr>
              <p14:xfrm>
                <a:off x="5487011" y="6480055"/>
                <a:ext cx="80640" cy="82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50B384-8CEA-C670-B4FD-D4C8E930456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69371" y="6462055"/>
                  <a:ext cx="116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AA9B3E-FE07-B587-A5FB-749FB0764FBE}"/>
                    </a:ext>
                  </a:extLst>
                </p14:cNvPr>
                <p14:cNvContentPartPr/>
                <p14:nvPr/>
              </p14:nvContentPartPr>
              <p14:xfrm>
                <a:off x="5727131" y="6307615"/>
                <a:ext cx="513360" cy="312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AA9B3E-FE07-B587-A5FB-749FB0764FB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09131" y="6289615"/>
                  <a:ext cx="54900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5392DD-BA86-55AD-0640-DD314E7D84D0}"/>
                  </a:ext>
                </a:extLst>
              </p14:cNvPr>
              <p14:cNvContentPartPr/>
              <p14:nvPr/>
            </p14:nvContentPartPr>
            <p14:xfrm>
              <a:off x="4337171" y="6466735"/>
              <a:ext cx="1968480" cy="114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5392DD-BA86-55AD-0640-DD314E7D84D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83171" y="6358735"/>
                <a:ext cx="20761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7C98FC-6DF7-3D21-6B1F-00A2E9BC65ED}"/>
                  </a:ext>
                </a:extLst>
              </p14:cNvPr>
              <p14:cNvContentPartPr/>
              <p14:nvPr/>
            </p14:nvContentPartPr>
            <p14:xfrm>
              <a:off x="4360931" y="6323095"/>
              <a:ext cx="1841400" cy="113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7C98FC-6DF7-3D21-6B1F-00A2E9BC65E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307291" y="6215095"/>
                <a:ext cx="19490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9B3F7E2-07E8-22CE-2FC4-AC343B58970A}"/>
                  </a:ext>
                </a:extLst>
              </p14:cNvPr>
              <p14:cNvContentPartPr/>
              <p14:nvPr/>
            </p14:nvContentPartPr>
            <p14:xfrm>
              <a:off x="6051131" y="6373855"/>
              <a:ext cx="225000" cy="1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9B3F7E2-07E8-22CE-2FC4-AC343B58970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997131" y="6266215"/>
                <a:ext cx="3326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A7DB13-E687-C2E3-9ED4-55A21BBF32F4}"/>
                  </a:ext>
                </a:extLst>
              </p14:cNvPr>
              <p14:cNvContentPartPr/>
              <p14:nvPr/>
            </p14:nvContentPartPr>
            <p14:xfrm>
              <a:off x="4378571" y="6525055"/>
              <a:ext cx="1839600" cy="138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A7DB13-E687-C2E3-9ED4-55A21BBF32F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324571" y="6417055"/>
                <a:ext cx="1947240" cy="3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57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72105-CDE3-C8FF-224A-95762B46A021}"/>
                  </a:ext>
                </a:extLst>
              </p14:cNvPr>
              <p14:cNvContentPartPr/>
              <p14:nvPr/>
            </p14:nvContentPartPr>
            <p14:xfrm>
              <a:off x="742571" y="302815"/>
              <a:ext cx="1339560" cy="50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72105-CDE3-C8FF-224A-95762B46A0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931" y="284815"/>
                <a:ext cx="1375200" cy="54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0F83B-795F-8320-E0E2-C31248A20F25}"/>
              </a:ext>
            </a:extLst>
          </p:cNvPr>
          <p:cNvGrpSpPr/>
          <p:nvPr/>
        </p:nvGrpSpPr>
        <p:grpSpPr>
          <a:xfrm>
            <a:off x="2350331" y="124615"/>
            <a:ext cx="4388400" cy="594720"/>
            <a:chOff x="2350331" y="124615"/>
            <a:chExt cx="438840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C5F8FC-2A5E-8877-A8B4-4CA7A128A9D9}"/>
                    </a:ext>
                  </a:extLst>
                </p14:cNvPr>
                <p14:cNvContentPartPr/>
                <p14:nvPr/>
              </p14:nvContentPartPr>
              <p14:xfrm>
                <a:off x="2350331" y="124615"/>
                <a:ext cx="1332000" cy="451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C5F8FC-2A5E-8877-A8B4-4CA7A128A9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32331" y="106975"/>
                  <a:ext cx="1367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7F830E-8D09-B648-3AE0-F1D4222EA13D}"/>
                    </a:ext>
                  </a:extLst>
                </p14:cNvPr>
                <p14:cNvContentPartPr/>
                <p14:nvPr/>
              </p14:nvContentPartPr>
              <p14:xfrm>
                <a:off x="3007691" y="288055"/>
                <a:ext cx="172440" cy="25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7F830E-8D09-B648-3AE0-F1D4222EA1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89691" y="270415"/>
                  <a:ext cx="208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D52552-AE0D-246A-F234-431AFC589FA5}"/>
                    </a:ext>
                  </a:extLst>
                </p14:cNvPr>
                <p14:cNvContentPartPr/>
                <p14:nvPr/>
              </p14:nvContentPartPr>
              <p14:xfrm>
                <a:off x="3835331" y="424855"/>
                <a:ext cx="448200" cy="173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D52552-AE0D-246A-F234-431AFC589F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17691" y="406855"/>
                  <a:ext cx="483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165EEE-705D-6626-9B56-0FD49B47F03C}"/>
                    </a:ext>
                  </a:extLst>
                </p14:cNvPr>
                <p14:cNvContentPartPr/>
                <p14:nvPr/>
              </p14:nvContentPartPr>
              <p14:xfrm>
                <a:off x="4000931" y="346015"/>
                <a:ext cx="8640" cy="9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165EEE-705D-6626-9B56-0FD49B47F0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82931" y="328015"/>
                  <a:ext cx="44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A5DB65-E3F6-F045-F545-5210E85A1888}"/>
                    </a:ext>
                  </a:extLst>
                </p14:cNvPr>
                <p14:cNvContentPartPr/>
                <p14:nvPr/>
              </p14:nvContentPartPr>
              <p14:xfrm>
                <a:off x="4577651" y="533215"/>
                <a:ext cx="211320" cy="165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A5DB65-E3F6-F045-F545-5210E85A18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0011" y="515575"/>
                  <a:ext cx="246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079C7E-6728-5233-C55C-B9B7400E1379}"/>
                    </a:ext>
                  </a:extLst>
                </p14:cNvPr>
                <p14:cNvContentPartPr/>
                <p14:nvPr/>
              </p14:nvContentPartPr>
              <p14:xfrm>
                <a:off x="5191451" y="271135"/>
                <a:ext cx="59400" cy="83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079C7E-6728-5233-C55C-B9B7400E13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73811" y="253495"/>
                  <a:ext cx="95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1719F3-6B7B-29B4-346C-EC4CE828505D}"/>
                    </a:ext>
                  </a:extLst>
                </p14:cNvPr>
                <p14:cNvContentPartPr/>
                <p14:nvPr/>
              </p14:nvContentPartPr>
              <p14:xfrm>
                <a:off x="5283251" y="272935"/>
                <a:ext cx="37080" cy="5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1719F3-6B7B-29B4-346C-EC4CE82850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65251" y="255295"/>
                  <a:ext cx="72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A97DD8-4524-A00A-E1B7-A04C446D4858}"/>
                    </a:ext>
                  </a:extLst>
                </p14:cNvPr>
                <p14:cNvContentPartPr/>
                <p14:nvPr/>
              </p14:nvContentPartPr>
              <p14:xfrm>
                <a:off x="5232131" y="223975"/>
                <a:ext cx="1506600" cy="49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A97DD8-4524-A00A-E1B7-A04C446D48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14131" y="205975"/>
                  <a:ext cx="15422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5F438E-0F9F-4882-BD2A-EE07647B9FBC}"/>
                    </a:ext>
                  </a:extLst>
                </p14:cNvPr>
                <p14:cNvContentPartPr/>
                <p14:nvPr/>
              </p14:nvContentPartPr>
              <p14:xfrm>
                <a:off x="5308811" y="487855"/>
                <a:ext cx="204120" cy="49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5F438E-0F9F-4882-BD2A-EE07647B9F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90811" y="469855"/>
                  <a:ext cx="2397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AD5A04-51C4-6C07-0703-54EB06F38F1E}"/>
              </a:ext>
            </a:extLst>
          </p:cNvPr>
          <p:cNvGrpSpPr/>
          <p:nvPr/>
        </p:nvGrpSpPr>
        <p:grpSpPr>
          <a:xfrm>
            <a:off x="6888851" y="216775"/>
            <a:ext cx="1924200" cy="473400"/>
            <a:chOff x="6888851" y="216775"/>
            <a:chExt cx="192420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4102EE-175D-2EFD-BC5B-B81C2D34A03E}"/>
                    </a:ext>
                  </a:extLst>
                </p14:cNvPr>
                <p14:cNvContentPartPr/>
                <p14:nvPr/>
              </p14:nvContentPartPr>
              <p14:xfrm>
                <a:off x="6888851" y="268615"/>
                <a:ext cx="1707840" cy="421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4102EE-175D-2EFD-BC5B-B81C2D34A0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71211" y="250615"/>
                  <a:ext cx="17434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72D568-27A5-4396-81A8-619A3B0660C4}"/>
                    </a:ext>
                  </a:extLst>
                </p14:cNvPr>
                <p14:cNvContentPartPr/>
                <p14:nvPr/>
              </p14:nvContentPartPr>
              <p14:xfrm>
                <a:off x="8657171" y="216775"/>
                <a:ext cx="15120" cy="13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72D568-27A5-4396-81A8-619A3B0660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39531" y="199135"/>
                  <a:ext cx="50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483640-9625-9D5F-0E2C-1E8DF6B322DC}"/>
                    </a:ext>
                  </a:extLst>
                </p14:cNvPr>
                <p14:cNvContentPartPr/>
                <p14:nvPr/>
              </p14:nvContentPartPr>
              <p14:xfrm>
                <a:off x="8779931" y="223255"/>
                <a:ext cx="33120" cy="113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483640-9625-9D5F-0E2C-1E8DF6B322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62291" y="205615"/>
                  <a:ext cx="6876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37D717-ABB0-491E-3FE5-90070D5DE83A}"/>
                  </a:ext>
                </a:extLst>
              </p14:cNvPr>
              <p14:cNvContentPartPr/>
              <p14:nvPr/>
            </p14:nvContentPartPr>
            <p14:xfrm>
              <a:off x="798371" y="870175"/>
              <a:ext cx="854640" cy="383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37D717-ABB0-491E-3FE5-90070D5DE8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0731" y="852175"/>
                <a:ext cx="8902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A606E7C-C510-68EA-3E5F-FB0B9E4AC0DC}"/>
                  </a:ext>
                </a:extLst>
              </p14:cNvPr>
              <p14:cNvContentPartPr/>
              <p14:nvPr/>
            </p14:nvContentPartPr>
            <p14:xfrm>
              <a:off x="1365371" y="1006975"/>
              <a:ext cx="96480" cy="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A606E7C-C510-68EA-3E5F-FB0B9E4AC0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47731" y="989335"/>
                <a:ext cx="132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BEF6D27-FBAB-0C2E-C8DF-4894197FBB07}"/>
                  </a:ext>
                </a:extLst>
              </p14:cNvPr>
              <p14:cNvContentPartPr/>
              <p14:nvPr/>
            </p14:nvContentPartPr>
            <p14:xfrm>
              <a:off x="1197971" y="942535"/>
              <a:ext cx="30240" cy="11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BEF6D27-FBAB-0C2E-C8DF-4894197FBB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79971" y="924535"/>
                <a:ext cx="65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8F144AC-CF0F-CF1E-AAF6-C493C3DE5D94}"/>
                  </a:ext>
                </a:extLst>
              </p14:cNvPr>
              <p14:cNvContentPartPr/>
              <p14:nvPr/>
            </p14:nvContentPartPr>
            <p14:xfrm>
              <a:off x="1955411" y="807535"/>
              <a:ext cx="852120" cy="428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8F144AC-CF0F-CF1E-AAF6-C493C3DE5D9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37411" y="789895"/>
                <a:ext cx="88776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57A2A1-BCEE-0ACB-7BB1-07BC0499CB17}"/>
                  </a:ext>
                </a:extLst>
              </p14:cNvPr>
              <p14:cNvContentPartPr/>
              <p14:nvPr/>
            </p14:nvContentPartPr>
            <p14:xfrm>
              <a:off x="3202091" y="824815"/>
              <a:ext cx="974160" cy="404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57A2A1-BCEE-0ACB-7BB1-07BC0499CB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84451" y="806815"/>
                <a:ext cx="10098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940FB4-2E26-A293-2E7A-84FEC74694A3}"/>
                  </a:ext>
                </a:extLst>
              </p14:cNvPr>
              <p14:cNvContentPartPr/>
              <p14:nvPr/>
            </p14:nvContentPartPr>
            <p14:xfrm>
              <a:off x="4115051" y="1023175"/>
              <a:ext cx="183240" cy="217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940FB4-2E26-A293-2E7A-84FEC74694A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97051" y="1005535"/>
                <a:ext cx="2188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25E38BA-98BA-F00B-552C-F088DE9474A8}"/>
                  </a:ext>
                </a:extLst>
              </p14:cNvPr>
              <p14:cNvContentPartPr/>
              <p14:nvPr/>
            </p14:nvContentPartPr>
            <p14:xfrm>
              <a:off x="3868451" y="939295"/>
              <a:ext cx="221400" cy="34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25E38BA-98BA-F00B-552C-F088DE9474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50811" y="921655"/>
                <a:ext cx="2570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DC66C13-EF2E-3F73-76FF-2D4862B19C4D}"/>
                  </a:ext>
                </a:extLst>
              </p14:cNvPr>
              <p14:cNvContentPartPr/>
              <p14:nvPr/>
            </p14:nvContentPartPr>
            <p14:xfrm>
              <a:off x="3455891" y="883495"/>
              <a:ext cx="38160" cy="11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DC66C13-EF2E-3F73-76FF-2D4862B19C4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37891" y="865495"/>
                <a:ext cx="73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ED09C7-91DA-7424-B593-677C2E5A17C7}"/>
                  </a:ext>
                </a:extLst>
              </p14:cNvPr>
              <p14:cNvContentPartPr/>
              <p14:nvPr/>
            </p14:nvContentPartPr>
            <p14:xfrm>
              <a:off x="4549211" y="1075735"/>
              <a:ext cx="1333080" cy="449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ED09C7-91DA-7424-B593-677C2E5A17C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31571" y="1057735"/>
                <a:ext cx="136872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AE51E7-A73D-E859-A54F-060636E9B09E}"/>
                  </a:ext>
                </a:extLst>
              </p14:cNvPr>
              <p14:cNvContentPartPr/>
              <p14:nvPr/>
            </p14:nvContentPartPr>
            <p14:xfrm>
              <a:off x="6290891" y="1088335"/>
              <a:ext cx="215280" cy="90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AE51E7-A73D-E859-A54F-060636E9B09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73251" y="1070695"/>
                <a:ext cx="2509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1307E1D-1100-0263-D5DB-558F0DCFF457}"/>
                  </a:ext>
                </a:extLst>
              </p14:cNvPr>
              <p14:cNvContentPartPr/>
              <p14:nvPr/>
            </p14:nvContentPartPr>
            <p14:xfrm>
              <a:off x="6298811" y="1237375"/>
              <a:ext cx="193320" cy="37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1307E1D-1100-0263-D5DB-558F0DCFF45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81171" y="1219375"/>
                <a:ext cx="228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FBDC185-D999-EE76-C5B9-C1BABA9F6112}"/>
                  </a:ext>
                </a:extLst>
              </p14:cNvPr>
              <p14:cNvContentPartPr/>
              <p14:nvPr/>
            </p14:nvContentPartPr>
            <p14:xfrm>
              <a:off x="6119171" y="854695"/>
              <a:ext cx="169920" cy="640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FBDC185-D999-EE76-C5B9-C1BABA9F61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01531" y="837055"/>
                <a:ext cx="205560" cy="67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19DF949-5F3E-B71B-2B1F-C0A44DA216E6}"/>
              </a:ext>
            </a:extLst>
          </p:cNvPr>
          <p:cNvGrpSpPr/>
          <p:nvPr/>
        </p:nvGrpSpPr>
        <p:grpSpPr>
          <a:xfrm>
            <a:off x="6831251" y="973135"/>
            <a:ext cx="4899960" cy="721800"/>
            <a:chOff x="6831251" y="973135"/>
            <a:chExt cx="489996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FC90D9B-F50B-2233-D645-DB53728ECC68}"/>
                    </a:ext>
                  </a:extLst>
                </p14:cNvPr>
                <p14:cNvContentPartPr/>
                <p14:nvPr/>
              </p14:nvContentPartPr>
              <p14:xfrm>
                <a:off x="7058411" y="973135"/>
                <a:ext cx="42840" cy="159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FC90D9B-F50B-2233-D645-DB53728ECC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40411" y="955495"/>
                  <a:ext cx="78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5B8EEE9-2D96-4B88-BABF-8068089D16F0}"/>
                    </a:ext>
                  </a:extLst>
                </p14:cNvPr>
                <p14:cNvContentPartPr/>
                <p14:nvPr/>
              </p14:nvContentPartPr>
              <p14:xfrm>
                <a:off x="6831251" y="1168615"/>
                <a:ext cx="451440" cy="5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5B8EEE9-2D96-4B88-BABF-8068089D16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13611" y="1150975"/>
                  <a:ext cx="487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698772-62FF-A068-AB79-3E578369C5BF}"/>
                    </a:ext>
                  </a:extLst>
                </p14:cNvPr>
                <p14:cNvContentPartPr/>
                <p14:nvPr/>
              </p14:nvContentPartPr>
              <p14:xfrm>
                <a:off x="6951491" y="1283815"/>
                <a:ext cx="56520" cy="247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698772-62FF-A068-AB79-3E578369C5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33851" y="1266175"/>
                  <a:ext cx="92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9DA927-F055-8707-B1BC-1BF9B4C9A287}"/>
                    </a:ext>
                  </a:extLst>
                </p14:cNvPr>
                <p14:cNvContentPartPr/>
                <p14:nvPr/>
              </p14:nvContentPartPr>
              <p14:xfrm>
                <a:off x="6835571" y="1288855"/>
                <a:ext cx="202680" cy="149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9DA927-F055-8707-B1BC-1BF9B4C9A2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17931" y="1271215"/>
                  <a:ext cx="238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AA9A65-87F2-B5DE-2303-0CE6679E4786}"/>
                    </a:ext>
                  </a:extLst>
                </p14:cNvPr>
                <p14:cNvContentPartPr/>
                <p14:nvPr/>
              </p14:nvContentPartPr>
              <p14:xfrm>
                <a:off x="7104131" y="1356175"/>
                <a:ext cx="99720" cy="141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AA9A65-87F2-B5DE-2303-0CE6679E47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86491" y="1338535"/>
                  <a:ext cx="135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3C2DF11-DC47-A27E-F3AA-57D90EDDC802}"/>
                    </a:ext>
                  </a:extLst>
                </p14:cNvPr>
                <p14:cNvContentPartPr/>
                <p14:nvPr/>
              </p14:nvContentPartPr>
              <p14:xfrm>
                <a:off x="7438211" y="1217935"/>
                <a:ext cx="138600" cy="93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3C2DF11-DC47-A27E-F3AA-57D90EDDC8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20571" y="1199935"/>
                  <a:ext cx="174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80B473-872A-2D72-5DEA-341C78FD9EB8}"/>
                    </a:ext>
                  </a:extLst>
                </p14:cNvPr>
                <p14:cNvContentPartPr/>
                <p14:nvPr/>
              </p14:nvContentPartPr>
              <p14:xfrm>
                <a:off x="7642691" y="1053415"/>
                <a:ext cx="183600" cy="320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80B473-872A-2D72-5DEA-341C78FD9E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24691" y="1035415"/>
                  <a:ext cx="219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3D0BA8-5908-178D-6F0B-E008FA8B62CE}"/>
                    </a:ext>
                  </a:extLst>
                </p14:cNvPr>
                <p14:cNvContentPartPr/>
                <p14:nvPr/>
              </p14:nvContentPartPr>
              <p14:xfrm>
                <a:off x="8084771" y="1233415"/>
                <a:ext cx="128160" cy="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3D0BA8-5908-178D-6F0B-E008FA8B62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67131" y="1215415"/>
                  <a:ext cx="163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20A6FFB-309E-B723-F839-1003B517347E}"/>
                    </a:ext>
                  </a:extLst>
                </p14:cNvPr>
                <p14:cNvContentPartPr/>
                <p14:nvPr/>
              </p14:nvContentPartPr>
              <p14:xfrm>
                <a:off x="8083331" y="1296055"/>
                <a:ext cx="98280" cy="4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20A6FFB-309E-B723-F839-1003B51734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65331" y="1278055"/>
                  <a:ext cx="133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5E9B0D-1ADE-6051-FF1B-A706AADBC543}"/>
                    </a:ext>
                  </a:extLst>
                </p14:cNvPr>
                <p14:cNvContentPartPr/>
                <p14:nvPr/>
              </p14:nvContentPartPr>
              <p14:xfrm>
                <a:off x="8469971" y="1130095"/>
                <a:ext cx="165960" cy="28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5E9B0D-1ADE-6051-FF1B-A706AADBC54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52331" y="1112455"/>
                  <a:ext cx="201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A2BA9F-8D48-77CC-602F-91CB910C329F}"/>
                    </a:ext>
                  </a:extLst>
                </p14:cNvPr>
                <p14:cNvContentPartPr/>
                <p14:nvPr/>
              </p14:nvContentPartPr>
              <p14:xfrm>
                <a:off x="8711891" y="1170415"/>
                <a:ext cx="165600" cy="247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A2BA9F-8D48-77CC-602F-91CB910C32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93891" y="1152775"/>
                  <a:ext cx="201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869DDD7-2442-3AFD-9F3F-2ACC5BF62B54}"/>
                    </a:ext>
                  </a:extLst>
                </p14:cNvPr>
                <p14:cNvContentPartPr/>
                <p14:nvPr/>
              </p14:nvContentPartPr>
              <p14:xfrm>
                <a:off x="8767691" y="1146295"/>
                <a:ext cx="165600" cy="60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869DDD7-2442-3AFD-9F3F-2ACC5BF62B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49691" y="1128295"/>
                  <a:ext cx="20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D1C4B8-5C69-99AE-283D-715737029FDD}"/>
                    </a:ext>
                  </a:extLst>
                </p14:cNvPr>
                <p14:cNvContentPartPr/>
                <p14:nvPr/>
              </p14:nvContentPartPr>
              <p14:xfrm>
                <a:off x="8996651" y="1314775"/>
                <a:ext cx="194040" cy="134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D1C4B8-5C69-99AE-283D-715737029F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78651" y="1296775"/>
                  <a:ext cx="229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8E6344-4D63-BBB7-67AA-F0E36E81296F}"/>
                    </a:ext>
                  </a:extLst>
                </p14:cNvPr>
                <p14:cNvContentPartPr/>
                <p14:nvPr/>
              </p14:nvContentPartPr>
              <p14:xfrm>
                <a:off x="9313091" y="1286695"/>
                <a:ext cx="101160" cy="16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D8E6344-4D63-BBB7-67AA-F0E36E81296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95451" y="1268695"/>
                  <a:ext cx="136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C663F7-BC8C-BAB8-5B48-4F9B3A033721}"/>
                    </a:ext>
                  </a:extLst>
                </p14:cNvPr>
                <p14:cNvContentPartPr/>
                <p14:nvPr/>
              </p14:nvContentPartPr>
              <p14:xfrm>
                <a:off x="9501371" y="1127215"/>
                <a:ext cx="207360" cy="333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C663F7-BC8C-BAB8-5B48-4F9B3A0337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83371" y="1109575"/>
                  <a:ext cx="243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82C51BF-68E5-448C-83B3-618AA3EA5A55}"/>
                    </a:ext>
                  </a:extLst>
                </p14:cNvPr>
                <p14:cNvContentPartPr/>
                <p14:nvPr/>
              </p14:nvContentPartPr>
              <p14:xfrm>
                <a:off x="9700451" y="1045495"/>
                <a:ext cx="147600" cy="50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82C51BF-68E5-448C-83B3-618AA3EA5A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82451" y="1027855"/>
                  <a:ext cx="1832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AB9E91-F9D6-54BC-97F2-46E9838C1BEA}"/>
                    </a:ext>
                  </a:extLst>
                </p14:cNvPr>
                <p14:cNvContentPartPr/>
                <p14:nvPr/>
              </p14:nvContentPartPr>
              <p14:xfrm>
                <a:off x="10002131" y="1514935"/>
                <a:ext cx="117000" cy="18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AB9E91-F9D6-54BC-97F2-46E9838C1BE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84131" y="1497295"/>
                  <a:ext cx="152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2F7897-DEBE-E900-140C-3843AB812B17}"/>
                    </a:ext>
                  </a:extLst>
                </p14:cNvPr>
                <p14:cNvContentPartPr/>
                <p14:nvPr/>
              </p14:nvContentPartPr>
              <p14:xfrm>
                <a:off x="10499291" y="1137655"/>
                <a:ext cx="73440" cy="28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2F7897-DEBE-E900-140C-3843AB812B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81291" y="1119655"/>
                  <a:ext cx="109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02178D-5945-7D88-7496-5CCB00CCABF7}"/>
                    </a:ext>
                  </a:extLst>
                </p14:cNvPr>
                <p14:cNvContentPartPr/>
                <p14:nvPr/>
              </p14:nvContentPartPr>
              <p14:xfrm>
                <a:off x="10361771" y="1094455"/>
                <a:ext cx="385920" cy="4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02178D-5945-7D88-7496-5CCB00CCABF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44131" y="1076455"/>
                  <a:ext cx="421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A34488-BB94-DD0D-3AA5-1E740E8E9C93}"/>
                    </a:ext>
                  </a:extLst>
                </p14:cNvPr>
                <p14:cNvContentPartPr/>
                <p14:nvPr/>
              </p14:nvContentPartPr>
              <p14:xfrm>
                <a:off x="10812131" y="1229455"/>
                <a:ext cx="462600" cy="117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A34488-BB94-DD0D-3AA5-1E740E8E9C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94131" y="1211815"/>
                  <a:ext cx="498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ABC9E0-FB3E-3B72-8C4B-743969A2370C}"/>
                    </a:ext>
                  </a:extLst>
                </p14:cNvPr>
                <p14:cNvContentPartPr/>
                <p14:nvPr/>
              </p14:nvContentPartPr>
              <p14:xfrm>
                <a:off x="11416571" y="1227295"/>
                <a:ext cx="314640" cy="20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ABC9E0-FB3E-3B72-8C4B-743969A2370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98571" y="1209295"/>
                  <a:ext cx="35028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D1F226C-6677-29E1-A3FD-A598D74D692C}"/>
                  </a:ext>
                </a:extLst>
              </p14:cNvPr>
              <p14:cNvContentPartPr/>
              <p14:nvPr/>
            </p14:nvContentPartPr>
            <p14:xfrm>
              <a:off x="715211" y="2349415"/>
              <a:ext cx="1436760" cy="503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D1F226C-6677-29E1-A3FD-A598D74D692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7211" y="2331775"/>
                <a:ext cx="14724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D2218DE-55E7-57A5-BA7A-230BE4FBD1BD}"/>
                  </a:ext>
                </a:extLst>
              </p14:cNvPr>
              <p14:cNvContentPartPr/>
              <p14:nvPr/>
            </p14:nvContentPartPr>
            <p14:xfrm>
              <a:off x="2667131" y="2221255"/>
              <a:ext cx="931320" cy="427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D2218DE-55E7-57A5-BA7A-230BE4FBD1B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49491" y="2203255"/>
                <a:ext cx="966960" cy="46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9AD2768B-B70C-D522-3D67-7B0B716025F0}"/>
              </a:ext>
            </a:extLst>
          </p:cNvPr>
          <p:cNvGrpSpPr/>
          <p:nvPr/>
        </p:nvGrpSpPr>
        <p:grpSpPr>
          <a:xfrm>
            <a:off x="3939731" y="2178055"/>
            <a:ext cx="6081840" cy="713520"/>
            <a:chOff x="3939731" y="2178055"/>
            <a:chExt cx="6081840" cy="7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AD6CB4-0DDB-3E59-6EFD-58691553CC59}"/>
                    </a:ext>
                  </a:extLst>
                </p14:cNvPr>
                <p14:cNvContentPartPr/>
                <p14:nvPr/>
              </p14:nvContentPartPr>
              <p14:xfrm>
                <a:off x="3939731" y="2178055"/>
                <a:ext cx="1126080" cy="657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AD6CB4-0DDB-3E59-6EFD-58691553CC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21731" y="2160415"/>
                  <a:ext cx="116172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10C203-CCDC-26FF-5B87-F426869B259E}"/>
                    </a:ext>
                  </a:extLst>
                </p14:cNvPr>
                <p14:cNvContentPartPr/>
                <p14:nvPr/>
              </p14:nvContentPartPr>
              <p14:xfrm>
                <a:off x="4888691" y="2361655"/>
                <a:ext cx="12348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10C203-CCDC-26FF-5B87-F426869B259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70691" y="2343655"/>
                  <a:ext cx="159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69EB56-E35E-87B0-F846-DE7B52C256B8}"/>
                    </a:ext>
                  </a:extLst>
                </p14:cNvPr>
                <p14:cNvContentPartPr/>
                <p14:nvPr/>
              </p14:nvContentPartPr>
              <p14:xfrm>
                <a:off x="4018571" y="2316655"/>
                <a:ext cx="191160" cy="6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69EB56-E35E-87B0-F846-DE7B52C256B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00571" y="2299015"/>
                  <a:ext cx="226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A8161E7-99A8-43CC-510A-CA5346AC1898}"/>
                    </a:ext>
                  </a:extLst>
                </p14:cNvPr>
                <p14:cNvContentPartPr/>
                <p14:nvPr/>
              </p14:nvContentPartPr>
              <p14:xfrm>
                <a:off x="5341211" y="2476495"/>
                <a:ext cx="411120" cy="184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A8161E7-99A8-43CC-510A-CA5346AC189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23571" y="2458855"/>
                  <a:ext cx="446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F449C2-42D0-3EE5-4AC1-3E0AE168F7FD}"/>
                    </a:ext>
                  </a:extLst>
                </p14:cNvPr>
                <p14:cNvContentPartPr/>
                <p14:nvPr/>
              </p14:nvContentPartPr>
              <p14:xfrm>
                <a:off x="5481971" y="2407735"/>
                <a:ext cx="16200" cy="2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F449C2-42D0-3EE5-4AC1-3E0AE168F7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64331" y="2390095"/>
                  <a:ext cx="51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554228-3034-AE84-88A6-197866D8A1D4}"/>
                    </a:ext>
                  </a:extLst>
                </p14:cNvPr>
                <p14:cNvContentPartPr/>
                <p14:nvPr/>
              </p14:nvContentPartPr>
              <p14:xfrm>
                <a:off x="6019451" y="2234575"/>
                <a:ext cx="399600" cy="434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554228-3034-AE84-88A6-197866D8A1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01451" y="2216935"/>
                  <a:ext cx="435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A828DA1-1E38-68C5-E387-39FBB1B0CD32}"/>
                    </a:ext>
                  </a:extLst>
                </p14:cNvPr>
                <p14:cNvContentPartPr/>
                <p14:nvPr/>
              </p14:nvContentPartPr>
              <p14:xfrm>
                <a:off x="6227891" y="2375695"/>
                <a:ext cx="254160" cy="32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A828DA1-1E38-68C5-E387-39FBB1B0CD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10251" y="2357695"/>
                  <a:ext cx="289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1F57E6-EF25-B7B0-2CF7-70D2F940A48E}"/>
                    </a:ext>
                  </a:extLst>
                </p14:cNvPr>
                <p14:cNvContentPartPr/>
                <p14:nvPr/>
              </p14:nvContentPartPr>
              <p14:xfrm>
                <a:off x="6731531" y="2239615"/>
                <a:ext cx="767160" cy="429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1F57E6-EF25-B7B0-2CF7-70D2F940A4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13531" y="2221615"/>
                  <a:ext cx="802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DF865F2-037A-697C-9F12-6E8499D11EC5}"/>
                    </a:ext>
                  </a:extLst>
                </p14:cNvPr>
                <p14:cNvContentPartPr/>
                <p14:nvPr/>
              </p14:nvContentPartPr>
              <p14:xfrm>
                <a:off x="7326971" y="2383975"/>
                <a:ext cx="177120" cy="37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DF865F2-037A-697C-9F12-6E8499D11E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08971" y="2365975"/>
                  <a:ext cx="212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EDF5E60-BF27-BDCD-9727-07C1420A7C4C}"/>
                    </a:ext>
                  </a:extLst>
                </p14:cNvPr>
                <p14:cNvContentPartPr/>
                <p14:nvPr/>
              </p14:nvContentPartPr>
              <p14:xfrm>
                <a:off x="7664651" y="2688895"/>
                <a:ext cx="74160" cy="202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EDF5E60-BF27-BDCD-9727-07C1420A7C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47011" y="2671255"/>
                  <a:ext cx="109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561EE5F-D53A-93C4-F06B-B65F51AEC599}"/>
                    </a:ext>
                  </a:extLst>
                </p14:cNvPr>
                <p14:cNvContentPartPr/>
                <p14:nvPr/>
              </p14:nvContentPartPr>
              <p14:xfrm>
                <a:off x="7973171" y="2465695"/>
                <a:ext cx="388800" cy="212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561EE5F-D53A-93C4-F06B-B65F51AEC5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55171" y="2448055"/>
                  <a:ext cx="424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E205E2C-9CCA-D86E-CEAB-D7DD5CB5DE48}"/>
                    </a:ext>
                  </a:extLst>
                </p14:cNvPr>
                <p14:cNvContentPartPr/>
                <p14:nvPr/>
              </p14:nvContentPartPr>
              <p14:xfrm>
                <a:off x="8507771" y="2493055"/>
                <a:ext cx="461520" cy="171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E205E2C-9CCA-D86E-CEAB-D7DD5CB5DE4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90131" y="2475055"/>
                  <a:ext cx="49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3B9C07-CAAC-A643-A21E-6D2833C3DB0D}"/>
                    </a:ext>
                  </a:extLst>
                </p14:cNvPr>
                <p14:cNvContentPartPr/>
                <p14:nvPr/>
              </p14:nvContentPartPr>
              <p14:xfrm>
                <a:off x="8726291" y="2367055"/>
                <a:ext cx="38160" cy="30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3B9C07-CAAC-A643-A21E-6D2833C3DB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08651" y="2349055"/>
                  <a:ext cx="73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D1BB536-49FC-4EDB-0319-6F918B17050B}"/>
                    </a:ext>
                  </a:extLst>
                </p14:cNvPr>
                <p14:cNvContentPartPr/>
                <p14:nvPr/>
              </p14:nvContentPartPr>
              <p14:xfrm>
                <a:off x="9258011" y="2227375"/>
                <a:ext cx="763560" cy="428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D1BB536-49FC-4EDB-0319-6F918B17050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40371" y="2209375"/>
                  <a:ext cx="7992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0C4C6CA-9616-6CED-DB62-94F9D6F1E81B}"/>
                    </a:ext>
                  </a:extLst>
                </p14:cNvPr>
                <p14:cNvContentPartPr/>
                <p14:nvPr/>
              </p14:nvContentPartPr>
              <p14:xfrm>
                <a:off x="9436571" y="2386855"/>
                <a:ext cx="227880" cy="24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0C4C6CA-9616-6CED-DB62-94F9D6F1E8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18571" y="2368855"/>
                  <a:ext cx="2635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F874713-55BD-1DBB-B20F-4E270BABE7F2}"/>
              </a:ext>
            </a:extLst>
          </p:cNvPr>
          <p:cNvGrpSpPr/>
          <p:nvPr/>
        </p:nvGrpSpPr>
        <p:grpSpPr>
          <a:xfrm>
            <a:off x="760571" y="2847295"/>
            <a:ext cx="4455000" cy="781200"/>
            <a:chOff x="760571" y="2847295"/>
            <a:chExt cx="445500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501E59C-9801-AD28-A93E-B5B4CCBC315F}"/>
                    </a:ext>
                  </a:extLst>
                </p14:cNvPr>
                <p14:cNvContentPartPr/>
                <p14:nvPr/>
              </p14:nvContentPartPr>
              <p14:xfrm>
                <a:off x="760571" y="2937295"/>
                <a:ext cx="1373040" cy="473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501E59C-9801-AD28-A93E-B5B4CCBC31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2571" y="2919655"/>
                  <a:ext cx="14086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FF2F289-F604-35CF-832F-84AFD6E199B7}"/>
                    </a:ext>
                  </a:extLst>
                </p14:cNvPr>
                <p14:cNvContentPartPr/>
                <p14:nvPr/>
              </p14:nvContentPartPr>
              <p14:xfrm>
                <a:off x="1500731" y="3022975"/>
                <a:ext cx="373320" cy="53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FF2F289-F604-35CF-832F-84AFD6E199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83091" y="3004975"/>
                  <a:ext cx="408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6C02768-BA8C-FBD5-51A8-AC71107D1871}"/>
                    </a:ext>
                  </a:extLst>
                </p14:cNvPr>
                <p14:cNvContentPartPr/>
                <p14:nvPr/>
              </p14:nvContentPartPr>
              <p14:xfrm>
                <a:off x="2508011" y="2913175"/>
                <a:ext cx="780480" cy="715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6C02768-BA8C-FBD5-51A8-AC71107D18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90371" y="2895535"/>
                  <a:ext cx="81612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888A83-DA8E-683E-FA45-EDA11EEC7CDD}"/>
                    </a:ext>
                  </a:extLst>
                </p14:cNvPr>
                <p14:cNvContentPartPr/>
                <p14:nvPr/>
              </p14:nvContentPartPr>
              <p14:xfrm>
                <a:off x="3453371" y="2847295"/>
                <a:ext cx="1762200" cy="64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888A83-DA8E-683E-FA45-EDA11EEC7C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35731" y="2829655"/>
                  <a:ext cx="17978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3ED5DCD-EE73-0BEB-C5AC-AE0B444B4ABE}"/>
                    </a:ext>
                  </a:extLst>
                </p14:cNvPr>
                <p14:cNvContentPartPr/>
                <p14:nvPr/>
              </p14:nvContentPartPr>
              <p14:xfrm>
                <a:off x="3735251" y="3042055"/>
                <a:ext cx="308520" cy="2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3ED5DCD-EE73-0BEB-C5AC-AE0B444B4A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17611" y="3024415"/>
                  <a:ext cx="3441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55EF74-85AB-DE0F-85CB-E638E4364ECD}"/>
              </a:ext>
            </a:extLst>
          </p:cNvPr>
          <p:cNvGrpSpPr/>
          <p:nvPr/>
        </p:nvGrpSpPr>
        <p:grpSpPr>
          <a:xfrm>
            <a:off x="879011" y="3908935"/>
            <a:ext cx="2847240" cy="500400"/>
            <a:chOff x="879011" y="3908935"/>
            <a:chExt cx="284724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01502C-D20B-1858-8DEC-2D711666B685}"/>
                    </a:ext>
                  </a:extLst>
                </p14:cNvPr>
                <p14:cNvContentPartPr/>
                <p14:nvPr/>
              </p14:nvContentPartPr>
              <p14:xfrm>
                <a:off x="879011" y="3908935"/>
                <a:ext cx="986400" cy="49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01502C-D20B-1858-8DEC-2D711666B6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1011" y="3890935"/>
                  <a:ext cx="10220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A75657E-58EC-3D56-4293-E12F0C161BB4}"/>
                    </a:ext>
                  </a:extLst>
                </p14:cNvPr>
                <p14:cNvContentPartPr/>
                <p14:nvPr/>
              </p14:nvContentPartPr>
              <p14:xfrm>
                <a:off x="1737611" y="4110535"/>
                <a:ext cx="188280" cy="34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A75657E-58EC-3D56-4293-E12F0C161BB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19971" y="4092895"/>
                  <a:ext cx="223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32B4F91-4076-40BA-76AF-793A3F055F5D}"/>
                    </a:ext>
                  </a:extLst>
                </p14:cNvPr>
                <p14:cNvContentPartPr/>
                <p14:nvPr/>
              </p14:nvContentPartPr>
              <p14:xfrm>
                <a:off x="2219651" y="4223215"/>
                <a:ext cx="549720" cy="135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32B4F91-4076-40BA-76AF-793A3F055F5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01651" y="4205575"/>
                  <a:ext cx="585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7D8FAB6-B2D2-F4D6-0DC5-AD2E362C771F}"/>
                    </a:ext>
                  </a:extLst>
                </p14:cNvPr>
                <p14:cNvContentPartPr/>
                <p14:nvPr/>
              </p14:nvContentPartPr>
              <p14:xfrm>
                <a:off x="3015611" y="3920815"/>
                <a:ext cx="710640" cy="488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7D8FAB6-B2D2-F4D6-0DC5-AD2E362C771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97971" y="3902815"/>
                  <a:ext cx="7462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1DDF48-86E1-02A8-BB4F-F6CF278660AF}"/>
                    </a:ext>
                  </a:extLst>
                </p14:cNvPr>
                <p14:cNvContentPartPr/>
                <p14:nvPr/>
              </p14:nvContentPartPr>
              <p14:xfrm>
                <a:off x="3058451" y="4173535"/>
                <a:ext cx="281160" cy="101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1DDF48-86E1-02A8-BB4F-F6CF278660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40451" y="4155895"/>
                  <a:ext cx="3168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D200227-8409-3709-DF8D-28B8D79844C1}"/>
              </a:ext>
            </a:extLst>
          </p:cNvPr>
          <p:cNvGrpSpPr/>
          <p:nvPr/>
        </p:nvGrpSpPr>
        <p:grpSpPr>
          <a:xfrm>
            <a:off x="4020731" y="3854575"/>
            <a:ext cx="3532320" cy="770760"/>
            <a:chOff x="4020731" y="3854575"/>
            <a:chExt cx="353232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C712CD9-CE6F-B127-D790-A9703A46F15A}"/>
                    </a:ext>
                  </a:extLst>
                </p14:cNvPr>
                <p14:cNvContentPartPr/>
                <p14:nvPr/>
              </p14:nvContentPartPr>
              <p14:xfrm>
                <a:off x="4020731" y="3854575"/>
                <a:ext cx="1944720" cy="522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C712CD9-CE6F-B127-D790-A9703A46F1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03091" y="3836575"/>
                  <a:ext cx="198036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54EA3C-36E4-FB08-470C-F3E59707C261}"/>
                    </a:ext>
                  </a:extLst>
                </p14:cNvPr>
                <p14:cNvContentPartPr/>
                <p14:nvPr/>
              </p14:nvContentPartPr>
              <p14:xfrm>
                <a:off x="5777531" y="4148695"/>
                <a:ext cx="18000" cy="36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54EA3C-36E4-FB08-470C-F3E59707C26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59531" y="4130695"/>
                  <a:ext cx="53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AA0DAD-EEFF-4D63-1DFA-CA6838B40C4C}"/>
                    </a:ext>
                  </a:extLst>
                </p14:cNvPr>
                <p14:cNvContentPartPr/>
                <p14:nvPr/>
              </p14:nvContentPartPr>
              <p14:xfrm>
                <a:off x="5283251" y="3956095"/>
                <a:ext cx="477720" cy="12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AA0DAD-EEFF-4D63-1DFA-CA6838B40C4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65251" y="3938095"/>
                  <a:ext cx="513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10E13D-D9F6-4917-BFFE-0BACFE5B6410}"/>
                    </a:ext>
                  </a:extLst>
                </p14:cNvPr>
                <p14:cNvContentPartPr/>
                <p14:nvPr/>
              </p14:nvContentPartPr>
              <p14:xfrm>
                <a:off x="6293051" y="4077415"/>
                <a:ext cx="304560" cy="547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10E13D-D9F6-4917-BFFE-0BACFE5B64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75411" y="4059775"/>
                  <a:ext cx="34020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B8BB13-9EE9-0777-C935-74E586C99EFF}"/>
                    </a:ext>
                  </a:extLst>
                </p14:cNvPr>
                <p14:cNvContentPartPr/>
                <p14:nvPr/>
              </p14:nvContentPartPr>
              <p14:xfrm>
                <a:off x="6843851" y="3904255"/>
                <a:ext cx="709200" cy="471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B8BB13-9EE9-0777-C935-74E586C99E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25851" y="3886615"/>
                  <a:ext cx="7448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9FF1F15-20E9-5483-B081-CEC0B6426464}"/>
                    </a:ext>
                  </a:extLst>
                </p14:cNvPr>
                <p14:cNvContentPartPr/>
                <p14:nvPr/>
              </p14:nvContentPartPr>
              <p14:xfrm>
                <a:off x="6905411" y="4121695"/>
                <a:ext cx="278280" cy="110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9FF1F15-20E9-5483-B081-CEC0B64264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87771" y="4104055"/>
                  <a:ext cx="3139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4D40BD4-9F50-DF72-7582-25C1B62B6D95}"/>
              </a:ext>
            </a:extLst>
          </p:cNvPr>
          <p:cNvGrpSpPr/>
          <p:nvPr/>
        </p:nvGrpSpPr>
        <p:grpSpPr>
          <a:xfrm>
            <a:off x="7877771" y="3973375"/>
            <a:ext cx="1972080" cy="627840"/>
            <a:chOff x="7877771" y="3973375"/>
            <a:chExt cx="197208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9DEB8F8-88F5-A397-006B-38820282DB6A}"/>
                    </a:ext>
                  </a:extLst>
                </p14:cNvPr>
                <p14:cNvContentPartPr/>
                <p14:nvPr/>
              </p14:nvContentPartPr>
              <p14:xfrm>
                <a:off x="7877771" y="3973375"/>
                <a:ext cx="1972080" cy="627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9DEB8F8-88F5-A397-006B-38820282DB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59771" y="3955735"/>
                  <a:ext cx="200772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115C12A-B666-E1BF-52C9-68743CBAA09B}"/>
                    </a:ext>
                  </a:extLst>
                </p14:cNvPr>
                <p14:cNvContentPartPr/>
                <p14:nvPr/>
              </p14:nvContentPartPr>
              <p14:xfrm>
                <a:off x="9569771" y="4156615"/>
                <a:ext cx="158040" cy="49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115C12A-B666-E1BF-52C9-68743CBAA0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51771" y="4138975"/>
                  <a:ext cx="19368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DFAD657-9197-0C73-83D6-6486A905D6C9}"/>
                  </a:ext>
                </a:extLst>
              </p14:cNvPr>
              <p14:cNvContentPartPr/>
              <p14:nvPr/>
            </p14:nvContentPartPr>
            <p14:xfrm>
              <a:off x="9957851" y="4384495"/>
              <a:ext cx="123840" cy="1900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DFAD657-9197-0C73-83D6-6486A905D6C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939851" y="4366495"/>
                <a:ext cx="159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1EBC356-40E6-D001-5EED-0AF268EDFB7A}"/>
                  </a:ext>
                </a:extLst>
              </p14:cNvPr>
              <p14:cNvContentPartPr/>
              <p14:nvPr/>
            </p14:nvContentPartPr>
            <p14:xfrm>
              <a:off x="2112731" y="4678975"/>
              <a:ext cx="214920" cy="327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1EBC356-40E6-D001-5EED-0AF268EDFB7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094731" y="4661335"/>
                <a:ext cx="250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09E5564-71D1-99A3-31AF-6E02AC6DF4F1}"/>
                  </a:ext>
                </a:extLst>
              </p14:cNvPr>
              <p14:cNvContentPartPr/>
              <p14:nvPr/>
            </p14:nvContentPartPr>
            <p14:xfrm>
              <a:off x="2898251" y="4634695"/>
              <a:ext cx="653040" cy="374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09E5564-71D1-99A3-31AF-6E02AC6DF4F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880611" y="4616695"/>
                <a:ext cx="688680" cy="40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A89CEE0-B913-D2BF-C9AE-AF1ECB777832}"/>
              </a:ext>
            </a:extLst>
          </p:cNvPr>
          <p:cNvGrpSpPr/>
          <p:nvPr/>
        </p:nvGrpSpPr>
        <p:grpSpPr>
          <a:xfrm>
            <a:off x="4006691" y="4581775"/>
            <a:ext cx="770400" cy="528480"/>
            <a:chOff x="4006691" y="4581775"/>
            <a:chExt cx="77040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A2BC809-CD0D-1356-272B-F296D50C12CE}"/>
                    </a:ext>
                  </a:extLst>
                </p14:cNvPr>
                <p14:cNvContentPartPr/>
                <p14:nvPr/>
              </p14:nvContentPartPr>
              <p14:xfrm>
                <a:off x="4006691" y="4944295"/>
                <a:ext cx="108360" cy="165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A2BC809-CD0D-1356-272B-F296D50C12C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89051" y="4926295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9E6813-3A81-F5FF-31FB-066ACA25F597}"/>
                    </a:ext>
                  </a:extLst>
                </p14:cNvPr>
                <p14:cNvContentPartPr/>
                <p14:nvPr/>
              </p14:nvContentPartPr>
              <p14:xfrm>
                <a:off x="4220891" y="4668175"/>
                <a:ext cx="104760" cy="272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9E6813-3A81-F5FF-31FB-066ACA25F59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03251" y="4650175"/>
                  <a:ext cx="140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231D88-2660-3BEF-C5DD-010748CA3C73}"/>
                    </a:ext>
                  </a:extLst>
                </p14:cNvPr>
                <p14:cNvContentPartPr/>
                <p14:nvPr/>
              </p14:nvContentPartPr>
              <p14:xfrm>
                <a:off x="4455611" y="4824775"/>
                <a:ext cx="21240" cy="113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231D88-2660-3BEF-C5DD-010748CA3C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37611" y="4807135"/>
                  <a:ext cx="56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6340CE-6EE2-6E40-AF21-C04E3ABDDEEA}"/>
                    </a:ext>
                  </a:extLst>
                </p14:cNvPr>
                <p14:cNvContentPartPr/>
                <p14:nvPr/>
              </p14:nvContentPartPr>
              <p14:xfrm>
                <a:off x="4487651" y="4768975"/>
                <a:ext cx="9720" cy="17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6340CE-6EE2-6E40-AF21-C04E3ABDDEE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69651" y="4750975"/>
                  <a:ext cx="45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25201CB-F2CD-4D8B-B83E-7BA2B8CA370B}"/>
                    </a:ext>
                  </a:extLst>
                </p14:cNvPr>
                <p14:cNvContentPartPr/>
                <p14:nvPr/>
              </p14:nvContentPartPr>
              <p14:xfrm>
                <a:off x="4621571" y="4581775"/>
                <a:ext cx="155520" cy="153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25201CB-F2CD-4D8B-B83E-7BA2B8CA37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03931" y="4564135"/>
                  <a:ext cx="1911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E5A539E-5387-15A4-82D6-90D962350C10}"/>
                  </a:ext>
                </a:extLst>
              </p14:cNvPr>
              <p14:cNvContentPartPr/>
              <p14:nvPr/>
            </p14:nvContentPartPr>
            <p14:xfrm>
              <a:off x="5390171" y="4565935"/>
              <a:ext cx="159480" cy="336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E5A539E-5387-15A4-82D6-90D962350C1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372531" y="4547935"/>
                <a:ext cx="195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5764E71-351A-6CE6-C14E-B4211C612DE2}"/>
                  </a:ext>
                </a:extLst>
              </p14:cNvPr>
              <p14:cNvContentPartPr/>
              <p14:nvPr/>
            </p14:nvContentPartPr>
            <p14:xfrm>
              <a:off x="5504291" y="5063455"/>
              <a:ext cx="8640" cy="4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5764E71-351A-6CE6-C14E-B4211C612DE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486291" y="5045815"/>
                <a:ext cx="4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CF41BF9-45D0-28B5-AD6A-C42EE53120F1}"/>
                  </a:ext>
                </a:extLst>
              </p14:cNvPr>
              <p14:cNvContentPartPr/>
              <p14:nvPr/>
            </p14:nvContentPartPr>
            <p14:xfrm>
              <a:off x="959291" y="5619295"/>
              <a:ext cx="196200" cy="1695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CF41BF9-45D0-28B5-AD6A-C42EE53120F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41651" y="5601655"/>
                <a:ext cx="2318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0A34CBD-4FB5-D68A-0FA2-E42E438B16F1}"/>
                  </a:ext>
                </a:extLst>
              </p14:cNvPr>
              <p14:cNvContentPartPr/>
              <p14:nvPr/>
            </p14:nvContentPartPr>
            <p14:xfrm>
              <a:off x="1203731" y="5624335"/>
              <a:ext cx="291600" cy="1386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0A34CBD-4FB5-D68A-0FA2-E42E438B16F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86091" y="5606695"/>
                <a:ext cx="3272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D219490-BE63-06B6-0DC6-90747A4504C5}"/>
                  </a:ext>
                </a:extLst>
              </p14:cNvPr>
              <p14:cNvContentPartPr/>
              <p14:nvPr/>
            </p14:nvContentPartPr>
            <p14:xfrm>
              <a:off x="1850651" y="5660695"/>
              <a:ext cx="368640" cy="1418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D219490-BE63-06B6-0DC6-90747A4504C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833011" y="5643055"/>
                <a:ext cx="404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9929AFE-0532-C0DC-A630-D659AC1ACF9F}"/>
                  </a:ext>
                </a:extLst>
              </p14:cNvPr>
              <p14:cNvContentPartPr/>
              <p14:nvPr/>
            </p14:nvContentPartPr>
            <p14:xfrm>
              <a:off x="1966931" y="5517055"/>
              <a:ext cx="55080" cy="13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9929AFE-0532-C0DC-A630-D659AC1ACF9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949291" y="5499415"/>
                <a:ext cx="90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44CC6D9-D8FB-35B9-21FE-759C66642C04}"/>
                  </a:ext>
                </a:extLst>
              </p14:cNvPr>
              <p14:cNvContentPartPr/>
              <p14:nvPr/>
            </p14:nvContentPartPr>
            <p14:xfrm>
              <a:off x="2550491" y="5433895"/>
              <a:ext cx="585360" cy="4028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44CC6D9-D8FB-35B9-21FE-759C66642C0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532851" y="5416255"/>
                <a:ext cx="62100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FD1E4DF-BACC-4BBC-C9F3-DF9A1E179F09}"/>
                  </a:ext>
                </a:extLst>
              </p14:cNvPr>
              <p14:cNvContentPartPr/>
              <p14:nvPr/>
            </p14:nvContentPartPr>
            <p14:xfrm>
              <a:off x="2647691" y="5571775"/>
              <a:ext cx="201240" cy="802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FD1E4DF-BACC-4BBC-C9F3-DF9A1E179F0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629691" y="5554135"/>
                <a:ext cx="236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8639ED0-4462-49ED-247E-15123262EB1A}"/>
                  </a:ext>
                </a:extLst>
              </p14:cNvPr>
              <p14:cNvContentPartPr/>
              <p14:nvPr/>
            </p14:nvContentPartPr>
            <p14:xfrm>
              <a:off x="3371651" y="5573575"/>
              <a:ext cx="1416600" cy="196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8639ED0-4462-49ED-247E-15123262EB1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353651" y="5555935"/>
                <a:ext cx="145224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EFF8525-156C-560F-9C9C-E28A663E9BF4}"/>
              </a:ext>
            </a:extLst>
          </p:cNvPr>
          <p:cNvGrpSpPr/>
          <p:nvPr/>
        </p:nvGrpSpPr>
        <p:grpSpPr>
          <a:xfrm>
            <a:off x="4929371" y="5331655"/>
            <a:ext cx="6361560" cy="678600"/>
            <a:chOff x="4929371" y="5331655"/>
            <a:chExt cx="636156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EB87F31-26DA-023C-0A44-5256A08A2AC2}"/>
                    </a:ext>
                  </a:extLst>
                </p14:cNvPr>
                <p14:cNvContentPartPr/>
                <p14:nvPr/>
              </p14:nvContentPartPr>
              <p14:xfrm>
                <a:off x="4929371" y="5396455"/>
                <a:ext cx="1732320" cy="398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EB87F31-26DA-023C-0A44-5256A08A2AC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11731" y="5378455"/>
                  <a:ext cx="17679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4403B6-A7D0-2333-A2BB-8584C6C2B257}"/>
                    </a:ext>
                  </a:extLst>
                </p14:cNvPr>
                <p14:cNvContentPartPr/>
                <p14:nvPr/>
              </p14:nvContentPartPr>
              <p14:xfrm>
                <a:off x="6271811" y="5511295"/>
                <a:ext cx="30600" cy="13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4403B6-A7D0-2333-A2BB-8584C6C2B25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53811" y="5493295"/>
                  <a:ext cx="66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05D940D-CCA2-2A28-EA4B-DDC4F9FC8ADE}"/>
                    </a:ext>
                  </a:extLst>
                </p14:cNvPr>
                <p14:cNvContentPartPr/>
                <p14:nvPr/>
              </p14:nvContentPartPr>
              <p14:xfrm>
                <a:off x="5859611" y="5530015"/>
                <a:ext cx="393840" cy="63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05D940D-CCA2-2A28-EA4B-DDC4F9FC8A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41971" y="5512015"/>
                  <a:ext cx="429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E7E8CC-124F-800F-DC06-665CC39A5D98}"/>
                    </a:ext>
                  </a:extLst>
                </p14:cNvPr>
                <p14:cNvContentPartPr/>
                <p14:nvPr/>
              </p14:nvContentPartPr>
              <p14:xfrm>
                <a:off x="6756731" y="5803975"/>
                <a:ext cx="81000" cy="110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E7E8CC-124F-800F-DC06-665CC39A5D9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38731" y="5785975"/>
                  <a:ext cx="116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3B3981-1488-D954-E64D-5EF0EADD3D4B}"/>
                    </a:ext>
                  </a:extLst>
                </p14:cNvPr>
                <p14:cNvContentPartPr/>
                <p14:nvPr/>
              </p14:nvContentPartPr>
              <p14:xfrm>
                <a:off x="7152371" y="5401135"/>
                <a:ext cx="839160" cy="375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3B3981-1488-D954-E64D-5EF0EADD3D4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34731" y="5383495"/>
                  <a:ext cx="8748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BFF8631-34DD-72E9-E431-9A000E92F06A}"/>
                    </a:ext>
                  </a:extLst>
                </p14:cNvPr>
                <p14:cNvContentPartPr/>
                <p14:nvPr/>
              </p14:nvContentPartPr>
              <p14:xfrm>
                <a:off x="7870211" y="5558095"/>
                <a:ext cx="241920" cy="36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BFF8631-34DD-72E9-E431-9A000E92F06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52211" y="5540095"/>
                  <a:ext cx="277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E23E5C7-9662-F642-4901-2C4DA9BDCAEA}"/>
                    </a:ext>
                  </a:extLst>
                </p14:cNvPr>
                <p14:cNvContentPartPr/>
                <p14:nvPr/>
              </p14:nvContentPartPr>
              <p14:xfrm>
                <a:off x="8198891" y="5630455"/>
                <a:ext cx="439200" cy="163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E23E5C7-9662-F642-4901-2C4DA9BDCAE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80891" y="5612815"/>
                  <a:ext cx="474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305BF26-654F-2BEF-F59F-D252A6C302D6}"/>
                    </a:ext>
                  </a:extLst>
                </p14:cNvPr>
                <p14:cNvContentPartPr/>
                <p14:nvPr/>
              </p14:nvContentPartPr>
              <p14:xfrm>
                <a:off x="8435771" y="5496175"/>
                <a:ext cx="27360" cy="43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05BF26-654F-2BEF-F59F-D252A6C302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17771" y="5478175"/>
                  <a:ext cx="63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640010F-B9CF-FFED-72D8-05422347C77F}"/>
                    </a:ext>
                  </a:extLst>
                </p14:cNvPr>
                <p14:cNvContentPartPr/>
                <p14:nvPr/>
              </p14:nvContentPartPr>
              <p14:xfrm>
                <a:off x="8914211" y="5331655"/>
                <a:ext cx="671400" cy="460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640010F-B9CF-FFED-72D8-05422347C77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96571" y="5314015"/>
                  <a:ext cx="7070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A6AD777-B7DF-41CC-FD57-E33A354D1255}"/>
                    </a:ext>
                  </a:extLst>
                </p14:cNvPr>
                <p14:cNvContentPartPr/>
                <p14:nvPr/>
              </p14:nvContentPartPr>
              <p14:xfrm>
                <a:off x="8993051" y="5562055"/>
                <a:ext cx="403200" cy="51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A6AD777-B7DF-41CC-FD57-E33A354D125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75051" y="5544055"/>
                  <a:ext cx="438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8988E16-2D7E-7D64-B925-9EFDD8751D11}"/>
                    </a:ext>
                  </a:extLst>
                </p14:cNvPr>
                <p14:cNvContentPartPr/>
                <p14:nvPr/>
              </p14:nvContentPartPr>
              <p14:xfrm>
                <a:off x="9834731" y="5598055"/>
                <a:ext cx="1456200" cy="412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8988E16-2D7E-7D64-B925-9EFDD8751D1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17091" y="5580415"/>
                  <a:ext cx="149184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A9B5153-FF1E-22AD-0B2E-0DCD77FD6BD9}"/>
              </a:ext>
            </a:extLst>
          </p:cNvPr>
          <p:cNvGrpSpPr/>
          <p:nvPr/>
        </p:nvGrpSpPr>
        <p:grpSpPr>
          <a:xfrm>
            <a:off x="773171" y="5981095"/>
            <a:ext cx="1857240" cy="457200"/>
            <a:chOff x="773171" y="5981095"/>
            <a:chExt cx="185724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2B2EEB7-8858-CCE9-D13A-6C42F5922DF6}"/>
                    </a:ext>
                  </a:extLst>
                </p14:cNvPr>
                <p14:cNvContentPartPr/>
                <p14:nvPr/>
              </p14:nvContentPartPr>
              <p14:xfrm>
                <a:off x="773171" y="5981095"/>
                <a:ext cx="1857240" cy="457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2B2EEB7-8858-CCE9-D13A-6C42F5922DF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5171" y="5963095"/>
                  <a:ext cx="18928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5F82A3-1FA3-C9B0-CD23-52C7A160E22C}"/>
                    </a:ext>
                  </a:extLst>
                </p14:cNvPr>
                <p14:cNvContentPartPr/>
                <p14:nvPr/>
              </p14:nvContentPartPr>
              <p14:xfrm>
                <a:off x="970451" y="6103495"/>
                <a:ext cx="270720" cy="84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5F82A3-1FA3-C9B0-CD23-52C7A160E2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2451" y="6085855"/>
                  <a:ext cx="3063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87B2EA2-9F0A-AE27-ADBF-2312AD635F45}"/>
              </a:ext>
            </a:extLst>
          </p:cNvPr>
          <p:cNvGrpSpPr/>
          <p:nvPr/>
        </p:nvGrpSpPr>
        <p:grpSpPr>
          <a:xfrm>
            <a:off x="2893571" y="5995855"/>
            <a:ext cx="4771440" cy="559440"/>
            <a:chOff x="2893571" y="5995855"/>
            <a:chExt cx="477144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8F4C381-F120-9483-14F3-99043BAB498F}"/>
                    </a:ext>
                  </a:extLst>
                </p14:cNvPr>
                <p14:cNvContentPartPr/>
                <p14:nvPr/>
              </p14:nvContentPartPr>
              <p14:xfrm>
                <a:off x="2893571" y="6016015"/>
                <a:ext cx="653040" cy="519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F4C381-F120-9483-14F3-99043BAB498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75931" y="5998375"/>
                  <a:ext cx="6886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4C1156E-751E-77DD-7039-897FE473D9B8}"/>
                    </a:ext>
                  </a:extLst>
                </p14:cNvPr>
                <p14:cNvContentPartPr/>
                <p14:nvPr/>
              </p14:nvContentPartPr>
              <p14:xfrm>
                <a:off x="3778091" y="5995855"/>
                <a:ext cx="607320" cy="458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4C1156E-751E-77DD-7039-897FE473D9B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60091" y="5978215"/>
                  <a:ext cx="6429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80F1CDE-6009-3259-18B7-7E81E6BE9AEB}"/>
                    </a:ext>
                  </a:extLst>
                </p14:cNvPr>
                <p14:cNvContentPartPr/>
                <p14:nvPr/>
              </p14:nvContentPartPr>
              <p14:xfrm>
                <a:off x="3928571" y="6206455"/>
                <a:ext cx="287640" cy="34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80F1CDE-6009-3259-18B7-7E81E6BE9AE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10571" y="6188455"/>
                  <a:ext cx="323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DB993E0-5C7A-4F8D-FC47-F7DE0C411BF5}"/>
                    </a:ext>
                  </a:extLst>
                </p14:cNvPr>
                <p14:cNvContentPartPr/>
                <p14:nvPr/>
              </p14:nvContentPartPr>
              <p14:xfrm>
                <a:off x="4634531" y="6215455"/>
                <a:ext cx="221040" cy="254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DB993E0-5C7A-4F8D-FC47-F7DE0C411BF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16531" y="6197455"/>
                  <a:ext cx="256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3EA29C9-3447-5973-C917-CE7659CFF47E}"/>
                    </a:ext>
                  </a:extLst>
                </p14:cNvPr>
                <p14:cNvContentPartPr/>
                <p14:nvPr/>
              </p14:nvContentPartPr>
              <p14:xfrm>
                <a:off x="5284331" y="6057775"/>
                <a:ext cx="436680" cy="436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3EA29C9-3447-5973-C917-CE7659CFF4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66331" y="6039775"/>
                  <a:ext cx="4723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47D013A-DBD6-AD14-6651-200428774377}"/>
                    </a:ext>
                  </a:extLst>
                </p14:cNvPr>
                <p14:cNvContentPartPr/>
                <p14:nvPr/>
              </p14:nvContentPartPr>
              <p14:xfrm>
                <a:off x="5469731" y="6202135"/>
                <a:ext cx="314280" cy="41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47D013A-DBD6-AD14-6651-2004287743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452091" y="6184495"/>
                  <a:ext cx="349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3A486B2-A1C0-AD72-1B43-26745C0DBDD9}"/>
                    </a:ext>
                  </a:extLst>
                </p14:cNvPr>
                <p14:cNvContentPartPr/>
                <p14:nvPr/>
              </p14:nvContentPartPr>
              <p14:xfrm>
                <a:off x="6001811" y="6118975"/>
                <a:ext cx="1663200" cy="436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3A486B2-A1C0-AD72-1B43-26745C0DBDD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84171" y="6101335"/>
                  <a:ext cx="1698840" cy="47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60339C9-B50D-F8E4-A84F-AFC302A1C9CC}"/>
              </a:ext>
            </a:extLst>
          </p:cNvPr>
          <p:cNvGrpSpPr/>
          <p:nvPr/>
        </p:nvGrpSpPr>
        <p:grpSpPr>
          <a:xfrm>
            <a:off x="7883171" y="6035095"/>
            <a:ext cx="3756600" cy="683640"/>
            <a:chOff x="7883171" y="6035095"/>
            <a:chExt cx="375660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10B186B-8B31-012A-F343-E3AE84156DE4}"/>
                    </a:ext>
                  </a:extLst>
                </p14:cNvPr>
                <p14:cNvContentPartPr/>
                <p14:nvPr/>
              </p14:nvContentPartPr>
              <p14:xfrm>
                <a:off x="7883171" y="6448375"/>
                <a:ext cx="148320" cy="214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10B186B-8B31-012A-F343-E3AE84156DE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65531" y="6430735"/>
                  <a:ext cx="183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E1D2EC5-845F-0DDF-178B-DD7873226C56}"/>
                    </a:ext>
                  </a:extLst>
                </p14:cNvPr>
                <p14:cNvContentPartPr/>
                <p14:nvPr/>
              </p14:nvContentPartPr>
              <p14:xfrm>
                <a:off x="7923491" y="6449095"/>
                <a:ext cx="182160" cy="27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E1D2EC5-845F-0DDF-178B-DD7873226C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05851" y="6431095"/>
                  <a:ext cx="217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9D2B188-994B-2A53-18A7-660330A687CA}"/>
                    </a:ext>
                  </a:extLst>
                </p14:cNvPr>
                <p14:cNvContentPartPr/>
                <p14:nvPr/>
              </p14:nvContentPartPr>
              <p14:xfrm>
                <a:off x="8211491" y="6192415"/>
                <a:ext cx="208080" cy="376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9D2B188-994B-2A53-18A7-660330A687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93491" y="6174775"/>
                  <a:ext cx="2437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BD5EC65-244C-B767-D218-24980DE35AE7}"/>
                    </a:ext>
                  </a:extLst>
                </p14:cNvPr>
                <p14:cNvContentPartPr/>
                <p14:nvPr/>
              </p14:nvContentPartPr>
              <p14:xfrm>
                <a:off x="8525411" y="6035095"/>
                <a:ext cx="76680" cy="202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BD5EC65-244C-B767-D218-24980DE35A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07771" y="6017095"/>
                  <a:ext cx="112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7B9992-2EF7-1C54-58FE-71EEA2D667FA}"/>
                    </a:ext>
                  </a:extLst>
                </p14:cNvPr>
                <p14:cNvContentPartPr/>
                <p14:nvPr/>
              </p14:nvContentPartPr>
              <p14:xfrm>
                <a:off x="8632691" y="6063895"/>
                <a:ext cx="174600" cy="134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7B9992-2EF7-1C54-58FE-71EEA2D667F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14691" y="6046255"/>
                  <a:ext cx="210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8838EA2-716D-917A-6060-4E32AB350ABF}"/>
                    </a:ext>
                  </a:extLst>
                </p14:cNvPr>
                <p14:cNvContentPartPr/>
                <p14:nvPr/>
              </p14:nvContentPartPr>
              <p14:xfrm>
                <a:off x="9062531" y="6151735"/>
                <a:ext cx="782280" cy="525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8838EA2-716D-917A-6060-4E32AB350A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44891" y="6134095"/>
                  <a:ext cx="8179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ABD9668-3372-2835-7208-89A7736B774B}"/>
                    </a:ext>
                  </a:extLst>
                </p14:cNvPr>
                <p14:cNvContentPartPr/>
                <p14:nvPr/>
              </p14:nvContentPartPr>
              <p14:xfrm>
                <a:off x="10390571" y="6179455"/>
                <a:ext cx="314280" cy="299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ABD9668-3372-2835-7208-89A7736B774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72931" y="6161455"/>
                  <a:ext cx="3499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4D10F30-1CAB-B376-F73A-1664B068CD14}"/>
                    </a:ext>
                  </a:extLst>
                </p14:cNvPr>
                <p14:cNvContentPartPr/>
                <p14:nvPr/>
              </p14:nvContentPartPr>
              <p14:xfrm>
                <a:off x="10822931" y="6394375"/>
                <a:ext cx="105120" cy="79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4D10F30-1CAB-B376-F73A-1664B068CD1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05291" y="6376375"/>
                  <a:ext cx="140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47F675B-4F00-2F76-9E95-2D5ECA1F63F2}"/>
                    </a:ext>
                  </a:extLst>
                </p14:cNvPr>
                <p14:cNvContentPartPr/>
                <p14:nvPr/>
              </p14:nvContentPartPr>
              <p14:xfrm>
                <a:off x="10977731" y="6269455"/>
                <a:ext cx="27360" cy="33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47F675B-4F00-2F76-9E95-2D5ECA1F63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60091" y="6251455"/>
                  <a:ext cx="63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2C0FF46-3F36-5DD5-905B-D362C79D2584}"/>
                    </a:ext>
                  </a:extLst>
                </p14:cNvPr>
                <p14:cNvContentPartPr/>
                <p14:nvPr/>
              </p14:nvContentPartPr>
              <p14:xfrm>
                <a:off x="10123811" y="6504535"/>
                <a:ext cx="185760" cy="214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2C0FF46-3F36-5DD5-905B-D362C79D258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06171" y="6486535"/>
                  <a:ext cx="221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5070B33-DD0F-B5BD-F648-4FB63CD3DD8F}"/>
                    </a:ext>
                  </a:extLst>
                </p14:cNvPr>
                <p14:cNvContentPartPr/>
                <p14:nvPr/>
              </p14:nvContentPartPr>
              <p14:xfrm>
                <a:off x="11169971" y="6080815"/>
                <a:ext cx="110160" cy="138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5070B33-DD0F-B5BD-F648-4FB63CD3DD8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51971" y="6063175"/>
                  <a:ext cx="145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CDC5C1F-36BE-BE68-B6EF-3B48AA4F0CA3}"/>
                    </a:ext>
                  </a:extLst>
                </p14:cNvPr>
                <p14:cNvContentPartPr/>
                <p14:nvPr/>
              </p14:nvContentPartPr>
              <p14:xfrm>
                <a:off x="11519171" y="6072895"/>
                <a:ext cx="120600" cy="355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CDC5C1F-36BE-BE68-B6EF-3B48AA4F0CA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501171" y="6054895"/>
                  <a:ext cx="156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25D60D2-D7CB-F11B-D370-D1A14FB3A07F}"/>
                    </a:ext>
                  </a:extLst>
                </p14:cNvPr>
                <p14:cNvContentPartPr/>
                <p14:nvPr/>
              </p14:nvContentPartPr>
              <p14:xfrm>
                <a:off x="11491451" y="6545935"/>
                <a:ext cx="28800" cy="21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25D60D2-D7CB-F11B-D370-D1A14FB3A07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73451" y="6528295"/>
                  <a:ext cx="64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9E9F16A-CD72-42E9-7B98-BC11F14CDD02}"/>
                    </a:ext>
                  </a:extLst>
                </p14:cNvPr>
                <p14:cNvContentPartPr/>
                <p14:nvPr/>
              </p14:nvContentPartPr>
              <p14:xfrm>
                <a:off x="11101571" y="6063535"/>
                <a:ext cx="228240" cy="19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9E9F16A-CD72-42E9-7B98-BC11F14CDD0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83571" y="6045895"/>
                  <a:ext cx="263880" cy="22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718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96A721-5CA5-8BEA-E07D-D45B6B3817C3}"/>
              </a:ext>
            </a:extLst>
          </p:cNvPr>
          <p:cNvGrpSpPr/>
          <p:nvPr/>
        </p:nvGrpSpPr>
        <p:grpSpPr>
          <a:xfrm>
            <a:off x="1656251" y="177535"/>
            <a:ext cx="2190600" cy="683640"/>
            <a:chOff x="1656251" y="177535"/>
            <a:chExt cx="219060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0E279EA-6458-2DA6-E79F-1A90DBD0EB13}"/>
                    </a:ext>
                  </a:extLst>
                </p14:cNvPr>
                <p14:cNvContentPartPr/>
                <p14:nvPr/>
              </p14:nvContentPartPr>
              <p14:xfrm>
                <a:off x="1656251" y="312175"/>
                <a:ext cx="549360" cy="329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0E279EA-6458-2DA6-E79F-1A90DBD0EB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38611" y="294535"/>
                  <a:ext cx="5850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245E15D-8D9B-A93F-DD4B-57A46244CA46}"/>
                    </a:ext>
                  </a:extLst>
                </p14:cNvPr>
                <p14:cNvContentPartPr/>
                <p14:nvPr/>
              </p14:nvContentPartPr>
              <p14:xfrm>
                <a:off x="2586131" y="294895"/>
                <a:ext cx="274680" cy="566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245E15D-8D9B-A93F-DD4B-57A46244CA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68491" y="277255"/>
                  <a:ext cx="31032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88BE335-89D9-588F-F26D-E9B2DC42449F}"/>
                    </a:ext>
                  </a:extLst>
                </p14:cNvPr>
                <p14:cNvContentPartPr/>
                <p14:nvPr/>
              </p14:nvContentPartPr>
              <p14:xfrm>
                <a:off x="3241331" y="177535"/>
                <a:ext cx="605520" cy="446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88BE335-89D9-588F-F26D-E9B2DC4244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23331" y="159895"/>
                  <a:ext cx="6411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782419-AAAC-195E-9327-20026A76FD3B}"/>
                    </a:ext>
                  </a:extLst>
                </p14:cNvPr>
                <p14:cNvContentPartPr/>
                <p14:nvPr/>
              </p14:nvContentPartPr>
              <p14:xfrm>
                <a:off x="3328091" y="365095"/>
                <a:ext cx="295560" cy="69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782419-AAAC-195E-9327-20026A76FD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10091" y="347455"/>
                  <a:ext cx="3312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AC62B5-7FE8-DFAC-DB56-707E1129633B}"/>
              </a:ext>
            </a:extLst>
          </p:cNvPr>
          <p:cNvGrpSpPr/>
          <p:nvPr/>
        </p:nvGrpSpPr>
        <p:grpSpPr>
          <a:xfrm>
            <a:off x="4467851" y="341335"/>
            <a:ext cx="295920" cy="369720"/>
            <a:chOff x="4467851" y="341335"/>
            <a:chExt cx="29592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B94BF9-1625-8E69-B117-E71812ED4D9F}"/>
                    </a:ext>
                  </a:extLst>
                </p14:cNvPr>
                <p14:cNvContentPartPr/>
                <p14:nvPr/>
              </p14:nvContentPartPr>
              <p14:xfrm>
                <a:off x="4467851" y="341335"/>
                <a:ext cx="295920" cy="253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B94BF9-1625-8E69-B117-E71812ED4D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50211" y="323695"/>
                  <a:ext cx="3315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F1B2F41-A94E-1D87-48F0-8C5D338EB374}"/>
                    </a:ext>
                  </a:extLst>
                </p14:cNvPr>
                <p14:cNvContentPartPr/>
                <p14:nvPr/>
              </p14:nvContentPartPr>
              <p14:xfrm>
                <a:off x="4615811" y="521695"/>
                <a:ext cx="69480" cy="18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F1B2F41-A94E-1D87-48F0-8C5D338EB3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98171" y="503695"/>
                  <a:ext cx="1051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7CEA99-C6BA-997C-3333-D03271298B9C}"/>
              </a:ext>
            </a:extLst>
          </p:cNvPr>
          <p:cNvGrpSpPr/>
          <p:nvPr/>
        </p:nvGrpSpPr>
        <p:grpSpPr>
          <a:xfrm>
            <a:off x="5309171" y="193735"/>
            <a:ext cx="2848680" cy="576000"/>
            <a:chOff x="5309171" y="193735"/>
            <a:chExt cx="284868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8BEE1B-6471-BCC4-1004-19B79DEB4EB7}"/>
                    </a:ext>
                  </a:extLst>
                </p14:cNvPr>
                <p14:cNvContentPartPr/>
                <p14:nvPr/>
              </p14:nvContentPartPr>
              <p14:xfrm>
                <a:off x="5309171" y="412615"/>
                <a:ext cx="858960" cy="181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8BEE1B-6471-BCC4-1004-19B79DEB4E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91171" y="394975"/>
                  <a:ext cx="894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1D77A0-E7A4-CC9A-5D80-3F18CB3FBDCB}"/>
                    </a:ext>
                  </a:extLst>
                </p14:cNvPr>
                <p14:cNvContentPartPr/>
                <p14:nvPr/>
              </p14:nvContentPartPr>
              <p14:xfrm>
                <a:off x="6456491" y="271495"/>
                <a:ext cx="733680" cy="49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1D77A0-E7A4-CC9A-5D80-3F18CB3FBD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38491" y="253495"/>
                  <a:ext cx="7693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B69857-C510-2692-7E23-875F9F7C37A5}"/>
                    </a:ext>
                  </a:extLst>
                </p14:cNvPr>
                <p14:cNvContentPartPr/>
                <p14:nvPr/>
              </p14:nvContentPartPr>
              <p14:xfrm>
                <a:off x="7623971" y="193735"/>
                <a:ext cx="533880" cy="38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B69857-C510-2692-7E23-875F9F7C37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05971" y="175735"/>
                  <a:ext cx="5695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85DE8F-6221-7F7B-9B9C-0F176893C797}"/>
                    </a:ext>
                  </a:extLst>
                </p14:cNvPr>
                <p14:cNvContentPartPr/>
                <p14:nvPr/>
              </p14:nvContentPartPr>
              <p14:xfrm>
                <a:off x="7689851" y="362215"/>
                <a:ext cx="292680" cy="1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85DE8F-6221-7F7B-9B9C-0F176893C7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71851" y="344575"/>
                  <a:ext cx="328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4529FD-B3D6-32A2-3C3E-9E3F2CF2B7B8}"/>
              </a:ext>
            </a:extLst>
          </p:cNvPr>
          <p:cNvGrpSpPr/>
          <p:nvPr/>
        </p:nvGrpSpPr>
        <p:grpSpPr>
          <a:xfrm>
            <a:off x="8715491" y="331975"/>
            <a:ext cx="1343160" cy="649080"/>
            <a:chOff x="8715491" y="331975"/>
            <a:chExt cx="134316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C0B3C6-1B2C-43F7-3826-6F1B14F3C432}"/>
                    </a:ext>
                  </a:extLst>
                </p14:cNvPr>
                <p14:cNvContentPartPr/>
                <p14:nvPr/>
              </p14:nvContentPartPr>
              <p14:xfrm>
                <a:off x="8715491" y="331975"/>
                <a:ext cx="201240" cy="345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C0B3C6-1B2C-43F7-3826-6F1B14F3C4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97491" y="314335"/>
                  <a:ext cx="2368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8921F0-3CBC-243A-3774-AF403EA8FBFA}"/>
                    </a:ext>
                  </a:extLst>
                </p14:cNvPr>
                <p14:cNvContentPartPr/>
                <p14:nvPr/>
              </p14:nvContentPartPr>
              <p14:xfrm>
                <a:off x="9029051" y="423055"/>
                <a:ext cx="183600" cy="29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8921F0-3CBC-243A-3774-AF403EA8FB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11411" y="405055"/>
                  <a:ext cx="2192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361B13-9BF3-A376-50D9-1D0D4D8A22D9}"/>
                    </a:ext>
                  </a:extLst>
                </p14:cNvPr>
                <p14:cNvContentPartPr/>
                <p14:nvPr/>
              </p14:nvContentPartPr>
              <p14:xfrm>
                <a:off x="9073691" y="546895"/>
                <a:ext cx="178560" cy="2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361B13-9BF3-A376-50D9-1D0D4D8A22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55691" y="529255"/>
                  <a:ext cx="214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4CB42E-9F3A-2A29-D174-D636258860A1}"/>
                    </a:ext>
                  </a:extLst>
                </p14:cNvPr>
                <p14:cNvContentPartPr/>
                <p14:nvPr/>
              </p14:nvContentPartPr>
              <p14:xfrm>
                <a:off x="9111491" y="369775"/>
                <a:ext cx="202320" cy="4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4CB42E-9F3A-2A29-D174-D636258860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93491" y="352135"/>
                  <a:ext cx="237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E0B3A2-A282-E826-B8AF-02F5D922FB87}"/>
                    </a:ext>
                  </a:extLst>
                </p14:cNvPr>
                <p14:cNvContentPartPr/>
                <p14:nvPr/>
              </p14:nvContentPartPr>
              <p14:xfrm>
                <a:off x="9664811" y="367615"/>
                <a:ext cx="393840" cy="61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E0B3A2-A282-E826-B8AF-02F5D922FB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46811" y="349975"/>
                  <a:ext cx="429480" cy="64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401B677-262A-BECD-4BBD-E392F09FD988}"/>
                  </a:ext>
                </a:extLst>
              </p14:cNvPr>
              <p14:cNvContentPartPr/>
              <p14:nvPr/>
            </p14:nvContentPartPr>
            <p14:xfrm>
              <a:off x="1838051" y="1266895"/>
              <a:ext cx="219240" cy="259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401B677-262A-BECD-4BBD-E392F09FD9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20411" y="1248895"/>
                <a:ext cx="254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D57B66B-C057-D088-30CC-F0835E6EDEB1}"/>
                  </a:ext>
                </a:extLst>
              </p14:cNvPr>
              <p14:cNvContentPartPr/>
              <p14:nvPr/>
            </p14:nvContentPartPr>
            <p14:xfrm>
              <a:off x="2716451" y="1143415"/>
              <a:ext cx="623160" cy="36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D57B66B-C057-D088-30CC-F0835E6EDEB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98811" y="1125775"/>
                <a:ext cx="65880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FD63131-4459-3781-0D7C-EA535301F891}"/>
              </a:ext>
            </a:extLst>
          </p:cNvPr>
          <p:cNvGrpSpPr/>
          <p:nvPr/>
        </p:nvGrpSpPr>
        <p:grpSpPr>
          <a:xfrm>
            <a:off x="3846131" y="1014535"/>
            <a:ext cx="1056240" cy="745200"/>
            <a:chOff x="3846131" y="1014535"/>
            <a:chExt cx="105624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A0BDE8-6800-8D3B-6096-B23C31ABAFFE}"/>
                    </a:ext>
                  </a:extLst>
                </p14:cNvPr>
                <p14:cNvContentPartPr/>
                <p14:nvPr/>
              </p14:nvContentPartPr>
              <p14:xfrm>
                <a:off x="4088771" y="1120375"/>
                <a:ext cx="236880" cy="36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0A0BDE8-6800-8D3B-6096-B23C31ABAF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71131" y="1102375"/>
                  <a:ext cx="2725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29E8DC-BF9C-4764-1A7C-ED24E08AF06C}"/>
                    </a:ext>
                  </a:extLst>
                </p14:cNvPr>
                <p14:cNvContentPartPr/>
                <p14:nvPr/>
              </p14:nvContentPartPr>
              <p14:xfrm>
                <a:off x="4419251" y="1280935"/>
                <a:ext cx="36720" cy="198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29E8DC-BF9C-4764-1A7C-ED24E08AF0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01251" y="1262935"/>
                  <a:ext cx="72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8EF5C3-52C9-3F3B-5885-DC19475723C9}"/>
                    </a:ext>
                  </a:extLst>
                </p14:cNvPr>
                <p14:cNvContentPartPr/>
                <p14:nvPr/>
              </p14:nvContentPartPr>
              <p14:xfrm>
                <a:off x="4476491" y="1185175"/>
                <a:ext cx="5040" cy="21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8EF5C3-52C9-3F3B-5885-DC19475723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58851" y="1167175"/>
                  <a:ext cx="40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70625C-2012-1018-E623-2A3D380FB90A}"/>
                    </a:ext>
                  </a:extLst>
                </p14:cNvPr>
                <p14:cNvContentPartPr/>
                <p14:nvPr/>
              </p14:nvContentPartPr>
              <p14:xfrm>
                <a:off x="3846131" y="1544095"/>
                <a:ext cx="144360" cy="215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70625C-2012-1018-E623-2A3D380FB9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28491" y="1526455"/>
                  <a:ext cx="180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100942-3176-24DA-DADD-AE5BD1763835}"/>
                    </a:ext>
                  </a:extLst>
                </p14:cNvPr>
                <p14:cNvContentPartPr/>
                <p14:nvPr/>
              </p14:nvContentPartPr>
              <p14:xfrm>
                <a:off x="4564691" y="1014535"/>
                <a:ext cx="171360" cy="226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100942-3176-24DA-DADD-AE5BD17638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46691" y="996895"/>
                  <a:ext cx="207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475A5C-A615-5EEB-72A1-53E0C44FB4E8}"/>
                    </a:ext>
                  </a:extLst>
                </p14:cNvPr>
                <p14:cNvContentPartPr/>
                <p14:nvPr/>
              </p14:nvContentPartPr>
              <p14:xfrm>
                <a:off x="4858451" y="1593055"/>
                <a:ext cx="43920" cy="4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475A5C-A615-5EEB-72A1-53E0C44FB4E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40811" y="1575055"/>
                  <a:ext cx="795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90ABD2-2D67-302D-2EEB-2C51E036A73D}"/>
              </a:ext>
            </a:extLst>
          </p:cNvPr>
          <p:cNvGrpSpPr/>
          <p:nvPr/>
        </p:nvGrpSpPr>
        <p:grpSpPr>
          <a:xfrm>
            <a:off x="1593251" y="2510335"/>
            <a:ext cx="2189160" cy="541080"/>
            <a:chOff x="1593251" y="2510335"/>
            <a:chExt cx="218916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C4F19F-4F45-83D6-8BE4-8692AECBFE66}"/>
                    </a:ext>
                  </a:extLst>
                </p14:cNvPr>
                <p14:cNvContentPartPr/>
                <p14:nvPr/>
              </p14:nvContentPartPr>
              <p14:xfrm>
                <a:off x="1614851" y="2625535"/>
                <a:ext cx="12960" cy="37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C4F19F-4F45-83D6-8BE4-8692AECBFE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96851" y="2607535"/>
                  <a:ext cx="486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E43E70-4E0F-DE5E-89DB-F790B460E42E}"/>
                    </a:ext>
                  </a:extLst>
                </p14:cNvPr>
                <p14:cNvContentPartPr/>
                <p14:nvPr/>
              </p14:nvContentPartPr>
              <p14:xfrm>
                <a:off x="1593251" y="2667655"/>
                <a:ext cx="215280" cy="359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E43E70-4E0F-DE5E-89DB-F790B460E4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75251" y="2649655"/>
                  <a:ext cx="2509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8DE97AA-B77A-6984-37B3-9965976F85B4}"/>
                    </a:ext>
                  </a:extLst>
                </p14:cNvPr>
                <p14:cNvContentPartPr/>
                <p14:nvPr/>
              </p14:nvContentPartPr>
              <p14:xfrm>
                <a:off x="1892771" y="2683135"/>
                <a:ext cx="161280" cy="312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8DE97AA-B77A-6984-37B3-9965976F85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4771" y="2665495"/>
                  <a:ext cx="196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1546E4-E24F-86BD-28A3-7C14DBB83BF8}"/>
                    </a:ext>
                  </a:extLst>
                </p14:cNvPr>
                <p14:cNvContentPartPr/>
                <p14:nvPr/>
              </p14:nvContentPartPr>
              <p14:xfrm>
                <a:off x="1940291" y="2830015"/>
                <a:ext cx="150120" cy="25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1546E4-E24F-86BD-28A3-7C14DBB83B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22291" y="2812015"/>
                  <a:ext cx="185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03EF74C-264E-626E-972B-D0E885E24BB7}"/>
                    </a:ext>
                  </a:extLst>
                </p14:cNvPr>
                <p14:cNvContentPartPr/>
                <p14:nvPr/>
              </p14:nvContentPartPr>
              <p14:xfrm>
                <a:off x="1946411" y="2688175"/>
                <a:ext cx="183240" cy="18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3EF74C-264E-626E-972B-D0E885E24B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28771" y="2670175"/>
                  <a:ext cx="218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63660B-FC31-4080-3765-624C2446CACF}"/>
                    </a:ext>
                  </a:extLst>
                </p14:cNvPr>
                <p14:cNvContentPartPr/>
                <p14:nvPr/>
              </p14:nvContentPartPr>
              <p14:xfrm>
                <a:off x="2356811" y="2759455"/>
                <a:ext cx="197640" cy="34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63660B-FC31-4080-3765-624C2446CA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9171" y="2741815"/>
                  <a:ext cx="233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721E6D-78A4-544E-929A-0B1D624B28D3}"/>
                    </a:ext>
                  </a:extLst>
                </p14:cNvPr>
                <p14:cNvContentPartPr/>
                <p14:nvPr/>
              </p14:nvContentPartPr>
              <p14:xfrm>
                <a:off x="2343851" y="2881135"/>
                <a:ext cx="178920" cy="35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721E6D-78A4-544E-929A-0B1D624B28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26211" y="2863495"/>
                  <a:ext cx="214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F361B6-00CA-190A-182E-AFF8650C4A08}"/>
                    </a:ext>
                  </a:extLst>
                </p14:cNvPr>
                <p14:cNvContentPartPr/>
                <p14:nvPr/>
              </p14:nvContentPartPr>
              <p14:xfrm>
                <a:off x="2798171" y="2510335"/>
                <a:ext cx="342000" cy="41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F361B6-00CA-190A-182E-AFF8650C4A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80531" y="2492335"/>
                  <a:ext cx="3776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3C893B-89B4-653D-6735-DFE29858BCC0}"/>
                    </a:ext>
                  </a:extLst>
                </p14:cNvPr>
                <p14:cNvContentPartPr/>
                <p14:nvPr/>
              </p14:nvContentPartPr>
              <p14:xfrm>
                <a:off x="3310451" y="2544895"/>
                <a:ext cx="250200" cy="31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3C893B-89B4-653D-6735-DFE29858BC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92811" y="2527255"/>
                  <a:ext cx="285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DC8F7A-602F-BBCC-BB89-43E789C6E3FF}"/>
                    </a:ext>
                  </a:extLst>
                </p14:cNvPr>
                <p14:cNvContentPartPr/>
                <p14:nvPr/>
              </p14:nvContentPartPr>
              <p14:xfrm>
                <a:off x="3641291" y="2795095"/>
                <a:ext cx="136440" cy="256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DC8F7A-602F-BBCC-BB89-43E789C6E3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23651" y="2777455"/>
                  <a:ext cx="172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5DD002-051B-DA20-35E9-4EF3EC7D77FD}"/>
                    </a:ext>
                  </a:extLst>
                </p14:cNvPr>
                <p14:cNvContentPartPr/>
                <p14:nvPr/>
              </p14:nvContentPartPr>
              <p14:xfrm>
                <a:off x="3599531" y="2935495"/>
                <a:ext cx="182880" cy="5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5DD002-051B-DA20-35E9-4EF3EC7D77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81891" y="2917855"/>
                  <a:ext cx="21852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D3F3FEE-F7BA-3A66-54BE-28F5DA8C9D3A}"/>
                  </a:ext>
                </a:extLst>
              </p14:cNvPr>
              <p14:cNvContentPartPr/>
              <p14:nvPr/>
            </p14:nvContentPartPr>
            <p14:xfrm>
              <a:off x="4291451" y="2692495"/>
              <a:ext cx="245520" cy="14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D3F3FEE-F7BA-3A66-54BE-28F5DA8C9D3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73811" y="2674855"/>
                <a:ext cx="28116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D39229B-92A2-6AF5-91FE-6FDFA8434E19}"/>
              </a:ext>
            </a:extLst>
          </p:cNvPr>
          <p:cNvGrpSpPr/>
          <p:nvPr/>
        </p:nvGrpSpPr>
        <p:grpSpPr>
          <a:xfrm>
            <a:off x="4863491" y="2499175"/>
            <a:ext cx="500400" cy="412200"/>
            <a:chOff x="4863491" y="2499175"/>
            <a:chExt cx="5004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207E34-7B25-ADF2-37A7-9D12387F22ED}"/>
                    </a:ext>
                  </a:extLst>
                </p14:cNvPr>
                <p14:cNvContentPartPr/>
                <p14:nvPr/>
              </p14:nvContentPartPr>
              <p14:xfrm>
                <a:off x="4863491" y="2499175"/>
                <a:ext cx="269640" cy="347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207E34-7B25-ADF2-37A7-9D12387F22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45851" y="2481175"/>
                  <a:ext cx="305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C00AA3-F749-58C8-F44F-EC85ECEE1512}"/>
                    </a:ext>
                  </a:extLst>
                </p14:cNvPr>
                <p14:cNvContentPartPr/>
                <p14:nvPr/>
              </p14:nvContentPartPr>
              <p14:xfrm>
                <a:off x="5286851" y="2742895"/>
                <a:ext cx="49320" cy="168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C00AA3-F749-58C8-F44F-EC85ECEE15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68851" y="2725255"/>
                  <a:ext cx="84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03B37E-2AF6-E2A1-21B6-8241FC300DA1}"/>
                    </a:ext>
                  </a:extLst>
                </p14:cNvPr>
                <p14:cNvContentPartPr/>
                <p14:nvPr/>
              </p14:nvContentPartPr>
              <p14:xfrm>
                <a:off x="5325731" y="2656135"/>
                <a:ext cx="38160" cy="14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03B37E-2AF6-E2A1-21B6-8241FC300D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08091" y="2638135"/>
                  <a:ext cx="738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D57AD84-3DBA-A8FE-9D96-022C100A2C06}"/>
              </a:ext>
            </a:extLst>
          </p:cNvPr>
          <p:cNvGrpSpPr/>
          <p:nvPr/>
        </p:nvGrpSpPr>
        <p:grpSpPr>
          <a:xfrm>
            <a:off x="2276531" y="3647215"/>
            <a:ext cx="194760" cy="146160"/>
            <a:chOff x="2276531" y="3647215"/>
            <a:chExt cx="19476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1A7814-8DBE-EF69-D599-EF38152EE30F}"/>
                    </a:ext>
                  </a:extLst>
                </p14:cNvPr>
                <p14:cNvContentPartPr/>
                <p14:nvPr/>
              </p14:nvContentPartPr>
              <p14:xfrm>
                <a:off x="2280131" y="3647215"/>
                <a:ext cx="191160" cy="21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1A7814-8DBE-EF69-D599-EF38152EE3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62131" y="3629575"/>
                  <a:ext cx="22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6B1A61-7403-6715-2A65-052676F768A9}"/>
                    </a:ext>
                  </a:extLst>
                </p14:cNvPr>
                <p14:cNvContentPartPr/>
                <p14:nvPr/>
              </p14:nvContentPartPr>
              <p14:xfrm>
                <a:off x="2276531" y="3757375"/>
                <a:ext cx="189000" cy="3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6B1A61-7403-6715-2A65-052676F768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58891" y="3739375"/>
                  <a:ext cx="22464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7743EEF-5334-B127-0DBF-B8B9D2432AF9}"/>
                  </a:ext>
                </a:extLst>
              </p14:cNvPr>
              <p14:cNvContentPartPr/>
              <p14:nvPr/>
            </p14:nvContentPartPr>
            <p14:xfrm>
              <a:off x="2801411" y="3551815"/>
              <a:ext cx="286560" cy="345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7743EEF-5334-B127-0DBF-B8B9D2432AF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83771" y="3534175"/>
                <a:ext cx="322200" cy="38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F07FBBA-3062-8D98-A7EB-8178D7D472C8}"/>
              </a:ext>
            </a:extLst>
          </p:cNvPr>
          <p:cNvGrpSpPr/>
          <p:nvPr/>
        </p:nvGrpSpPr>
        <p:grpSpPr>
          <a:xfrm>
            <a:off x="3153131" y="3456415"/>
            <a:ext cx="593280" cy="515520"/>
            <a:chOff x="3153131" y="3456415"/>
            <a:chExt cx="59328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0832952-B0F2-BF0F-A60D-01F3D884B7D0}"/>
                    </a:ext>
                  </a:extLst>
                </p14:cNvPr>
                <p14:cNvContentPartPr/>
                <p14:nvPr/>
              </p14:nvContentPartPr>
              <p14:xfrm>
                <a:off x="3153131" y="3476935"/>
                <a:ext cx="175320" cy="495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0832952-B0F2-BF0F-A60D-01F3D884B7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35131" y="3459295"/>
                  <a:ext cx="2109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4CE9861-1EFD-F31C-4158-1FFF0EFEF16E}"/>
                    </a:ext>
                  </a:extLst>
                </p14:cNvPr>
                <p14:cNvContentPartPr/>
                <p14:nvPr/>
              </p14:nvContentPartPr>
              <p14:xfrm>
                <a:off x="3330971" y="3624895"/>
                <a:ext cx="204480" cy="216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4CE9861-1EFD-F31C-4158-1FFF0EFEF16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13331" y="3606895"/>
                  <a:ext cx="240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A56EBA0-2820-27FC-3473-354B7C9ECD2B}"/>
                    </a:ext>
                  </a:extLst>
                </p14:cNvPr>
                <p14:cNvContentPartPr/>
                <p14:nvPr/>
              </p14:nvContentPartPr>
              <p14:xfrm>
                <a:off x="3594491" y="3456415"/>
                <a:ext cx="151920" cy="496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A56EBA0-2820-27FC-3473-354B7C9ECD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76491" y="3438775"/>
                  <a:ext cx="18756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848C22-EB8D-0EBA-2457-CBA19688E6C0}"/>
              </a:ext>
            </a:extLst>
          </p:cNvPr>
          <p:cNvGrpSpPr/>
          <p:nvPr/>
        </p:nvGrpSpPr>
        <p:grpSpPr>
          <a:xfrm>
            <a:off x="4111811" y="3399175"/>
            <a:ext cx="1995480" cy="682200"/>
            <a:chOff x="4111811" y="3399175"/>
            <a:chExt cx="199548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C476D94-4873-C47B-54EA-B69876CC5D62}"/>
                    </a:ext>
                  </a:extLst>
                </p14:cNvPr>
                <p14:cNvContentPartPr/>
                <p14:nvPr/>
              </p14:nvContentPartPr>
              <p14:xfrm>
                <a:off x="4111811" y="3677095"/>
                <a:ext cx="236160" cy="3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C476D94-4873-C47B-54EA-B69876CC5D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93811" y="3659095"/>
                  <a:ext cx="271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C14C7E-EC68-0E59-B21E-BD7114E5FD93}"/>
                    </a:ext>
                  </a:extLst>
                </p14:cNvPr>
                <p14:cNvContentPartPr/>
                <p14:nvPr/>
              </p14:nvContentPartPr>
              <p14:xfrm>
                <a:off x="4228451" y="3622015"/>
                <a:ext cx="36720" cy="19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C14C7E-EC68-0E59-B21E-BD7114E5FD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10811" y="3604375"/>
                  <a:ext cx="72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440E417-32DA-C2B7-FCF8-AF28FCCD24F8}"/>
                    </a:ext>
                  </a:extLst>
                </p14:cNvPr>
                <p14:cNvContentPartPr/>
                <p14:nvPr/>
              </p14:nvContentPartPr>
              <p14:xfrm>
                <a:off x="4550651" y="3575935"/>
                <a:ext cx="265320" cy="304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440E417-32DA-C2B7-FCF8-AF28FCCD24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33011" y="3557935"/>
                  <a:ext cx="300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B0AA0F9-BD3E-364E-0348-9789F988BCC7}"/>
                    </a:ext>
                  </a:extLst>
                </p14:cNvPr>
                <p14:cNvContentPartPr/>
                <p14:nvPr/>
              </p14:nvContentPartPr>
              <p14:xfrm>
                <a:off x="4866011" y="3481615"/>
                <a:ext cx="232560" cy="504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B0AA0F9-BD3E-364E-0348-9789F988BC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48011" y="3463615"/>
                  <a:ext cx="2682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09D3A2-B73E-7DA2-8F98-A663CB48B335}"/>
                    </a:ext>
                  </a:extLst>
                </p14:cNvPr>
                <p14:cNvContentPartPr/>
                <p14:nvPr/>
              </p14:nvContentPartPr>
              <p14:xfrm>
                <a:off x="5154371" y="3848095"/>
                <a:ext cx="142560" cy="18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09D3A2-B73E-7DA2-8F98-A663CB48B3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36731" y="3830095"/>
                  <a:ext cx="178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900A210-5758-F35F-82F4-C2FEEC88CC0D}"/>
                    </a:ext>
                  </a:extLst>
                </p14:cNvPr>
                <p14:cNvContentPartPr/>
                <p14:nvPr/>
              </p14:nvContentPartPr>
              <p14:xfrm>
                <a:off x="5397371" y="3583855"/>
                <a:ext cx="192240" cy="297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900A210-5758-F35F-82F4-C2FEEC88CC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79731" y="3566215"/>
                  <a:ext cx="2278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E3AAFC7-46FF-720E-05E1-1C052ACCCC35}"/>
                    </a:ext>
                  </a:extLst>
                </p14:cNvPr>
                <p14:cNvContentPartPr/>
                <p14:nvPr/>
              </p14:nvContentPartPr>
              <p14:xfrm>
                <a:off x="5699771" y="3813175"/>
                <a:ext cx="41760" cy="86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E3AAFC7-46FF-720E-05E1-1C052ACCCC3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82131" y="3795535"/>
                  <a:ext cx="77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A2A0D2D-7002-4F04-9465-BC5D5F54B7C1}"/>
                    </a:ext>
                  </a:extLst>
                </p14:cNvPr>
                <p14:cNvContentPartPr/>
                <p14:nvPr/>
              </p14:nvContentPartPr>
              <p14:xfrm>
                <a:off x="5722451" y="3692215"/>
                <a:ext cx="9720" cy="1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A2A0D2D-7002-4F04-9465-BC5D5F54B7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04811" y="3674215"/>
                  <a:ext cx="45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93AD9E8-9DD1-47FA-7B22-EC690BED59CF}"/>
                    </a:ext>
                  </a:extLst>
                </p14:cNvPr>
                <p14:cNvContentPartPr/>
                <p14:nvPr/>
              </p14:nvContentPartPr>
              <p14:xfrm>
                <a:off x="5770691" y="3461815"/>
                <a:ext cx="146520" cy="114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93AD9E8-9DD1-47FA-7B22-EC690BED59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53051" y="3443815"/>
                  <a:ext cx="182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7029331-FC16-7D07-FC63-790527BDF28F}"/>
                    </a:ext>
                  </a:extLst>
                </p14:cNvPr>
                <p14:cNvContentPartPr/>
                <p14:nvPr/>
              </p14:nvContentPartPr>
              <p14:xfrm>
                <a:off x="5894531" y="3399175"/>
                <a:ext cx="212760" cy="682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029331-FC16-7D07-FC63-790527BDF2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76891" y="3381535"/>
                  <a:ext cx="248400" cy="71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A345C6-F528-EA7D-29D3-1792F5AEE047}"/>
                  </a:ext>
                </a:extLst>
              </p14:cNvPr>
              <p14:cNvContentPartPr/>
              <p14:nvPr/>
            </p14:nvContentPartPr>
            <p14:xfrm>
              <a:off x="6481691" y="3675655"/>
              <a:ext cx="311040" cy="42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A345C6-F528-EA7D-29D3-1792F5AEE04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63691" y="3657655"/>
                <a:ext cx="3466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F43A6B7-DA4E-538F-04E9-30BCC36CC02D}"/>
                  </a:ext>
                </a:extLst>
              </p14:cNvPr>
              <p14:cNvContentPartPr/>
              <p14:nvPr/>
            </p14:nvContentPartPr>
            <p14:xfrm>
              <a:off x="7174691" y="3387655"/>
              <a:ext cx="192960" cy="522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F43A6B7-DA4E-538F-04E9-30BCC36CC02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156691" y="3369655"/>
                <a:ext cx="228600" cy="55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1FDF4957-3D4B-1F35-501A-5801C026D297}"/>
              </a:ext>
            </a:extLst>
          </p:cNvPr>
          <p:cNvGrpSpPr/>
          <p:nvPr/>
        </p:nvGrpSpPr>
        <p:grpSpPr>
          <a:xfrm>
            <a:off x="7469171" y="3476215"/>
            <a:ext cx="1505520" cy="452160"/>
            <a:chOff x="7469171" y="3476215"/>
            <a:chExt cx="150552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AC2A3B-E534-08FE-8129-A4AE91441A5A}"/>
                    </a:ext>
                  </a:extLst>
                </p14:cNvPr>
                <p14:cNvContentPartPr/>
                <p14:nvPr/>
              </p14:nvContentPartPr>
              <p14:xfrm>
                <a:off x="7469171" y="3515095"/>
                <a:ext cx="292320" cy="352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AC2A3B-E534-08FE-8129-A4AE91441A5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51171" y="3497095"/>
                  <a:ext cx="327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01AF1D4-C4BF-893B-9AF7-281AA6CA66A4}"/>
                    </a:ext>
                  </a:extLst>
                </p14:cNvPr>
                <p14:cNvContentPartPr/>
                <p14:nvPr/>
              </p14:nvContentPartPr>
              <p14:xfrm>
                <a:off x="7900091" y="3476215"/>
                <a:ext cx="185400" cy="443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01AF1D4-C4BF-893B-9AF7-281AA6CA66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82091" y="3458575"/>
                  <a:ext cx="2210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36C4CAE-C2E7-3487-79F2-2A601622C663}"/>
                    </a:ext>
                  </a:extLst>
                </p14:cNvPr>
                <p14:cNvContentPartPr/>
                <p14:nvPr/>
              </p14:nvContentPartPr>
              <p14:xfrm>
                <a:off x="8102411" y="3662695"/>
                <a:ext cx="76320" cy="146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36C4CAE-C2E7-3487-79F2-2A601622C6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84771" y="3644695"/>
                  <a:ext cx="111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DEFB79D-2C79-C709-01CB-C06DCE3AF7C5}"/>
                    </a:ext>
                  </a:extLst>
                </p14:cNvPr>
                <p14:cNvContentPartPr/>
                <p14:nvPr/>
              </p14:nvContentPartPr>
              <p14:xfrm>
                <a:off x="8256491" y="3491695"/>
                <a:ext cx="155520" cy="436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DEFB79D-2C79-C709-01CB-C06DCE3AF7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38851" y="3473695"/>
                  <a:ext cx="1911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6C82B3C-25C1-F94F-8D73-429E8E2B0C14}"/>
                    </a:ext>
                  </a:extLst>
                </p14:cNvPr>
                <p14:cNvContentPartPr/>
                <p14:nvPr/>
              </p14:nvContentPartPr>
              <p14:xfrm>
                <a:off x="8677691" y="3668095"/>
                <a:ext cx="297000" cy="3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6C82B3C-25C1-F94F-8D73-429E8E2B0C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59691" y="3650095"/>
                  <a:ext cx="332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902FAB9-26E8-5024-0B9B-BBB056D6C2A5}"/>
                    </a:ext>
                  </a:extLst>
                </p14:cNvPr>
                <p14:cNvContentPartPr/>
                <p14:nvPr/>
              </p14:nvContentPartPr>
              <p14:xfrm>
                <a:off x="8843291" y="3598615"/>
                <a:ext cx="23400" cy="222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902FAB9-26E8-5024-0B9B-BBB056D6C2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25291" y="3580975"/>
                  <a:ext cx="5904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7636AE9-C6CE-514E-513C-71F857694593}"/>
              </a:ext>
            </a:extLst>
          </p:cNvPr>
          <p:cNvGrpSpPr/>
          <p:nvPr/>
        </p:nvGrpSpPr>
        <p:grpSpPr>
          <a:xfrm>
            <a:off x="9249731" y="3437335"/>
            <a:ext cx="636120" cy="527760"/>
            <a:chOff x="9249731" y="3437335"/>
            <a:chExt cx="63612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717939D-1FE8-CCF4-19DE-B6A6EFD34DFC}"/>
                    </a:ext>
                  </a:extLst>
                </p14:cNvPr>
                <p14:cNvContentPartPr/>
                <p14:nvPr/>
              </p14:nvContentPartPr>
              <p14:xfrm>
                <a:off x="9249731" y="3484135"/>
                <a:ext cx="313920" cy="365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717939D-1FE8-CCF4-19DE-B6A6EFD34DF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31731" y="3466495"/>
                  <a:ext cx="349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5BED623-317D-7C4F-C7EF-C30CBEFD3E12}"/>
                    </a:ext>
                  </a:extLst>
                </p14:cNvPr>
                <p14:cNvContentPartPr/>
                <p14:nvPr/>
              </p14:nvContentPartPr>
              <p14:xfrm>
                <a:off x="9674171" y="3437335"/>
                <a:ext cx="211680" cy="527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5BED623-317D-7C4F-C7EF-C30CBEFD3E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56171" y="3419695"/>
                  <a:ext cx="24732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5AC51BA-C9EA-0BA2-15CF-661A54CC5087}"/>
              </a:ext>
            </a:extLst>
          </p:cNvPr>
          <p:cNvGrpSpPr/>
          <p:nvPr/>
        </p:nvGrpSpPr>
        <p:grpSpPr>
          <a:xfrm>
            <a:off x="9838691" y="3206935"/>
            <a:ext cx="1393560" cy="1066680"/>
            <a:chOff x="9838691" y="3206935"/>
            <a:chExt cx="1393560" cy="10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FAC6075-ADF2-3159-FA62-77A3C6EA78E3}"/>
                    </a:ext>
                  </a:extLst>
                </p14:cNvPr>
                <p14:cNvContentPartPr/>
                <p14:nvPr/>
              </p14:nvContentPartPr>
              <p14:xfrm>
                <a:off x="9847691" y="3821095"/>
                <a:ext cx="167760" cy="118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FAC6075-ADF2-3159-FA62-77A3C6EA78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29691" y="3803455"/>
                  <a:ext cx="203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97ABC9-33A3-6C31-D774-7ECDC72BB12C}"/>
                    </a:ext>
                  </a:extLst>
                </p14:cNvPr>
                <p14:cNvContentPartPr/>
                <p14:nvPr/>
              </p14:nvContentPartPr>
              <p14:xfrm>
                <a:off x="9838691" y="3806335"/>
                <a:ext cx="181080" cy="3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97ABC9-33A3-6C31-D774-7ECDC72BB1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21051" y="3788335"/>
                  <a:ext cx="216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A5BEF0-8555-84DA-4E2C-5F5EDB810F42}"/>
                    </a:ext>
                  </a:extLst>
                </p14:cNvPr>
                <p14:cNvContentPartPr/>
                <p14:nvPr/>
              </p14:nvContentPartPr>
              <p14:xfrm>
                <a:off x="10123091" y="3530215"/>
                <a:ext cx="207360" cy="333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A5BEF0-8555-84DA-4E2C-5F5EDB810F4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05451" y="3512215"/>
                  <a:ext cx="243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23FF8C-049B-6ACF-EDDC-81F08BF3EAD6}"/>
                    </a:ext>
                  </a:extLst>
                </p14:cNvPr>
                <p14:cNvContentPartPr/>
                <p14:nvPr/>
              </p14:nvContentPartPr>
              <p14:xfrm>
                <a:off x="10386251" y="3418615"/>
                <a:ext cx="53280" cy="172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23FF8C-049B-6ACF-EDDC-81F08BF3EAD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68251" y="3400615"/>
                  <a:ext cx="88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65FBE3F-4EC3-87F7-553E-AB3A486D244A}"/>
                    </a:ext>
                  </a:extLst>
                </p14:cNvPr>
                <p14:cNvContentPartPr/>
                <p14:nvPr/>
              </p14:nvContentPartPr>
              <p14:xfrm>
                <a:off x="10520171" y="3469375"/>
                <a:ext cx="70560" cy="10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65FBE3F-4EC3-87F7-553E-AB3A486D24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02531" y="3451375"/>
                  <a:ext cx="10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321181C-2760-5105-0685-63C5B3AF5618}"/>
                    </a:ext>
                  </a:extLst>
                </p14:cNvPr>
                <p14:cNvContentPartPr/>
                <p14:nvPr/>
              </p14:nvContentPartPr>
              <p14:xfrm>
                <a:off x="10516931" y="3386215"/>
                <a:ext cx="278640" cy="758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321181C-2760-5105-0685-63C5B3AF56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98931" y="3368215"/>
                  <a:ext cx="31428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E11452-DBE2-D81B-8DE9-E37CDBD7702D}"/>
                    </a:ext>
                  </a:extLst>
                </p14:cNvPr>
                <p14:cNvContentPartPr/>
                <p14:nvPr/>
              </p14:nvContentPartPr>
              <p14:xfrm>
                <a:off x="10903931" y="3206935"/>
                <a:ext cx="328320" cy="1066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E11452-DBE2-D81B-8DE9-E37CDBD7702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85931" y="3189295"/>
                  <a:ext cx="363960" cy="11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E08CD61-657B-9570-58F6-A6BE1A8B4E6C}"/>
              </a:ext>
            </a:extLst>
          </p:cNvPr>
          <p:cNvGrpSpPr/>
          <p:nvPr/>
        </p:nvGrpSpPr>
        <p:grpSpPr>
          <a:xfrm>
            <a:off x="2214611" y="4609495"/>
            <a:ext cx="279720" cy="154080"/>
            <a:chOff x="2214611" y="4609495"/>
            <a:chExt cx="27972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3FBB5B4-4AB1-EA56-4B00-732E36C3AC02}"/>
                    </a:ext>
                  </a:extLst>
                </p14:cNvPr>
                <p14:cNvContentPartPr/>
                <p14:nvPr/>
              </p14:nvContentPartPr>
              <p14:xfrm>
                <a:off x="2214611" y="4609495"/>
                <a:ext cx="243360" cy="48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3FBB5B4-4AB1-EA56-4B00-732E36C3AC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96611" y="4591855"/>
                  <a:ext cx="279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77042BB-2E54-61B7-F6FC-E4B00BFBD9BD}"/>
                    </a:ext>
                  </a:extLst>
                </p14:cNvPr>
                <p14:cNvContentPartPr/>
                <p14:nvPr/>
              </p14:nvContentPartPr>
              <p14:xfrm>
                <a:off x="2227211" y="4747735"/>
                <a:ext cx="267120" cy="1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77042BB-2E54-61B7-F6FC-E4B00BFBD9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09571" y="4730095"/>
                  <a:ext cx="3027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936FD49-CDFA-44EC-7055-40DAA0A62CCC}"/>
              </a:ext>
            </a:extLst>
          </p:cNvPr>
          <p:cNvGrpSpPr/>
          <p:nvPr/>
        </p:nvGrpSpPr>
        <p:grpSpPr>
          <a:xfrm>
            <a:off x="4868171" y="4552255"/>
            <a:ext cx="1223280" cy="254880"/>
            <a:chOff x="4868171" y="4552255"/>
            <a:chExt cx="12232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406E56-F0CD-D662-ABDF-E73014F27B4F}"/>
                    </a:ext>
                  </a:extLst>
                </p14:cNvPr>
                <p14:cNvContentPartPr/>
                <p14:nvPr/>
              </p14:nvContentPartPr>
              <p14:xfrm>
                <a:off x="4868171" y="4552255"/>
                <a:ext cx="186840" cy="244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406E56-F0CD-D662-ABDF-E73014F27B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50171" y="4534615"/>
                  <a:ext cx="222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1AEC17A-79CF-EECD-5FA7-C42942239EEC}"/>
                    </a:ext>
                  </a:extLst>
                </p14:cNvPr>
                <p14:cNvContentPartPr/>
                <p14:nvPr/>
              </p14:nvContentPartPr>
              <p14:xfrm>
                <a:off x="5038451" y="4752055"/>
                <a:ext cx="11520" cy="35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1AEC17A-79CF-EECD-5FA7-C42942239EE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20811" y="4734055"/>
                  <a:ext cx="47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5BE696E-72D9-B4C9-DBD5-18E2FA33ACC4}"/>
                    </a:ext>
                  </a:extLst>
                </p14:cNvPr>
                <p14:cNvContentPartPr/>
                <p14:nvPr/>
              </p14:nvContentPartPr>
              <p14:xfrm>
                <a:off x="5188211" y="4606255"/>
                <a:ext cx="88200" cy="151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5BE696E-72D9-B4C9-DBD5-18E2FA33AC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70571" y="4588255"/>
                  <a:ext cx="12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0208DC4-A0D5-0683-C0CA-65E01175CCCC}"/>
                    </a:ext>
                  </a:extLst>
                </p14:cNvPr>
                <p14:cNvContentPartPr/>
                <p14:nvPr/>
              </p14:nvContentPartPr>
              <p14:xfrm>
                <a:off x="5417171" y="4578535"/>
                <a:ext cx="38880" cy="214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0208DC4-A0D5-0683-C0CA-65E01175CC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99531" y="4560895"/>
                  <a:ext cx="74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6404AA-3ACB-230A-CACE-C90D24FB4C44}"/>
                    </a:ext>
                  </a:extLst>
                </p14:cNvPr>
                <p14:cNvContentPartPr/>
                <p14:nvPr/>
              </p14:nvContentPartPr>
              <p14:xfrm>
                <a:off x="5600771" y="4579975"/>
                <a:ext cx="129600" cy="207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6404AA-3ACB-230A-CACE-C90D24FB4C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82771" y="4562335"/>
                  <a:ext cx="165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B61A144-3FFF-D4D3-E5D6-2E6BE02F13FE}"/>
                    </a:ext>
                  </a:extLst>
                </p14:cNvPr>
                <p14:cNvContentPartPr/>
                <p14:nvPr/>
              </p14:nvContentPartPr>
              <p14:xfrm>
                <a:off x="5795891" y="4612375"/>
                <a:ext cx="132840" cy="163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B61A144-3FFF-D4D3-E5D6-2E6BE02F13F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78251" y="4594375"/>
                  <a:ext cx="168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B921F7-B37A-C9CB-8A0A-1261AFCC91D7}"/>
                    </a:ext>
                  </a:extLst>
                </p14:cNvPr>
                <p14:cNvContentPartPr/>
                <p14:nvPr/>
              </p14:nvContentPartPr>
              <p14:xfrm>
                <a:off x="6071291" y="4555855"/>
                <a:ext cx="20160" cy="251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B921F7-B37A-C9CB-8A0A-1261AFCC91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53651" y="4538215"/>
                  <a:ext cx="5580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1036847-D54F-2B21-901D-6BE45B261F25}"/>
                  </a:ext>
                </a:extLst>
              </p14:cNvPr>
              <p14:cNvContentPartPr/>
              <p14:nvPr/>
            </p14:nvContentPartPr>
            <p14:xfrm>
              <a:off x="6439211" y="4727935"/>
              <a:ext cx="232560" cy="16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1036847-D54F-2B21-901D-6BE45B261F2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21211" y="4710295"/>
                <a:ext cx="2682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82B6FC8-C708-A1FB-8D5C-CAD41458F16B}"/>
                  </a:ext>
                </a:extLst>
              </p14:cNvPr>
              <p14:cNvContentPartPr/>
              <p14:nvPr/>
            </p14:nvContentPartPr>
            <p14:xfrm>
              <a:off x="6955811" y="4353535"/>
              <a:ext cx="78120" cy="595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82B6FC8-C708-A1FB-8D5C-CAD41458F16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937811" y="4335895"/>
                <a:ext cx="11376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DB67073-6323-63CE-FBB9-60B1ABCCBFA3}"/>
                  </a:ext>
                </a:extLst>
              </p14:cNvPr>
              <p14:cNvContentPartPr/>
              <p14:nvPr/>
            </p14:nvContentPartPr>
            <p14:xfrm>
              <a:off x="11221811" y="4536415"/>
              <a:ext cx="204840" cy="658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DB67073-6323-63CE-FBB9-60B1ABCCBFA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204171" y="4518415"/>
                <a:ext cx="240480" cy="69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B552BC9-20E7-B2A1-580F-4144CDD6CDDC}"/>
              </a:ext>
            </a:extLst>
          </p:cNvPr>
          <p:cNvGrpSpPr/>
          <p:nvPr/>
        </p:nvGrpSpPr>
        <p:grpSpPr>
          <a:xfrm>
            <a:off x="9550331" y="4753495"/>
            <a:ext cx="1481400" cy="263520"/>
            <a:chOff x="9550331" y="4753495"/>
            <a:chExt cx="14814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ADB348C-80A3-442E-4D94-4DD78650E400}"/>
                    </a:ext>
                  </a:extLst>
                </p14:cNvPr>
                <p14:cNvContentPartPr/>
                <p14:nvPr/>
              </p14:nvContentPartPr>
              <p14:xfrm>
                <a:off x="9550331" y="4771855"/>
                <a:ext cx="24480" cy="22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ADB348C-80A3-442E-4D94-4DD78650E40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32691" y="4753855"/>
                  <a:ext cx="60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99DAEC6-B0CD-0E41-20BD-ECA1101D84F6}"/>
                    </a:ext>
                  </a:extLst>
                </p14:cNvPr>
                <p14:cNvContentPartPr/>
                <p14:nvPr/>
              </p14:nvContentPartPr>
              <p14:xfrm>
                <a:off x="9678131" y="4767895"/>
                <a:ext cx="130320" cy="19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99DAEC6-B0CD-0E41-20BD-ECA1101D84F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60491" y="4749895"/>
                  <a:ext cx="165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B6D0132-89F9-F90E-653A-694766F0EF29}"/>
                    </a:ext>
                  </a:extLst>
                </p14:cNvPr>
                <p14:cNvContentPartPr/>
                <p14:nvPr/>
              </p14:nvContentPartPr>
              <p14:xfrm>
                <a:off x="9872531" y="4886695"/>
                <a:ext cx="2160" cy="44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B6D0132-89F9-F90E-653A-694766F0EF2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54531" y="4869055"/>
                  <a:ext cx="37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4C105CE-A402-A79A-A4C3-B1264D14758A}"/>
                    </a:ext>
                  </a:extLst>
                </p14:cNvPr>
                <p14:cNvContentPartPr/>
                <p14:nvPr/>
              </p14:nvContentPartPr>
              <p14:xfrm>
                <a:off x="10224971" y="4771135"/>
                <a:ext cx="32040" cy="199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4C105CE-A402-A79A-A4C3-B1264D14758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07331" y="4753495"/>
                  <a:ext cx="67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3413DD4-1E51-344A-AB9B-4531BA963275}"/>
                    </a:ext>
                  </a:extLst>
                </p14:cNvPr>
                <p14:cNvContentPartPr/>
                <p14:nvPr/>
              </p14:nvContentPartPr>
              <p14:xfrm>
                <a:off x="10390931" y="4792375"/>
                <a:ext cx="127800" cy="187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3413DD4-1E51-344A-AB9B-4531BA96327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73291" y="4774375"/>
                  <a:ext cx="163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2C22AD-89F7-1EE5-DBC7-A5333B2E0517}"/>
                    </a:ext>
                  </a:extLst>
                </p14:cNvPr>
                <p14:cNvContentPartPr/>
                <p14:nvPr/>
              </p14:nvContentPartPr>
              <p14:xfrm>
                <a:off x="10612331" y="4788775"/>
                <a:ext cx="119160" cy="210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2C22AD-89F7-1EE5-DBC7-A5333B2E051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94331" y="4770775"/>
                  <a:ext cx="154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A43FD7-F17B-2B01-BABE-D4606360FB85}"/>
                    </a:ext>
                  </a:extLst>
                </p14:cNvPr>
                <p14:cNvContentPartPr/>
                <p14:nvPr/>
              </p14:nvContentPartPr>
              <p14:xfrm>
                <a:off x="10973051" y="4753495"/>
                <a:ext cx="36720" cy="263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A43FD7-F17B-2B01-BABE-D4606360FB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55411" y="4735855"/>
                  <a:ext cx="723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052B5E3-0CE9-6295-4501-551BBBF1A13D}"/>
                    </a:ext>
                  </a:extLst>
                </p14:cNvPr>
                <p14:cNvContentPartPr/>
                <p14:nvPr/>
              </p14:nvContentPartPr>
              <p14:xfrm>
                <a:off x="10837691" y="4764655"/>
                <a:ext cx="194040" cy="141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052B5E3-0CE9-6295-4501-551BBBF1A13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19691" y="4746655"/>
                  <a:ext cx="229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3F95C7D-07CF-865B-66B9-0C210EF1ED1A}"/>
                    </a:ext>
                  </a:extLst>
                </p14:cNvPr>
                <p14:cNvContentPartPr/>
                <p14:nvPr/>
              </p14:nvContentPartPr>
              <p14:xfrm>
                <a:off x="10003931" y="4807855"/>
                <a:ext cx="118800" cy="195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3F95C7D-07CF-865B-66B9-0C210EF1ED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85931" y="4790215"/>
                  <a:ext cx="15444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560B48A-5E44-908A-626A-7668DEBA7118}"/>
              </a:ext>
            </a:extLst>
          </p:cNvPr>
          <p:cNvGrpSpPr/>
          <p:nvPr/>
        </p:nvGrpSpPr>
        <p:grpSpPr>
          <a:xfrm>
            <a:off x="8842931" y="4658455"/>
            <a:ext cx="228960" cy="213120"/>
            <a:chOff x="8842931" y="4658455"/>
            <a:chExt cx="22896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A5368C6-919A-6DFA-B444-9525C861E560}"/>
                    </a:ext>
                  </a:extLst>
                </p14:cNvPr>
                <p14:cNvContentPartPr/>
                <p14:nvPr/>
              </p14:nvContentPartPr>
              <p14:xfrm>
                <a:off x="8915291" y="4658455"/>
                <a:ext cx="24480" cy="213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A5368C6-919A-6DFA-B444-9525C861E5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97291" y="4640815"/>
                  <a:ext cx="60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39B79F7-BAD6-D097-57BC-90F5E2D19313}"/>
                    </a:ext>
                  </a:extLst>
                </p14:cNvPr>
                <p14:cNvContentPartPr/>
                <p14:nvPr/>
              </p14:nvContentPartPr>
              <p14:xfrm>
                <a:off x="8842931" y="4754575"/>
                <a:ext cx="228960" cy="39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39B79F7-BAD6-D097-57BC-90F5E2D193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25291" y="4736935"/>
                  <a:ext cx="2646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F8A6ED9-E8C5-CBFD-22FC-AA76EB1FF0A8}"/>
              </a:ext>
            </a:extLst>
          </p:cNvPr>
          <p:cNvGrpSpPr/>
          <p:nvPr/>
        </p:nvGrpSpPr>
        <p:grpSpPr>
          <a:xfrm>
            <a:off x="7204211" y="4549015"/>
            <a:ext cx="1148040" cy="293400"/>
            <a:chOff x="7204211" y="4549015"/>
            <a:chExt cx="11480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F261A58-6728-7A2D-2E8E-81DBFE606477}"/>
                    </a:ext>
                  </a:extLst>
                </p14:cNvPr>
                <p14:cNvContentPartPr/>
                <p14:nvPr/>
              </p14:nvContentPartPr>
              <p14:xfrm>
                <a:off x="7204211" y="4567375"/>
                <a:ext cx="11160" cy="249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F261A58-6728-7A2D-2E8E-81DBFE6064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86571" y="4549735"/>
                  <a:ext cx="46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3708974-A28D-B840-4752-6B5A32B41609}"/>
                    </a:ext>
                  </a:extLst>
                </p14:cNvPr>
                <p14:cNvContentPartPr/>
                <p14:nvPr/>
              </p14:nvContentPartPr>
              <p14:xfrm>
                <a:off x="7373051" y="4775815"/>
                <a:ext cx="5040" cy="2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3708974-A28D-B840-4752-6B5A32B4160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55051" y="4758175"/>
                  <a:ext cx="40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C8E6610-801E-5D69-2549-704E7F84DCD1}"/>
                    </a:ext>
                  </a:extLst>
                </p14:cNvPr>
                <p14:cNvContentPartPr/>
                <p14:nvPr/>
              </p14:nvContentPartPr>
              <p14:xfrm>
                <a:off x="7479611" y="4549015"/>
                <a:ext cx="137880" cy="240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C8E6610-801E-5D69-2549-704E7F84DCD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61971" y="4531375"/>
                  <a:ext cx="173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35AD98-E0CB-759A-BA8E-5B6D64931DEE}"/>
                    </a:ext>
                  </a:extLst>
                </p14:cNvPr>
                <p14:cNvContentPartPr/>
                <p14:nvPr/>
              </p14:nvContentPartPr>
              <p14:xfrm>
                <a:off x="7770491" y="4585735"/>
                <a:ext cx="111960" cy="189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35AD98-E0CB-759A-BA8E-5B6D64931D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52851" y="4568095"/>
                  <a:ext cx="147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608930-B120-F168-0CAC-C6CDA0FEA0B8}"/>
                    </a:ext>
                  </a:extLst>
                </p14:cNvPr>
                <p14:cNvContentPartPr/>
                <p14:nvPr/>
              </p14:nvContentPartPr>
              <p14:xfrm>
                <a:off x="8019251" y="4559815"/>
                <a:ext cx="127080" cy="145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608930-B120-F168-0CAC-C6CDA0FEA0B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01611" y="4541815"/>
                  <a:ext cx="162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676A026-FF1C-1255-3909-C5D2E2403F33}"/>
                    </a:ext>
                  </a:extLst>
                </p14:cNvPr>
                <p14:cNvContentPartPr/>
                <p14:nvPr/>
              </p14:nvContentPartPr>
              <p14:xfrm>
                <a:off x="7995131" y="4720015"/>
                <a:ext cx="101160" cy="102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676A026-FF1C-1255-3909-C5D2E2403F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77491" y="4702015"/>
                  <a:ext cx="136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020CC46-909D-F2C8-DCB1-74D7749C3CF9}"/>
                    </a:ext>
                  </a:extLst>
                </p14:cNvPr>
                <p14:cNvContentPartPr/>
                <p14:nvPr/>
              </p14:nvContentPartPr>
              <p14:xfrm>
                <a:off x="8182331" y="4610215"/>
                <a:ext cx="169920" cy="232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020CC46-909D-F2C8-DCB1-74D7749C3CF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64331" y="4592215"/>
                  <a:ext cx="2055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C8FAE16-1BA6-61A5-87B5-747116874F57}"/>
              </a:ext>
            </a:extLst>
          </p:cNvPr>
          <p:cNvGrpSpPr/>
          <p:nvPr/>
        </p:nvGrpSpPr>
        <p:grpSpPr>
          <a:xfrm>
            <a:off x="8408051" y="4586095"/>
            <a:ext cx="276120" cy="234360"/>
            <a:chOff x="8408051" y="4586095"/>
            <a:chExt cx="27612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BF32E1-7095-EE78-268D-BDA91646C726}"/>
                    </a:ext>
                  </a:extLst>
                </p14:cNvPr>
                <p14:cNvContentPartPr/>
                <p14:nvPr/>
              </p14:nvContentPartPr>
              <p14:xfrm>
                <a:off x="8408051" y="4586095"/>
                <a:ext cx="105120" cy="214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BF32E1-7095-EE78-268D-BDA91646C7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90051" y="4568455"/>
                  <a:ext cx="140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95162BF-C1B6-0A87-14DF-BE508771C698}"/>
                    </a:ext>
                  </a:extLst>
                </p14:cNvPr>
                <p14:cNvContentPartPr/>
                <p14:nvPr/>
              </p14:nvContentPartPr>
              <p14:xfrm>
                <a:off x="8592011" y="4604095"/>
                <a:ext cx="92160" cy="216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95162BF-C1B6-0A87-14DF-BE508771C6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74371" y="4586455"/>
                  <a:ext cx="127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FE8A7DA-B706-5A43-5ACD-0DCC90709447}"/>
                    </a:ext>
                  </a:extLst>
                </p14:cNvPr>
                <p14:cNvContentPartPr/>
                <p14:nvPr/>
              </p14:nvContentPartPr>
              <p14:xfrm>
                <a:off x="8631251" y="4600135"/>
                <a:ext cx="51120" cy="2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FE8A7DA-B706-5A43-5ACD-0DCC907094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13251" y="4582495"/>
                  <a:ext cx="867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789E71C-9504-750C-3B9E-588F379AD2C0}"/>
                  </a:ext>
                </a:extLst>
              </p14:cNvPr>
              <p14:cNvContentPartPr/>
              <p14:nvPr/>
            </p14:nvContentPartPr>
            <p14:xfrm>
              <a:off x="3738851" y="5115655"/>
              <a:ext cx="385560" cy="301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789E71C-9504-750C-3B9E-588F379AD2C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21211" y="5097655"/>
                <a:ext cx="4212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5629F53-0504-AB15-E3A9-1688744626B0}"/>
                  </a:ext>
                </a:extLst>
              </p14:cNvPr>
              <p14:cNvContentPartPr/>
              <p14:nvPr/>
            </p14:nvContentPartPr>
            <p14:xfrm>
              <a:off x="4280651" y="5274055"/>
              <a:ext cx="1085400" cy="1872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5629F53-0504-AB15-E3A9-1688744626B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62651" y="5256415"/>
                <a:ext cx="1121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75D47A9-6BCE-5315-9446-4D6F772C6061}"/>
                  </a:ext>
                </a:extLst>
              </p14:cNvPr>
              <p14:cNvContentPartPr/>
              <p14:nvPr/>
            </p14:nvContentPartPr>
            <p14:xfrm>
              <a:off x="5626331" y="5303935"/>
              <a:ext cx="489240" cy="137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75D47A9-6BCE-5315-9446-4D6F772C606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608691" y="5286295"/>
                <a:ext cx="52488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8885F86-024D-5A6F-A1C1-CE9F3A53C8BE}"/>
              </a:ext>
            </a:extLst>
          </p:cNvPr>
          <p:cNvGrpSpPr/>
          <p:nvPr/>
        </p:nvGrpSpPr>
        <p:grpSpPr>
          <a:xfrm>
            <a:off x="6452171" y="5193415"/>
            <a:ext cx="486360" cy="316440"/>
            <a:chOff x="6452171" y="5193415"/>
            <a:chExt cx="48636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6ACAF7A-65EA-5F2B-7B91-A2A29E5A720B}"/>
                    </a:ext>
                  </a:extLst>
                </p14:cNvPr>
                <p14:cNvContentPartPr/>
                <p14:nvPr/>
              </p14:nvContentPartPr>
              <p14:xfrm>
                <a:off x="6452171" y="5251375"/>
                <a:ext cx="203760" cy="258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6ACAF7A-65EA-5F2B-7B91-A2A29E5A72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34531" y="5233735"/>
                  <a:ext cx="239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17EEC79-D379-3330-CB8B-266A4E24B6A9}"/>
                    </a:ext>
                  </a:extLst>
                </p14:cNvPr>
                <p14:cNvContentPartPr/>
                <p14:nvPr/>
              </p14:nvContentPartPr>
              <p14:xfrm>
                <a:off x="6735131" y="5193415"/>
                <a:ext cx="9000" cy="105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17EEC79-D379-3330-CB8B-266A4E24B6A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17131" y="5175415"/>
                  <a:ext cx="44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1239979-332E-EF4F-094A-30886A08FB7D}"/>
                    </a:ext>
                  </a:extLst>
                </p14:cNvPr>
                <p14:cNvContentPartPr/>
                <p14:nvPr/>
              </p14:nvContentPartPr>
              <p14:xfrm>
                <a:off x="6806771" y="5194855"/>
                <a:ext cx="131760" cy="96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1239979-332E-EF4F-094A-30886A08FB7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88771" y="5177215"/>
                  <a:ext cx="1674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BF45B3A-2D23-457E-4F58-8F28F6701979}"/>
              </a:ext>
            </a:extLst>
          </p:cNvPr>
          <p:cNvGrpSpPr/>
          <p:nvPr/>
        </p:nvGrpSpPr>
        <p:grpSpPr>
          <a:xfrm>
            <a:off x="7254971" y="5104495"/>
            <a:ext cx="865080" cy="414000"/>
            <a:chOff x="7254971" y="5104495"/>
            <a:chExt cx="86508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1ABE08F-186B-AFC0-E074-B1B5F70E2C20}"/>
                    </a:ext>
                  </a:extLst>
                </p14:cNvPr>
                <p14:cNvContentPartPr/>
                <p14:nvPr/>
              </p14:nvContentPartPr>
              <p14:xfrm>
                <a:off x="7254971" y="5342815"/>
                <a:ext cx="146520" cy="175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1ABE08F-186B-AFC0-E074-B1B5F70E2C2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36971" y="5325175"/>
                  <a:ext cx="182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22140A2-E98E-136B-2D4E-5C69206E20FE}"/>
                    </a:ext>
                  </a:extLst>
                </p14:cNvPr>
                <p14:cNvContentPartPr/>
                <p14:nvPr/>
              </p14:nvContentPartPr>
              <p14:xfrm>
                <a:off x="7468091" y="5104495"/>
                <a:ext cx="651960" cy="403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22140A2-E98E-136B-2D4E-5C69206E20F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50091" y="5086855"/>
                  <a:ext cx="687600" cy="43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82049AA-C440-AE5A-6AF1-4905922F694C}"/>
                  </a:ext>
                </a:extLst>
              </p14:cNvPr>
              <p14:cNvContentPartPr/>
              <p14:nvPr/>
            </p14:nvContentPartPr>
            <p14:xfrm>
              <a:off x="8385371" y="5118175"/>
              <a:ext cx="707040" cy="418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82049AA-C440-AE5A-6AF1-4905922F694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367731" y="5100175"/>
                <a:ext cx="74268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134C7F4-8FF8-61C6-CD5F-295025D293D7}"/>
              </a:ext>
            </a:extLst>
          </p:cNvPr>
          <p:cNvGrpSpPr/>
          <p:nvPr/>
        </p:nvGrpSpPr>
        <p:grpSpPr>
          <a:xfrm>
            <a:off x="9328931" y="5243455"/>
            <a:ext cx="580320" cy="250200"/>
            <a:chOff x="9328931" y="5243455"/>
            <a:chExt cx="5803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BF5A38-8A22-B1C8-138B-64F39DD1AC9A}"/>
                    </a:ext>
                  </a:extLst>
                </p14:cNvPr>
                <p14:cNvContentPartPr/>
                <p14:nvPr/>
              </p14:nvContentPartPr>
              <p14:xfrm>
                <a:off x="9328931" y="5243455"/>
                <a:ext cx="21240" cy="218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BF5A38-8A22-B1C8-138B-64F39DD1AC9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11291" y="5225455"/>
                  <a:ext cx="56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DCE071D-BA75-E56D-14DC-EF7EFEED7A4E}"/>
                    </a:ext>
                  </a:extLst>
                </p14:cNvPr>
                <p14:cNvContentPartPr/>
                <p14:nvPr/>
              </p14:nvContentPartPr>
              <p14:xfrm>
                <a:off x="9424331" y="5259655"/>
                <a:ext cx="146880" cy="232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DCE071D-BA75-E56D-14DC-EF7EFEED7A4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06331" y="5242015"/>
                  <a:ext cx="182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07326B3-B281-E14E-417A-5C20080DB068}"/>
                    </a:ext>
                  </a:extLst>
                </p14:cNvPr>
                <p14:cNvContentPartPr/>
                <p14:nvPr/>
              </p14:nvContentPartPr>
              <p14:xfrm>
                <a:off x="9595331" y="5260015"/>
                <a:ext cx="149400" cy="208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07326B3-B281-E14E-417A-5C20080DB0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77691" y="5242375"/>
                  <a:ext cx="185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849BD81-359A-6555-48D9-BE2AE043997F}"/>
                    </a:ext>
                  </a:extLst>
                </p14:cNvPr>
                <p14:cNvContentPartPr/>
                <p14:nvPr/>
              </p14:nvContentPartPr>
              <p14:xfrm>
                <a:off x="9860291" y="5257495"/>
                <a:ext cx="48960" cy="236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849BD81-359A-6555-48D9-BE2AE04399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42291" y="5239495"/>
                  <a:ext cx="8460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94A9079-465C-DE47-D7C1-A6559BDA061B}"/>
                  </a:ext>
                </a:extLst>
              </p14:cNvPr>
              <p14:cNvContentPartPr/>
              <p14:nvPr/>
            </p14:nvContentPartPr>
            <p14:xfrm>
              <a:off x="3594491" y="5060575"/>
              <a:ext cx="76320" cy="5238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94A9079-465C-DE47-D7C1-A6559BDA061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576851" y="5042935"/>
                <a:ext cx="111960" cy="5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6CB5F7D-2ACC-D137-4C77-0818BB24AC32}"/>
              </a:ext>
            </a:extLst>
          </p:cNvPr>
          <p:cNvGrpSpPr/>
          <p:nvPr/>
        </p:nvGrpSpPr>
        <p:grpSpPr>
          <a:xfrm>
            <a:off x="10127051" y="5173255"/>
            <a:ext cx="1373400" cy="591120"/>
            <a:chOff x="10127051" y="5173255"/>
            <a:chExt cx="137340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6476A08-856D-43B6-7900-90C670820D6A}"/>
                    </a:ext>
                  </a:extLst>
                </p14:cNvPr>
                <p14:cNvContentPartPr/>
                <p14:nvPr/>
              </p14:nvContentPartPr>
              <p14:xfrm>
                <a:off x="10207691" y="5331655"/>
                <a:ext cx="64800" cy="185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6476A08-856D-43B6-7900-90C670820D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90051" y="5313655"/>
                  <a:ext cx="100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D939696-39A1-EBA9-6BD7-0BFCD370A1BC}"/>
                    </a:ext>
                  </a:extLst>
                </p14:cNvPr>
                <p14:cNvContentPartPr/>
                <p14:nvPr/>
              </p14:nvContentPartPr>
              <p14:xfrm>
                <a:off x="10127051" y="5289895"/>
                <a:ext cx="299880" cy="29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D939696-39A1-EBA9-6BD7-0BFCD370A1B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09051" y="5271895"/>
                  <a:ext cx="335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576C3AC-4509-3E13-E9EF-439A803E31D2}"/>
                    </a:ext>
                  </a:extLst>
                </p14:cNvPr>
                <p14:cNvContentPartPr/>
                <p14:nvPr/>
              </p14:nvContentPartPr>
              <p14:xfrm>
                <a:off x="10362131" y="5173255"/>
                <a:ext cx="762840" cy="396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576C3AC-4509-3E13-E9EF-439A803E31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44491" y="5155255"/>
                  <a:ext cx="7984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FFD58B4-A063-913F-5A3F-6431CF09DD91}"/>
                    </a:ext>
                  </a:extLst>
                </p14:cNvPr>
                <p14:cNvContentPartPr/>
                <p14:nvPr/>
              </p14:nvContentPartPr>
              <p14:xfrm>
                <a:off x="11209931" y="5539375"/>
                <a:ext cx="24120" cy="7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FFD58B4-A063-913F-5A3F-6431CF09DD9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92291" y="5521375"/>
                  <a:ext cx="59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1509350-B29B-0564-D7A6-B7ED7BAF1A16}"/>
                    </a:ext>
                  </a:extLst>
                </p14:cNvPr>
                <p14:cNvContentPartPr/>
                <p14:nvPr/>
              </p14:nvContentPartPr>
              <p14:xfrm>
                <a:off x="11303171" y="5278015"/>
                <a:ext cx="197280" cy="486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1509350-B29B-0564-D7A6-B7ED7BAF1A1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85531" y="5260015"/>
                  <a:ext cx="232920" cy="5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E0695C3-5022-970A-4AFD-63DDD4DB6A29}"/>
              </a:ext>
            </a:extLst>
          </p:cNvPr>
          <p:cNvGrpSpPr/>
          <p:nvPr/>
        </p:nvGrpSpPr>
        <p:grpSpPr>
          <a:xfrm>
            <a:off x="2162771" y="6007735"/>
            <a:ext cx="345600" cy="213120"/>
            <a:chOff x="2162771" y="6007735"/>
            <a:chExt cx="34560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0390058-7187-E5CF-187C-710457FA991B}"/>
                    </a:ext>
                  </a:extLst>
                </p14:cNvPr>
                <p14:cNvContentPartPr/>
                <p14:nvPr/>
              </p14:nvContentPartPr>
              <p14:xfrm>
                <a:off x="2163131" y="6007735"/>
                <a:ext cx="345240" cy="61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0390058-7187-E5CF-187C-710457FA991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45491" y="5989735"/>
                  <a:ext cx="380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53C96AF-0F55-E3E3-54B7-8D444E4DD559}"/>
                    </a:ext>
                  </a:extLst>
                </p14:cNvPr>
                <p14:cNvContentPartPr/>
                <p14:nvPr/>
              </p14:nvContentPartPr>
              <p14:xfrm>
                <a:off x="2162771" y="6186295"/>
                <a:ext cx="309600" cy="34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53C96AF-0F55-E3E3-54B7-8D444E4DD55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44771" y="6168295"/>
                  <a:ext cx="3452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EA96852-CA3E-6F63-BB8F-93D9A4C692F0}"/>
              </a:ext>
            </a:extLst>
          </p:cNvPr>
          <p:cNvGrpSpPr/>
          <p:nvPr/>
        </p:nvGrpSpPr>
        <p:grpSpPr>
          <a:xfrm>
            <a:off x="2849651" y="6006655"/>
            <a:ext cx="955800" cy="233640"/>
            <a:chOff x="2849651" y="6006655"/>
            <a:chExt cx="95580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C13B1C6-B3FD-E48A-4F04-4E2550834241}"/>
                    </a:ext>
                  </a:extLst>
                </p14:cNvPr>
                <p14:cNvContentPartPr/>
                <p14:nvPr/>
              </p14:nvContentPartPr>
              <p14:xfrm>
                <a:off x="2849651" y="6082615"/>
                <a:ext cx="230400" cy="57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C13B1C6-B3FD-E48A-4F04-4E25508342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31651" y="6064975"/>
                  <a:ext cx="266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B9DDF3C-B9EF-2749-B01F-AE4C36ADB00D}"/>
                    </a:ext>
                  </a:extLst>
                </p14:cNvPr>
                <p14:cNvContentPartPr/>
                <p14:nvPr/>
              </p14:nvContentPartPr>
              <p14:xfrm>
                <a:off x="3204251" y="6220495"/>
                <a:ext cx="28080" cy="19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B9DDF3C-B9EF-2749-B01F-AE4C36ADB0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86611" y="6202495"/>
                  <a:ext cx="63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2EE1A2A-5012-58E2-B937-6ECBE0EA2665}"/>
                    </a:ext>
                  </a:extLst>
                </p14:cNvPr>
                <p14:cNvContentPartPr/>
                <p14:nvPr/>
              </p14:nvContentPartPr>
              <p14:xfrm>
                <a:off x="3371291" y="6006655"/>
                <a:ext cx="168840" cy="210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2EE1A2A-5012-58E2-B937-6ECBE0EA266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53291" y="5989015"/>
                  <a:ext cx="204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A8E2E68-CA07-24C3-B684-304EC8D81198}"/>
                    </a:ext>
                  </a:extLst>
                </p14:cNvPr>
                <p14:cNvContentPartPr/>
                <p14:nvPr/>
              </p14:nvContentPartPr>
              <p14:xfrm>
                <a:off x="3618971" y="6018175"/>
                <a:ext cx="186480" cy="19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A8E2E68-CA07-24C3-B684-304EC8D8119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00971" y="6000535"/>
                  <a:ext cx="2221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419EB5D-83C5-2645-DC2D-7973A9DF28C2}"/>
              </a:ext>
            </a:extLst>
          </p:cNvPr>
          <p:cNvGrpSpPr/>
          <p:nvPr/>
        </p:nvGrpSpPr>
        <p:grpSpPr>
          <a:xfrm>
            <a:off x="4738211" y="6163255"/>
            <a:ext cx="665640" cy="88200"/>
            <a:chOff x="4738211" y="6163255"/>
            <a:chExt cx="66564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87417B-EBC5-537E-B2AB-9D591C3CBD89}"/>
                    </a:ext>
                  </a:extLst>
                </p14:cNvPr>
                <p14:cNvContentPartPr/>
                <p14:nvPr/>
              </p14:nvContentPartPr>
              <p14:xfrm>
                <a:off x="4738211" y="6163255"/>
                <a:ext cx="131400" cy="81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87417B-EBC5-537E-B2AB-9D591C3CBD8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20211" y="6145255"/>
                  <a:ext cx="167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E879C26-46B1-F1BE-FA55-540BAFAC7084}"/>
                    </a:ext>
                  </a:extLst>
                </p14:cNvPr>
                <p14:cNvContentPartPr/>
                <p14:nvPr/>
              </p14:nvContentPartPr>
              <p14:xfrm>
                <a:off x="4954931" y="6168655"/>
                <a:ext cx="140760" cy="79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E879C26-46B1-F1BE-FA55-540BAFAC708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36931" y="6151015"/>
                  <a:ext cx="176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F27CC68-4D64-5D67-D0FF-3F6D20B058A9}"/>
                    </a:ext>
                  </a:extLst>
                </p14:cNvPr>
                <p14:cNvContentPartPr/>
                <p14:nvPr/>
              </p14:nvContentPartPr>
              <p14:xfrm>
                <a:off x="5206931" y="6167935"/>
                <a:ext cx="196920" cy="83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F27CC68-4D64-5D67-D0FF-3F6D20B058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88931" y="6149935"/>
                  <a:ext cx="23256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AB3065C-B703-D7EA-44AC-3CCA53EA2C8C}"/>
                  </a:ext>
                </a:extLst>
              </p14:cNvPr>
              <p14:cNvContentPartPr/>
              <p14:nvPr/>
            </p14:nvContentPartPr>
            <p14:xfrm>
              <a:off x="2877731" y="6440815"/>
              <a:ext cx="217080" cy="216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AB3065C-B703-D7EA-44AC-3CCA53EA2C8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860091" y="6423175"/>
                <a:ext cx="2527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336D7B3-648D-1195-95D3-01B25B7A74A5}"/>
                  </a:ext>
                </a:extLst>
              </p14:cNvPr>
              <p14:cNvContentPartPr/>
              <p14:nvPr/>
            </p14:nvContentPartPr>
            <p14:xfrm>
              <a:off x="2828411" y="6389695"/>
              <a:ext cx="119160" cy="1303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336D7B3-648D-1195-95D3-01B25B7A74A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810771" y="6372055"/>
                <a:ext cx="1548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CFBA0859-68A4-1EEB-3E32-E25CE35230A1}"/>
                  </a:ext>
                </a:extLst>
              </p14:cNvPr>
              <p14:cNvContentPartPr/>
              <p14:nvPr/>
            </p14:nvContentPartPr>
            <p14:xfrm>
              <a:off x="3111371" y="6552055"/>
              <a:ext cx="608760" cy="2815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CFBA0859-68A4-1EEB-3E32-E25CE35230A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093371" y="6534055"/>
                <a:ext cx="6444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473FA06-F74C-8C44-FA98-771427482E63}"/>
                  </a:ext>
                </a:extLst>
              </p14:cNvPr>
              <p14:cNvContentPartPr/>
              <p14:nvPr/>
            </p14:nvContentPartPr>
            <p14:xfrm>
              <a:off x="3957731" y="6486895"/>
              <a:ext cx="140760" cy="263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473FA06-F74C-8C44-FA98-771427482E6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939731" y="6468895"/>
                <a:ext cx="1764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FA4A3900-F7FD-C44B-0A0A-84430BE4FC47}"/>
                  </a:ext>
                </a:extLst>
              </p14:cNvPr>
              <p14:cNvContentPartPr/>
              <p14:nvPr/>
            </p14:nvContentPartPr>
            <p14:xfrm>
              <a:off x="4199291" y="6480415"/>
              <a:ext cx="101160" cy="2538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FA4A3900-F7FD-C44B-0A0A-84430BE4FC4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181291" y="6462775"/>
                <a:ext cx="1368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908F0A6C-E929-D962-2433-C5EDB6518DD6}"/>
                  </a:ext>
                </a:extLst>
              </p14:cNvPr>
              <p14:cNvContentPartPr/>
              <p14:nvPr/>
            </p14:nvContentPartPr>
            <p14:xfrm>
              <a:off x="4246451" y="6629815"/>
              <a:ext cx="94320" cy="31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908F0A6C-E929-D962-2433-C5EDB6518DD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228811" y="6612175"/>
                <a:ext cx="129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045F04E-2E00-DCEA-A811-567EAEE36C43}"/>
                  </a:ext>
                </a:extLst>
              </p14:cNvPr>
              <p14:cNvContentPartPr/>
              <p14:nvPr/>
            </p14:nvContentPartPr>
            <p14:xfrm>
              <a:off x="4239611" y="6490135"/>
              <a:ext cx="170280" cy="349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045F04E-2E00-DCEA-A811-567EAEE36C4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221971" y="6472135"/>
                <a:ext cx="2059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6268B63-3204-2102-98D6-C29BA8B49F7E}"/>
                  </a:ext>
                </a:extLst>
              </p14:cNvPr>
              <p14:cNvContentPartPr/>
              <p14:nvPr/>
            </p14:nvContentPartPr>
            <p14:xfrm>
              <a:off x="4620491" y="6649975"/>
              <a:ext cx="184680" cy="1130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6268B63-3204-2102-98D6-C29BA8B49F7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602491" y="6631975"/>
                <a:ext cx="220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28CDEB45-04AA-9187-2656-182C4EB4DAEA}"/>
                  </a:ext>
                </a:extLst>
              </p14:cNvPr>
              <p14:cNvContentPartPr/>
              <p14:nvPr/>
            </p14:nvContentPartPr>
            <p14:xfrm>
              <a:off x="4853051" y="6640255"/>
              <a:ext cx="716400" cy="1360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28CDEB45-04AA-9187-2656-182C4EB4DAE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835051" y="6622615"/>
                <a:ext cx="752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AE30D5D-631F-5A56-F6FB-A78E18A863F5}"/>
                  </a:ext>
                </a:extLst>
              </p14:cNvPr>
              <p14:cNvContentPartPr/>
              <p14:nvPr/>
            </p14:nvContentPartPr>
            <p14:xfrm>
              <a:off x="5713811" y="6405175"/>
              <a:ext cx="536040" cy="3283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AE30D5D-631F-5A56-F6FB-A78E18A863F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696171" y="6387175"/>
                <a:ext cx="57168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F8527D76-D210-5FEE-50F8-348DE7277954}"/>
                  </a:ext>
                </a:extLst>
              </p14:cNvPr>
              <p14:cNvContentPartPr/>
              <p14:nvPr/>
            </p14:nvContentPartPr>
            <p14:xfrm>
              <a:off x="5760611" y="6586615"/>
              <a:ext cx="208800" cy="734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F8527D76-D210-5FEE-50F8-348DE7277954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742611" y="6568975"/>
                <a:ext cx="244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26B15307-E7CC-145D-B296-89C80C947E03}"/>
                  </a:ext>
                </a:extLst>
              </p14:cNvPr>
              <p14:cNvContentPartPr/>
              <p14:nvPr/>
            </p14:nvContentPartPr>
            <p14:xfrm>
              <a:off x="7723331" y="6593236"/>
              <a:ext cx="885960" cy="1897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26B15307-E7CC-145D-B296-89C80C947E0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705691" y="6575596"/>
                <a:ext cx="921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A7ED76F4-10C0-11C8-1CEB-9F17E7390131}"/>
                  </a:ext>
                </a:extLst>
              </p14:cNvPr>
              <p14:cNvContentPartPr/>
              <p14:nvPr/>
            </p14:nvContentPartPr>
            <p14:xfrm>
              <a:off x="8688851" y="6614476"/>
              <a:ext cx="1234800" cy="1314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A7ED76F4-10C0-11C8-1CEB-9F17E7390131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670851" y="6596836"/>
                <a:ext cx="12704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4AD3AF4-EE50-1EA8-145C-D1D81BDC9092}"/>
              </a:ext>
            </a:extLst>
          </p:cNvPr>
          <p:cNvGrpSpPr/>
          <p:nvPr/>
        </p:nvGrpSpPr>
        <p:grpSpPr>
          <a:xfrm>
            <a:off x="6333731" y="6449095"/>
            <a:ext cx="1056240" cy="299160"/>
            <a:chOff x="6333731" y="6449095"/>
            <a:chExt cx="105624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48BDEEA-D4F2-2F4D-BBDF-4D71A51B766C}"/>
                    </a:ext>
                  </a:extLst>
                </p14:cNvPr>
                <p14:cNvContentPartPr/>
                <p14:nvPr/>
              </p14:nvContentPartPr>
              <p14:xfrm>
                <a:off x="6333731" y="6449095"/>
                <a:ext cx="1056240" cy="299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48BDEEA-D4F2-2F4D-BBDF-4D71A51B766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15731" y="6431455"/>
                  <a:ext cx="10918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C0D4126-3518-0682-BB6E-5660431B669A}"/>
                    </a:ext>
                  </a:extLst>
                </p14:cNvPr>
                <p14:cNvContentPartPr/>
                <p14:nvPr/>
              </p14:nvContentPartPr>
              <p14:xfrm>
                <a:off x="7132571" y="6534775"/>
                <a:ext cx="20880" cy="13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C0D4126-3518-0682-BB6E-5660431B669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14571" y="6517135"/>
                  <a:ext cx="56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8EFB2C1-80D4-9FCB-B20E-943AF95B6155}"/>
                    </a:ext>
                  </a:extLst>
                </p14:cNvPr>
                <p14:cNvContentPartPr/>
                <p14:nvPr/>
              </p14:nvContentPartPr>
              <p14:xfrm>
                <a:off x="6810371" y="6484015"/>
                <a:ext cx="335520" cy="54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8EFB2C1-80D4-9FCB-B20E-943AF95B615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92371" y="6466375"/>
                  <a:ext cx="3711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79055AD-9ADD-6C74-2977-0D098F071AC8}"/>
              </a:ext>
            </a:extLst>
          </p:cNvPr>
          <p:cNvGrpSpPr/>
          <p:nvPr/>
        </p:nvGrpSpPr>
        <p:grpSpPr>
          <a:xfrm>
            <a:off x="2715011" y="4550095"/>
            <a:ext cx="1948680" cy="289440"/>
            <a:chOff x="2715011" y="4550095"/>
            <a:chExt cx="19486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F4CD9A9-5201-B049-C8B6-BB544F07832D}"/>
                    </a:ext>
                  </a:extLst>
                </p14:cNvPr>
                <p14:cNvContentPartPr/>
                <p14:nvPr/>
              </p14:nvContentPartPr>
              <p14:xfrm>
                <a:off x="2879891" y="4550095"/>
                <a:ext cx="17280" cy="264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F4CD9A9-5201-B049-C8B6-BB544F07832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61891" y="4532095"/>
                  <a:ext cx="52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5AC618-5960-58FB-ADB9-A0B8A8175351}"/>
                    </a:ext>
                  </a:extLst>
                </p14:cNvPr>
                <p14:cNvContentPartPr/>
                <p14:nvPr/>
              </p14:nvContentPartPr>
              <p14:xfrm>
                <a:off x="2715011" y="4562335"/>
                <a:ext cx="158760" cy="189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5AC618-5960-58FB-ADB9-A0B8A817535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97371" y="4544335"/>
                  <a:ext cx="194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012FAC-84B8-5906-0E23-500E02C9A3F2}"/>
                    </a:ext>
                  </a:extLst>
                </p14:cNvPr>
                <p14:cNvContentPartPr/>
                <p14:nvPr/>
              </p14:nvContentPartPr>
              <p14:xfrm>
                <a:off x="2989691" y="4823695"/>
                <a:ext cx="15840" cy="15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012FAC-84B8-5906-0E23-500E02C9A3F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972051" y="4806055"/>
                  <a:ext cx="5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D1E46BE-62C9-608A-3BFA-6882CE20CF67}"/>
                    </a:ext>
                  </a:extLst>
                </p14:cNvPr>
                <p14:cNvContentPartPr/>
                <p14:nvPr/>
              </p14:nvContentPartPr>
              <p14:xfrm>
                <a:off x="3142691" y="4603015"/>
                <a:ext cx="155160" cy="226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D1E46BE-62C9-608A-3BFA-6882CE20CF6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24691" y="4585015"/>
                  <a:ext cx="190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1853DD-4214-61F8-AA6A-F4045BA486ED}"/>
                    </a:ext>
                  </a:extLst>
                </p14:cNvPr>
                <p14:cNvContentPartPr/>
                <p14:nvPr/>
              </p14:nvContentPartPr>
              <p14:xfrm>
                <a:off x="3385691" y="4642975"/>
                <a:ext cx="118800" cy="173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1853DD-4214-61F8-AA6A-F4045BA486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68051" y="4625335"/>
                  <a:ext cx="154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7FA80C5-F33A-BC70-FF7E-7BE7DF0FC828}"/>
                    </a:ext>
                  </a:extLst>
                </p14:cNvPr>
                <p14:cNvContentPartPr/>
                <p14:nvPr/>
              </p14:nvContentPartPr>
              <p14:xfrm>
                <a:off x="4030091" y="4614175"/>
                <a:ext cx="193680" cy="205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7FA80C5-F33A-BC70-FF7E-7BE7DF0FC8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12091" y="4596175"/>
                  <a:ext cx="229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8DAE557-8800-0A8D-006E-4BA8BACCB81B}"/>
                    </a:ext>
                  </a:extLst>
                </p14:cNvPr>
                <p14:cNvContentPartPr/>
                <p14:nvPr/>
              </p14:nvContentPartPr>
              <p14:xfrm>
                <a:off x="4431851" y="4691935"/>
                <a:ext cx="231840" cy="40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8DAE557-8800-0A8D-006E-4BA8BACCB81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14211" y="4673935"/>
                  <a:ext cx="267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8AC03FF-71F1-D7B8-2E5A-EDE7D1B6F2EB}"/>
                    </a:ext>
                  </a:extLst>
                </p14:cNvPr>
                <p14:cNvContentPartPr/>
                <p14:nvPr/>
              </p14:nvContentPartPr>
              <p14:xfrm>
                <a:off x="4546331" y="4602295"/>
                <a:ext cx="12960" cy="208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8AC03FF-71F1-D7B8-2E5A-EDE7D1B6F2E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28691" y="4584655"/>
                  <a:ext cx="48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894B8C4-642D-74ED-F4C4-0DB58C79250B}"/>
                    </a:ext>
                  </a:extLst>
                </p14:cNvPr>
                <p14:cNvContentPartPr/>
                <p14:nvPr/>
              </p14:nvContentPartPr>
              <p14:xfrm>
                <a:off x="3582251" y="4603735"/>
                <a:ext cx="149040" cy="209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894B8C4-642D-74ED-F4C4-0DB58C79250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64251" y="4585735"/>
                  <a:ext cx="184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285FD04-92CB-8C95-FF69-AA6539BC4B3C}"/>
                    </a:ext>
                  </a:extLst>
                </p14:cNvPr>
                <p14:cNvContentPartPr/>
                <p14:nvPr/>
              </p14:nvContentPartPr>
              <p14:xfrm>
                <a:off x="3825971" y="4590415"/>
                <a:ext cx="114120" cy="219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285FD04-92CB-8C95-FF69-AA6539BC4B3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808331" y="4572415"/>
                  <a:ext cx="14976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4107ABCF-A6DF-84B9-2771-AAE59B969A1E}"/>
                  </a:ext>
                </a:extLst>
              </p14:cNvPr>
              <p14:cNvContentPartPr/>
              <p14:nvPr/>
            </p14:nvContentPartPr>
            <p14:xfrm>
              <a:off x="3903731" y="6005935"/>
              <a:ext cx="153000" cy="2462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4107ABCF-A6DF-84B9-2771-AAE59B969A1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886091" y="5988295"/>
                <a:ext cx="1886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77EFC72-6BBC-5B7F-4BA6-4C1D7F582412}"/>
                  </a:ext>
                </a:extLst>
              </p14:cNvPr>
              <p14:cNvContentPartPr/>
              <p14:nvPr/>
            </p14:nvContentPartPr>
            <p14:xfrm>
              <a:off x="4117571" y="6030775"/>
              <a:ext cx="207720" cy="2012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77EFC72-6BBC-5B7F-4BA6-4C1D7F58241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099931" y="6012775"/>
                <a:ext cx="2433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623B5975-92DF-3B08-D652-9D5BB7384FC0}"/>
                  </a:ext>
                </a:extLst>
              </p14:cNvPr>
              <p14:cNvContentPartPr/>
              <p14:nvPr/>
            </p14:nvContentPartPr>
            <p14:xfrm>
              <a:off x="4389371" y="6012775"/>
              <a:ext cx="183600" cy="2102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623B5975-92DF-3B08-D652-9D5BB7384FC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371731" y="5994775"/>
                <a:ext cx="21924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DFC3C49-100F-1ED4-7CD4-0E45DDEBF86E}"/>
              </a:ext>
            </a:extLst>
          </p:cNvPr>
          <p:cNvGrpSpPr/>
          <p:nvPr/>
        </p:nvGrpSpPr>
        <p:grpSpPr>
          <a:xfrm>
            <a:off x="5708051" y="5967055"/>
            <a:ext cx="865440" cy="274680"/>
            <a:chOff x="5708051" y="5967055"/>
            <a:chExt cx="86544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8D34858-FE3A-5C7E-4EAC-9D61E9269D54}"/>
                    </a:ext>
                  </a:extLst>
                </p14:cNvPr>
                <p14:cNvContentPartPr/>
                <p14:nvPr/>
              </p14:nvContentPartPr>
              <p14:xfrm>
                <a:off x="5708051" y="6100255"/>
                <a:ext cx="142920" cy="19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8D34858-FE3A-5C7E-4EAC-9D61E9269D5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90051" y="6082615"/>
                  <a:ext cx="178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D001215-1E6F-AB31-7B56-AD62EB3B3AFD}"/>
                    </a:ext>
                  </a:extLst>
                </p14:cNvPr>
                <p14:cNvContentPartPr/>
                <p14:nvPr/>
              </p14:nvContentPartPr>
              <p14:xfrm>
                <a:off x="5718491" y="6172615"/>
                <a:ext cx="156960" cy="20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D001215-1E6F-AB31-7B56-AD62EB3B3AF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700851" y="6154615"/>
                  <a:ext cx="192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C64A7C1-D6A5-959A-316F-FAF42FF01EE9}"/>
                    </a:ext>
                  </a:extLst>
                </p14:cNvPr>
                <p14:cNvContentPartPr/>
                <p14:nvPr/>
              </p14:nvContentPartPr>
              <p14:xfrm>
                <a:off x="6007931" y="6126175"/>
                <a:ext cx="175680" cy="24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C64A7C1-D6A5-959A-316F-FAF42FF01EE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89931" y="6108535"/>
                  <a:ext cx="211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784E444-F48B-A2C7-0A3E-BBD686EF1ADF}"/>
                    </a:ext>
                  </a:extLst>
                </p14:cNvPr>
                <p14:cNvContentPartPr/>
                <p14:nvPr/>
              </p14:nvContentPartPr>
              <p14:xfrm>
                <a:off x="6270731" y="5967055"/>
                <a:ext cx="272880" cy="267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784E444-F48B-A2C7-0A3E-BBD686EF1AD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52731" y="5949055"/>
                  <a:ext cx="3085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E1CE466-5EF7-BC24-302A-4DCD4C2FCE28}"/>
                    </a:ext>
                  </a:extLst>
                </p14:cNvPr>
                <p14:cNvContentPartPr/>
                <p14:nvPr/>
              </p14:nvContentPartPr>
              <p14:xfrm>
                <a:off x="6429851" y="6164335"/>
                <a:ext cx="143640" cy="77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E1CE466-5EF7-BC24-302A-4DCD4C2FCE2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412211" y="6146695"/>
                  <a:ext cx="1792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E54B0BF-B3A9-94D2-4CB8-8A90F11B79BA}"/>
              </a:ext>
            </a:extLst>
          </p:cNvPr>
          <p:cNvGrpSpPr/>
          <p:nvPr/>
        </p:nvGrpSpPr>
        <p:grpSpPr>
          <a:xfrm>
            <a:off x="7377731" y="5807575"/>
            <a:ext cx="1922040" cy="603000"/>
            <a:chOff x="7377731" y="5807575"/>
            <a:chExt cx="192204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B6E1816-D48D-BDD4-6EF5-75DEAB8445CC}"/>
                    </a:ext>
                  </a:extLst>
                </p14:cNvPr>
                <p14:cNvContentPartPr/>
                <p14:nvPr/>
              </p14:nvContentPartPr>
              <p14:xfrm>
                <a:off x="7377731" y="5807575"/>
                <a:ext cx="94680" cy="456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B6E1816-D48D-BDD4-6EF5-75DEAB8445C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60091" y="5789575"/>
                  <a:ext cx="1303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ECBA62A-9A30-191F-0975-BA39C34088E3}"/>
                    </a:ext>
                  </a:extLst>
                </p14:cNvPr>
                <p14:cNvContentPartPr/>
                <p14:nvPr/>
              </p14:nvContentPartPr>
              <p14:xfrm>
                <a:off x="7613531" y="5951575"/>
                <a:ext cx="7560" cy="212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ECBA62A-9A30-191F-0975-BA39C34088E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95891" y="5933935"/>
                  <a:ext cx="43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B88017A-6814-8E43-4309-9524DBFC6CBB}"/>
                    </a:ext>
                  </a:extLst>
                </p14:cNvPr>
                <p14:cNvContentPartPr/>
                <p14:nvPr/>
              </p14:nvContentPartPr>
              <p14:xfrm>
                <a:off x="7596971" y="5941495"/>
                <a:ext cx="176400" cy="57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B88017A-6814-8E43-4309-9524DBFC6C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79331" y="5923855"/>
                  <a:ext cx="21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B593685-6937-DDEE-68D7-A303CB74DAF1}"/>
                    </a:ext>
                  </a:extLst>
                </p14:cNvPr>
                <p14:cNvContentPartPr/>
                <p14:nvPr/>
              </p14:nvContentPartPr>
              <p14:xfrm>
                <a:off x="7597331" y="6074695"/>
                <a:ext cx="100800" cy="35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B593685-6937-DDEE-68D7-A303CB74DAF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79331" y="6056695"/>
                  <a:ext cx="136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6D2DBFA-9F1C-C3B2-A524-8AA5B66FAC31}"/>
                    </a:ext>
                  </a:extLst>
                </p14:cNvPr>
                <p14:cNvContentPartPr/>
                <p14:nvPr/>
              </p14:nvContentPartPr>
              <p14:xfrm>
                <a:off x="7776971" y="6088015"/>
                <a:ext cx="615600" cy="131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6D2DBFA-9F1C-C3B2-A524-8AA5B66FAC3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58971" y="6070015"/>
                  <a:ext cx="651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575010D-DF0C-23B3-957D-4905C7BB8840}"/>
                    </a:ext>
                  </a:extLst>
                </p14:cNvPr>
                <p14:cNvContentPartPr/>
                <p14:nvPr/>
              </p14:nvContentPartPr>
              <p14:xfrm>
                <a:off x="8370971" y="5956615"/>
                <a:ext cx="14400" cy="14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575010D-DF0C-23B3-957D-4905C7BB884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352971" y="5938615"/>
                  <a:ext cx="50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11CD548-9423-C91C-BDD8-6E16685AA206}"/>
                    </a:ext>
                  </a:extLst>
                </p14:cNvPr>
                <p14:cNvContentPartPr/>
                <p14:nvPr/>
              </p14:nvContentPartPr>
              <p14:xfrm>
                <a:off x="8626571" y="6081535"/>
                <a:ext cx="673200" cy="329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11CD548-9423-C91C-BDD8-6E16685AA20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08571" y="6063895"/>
                  <a:ext cx="70884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331F522-1BBB-0CC5-EA76-515F2A91CB17}"/>
              </a:ext>
            </a:extLst>
          </p:cNvPr>
          <p:cNvGrpSpPr/>
          <p:nvPr/>
        </p:nvGrpSpPr>
        <p:grpSpPr>
          <a:xfrm>
            <a:off x="9537011" y="5981455"/>
            <a:ext cx="2263680" cy="928440"/>
            <a:chOff x="9537011" y="5981455"/>
            <a:chExt cx="226368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77BDCF6-D40E-5A1A-4608-7D8591525BCE}"/>
                    </a:ext>
                  </a:extLst>
                </p14:cNvPr>
                <p14:cNvContentPartPr/>
                <p14:nvPr/>
              </p14:nvContentPartPr>
              <p14:xfrm>
                <a:off x="9537011" y="5998735"/>
                <a:ext cx="230040" cy="227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77BDCF6-D40E-5A1A-4608-7D8591525BC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519011" y="5981095"/>
                  <a:ext cx="265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0E7FF93-3709-B416-D209-DFF6B5ED81B3}"/>
                    </a:ext>
                  </a:extLst>
                </p14:cNvPr>
                <p14:cNvContentPartPr/>
                <p14:nvPr/>
              </p14:nvContentPartPr>
              <p14:xfrm>
                <a:off x="9616931" y="6162535"/>
                <a:ext cx="85680" cy="91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0E7FF93-3709-B416-D209-DFF6B5ED81B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598931" y="6144535"/>
                  <a:ext cx="121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799DA5E-CFC2-88F9-5965-90FA7A886050}"/>
                    </a:ext>
                  </a:extLst>
                </p14:cNvPr>
                <p14:cNvContentPartPr/>
                <p14:nvPr/>
              </p14:nvContentPartPr>
              <p14:xfrm>
                <a:off x="9840851" y="6085855"/>
                <a:ext cx="143280" cy="11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799DA5E-CFC2-88F9-5965-90FA7A88605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23211" y="6067855"/>
                  <a:ext cx="178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A5DB625-852F-3EB7-22AD-137DB16A1FED}"/>
                    </a:ext>
                  </a:extLst>
                </p14:cNvPr>
                <p14:cNvContentPartPr/>
                <p14:nvPr/>
              </p14:nvContentPartPr>
              <p14:xfrm>
                <a:off x="9844451" y="6174055"/>
                <a:ext cx="110520" cy="15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A5DB625-852F-3EB7-22AD-137DB16A1FE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826811" y="6156415"/>
                  <a:ext cx="146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1D8DEE7-9B57-DC2D-E95A-B6F8AB988B9F}"/>
                    </a:ext>
                  </a:extLst>
                </p14:cNvPr>
                <p14:cNvContentPartPr/>
                <p14:nvPr/>
              </p14:nvContentPartPr>
              <p14:xfrm>
                <a:off x="10099691" y="6016735"/>
                <a:ext cx="123120" cy="200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1D8DEE7-9B57-DC2D-E95A-B6F8AB988B9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082051" y="5998735"/>
                  <a:ext cx="158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F16BE7F-98D9-4283-7868-6514EFA86F27}"/>
                    </a:ext>
                  </a:extLst>
                </p14:cNvPr>
                <p14:cNvContentPartPr/>
                <p14:nvPr/>
              </p14:nvContentPartPr>
              <p14:xfrm>
                <a:off x="10308491" y="6178375"/>
                <a:ext cx="20880" cy="42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F16BE7F-98D9-4283-7868-6514EFA86F2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290491" y="6160375"/>
                  <a:ext cx="56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6041FB7-ED57-51A0-935A-09F6244849AB}"/>
                    </a:ext>
                  </a:extLst>
                </p14:cNvPr>
                <p14:cNvContentPartPr/>
                <p14:nvPr/>
              </p14:nvContentPartPr>
              <p14:xfrm>
                <a:off x="10441331" y="5995855"/>
                <a:ext cx="127800" cy="217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6041FB7-ED57-51A0-935A-09F6244849A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423691" y="5977855"/>
                  <a:ext cx="163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7802E6E-9BCD-CFC9-F29C-B2EDF545F7B6}"/>
                    </a:ext>
                  </a:extLst>
                </p14:cNvPr>
                <p14:cNvContentPartPr/>
                <p14:nvPr/>
              </p14:nvContentPartPr>
              <p14:xfrm>
                <a:off x="10623851" y="6019615"/>
                <a:ext cx="122400" cy="181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7802E6E-9BCD-CFC9-F29C-B2EDF545F7B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05851" y="6001615"/>
                  <a:ext cx="158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0FAFEA6-6F71-CE8C-2981-5BF5A0942E0E}"/>
                    </a:ext>
                  </a:extLst>
                </p14:cNvPr>
                <p14:cNvContentPartPr/>
                <p14:nvPr/>
              </p14:nvContentPartPr>
              <p14:xfrm>
                <a:off x="10793411" y="5999815"/>
                <a:ext cx="157680" cy="215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0FAFEA6-6F71-CE8C-2981-5BF5A0942E0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75411" y="5981815"/>
                  <a:ext cx="193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1A80A01-0FED-191F-F4C0-D98AADE98F4F}"/>
                    </a:ext>
                  </a:extLst>
                </p14:cNvPr>
                <p14:cNvContentPartPr/>
                <p14:nvPr/>
              </p14:nvContentPartPr>
              <p14:xfrm>
                <a:off x="11043971" y="6037615"/>
                <a:ext cx="134640" cy="182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1A80A01-0FED-191F-F4C0-D98AADE98F4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026331" y="6019975"/>
                  <a:ext cx="170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D6B66B9-9A5B-3522-F948-451B490D39E9}"/>
                    </a:ext>
                  </a:extLst>
                </p14:cNvPr>
                <p14:cNvContentPartPr/>
                <p14:nvPr/>
              </p14:nvContentPartPr>
              <p14:xfrm>
                <a:off x="11325491" y="5981455"/>
                <a:ext cx="19440" cy="239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D6B66B9-9A5B-3522-F948-451B490D39E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307851" y="5963455"/>
                  <a:ext cx="55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9652F4E-1F5D-9AB7-E35B-0D142F7B89D2}"/>
                    </a:ext>
                  </a:extLst>
                </p14:cNvPr>
                <p14:cNvContentPartPr/>
                <p14:nvPr/>
              </p14:nvContentPartPr>
              <p14:xfrm>
                <a:off x="11259251" y="5995495"/>
                <a:ext cx="131040" cy="179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9652F4E-1F5D-9AB7-E35B-0D142F7B89D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41251" y="5977855"/>
                  <a:ext cx="166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BD48039-BAEF-DE5E-CDA0-7E08FEFB4C82}"/>
                    </a:ext>
                  </a:extLst>
                </p14:cNvPr>
                <p14:cNvContentPartPr/>
                <p14:nvPr/>
              </p14:nvContentPartPr>
              <p14:xfrm>
                <a:off x="11309291" y="6005215"/>
                <a:ext cx="7200" cy="300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BD48039-BAEF-DE5E-CDA0-7E08FEFB4C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291651" y="5987575"/>
                  <a:ext cx="42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76DDDA0-25AB-4B9B-8F3D-14D340D3A01B}"/>
                    </a:ext>
                  </a:extLst>
                </p14:cNvPr>
                <p14:cNvContentPartPr/>
                <p14:nvPr/>
              </p14:nvContentPartPr>
              <p14:xfrm>
                <a:off x="11216411" y="6018535"/>
                <a:ext cx="138960" cy="198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76DDDA0-25AB-4B9B-8F3D-14D340D3A01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198771" y="6000535"/>
                  <a:ext cx="174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E324BCC-8961-BCF2-E56F-980677530BFA}"/>
                    </a:ext>
                  </a:extLst>
                </p14:cNvPr>
                <p14:cNvContentPartPr/>
                <p14:nvPr/>
              </p14:nvContentPartPr>
              <p14:xfrm>
                <a:off x="11420171" y="6242095"/>
                <a:ext cx="77760" cy="96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E324BCC-8961-BCF2-E56F-980677530BF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402531" y="6224095"/>
                  <a:ext cx="113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8DCF1FD-E393-2BB6-C626-400BC823139F}"/>
                    </a:ext>
                  </a:extLst>
                </p14:cNvPr>
                <p14:cNvContentPartPr/>
                <p14:nvPr/>
              </p14:nvContentPartPr>
              <p14:xfrm>
                <a:off x="10569851" y="6410575"/>
                <a:ext cx="20520" cy="113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8DCF1FD-E393-2BB6-C626-400BC823139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51851" y="6392935"/>
                  <a:ext cx="56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512B61F-24CA-92A5-EF10-AC1F0217399F}"/>
                    </a:ext>
                  </a:extLst>
                </p14:cNvPr>
                <p14:cNvContentPartPr/>
                <p14:nvPr/>
              </p14:nvContentPartPr>
              <p14:xfrm>
                <a:off x="10709531" y="6411655"/>
                <a:ext cx="88920" cy="128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512B61F-24CA-92A5-EF10-AC1F0217399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91531" y="6393655"/>
                  <a:ext cx="124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17BD2EE-A6C8-7605-E117-224A150C3E95}"/>
                    </a:ext>
                  </a:extLst>
                </p14:cNvPr>
                <p14:cNvContentPartPr/>
                <p14:nvPr/>
              </p14:nvContentPartPr>
              <p14:xfrm>
                <a:off x="10869371" y="6443695"/>
                <a:ext cx="119520" cy="126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17BD2EE-A6C8-7605-E117-224A150C3E9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851371" y="6426055"/>
                  <a:ext cx="155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C043BD3-2075-2CD1-EF95-FFF236D77685}"/>
                    </a:ext>
                  </a:extLst>
                </p14:cNvPr>
                <p14:cNvContentPartPr/>
                <p14:nvPr/>
              </p14:nvContentPartPr>
              <p14:xfrm>
                <a:off x="10926251" y="6449095"/>
                <a:ext cx="122760" cy="14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C043BD3-2075-2CD1-EF95-FFF236D7768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08251" y="6431095"/>
                  <a:ext cx="158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979112D-3239-7208-3E44-C3E982FB5E90}"/>
                    </a:ext>
                  </a:extLst>
                </p14:cNvPr>
                <p14:cNvContentPartPr/>
                <p14:nvPr/>
              </p14:nvContentPartPr>
              <p14:xfrm>
                <a:off x="11078531" y="6450535"/>
                <a:ext cx="124200" cy="73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979112D-3239-7208-3E44-C3E982FB5E9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060531" y="6432535"/>
                  <a:ext cx="159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9FA0C71-104F-3BA5-06FE-6F5E2477261D}"/>
                    </a:ext>
                  </a:extLst>
                </p14:cNvPr>
                <p14:cNvContentPartPr/>
                <p14:nvPr/>
              </p14:nvContentPartPr>
              <p14:xfrm>
                <a:off x="11468051" y="6460975"/>
                <a:ext cx="122400" cy="127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9FA0C71-104F-3BA5-06FE-6F5E2477261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50411" y="6443335"/>
                  <a:ext cx="158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9BD9972-75C7-E446-82B2-EB121D5868EB}"/>
                    </a:ext>
                  </a:extLst>
                </p14:cNvPr>
                <p14:cNvContentPartPr/>
                <p14:nvPr/>
              </p14:nvContentPartPr>
              <p14:xfrm>
                <a:off x="11663531" y="6368455"/>
                <a:ext cx="3240" cy="90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9BD9972-75C7-E446-82B2-EB121D5868E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645891" y="6350815"/>
                  <a:ext cx="38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CB77EF1-7F8F-F3D2-2D26-96BC2AB54860}"/>
                    </a:ext>
                  </a:extLst>
                </p14:cNvPr>
                <p14:cNvContentPartPr/>
                <p14:nvPr/>
              </p14:nvContentPartPr>
              <p14:xfrm>
                <a:off x="11728331" y="6331015"/>
                <a:ext cx="72360" cy="153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CB77EF1-7F8F-F3D2-2D26-96BC2AB5486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710331" y="6313375"/>
                  <a:ext cx="108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C779BBF-4128-A9AC-BBEB-71D9E9BA0104}"/>
                    </a:ext>
                  </a:extLst>
                </p14:cNvPr>
                <p14:cNvContentPartPr/>
                <p14:nvPr/>
              </p14:nvContentPartPr>
              <p14:xfrm>
                <a:off x="10638971" y="6691015"/>
                <a:ext cx="132120" cy="130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C779BBF-4128-A9AC-BBEB-71D9E9BA010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621331" y="6673375"/>
                  <a:ext cx="167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35E5A31-C223-1C31-998F-A1D7202F0020}"/>
                    </a:ext>
                  </a:extLst>
                </p14:cNvPr>
                <p14:cNvContentPartPr/>
                <p14:nvPr/>
              </p14:nvContentPartPr>
              <p14:xfrm>
                <a:off x="10849571" y="6707935"/>
                <a:ext cx="132120" cy="136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35E5A31-C223-1C31-998F-A1D7202F002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31931" y="6689935"/>
                  <a:ext cx="167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D4DD64F-15B6-19A5-ECE9-5E46037191D7}"/>
                    </a:ext>
                  </a:extLst>
                </p14:cNvPr>
                <p14:cNvContentPartPr/>
                <p14:nvPr/>
              </p14:nvContentPartPr>
              <p14:xfrm>
                <a:off x="11024171" y="6728455"/>
                <a:ext cx="80640" cy="115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D4DD64F-15B6-19A5-ECE9-5E46037191D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006171" y="6710815"/>
                  <a:ext cx="116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96857F2-68A9-ADAF-C720-6378269F2B5B}"/>
                    </a:ext>
                  </a:extLst>
                </p14:cNvPr>
                <p14:cNvContentPartPr/>
                <p14:nvPr/>
              </p14:nvContentPartPr>
              <p14:xfrm>
                <a:off x="11187971" y="6660775"/>
                <a:ext cx="51120" cy="170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96857F2-68A9-ADAF-C720-6378269F2B5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169971" y="6643135"/>
                  <a:ext cx="86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F98BD56-E77D-2FC4-19BE-82869F77C43E}"/>
                    </a:ext>
                  </a:extLst>
                </p14:cNvPr>
                <p14:cNvContentPartPr/>
                <p14:nvPr/>
              </p14:nvContentPartPr>
              <p14:xfrm>
                <a:off x="11410811" y="6652855"/>
                <a:ext cx="104760" cy="257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F98BD56-E77D-2FC4-19BE-82869F77C43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393171" y="6634855"/>
                  <a:ext cx="140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A46B6CD-2A38-8587-2AEA-4D28F8710BDA}"/>
                    </a:ext>
                  </a:extLst>
                </p14:cNvPr>
                <p14:cNvContentPartPr/>
                <p14:nvPr/>
              </p14:nvContentPartPr>
              <p14:xfrm>
                <a:off x="11227571" y="6648884"/>
                <a:ext cx="19440" cy="200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A46B6CD-2A38-8587-2AEA-4D28F8710BD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209931" y="6630884"/>
                  <a:ext cx="55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C43AA50-48D1-EF49-9AAA-789D2BA9EC47}"/>
                    </a:ext>
                  </a:extLst>
                </p14:cNvPr>
                <p14:cNvContentPartPr/>
                <p14:nvPr/>
              </p14:nvContentPartPr>
              <p14:xfrm>
                <a:off x="11213531" y="6621884"/>
                <a:ext cx="39600" cy="113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C43AA50-48D1-EF49-9AAA-789D2BA9EC4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95891" y="6604244"/>
                  <a:ext cx="75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D6AD8EC-44C4-15E4-1FD1-A60427081DD5}"/>
                    </a:ext>
                  </a:extLst>
                </p14:cNvPr>
                <p14:cNvContentPartPr/>
                <p14:nvPr/>
              </p14:nvContentPartPr>
              <p14:xfrm>
                <a:off x="11311451" y="6734204"/>
                <a:ext cx="133920" cy="170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D6AD8EC-44C4-15E4-1FD1-A60427081DD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293811" y="6716204"/>
                  <a:ext cx="169560" cy="20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78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5E598B8-8187-5D99-0278-41B21DD1F3E4}"/>
              </a:ext>
            </a:extLst>
          </p:cNvPr>
          <p:cNvGrpSpPr/>
          <p:nvPr/>
        </p:nvGrpSpPr>
        <p:grpSpPr>
          <a:xfrm>
            <a:off x="1327571" y="493615"/>
            <a:ext cx="464040" cy="349200"/>
            <a:chOff x="1327571" y="493615"/>
            <a:chExt cx="4640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919DF3-CDEF-6C4B-A841-D36E6CC4E012}"/>
                    </a:ext>
                  </a:extLst>
                </p14:cNvPr>
                <p14:cNvContentPartPr/>
                <p14:nvPr/>
              </p14:nvContentPartPr>
              <p14:xfrm>
                <a:off x="1327571" y="493615"/>
                <a:ext cx="189720" cy="349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919DF3-CDEF-6C4B-A841-D36E6CC4E0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9571" y="475615"/>
                  <a:ext cx="225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41CF75-0314-F6DD-654A-1ECC10152661}"/>
                    </a:ext>
                  </a:extLst>
                </p14:cNvPr>
                <p14:cNvContentPartPr/>
                <p14:nvPr/>
              </p14:nvContentPartPr>
              <p14:xfrm>
                <a:off x="1642211" y="541495"/>
                <a:ext cx="117720" cy="28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41CF75-0314-F6DD-654A-1ECC101526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4211" y="523495"/>
                  <a:ext cx="153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B98E28-FA52-8B34-C957-39CBCAA1614F}"/>
                    </a:ext>
                  </a:extLst>
                </p14:cNvPr>
                <p14:cNvContentPartPr/>
                <p14:nvPr/>
              </p14:nvContentPartPr>
              <p14:xfrm>
                <a:off x="1645091" y="676855"/>
                <a:ext cx="146520" cy="72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B98E28-FA52-8B34-C957-39CBCAA161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7451" y="658855"/>
                  <a:ext cx="182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993659-51DA-2C7A-E6C0-BEF5F5394DE3}"/>
                    </a:ext>
                  </a:extLst>
                </p14:cNvPr>
                <p14:cNvContentPartPr/>
                <p14:nvPr/>
              </p14:nvContentPartPr>
              <p14:xfrm>
                <a:off x="1649771" y="558775"/>
                <a:ext cx="131040" cy="2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993659-51DA-2C7A-E6C0-BEF5F5394D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1771" y="541135"/>
                  <a:ext cx="1666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5C1021-CDEA-9E49-15CB-C3FAA533DDC6}"/>
              </a:ext>
            </a:extLst>
          </p:cNvPr>
          <p:cNvGrpSpPr/>
          <p:nvPr/>
        </p:nvGrpSpPr>
        <p:grpSpPr>
          <a:xfrm>
            <a:off x="2144051" y="619615"/>
            <a:ext cx="213120" cy="137520"/>
            <a:chOff x="2144051" y="619615"/>
            <a:chExt cx="21312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F662B0-97AE-8DFF-AA5D-0FDF525FB917}"/>
                    </a:ext>
                  </a:extLst>
                </p14:cNvPr>
                <p14:cNvContentPartPr/>
                <p14:nvPr/>
              </p14:nvContentPartPr>
              <p14:xfrm>
                <a:off x="2144051" y="619615"/>
                <a:ext cx="192960" cy="5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F662B0-97AE-8DFF-AA5D-0FDF525FB9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6051" y="601975"/>
                  <a:ext cx="228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1344CE-43EE-531E-A417-7C99017EE679}"/>
                    </a:ext>
                  </a:extLst>
                </p14:cNvPr>
                <p14:cNvContentPartPr/>
                <p14:nvPr/>
              </p14:nvContentPartPr>
              <p14:xfrm>
                <a:off x="2175731" y="728695"/>
                <a:ext cx="181440" cy="28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1344CE-43EE-531E-A417-7C99017EE6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8091" y="711055"/>
                  <a:ext cx="2170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065D3D-BF50-F0CA-D4CC-50ED3806FC24}"/>
              </a:ext>
            </a:extLst>
          </p:cNvPr>
          <p:cNvGrpSpPr/>
          <p:nvPr/>
        </p:nvGrpSpPr>
        <p:grpSpPr>
          <a:xfrm>
            <a:off x="2654171" y="501895"/>
            <a:ext cx="931320" cy="404640"/>
            <a:chOff x="2654171" y="501895"/>
            <a:chExt cx="93132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1E30283-F53A-8D5A-EC9A-62BBEA1E9073}"/>
                    </a:ext>
                  </a:extLst>
                </p14:cNvPr>
                <p14:cNvContentPartPr/>
                <p14:nvPr/>
              </p14:nvContentPartPr>
              <p14:xfrm>
                <a:off x="2654171" y="516655"/>
                <a:ext cx="277560" cy="24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1E30283-F53A-8D5A-EC9A-62BBEA1E90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6531" y="499015"/>
                  <a:ext cx="313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4B23E1-6B95-795D-099E-7C796D0C4879}"/>
                    </a:ext>
                  </a:extLst>
                </p14:cNvPr>
                <p14:cNvContentPartPr/>
                <p14:nvPr/>
              </p14:nvContentPartPr>
              <p14:xfrm>
                <a:off x="3069611" y="501895"/>
                <a:ext cx="99360" cy="33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4B23E1-6B95-795D-099E-7C796D0C48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51611" y="483895"/>
                  <a:ext cx="135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0D2996-482E-EB18-294B-B880B9C68A30}"/>
                    </a:ext>
                  </a:extLst>
                </p14:cNvPr>
                <p14:cNvContentPartPr/>
                <p14:nvPr/>
              </p14:nvContentPartPr>
              <p14:xfrm>
                <a:off x="3204971" y="565255"/>
                <a:ext cx="157680" cy="240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0D2996-482E-EB18-294B-B880B9C68A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7331" y="547615"/>
                  <a:ext cx="193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144300-9826-0AF0-E348-28FEFE7F9089}"/>
                    </a:ext>
                  </a:extLst>
                </p14:cNvPr>
                <p14:cNvContentPartPr/>
                <p14:nvPr/>
              </p14:nvContentPartPr>
              <p14:xfrm>
                <a:off x="3428171" y="515575"/>
                <a:ext cx="157320" cy="39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144300-9826-0AF0-E348-28FEFE7F90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0171" y="497935"/>
                  <a:ext cx="19296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46EB4-7DC5-FEF6-6086-54D01D1F4DE6}"/>
                  </a:ext>
                </a:extLst>
              </p14:cNvPr>
              <p14:cNvContentPartPr/>
              <p14:nvPr/>
            </p14:nvContentPartPr>
            <p14:xfrm>
              <a:off x="4025771" y="730495"/>
              <a:ext cx="156960" cy="10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46EB4-7DC5-FEF6-6086-54D01D1F4D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08131" y="712495"/>
                <a:ext cx="192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F43A2B-5438-8480-A944-FA3348ECCE96}"/>
                  </a:ext>
                </a:extLst>
              </p14:cNvPr>
              <p14:cNvContentPartPr/>
              <p14:nvPr/>
            </p14:nvContentPartPr>
            <p14:xfrm>
              <a:off x="4511051" y="533935"/>
              <a:ext cx="248040" cy="259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F43A2B-5438-8480-A944-FA3348ECCE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93051" y="516295"/>
                <a:ext cx="2836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73AAFB4-CBA4-F3A6-661F-0A9F156DA536}"/>
                  </a:ext>
                </a:extLst>
              </p14:cNvPr>
              <p14:cNvContentPartPr/>
              <p14:nvPr/>
            </p14:nvContentPartPr>
            <p14:xfrm>
              <a:off x="4097051" y="634735"/>
              <a:ext cx="3960" cy="20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73AAFB4-CBA4-F3A6-661F-0A9F156DA5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9411" y="617095"/>
                <a:ext cx="3960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231B729-B047-92F6-DF92-48E21C297EFE}"/>
              </a:ext>
            </a:extLst>
          </p:cNvPr>
          <p:cNvGrpSpPr/>
          <p:nvPr/>
        </p:nvGrpSpPr>
        <p:grpSpPr>
          <a:xfrm>
            <a:off x="4832891" y="352495"/>
            <a:ext cx="1014120" cy="671040"/>
            <a:chOff x="4832891" y="352495"/>
            <a:chExt cx="101412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3F4B54-F641-F987-F642-F37373516523}"/>
                    </a:ext>
                  </a:extLst>
                </p14:cNvPr>
                <p14:cNvContentPartPr/>
                <p14:nvPr/>
              </p14:nvContentPartPr>
              <p14:xfrm>
                <a:off x="4970771" y="768295"/>
                <a:ext cx="92160" cy="11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3F4B54-F641-F987-F642-F373735165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53131" y="750655"/>
                  <a:ext cx="127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129267-AA9D-5679-D1B3-48B3C9B7B818}"/>
                    </a:ext>
                  </a:extLst>
                </p14:cNvPr>
                <p14:cNvContentPartPr/>
                <p14:nvPr/>
              </p14:nvContentPartPr>
              <p14:xfrm>
                <a:off x="5217011" y="525655"/>
                <a:ext cx="141120" cy="26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129267-AA9D-5679-D1B3-48B3C9B7B8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99371" y="508015"/>
                  <a:ext cx="176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C9C132-38C5-609A-28CB-EE589B17D6F6}"/>
                    </a:ext>
                  </a:extLst>
                </p14:cNvPr>
                <p14:cNvContentPartPr/>
                <p14:nvPr/>
              </p14:nvContentPartPr>
              <p14:xfrm>
                <a:off x="5441651" y="656695"/>
                <a:ext cx="20520" cy="13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C9C132-38C5-609A-28CB-EE589B17D6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23651" y="638695"/>
                  <a:ext cx="56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12EA7C1-C6D6-63AB-81D5-6F75E6388E07}"/>
                    </a:ext>
                  </a:extLst>
                </p14:cNvPr>
                <p14:cNvContentPartPr/>
                <p14:nvPr/>
              </p14:nvContentPartPr>
              <p14:xfrm>
                <a:off x="5461811" y="560575"/>
                <a:ext cx="5040" cy="2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12EA7C1-C6D6-63AB-81D5-6F75E6388E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43811" y="542935"/>
                  <a:ext cx="40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56B79A-C568-132C-8634-7240D956E62C}"/>
                    </a:ext>
                  </a:extLst>
                </p14:cNvPr>
                <p14:cNvContentPartPr/>
                <p14:nvPr/>
              </p14:nvContentPartPr>
              <p14:xfrm>
                <a:off x="5557931" y="415855"/>
                <a:ext cx="169560" cy="171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56B79A-C568-132C-8634-7240D956E6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40291" y="398215"/>
                  <a:ext cx="205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B8173C3-9132-5452-E985-66E227B372B6}"/>
                    </a:ext>
                  </a:extLst>
                </p14:cNvPr>
                <p14:cNvContentPartPr/>
                <p14:nvPr/>
              </p14:nvContentPartPr>
              <p14:xfrm>
                <a:off x="4832891" y="473815"/>
                <a:ext cx="177480" cy="54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B8173C3-9132-5452-E985-66E227B372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15251" y="455815"/>
                  <a:ext cx="2131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A8B209-013F-B058-BFBC-7E89F31A9D59}"/>
                    </a:ext>
                  </a:extLst>
                </p14:cNvPr>
                <p14:cNvContentPartPr/>
                <p14:nvPr/>
              </p14:nvContentPartPr>
              <p14:xfrm>
                <a:off x="5742971" y="352495"/>
                <a:ext cx="104040" cy="61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A8B209-013F-B058-BFBC-7E89F31A9D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24971" y="334855"/>
                  <a:ext cx="139680" cy="65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D0335F7-9871-5CF6-2625-1E60DD2A8327}"/>
                  </a:ext>
                </a:extLst>
              </p14:cNvPr>
              <p14:cNvContentPartPr/>
              <p14:nvPr/>
            </p14:nvContentPartPr>
            <p14:xfrm>
              <a:off x="6151931" y="682975"/>
              <a:ext cx="199800" cy="41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D0335F7-9871-5CF6-2625-1E60DD2A83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3931" y="665335"/>
                <a:ext cx="23544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1D27644-A3E8-A730-12C4-DF02632CC0EE}"/>
              </a:ext>
            </a:extLst>
          </p:cNvPr>
          <p:cNvGrpSpPr/>
          <p:nvPr/>
        </p:nvGrpSpPr>
        <p:grpSpPr>
          <a:xfrm>
            <a:off x="6559091" y="344215"/>
            <a:ext cx="1201320" cy="709560"/>
            <a:chOff x="6559091" y="344215"/>
            <a:chExt cx="120132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508B86-68D9-40D9-9BA3-31DACA9D0C3E}"/>
                    </a:ext>
                  </a:extLst>
                </p14:cNvPr>
                <p14:cNvContentPartPr/>
                <p14:nvPr/>
              </p14:nvContentPartPr>
              <p14:xfrm>
                <a:off x="6559091" y="538255"/>
                <a:ext cx="264600" cy="28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508B86-68D9-40D9-9BA3-31DACA9D0C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1451" y="520615"/>
                  <a:ext cx="300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6D5021-B2B1-152D-4999-207AA76ACFB2}"/>
                    </a:ext>
                  </a:extLst>
                </p14:cNvPr>
                <p14:cNvContentPartPr/>
                <p14:nvPr/>
              </p14:nvContentPartPr>
              <p14:xfrm>
                <a:off x="6961931" y="400375"/>
                <a:ext cx="175680" cy="493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6D5021-B2B1-152D-4999-207AA76ACF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43931" y="382375"/>
                  <a:ext cx="2113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56B8D4-E098-25A8-DAF5-56B8FCFC89EF}"/>
                    </a:ext>
                  </a:extLst>
                </p14:cNvPr>
                <p14:cNvContentPartPr/>
                <p14:nvPr/>
              </p14:nvContentPartPr>
              <p14:xfrm>
                <a:off x="7241651" y="533215"/>
                <a:ext cx="166320" cy="29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56B8D4-E098-25A8-DAF5-56B8FCFC89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23651" y="515575"/>
                  <a:ext cx="201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6A7CF6-A29D-A553-7C40-6FDE5845C5EC}"/>
                    </a:ext>
                  </a:extLst>
                </p14:cNvPr>
                <p14:cNvContentPartPr/>
                <p14:nvPr/>
              </p14:nvContentPartPr>
              <p14:xfrm>
                <a:off x="7177571" y="916975"/>
                <a:ext cx="74160" cy="136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6A7CF6-A29D-A553-7C40-6FDE5845C5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59931" y="898975"/>
                  <a:ext cx="109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744513B-7522-FE0B-1DB0-6E599B294C74}"/>
                    </a:ext>
                  </a:extLst>
                </p14:cNvPr>
                <p14:cNvContentPartPr/>
                <p14:nvPr/>
              </p14:nvContentPartPr>
              <p14:xfrm>
                <a:off x="7167491" y="887455"/>
                <a:ext cx="102960" cy="5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744513B-7522-FE0B-1DB0-6E599B294C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49851" y="869815"/>
                  <a:ext cx="138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B1CD35-857E-D03D-3304-76C924F753FB}"/>
                    </a:ext>
                  </a:extLst>
                </p14:cNvPr>
                <p14:cNvContentPartPr/>
                <p14:nvPr/>
              </p14:nvContentPartPr>
              <p14:xfrm>
                <a:off x="7450811" y="378415"/>
                <a:ext cx="10080" cy="149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B1CD35-857E-D03D-3304-76C924F753F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33171" y="360775"/>
                  <a:ext cx="45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BB7272D-E61D-E53D-9CBB-EF22A01EDA38}"/>
                    </a:ext>
                  </a:extLst>
                </p14:cNvPr>
                <p14:cNvContentPartPr/>
                <p14:nvPr/>
              </p14:nvContentPartPr>
              <p14:xfrm>
                <a:off x="7536851" y="366895"/>
                <a:ext cx="14400" cy="143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BB7272D-E61D-E53D-9CBB-EF22A01EDA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19211" y="349255"/>
                  <a:ext cx="50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375204-F575-FEA1-22BA-94CB5D7400ED}"/>
                    </a:ext>
                  </a:extLst>
                </p14:cNvPr>
                <p14:cNvContentPartPr/>
                <p14:nvPr/>
              </p14:nvContentPartPr>
              <p14:xfrm>
                <a:off x="7633331" y="344215"/>
                <a:ext cx="127080" cy="60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375204-F575-FEA1-22BA-94CB5D7400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15331" y="326215"/>
                  <a:ext cx="162720" cy="64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737AE41-05D5-74AC-E52A-8B6E16A3FAA6}"/>
                  </a:ext>
                </a:extLst>
              </p14:cNvPr>
              <p14:cNvContentPartPr/>
              <p14:nvPr/>
            </p14:nvContentPartPr>
            <p14:xfrm>
              <a:off x="2282651" y="1745335"/>
              <a:ext cx="158040" cy="24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737AE41-05D5-74AC-E52A-8B6E16A3FAA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65011" y="1727695"/>
                <a:ext cx="193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95215B-D103-89A0-F8E9-1817B83EEC62}"/>
                  </a:ext>
                </a:extLst>
              </p14:cNvPr>
              <p14:cNvContentPartPr/>
              <p14:nvPr/>
            </p14:nvContentPartPr>
            <p14:xfrm>
              <a:off x="2250251" y="1916335"/>
              <a:ext cx="168480" cy="7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95215B-D103-89A0-F8E9-1817B83EEC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32251" y="1898335"/>
                <a:ext cx="20412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4721C9F-3DEC-D1D4-94D4-CA150FAFF74E}"/>
              </a:ext>
            </a:extLst>
          </p:cNvPr>
          <p:cNvGrpSpPr/>
          <p:nvPr/>
        </p:nvGrpSpPr>
        <p:grpSpPr>
          <a:xfrm>
            <a:off x="2774771" y="1646335"/>
            <a:ext cx="518040" cy="278280"/>
            <a:chOff x="2774771" y="1646335"/>
            <a:chExt cx="5180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05520B-D426-EA31-D42C-EB8FDF4B7E21}"/>
                    </a:ext>
                  </a:extLst>
                </p14:cNvPr>
                <p14:cNvContentPartPr/>
                <p14:nvPr/>
              </p14:nvContentPartPr>
              <p14:xfrm>
                <a:off x="2854691" y="1646695"/>
                <a:ext cx="6480" cy="27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05520B-D426-EA31-D42C-EB8FDF4B7E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36691" y="1629055"/>
                  <a:ext cx="42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3EA7198-97E5-E4F0-0784-C53F26BAA4E3}"/>
                    </a:ext>
                  </a:extLst>
                </p14:cNvPr>
                <p14:cNvContentPartPr/>
                <p14:nvPr/>
              </p14:nvContentPartPr>
              <p14:xfrm>
                <a:off x="2774771" y="1646335"/>
                <a:ext cx="155880" cy="197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3EA7198-97E5-E4F0-0784-C53F26BAA4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56771" y="1628695"/>
                  <a:ext cx="191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B78388-75C8-B203-CF46-612969AD3615}"/>
                    </a:ext>
                  </a:extLst>
                </p14:cNvPr>
                <p14:cNvContentPartPr/>
                <p14:nvPr/>
              </p14:nvContentPartPr>
              <p14:xfrm>
                <a:off x="2993651" y="1846495"/>
                <a:ext cx="17280" cy="7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B78388-75C8-B203-CF46-612969AD361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75651" y="1828495"/>
                  <a:ext cx="52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941907-360B-FA77-617E-D751A2B14508}"/>
                    </a:ext>
                  </a:extLst>
                </p14:cNvPr>
                <p14:cNvContentPartPr/>
                <p14:nvPr/>
              </p14:nvContentPartPr>
              <p14:xfrm>
                <a:off x="3136931" y="1729495"/>
                <a:ext cx="155880" cy="169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941907-360B-FA77-617E-D751A2B145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19291" y="1711855"/>
                  <a:ext cx="19152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2F38AFF-780F-6C20-14DE-3A33655548F6}"/>
              </a:ext>
            </a:extLst>
          </p:cNvPr>
          <p:cNvGrpSpPr/>
          <p:nvPr/>
        </p:nvGrpSpPr>
        <p:grpSpPr>
          <a:xfrm>
            <a:off x="3405491" y="1644535"/>
            <a:ext cx="836280" cy="282960"/>
            <a:chOff x="3405491" y="1644535"/>
            <a:chExt cx="83628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631CE0-E0B7-4915-5B6F-9F636A0665A1}"/>
                    </a:ext>
                  </a:extLst>
                </p14:cNvPr>
                <p14:cNvContentPartPr/>
                <p14:nvPr/>
              </p14:nvContentPartPr>
              <p14:xfrm>
                <a:off x="3405491" y="1731655"/>
                <a:ext cx="147960" cy="152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631CE0-E0B7-4915-5B6F-9F636A0665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87851" y="1714015"/>
                  <a:ext cx="183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DCBBFE-ED1A-E650-D05F-F6A3D25BED2C}"/>
                    </a:ext>
                  </a:extLst>
                </p14:cNvPr>
                <p14:cNvContentPartPr/>
                <p14:nvPr/>
              </p14:nvContentPartPr>
              <p14:xfrm>
                <a:off x="3617171" y="1697095"/>
                <a:ext cx="169200" cy="230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DCBBFE-ED1A-E650-D05F-F6A3D25BED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99171" y="1679455"/>
                  <a:ext cx="204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28B057D-B99F-2B9C-1E66-52A037EBD385}"/>
                    </a:ext>
                  </a:extLst>
                </p14:cNvPr>
                <p14:cNvContentPartPr/>
                <p14:nvPr/>
              </p14:nvContentPartPr>
              <p14:xfrm>
                <a:off x="3859451" y="1644535"/>
                <a:ext cx="115200" cy="24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28B057D-B99F-2B9C-1E66-52A037EBD3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41451" y="1626895"/>
                  <a:ext cx="150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B257995-66C9-9A30-28CC-6880CF410C76}"/>
                    </a:ext>
                  </a:extLst>
                </p14:cNvPr>
                <p14:cNvContentPartPr/>
                <p14:nvPr/>
              </p14:nvContentPartPr>
              <p14:xfrm>
                <a:off x="4080851" y="1682335"/>
                <a:ext cx="160920" cy="196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B257995-66C9-9A30-28CC-6880CF410C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63211" y="1664695"/>
                  <a:ext cx="1965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F768A3-883B-5BA9-50AD-B0222471EFE8}"/>
              </a:ext>
            </a:extLst>
          </p:cNvPr>
          <p:cNvGrpSpPr/>
          <p:nvPr/>
        </p:nvGrpSpPr>
        <p:grpSpPr>
          <a:xfrm>
            <a:off x="4536251" y="1607455"/>
            <a:ext cx="160200" cy="270360"/>
            <a:chOff x="4536251" y="1607455"/>
            <a:chExt cx="1602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5A122A-DC97-9B3E-6C66-76823D9480F1}"/>
                    </a:ext>
                  </a:extLst>
                </p14:cNvPr>
                <p14:cNvContentPartPr/>
                <p14:nvPr/>
              </p14:nvContentPartPr>
              <p14:xfrm>
                <a:off x="4575851" y="1607455"/>
                <a:ext cx="4680" cy="270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5A122A-DC97-9B3E-6C66-76823D9480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58211" y="1589455"/>
                  <a:ext cx="40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6E1393-3EFF-B2C5-7817-951BA2D9F13E}"/>
                    </a:ext>
                  </a:extLst>
                </p14:cNvPr>
                <p14:cNvContentPartPr/>
                <p14:nvPr/>
              </p14:nvContentPartPr>
              <p14:xfrm>
                <a:off x="4536251" y="1719775"/>
                <a:ext cx="16020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6E1393-3EFF-B2C5-7817-951BA2D9F13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18251" y="1701775"/>
                  <a:ext cx="1958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B86244-9316-CE54-A257-BBBAED6CE0F7}"/>
              </a:ext>
            </a:extLst>
          </p:cNvPr>
          <p:cNvGrpSpPr/>
          <p:nvPr/>
        </p:nvGrpSpPr>
        <p:grpSpPr>
          <a:xfrm>
            <a:off x="4890491" y="1595575"/>
            <a:ext cx="1260720" cy="345600"/>
            <a:chOff x="4890491" y="1595575"/>
            <a:chExt cx="126072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B5530C-7D90-A4DD-070D-DD6C3CB8592D}"/>
                    </a:ext>
                  </a:extLst>
                </p14:cNvPr>
                <p14:cNvContentPartPr/>
                <p14:nvPr/>
              </p14:nvContentPartPr>
              <p14:xfrm>
                <a:off x="4890491" y="1673695"/>
                <a:ext cx="225720" cy="227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B5530C-7D90-A4DD-070D-DD6C3CB859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72491" y="1655695"/>
                  <a:ext cx="261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A6DD92E-8EE1-4FF5-CC7C-300F1FE42E24}"/>
                    </a:ext>
                  </a:extLst>
                </p14:cNvPr>
                <p14:cNvContentPartPr/>
                <p14:nvPr/>
              </p14:nvContentPartPr>
              <p14:xfrm>
                <a:off x="5132051" y="1825255"/>
                <a:ext cx="52200" cy="80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A6DD92E-8EE1-4FF5-CC7C-300F1FE42E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14051" y="1807615"/>
                  <a:ext cx="87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2789F27-0F43-0D2F-6368-C4CE18B13088}"/>
                    </a:ext>
                  </a:extLst>
                </p14:cNvPr>
                <p14:cNvContentPartPr/>
                <p14:nvPr/>
              </p14:nvContentPartPr>
              <p14:xfrm>
                <a:off x="5271371" y="1717255"/>
                <a:ext cx="131400" cy="9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2789F27-0F43-0D2F-6368-C4CE18B130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3371" y="1699255"/>
                  <a:ext cx="167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5E7D25A-0433-A935-76F2-4AB7B81D3F98}"/>
                    </a:ext>
                  </a:extLst>
                </p14:cNvPr>
                <p14:cNvContentPartPr/>
                <p14:nvPr/>
              </p14:nvContentPartPr>
              <p14:xfrm>
                <a:off x="5501411" y="1648495"/>
                <a:ext cx="18720" cy="227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5E7D25A-0433-A935-76F2-4AB7B81D3F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83411" y="1630495"/>
                  <a:ext cx="54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868FAB-4F2E-410B-E622-06A8A59FE4D8}"/>
                    </a:ext>
                  </a:extLst>
                </p14:cNvPr>
                <p14:cNvContentPartPr/>
                <p14:nvPr/>
              </p14:nvContentPartPr>
              <p14:xfrm>
                <a:off x="5635691" y="1676935"/>
                <a:ext cx="110520" cy="26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868FAB-4F2E-410B-E622-06A8A59FE4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18051" y="1659295"/>
                  <a:ext cx="146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CD21DB-AA9E-F32D-E146-32428B05F7A7}"/>
                    </a:ext>
                  </a:extLst>
                </p14:cNvPr>
                <p14:cNvContentPartPr/>
                <p14:nvPr/>
              </p14:nvContentPartPr>
              <p14:xfrm>
                <a:off x="5852771" y="1707535"/>
                <a:ext cx="125280" cy="163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CD21DB-AA9E-F32D-E146-32428B05F7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35131" y="1689895"/>
                  <a:ext cx="160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5ADD29-8C47-4BA7-5945-235B03789B46}"/>
                    </a:ext>
                  </a:extLst>
                </p14:cNvPr>
                <p14:cNvContentPartPr/>
                <p14:nvPr/>
              </p14:nvContentPartPr>
              <p14:xfrm>
                <a:off x="6105851" y="1595575"/>
                <a:ext cx="45360" cy="275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5ADD29-8C47-4BA7-5945-235B03789B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88211" y="1577575"/>
                  <a:ext cx="8100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291A255-EDA3-DD82-71C2-9154824CD57A}"/>
                  </a:ext>
                </a:extLst>
              </p14:cNvPr>
              <p14:cNvContentPartPr/>
              <p14:nvPr/>
            </p14:nvContentPartPr>
            <p14:xfrm>
              <a:off x="6322211" y="1741375"/>
              <a:ext cx="155160" cy="9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291A255-EDA3-DD82-71C2-9154824CD57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304571" y="1723375"/>
                <a:ext cx="19080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50A5855F-6EF5-F303-93E8-60F35CCF9409}"/>
              </a:ext>
            </a:extLst>
          </p:cNvPr>
          <p:cNvGrpSpPr/>
          <p:nvPr/>
        </p:nvGrpSpPr>
        <p:grpSpPr>
          <a:xfrm>
            <a:off x="6864011" y="1579375"/>
            <a:ext cx="240480" cy="278280"/>
            <a:chOff x="6864011" y="1579375"/>
            <a:chExt cx="24048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723179-170F-6582-CE98-C1077FA16E95}"/>
                    </a:ext>
                  </a:extLst>
                </p14:cNvPr>
                <p14:cNvContentPartPr/>
                <p14:nvPr/>
              </p14:nvContentPartPr>
              <p14:xfrm>
                <a:off x="6864011" y="1579375"/>
                <a:ext cx="36000" cy="27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723179-170F-6582-CE98-C1077FA16E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46371" y="1561735"/>
                  <a:ext cx="71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580BF1-5E61-5E9A-7FB4-585252EBE885}"/>
                    </a:ext>
                  </a:extLst>
                </p14:cNvPr>
                <p14:cNvContentPartPr/>
                <p14:nvPr/>
              </p14:nvContentPartPr>
              <p14:xfrm>
                <a:off x="6960491" y="1639855"/>
                <a:ext cx="13320" cy="198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580BF1-5E61-5E9A-7FB4-585252EBE8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42491" y="1621855"/>
                  <a:ext cx="48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4F5AC35-F847-F05F-923C-EC4B4D72B788}"/>
                    </a:ext>
                  </a:extLst>
                </p14:cNvPr>
                <p14:cNvContentPartPr/>
                <p14:nvPr/>
              </p14:nvContentPartPr>
              <p14:xfrm>
                <a:off x="7085411" y="1776295"/>
                <a:ext cx="19080" cy="28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4F5AC35-F847-F05F-923C-EC4B4D72B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67411" y="1758655"/>
                  <a:ext cx="547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44C49FD-07E7-A79C-4E32-050C1DBE1E17}"/>
              </a:ext>
            </a:extLst>
          </p:cNvPr>
          <p:cNvGrpSpPr/>
          <p:nvPr/>
        </p:nvGrpSpPr>
        <p:grpSpPr>
          <a:xfrm>
            <a:off x="7299971" y="1564615"/>
            <a:ext cx="740160" cy="271080"/>
            <a:chOff x="7299971" y="1564615"/>
            <a:chExt cx="74016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6B4DCA9-2CC8-7358-3557-F29BA3B1DF7A}"/>
                    </a:ext>
                  </a:extLst>
                </p14:cNvPr>
                <p14:cNvContentPartPr/>
                <p14:nvPr/>
              </p14:nvContentPartPr>
              <p14:xfrm>
                <a:off x="7299971" y="1639855"/>
                <a:ext cx="97560" cy="122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6B4DCA9-2CC8-7358-3557-F29BA3B1DF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81971" y="1622215"/>
                  <a:ext cx="133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37D80F-CB67-A586-A037-647F215C4117}"/>
                    </a:ext>
                  </a:extLst>
                </p14:cNvPr>
                <p14:cNvContentPartPr/>
                <p14:nvPr/>
              </p14:nvContentPartPr>
              <p14:xfrm>
                <a:off x="7447211" y="1643455"/>
                <a:ext cx="84240" cy="9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37D80F-CB67-A586-A037-647F215C41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29211" y="1625815"/>
                  <a:ext cx="119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D56284-5334-2F43-CBE5-870626AFADE8}"/>
                    </a:ext>
                  </a:extLst>
                </p14:cNvPr>
                <p14:cNvContentPartPr/>
                <p14:nvPr/>
              </p14:nvContentPartPr>
              <p14:xfrm>
                <a:off x="7650971" y="1583695"/>
                <a:ext cx="71640" cy="236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D56284-5334-2F43-CBE5-870626AFADE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32971" y="1565695"/>
                  <a:ext cx="107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494E19-A2A9-8E52-66E0-73A0A1BF67F3}"/>
                    </a:ext>
                  </a:extLst>
                </p14:cNvPr>
                <p14:cNvContentPartPr/>
                <p14:nvPr/>
              </p14:nvContentPartPr>
              <p14:xfrm>
                <a:off x="7792811" y="1564615"/>
                <a:ext cx="109080" cy="203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494E19-A2A9-8E52-66E0-73A0A1BF67F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75171" y="1546615"/>
                  <a:ext cx="144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9F73A5-0602-799C-98FC-4CA9259BA01E}"/>
                    </a:ext>
                  </a:extLst>
                </p14:cNvPr>
                <p14:cNvContentPartPr/>
                <p14:nvPr/>
              </p14:nvContentPartPr>
              <p14:xfrm>
                <a:off x="7991531" y="1581535"/>
                <a:ext cx="48600" cy="254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9F73A5-0602-799C-98FC-4CA9259BA0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73891" y="1563535"/>
                  <a:ext cx="8424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590390-AFEC-7779-7196-D2ED73B65494}"/>
              </a:ext>
            </a:extLst>
          </p:cNvPr>
          <p:cNvGrpSpPr/>
          <p:nvPr/>
        </p:nvGrpSpPr>
        <p:grpSpPr>
          <a:xfrm>
            <a:off x="2334851" y="2546695"/>
            <a:ext cx="232200" cy="163080"/>
            <a:chOff x="2334851" y="2546695"/>
            <a:chExt cx="23220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2042AAC-0B1F-E69F-72D1-A04252B9D074}"/>
                    </a:ext>
                  </a:extLst>
                </p14:cNvPr>
                <p14:cNvContentPartPr/>
                <p14:nvPr/>
              </p14:nvContentPartPr>
              <p14:xfrm>
                <a:off x="2334851" y="2546695"/>
                <a:ext cx="226080" cy="52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2042AAC-0B1F-E69F-72D1-A04252B9D0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16851" y="2528695"/>
                  <a:ext cx="261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42FCE5-8AF2-6D29-9A0B-12F2E4EB34FF}"/>
                    </a:ext>
                  </a:extLst>
                </p14:cNvPr>
                <p14:cNvContentPartPr/>
                <p14:nvPr/>
              </p14:nvContentPartPr>
              <p14:xfrm>
                <a:off x="2359691" y="2687095"/>
                <a:ext cx="207360" cy="2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42FCE5-8AF2-6D29-9A0B-12F2E4EB34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42051" y="2669455"/>
                  <a:ext cx="2430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8182389-59CF-85B9-468C-D9E62D642558}"/>
              </a:ext>
            </a:extLst>
          </p:cNvPr>
          <p:cNvGrpSpPr/>
          <p:nvPr/>
        </p:nvGrpSpPr>
        <p:grpSpPr>
          <a:xfrm>
            <a:off x="2806451" y="2472535"/>
            <a:ext cx="790200" cy="227160"/>
            <a:chOff x="2806451" y="2472535"/>
            <a:chExt cx="7902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B0E157A-60CF-D02C-405B-E09F440F832F}"/>
                    </a:ext>
                  </a:extLst>
                </p14:cNvPr>
                <p14:cNvContentPartPr/>
                <p14:nvPr/>
              </p14:nvContentPartPr>
              <p14:xfrm>
                <a:off x="2806451" y="2472535"/>
                <a:ext cx="153000" cy="227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B0E157A-60CF-D02C-405B-E09F440F83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88811" y="2454895"/>
                  <a:ext cx="188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22469C0-72D1-B6E3-605F-083B577B3794}"/>
                    </a:ext>
                  </a:extLst>
                </p14:cNvPr>
                <p14:cNvContentPartPr/>
                <p14:nvPr/>
              </p14:nvContentPartPr>
              <p14:xfrm>
                <a:off x="3070691" y="2660455"/>
                <a:ext cx="13320" cy="2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22469C0-72D1-B6E3-605F-083B577B379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52691" y="2642455"/>
                  <a:ext cx="48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269EC3-7E15-0844-1F2F-64691009B031}"/>
                    </a:ext>
                  </a:extLst>
                </p14:cNvPr>
                <p14:cNvContentPartPr/>
                <p14:nvPr/>
              </p14:nvContentPartPr>
              <p14:xfrm>
                <a:off x="3219731" y="2515735"/>
                <a:ext cx="114120" cy="172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269EC3-7E15-0844-1F2F-64691009B0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02091" y="2497735"/>
                  <a:ext cx="149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854E460-6632-4061-9BDA-AAF006011C41}"/>
                    </a:ext>
                  </a:extLst>
                </p14:cNvPr>
                <p14:cNvContentPartPr/>
                <p14:nvPr/>
              </p14:nvContentPartPr>
              <p14:xfrm>
                <a:off x="3499091" y="2479735"/>
                <a:ext cx="97560" cy="19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854E460-6632-4061-9BDA-AAF006011C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81091" y="2461735"/>
                  <a:ext cx="1332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F6F5C5-0366-C03E-59B6-9782D2FC4A9B}"/>
              </a:ext>
            </a:extLst>
          </p:cNvPr>
          <p:cNvGrpSpPr/>
          <p:nvPr/>
        </p:nvGrpSpPr>
        <p:grpSpPr>
          <a:xfrm>
            <a:off x="3795731" y="2452735"/>
            <a:ext cx="520920" cy="277560"/>
            <a:chOff x="3795731" y="2452735"/>
            <a:chExt cx="52092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277E827-FD9F-976A-2D30-1342ACCEE644}"/>
                    </a:ext>
                  </a:extLst>
                </p14:cNvPr>
                <p14:cNvContentPartPr/>
                <p14:nvPr/>
              </p14:nvContentPartPr>
              <p14:xfrm>
                <a:off x="3795731" y="2452735"/>
                <a:ext cx="68400" cy="232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277E827-FD9F-976A-2D30-1342ACCEE6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77731" y="2434735"/>
                  <a:ext cx="104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DA2266-40C8-06CF-6CF1-D12AFA66637A}"/>
                    </a:ext>
                  </a:extLst>
                </p14:cNvPr>
                <p14:cNvContentPartPr/>
                <p14:nvPr/>
              </p14:nvContentPartPr>
              <p14:xfrm>
                <a:off x="3945851" y="2500975"/>
                <a:ext cx="96840" cy="22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DA2266-40C8-06CF-6CF1-D12AFA6663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27851" y="2483335"/>
                  <a:ext cx="132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8BE66E6-CEF6-2F3A-68BE-BC8FAF22B891}"/>
                    </a:ext>
                  </a:extLst>
                </p14:cNvPr>
                <p14:cNvContentPartPr/>
                <p14:nvPr/>
              </p14:nvContentPartPr>
              <p14:xfrm>
                <a:off x="4166171" y="2497015"/>
                <a:ext cx="150480" cy="194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8BE66E6-CEF6-2F3A-68BE-BC8FAF22B8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48171" y="2479015"/>
                  <a:ext cx="1861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336A3A-3428-C354-2DB7-0FF334781E7D}"/>
              </a:ext>
            </a:extLst>
          </p:cNvPr>
          <p:cNvGrpSpPr/>
          <p:nvPr/>
        </p:nvGrpSpPr>
        <p:grpSpPr>
          <a:xfrm>
            <a:off x="4566491" y="2643535"/>
            <a:ext cx="674280" cy="114480"/>
            <a:chOff x="4566491" y="2643535"/>
            <a:chExt cx="67428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F1A272B-B3FB-BC9E-D995-374992904041}"/>
                    </a:ext>
                  </a:extLst>
                </p14:cNvPr>
                <p14:cNvContentPartPr/>
                <p14:nvPr/>
              </p14:nvContentPartPr>
              <p14:xfrm>
                <a:off x="4566491" y="2643535"/>
                <a:ext cx="448200" cy="11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F1A272B-B3FB-BC9E-D995-37499290404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48491" y="2625535"/>
                  <a:ext cx="483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1CCD93-2CCA-65AA-37C7-CA8793F07BD9}"/>
                    </a:ext>
                  </a:extLst>
                </p14:cNvPr>
                <p14:cNvContentPartPr/>
                <p14:nvPr/>
              </p14:nvContentPartPr>
              <p14:xfrm>
                <a:off x="5069771" y="2645335"/>
                <a:ext cx="171000" cy="73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1CCD93-2CCA-65AA-37C7-CA8793F07B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52131" y="2627335"/>
                  <a:ext cx="20664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D43ED01-CB84-A066-48D9-514B4ABCB9C1}"/>
                  </a:ext>
                </a:extLst>
              </p14:cNvPr>
              <p14:cNvContentPartPr/>
              <p14:nvPr/>
            </p14:nvContentPartPr>
            <p14:xfrm>
              <a:off x="5457131" y="2784295"/>
              <a:ext cx="5040" cy="11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D43ED01-CB84-A066-48D9-514B4ABCB9C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39131" y="2766295"/>
                <a:ext cx="4068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71A1EC5-47DC-6592-7318-94F28CD5C81E}"/>
              </a:ext>
            </a:extLst>
          </p:cNvPr>
          <p:cNvGrpSpPr/>
          <p:nvPr/>
        </p:nvGrpSpPr>
        <p:grpSpPr>
          <a:xfrm>
            <a:off x="6276851" y="2365255"/>
            <a:ext cx="2152800" cy="367200"/>
            <a:chOff x="6276851" y="2365255"/>
            <a:chExt cx="21528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0CC7E0-17BC-FC09-F9E2-17373BB31668}"/>
                    </a:ext>
                  </a:extLst>
                </p14:cNvPr>
                <p14:cNvContentPartPr/>
                <p14:nvPr/>
              </p14:nvContentPartPr>
              <p14:xfrm>
                <a:off x="6316451" y="2446615"/>
                <a:ext cx="74160" cy="261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0CC7E0-17BC-FC09-F9E2-17373BB316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98451" y="2428975"/>
                  <a:ext cx="109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1651B1-17F2-B944-E01E-C278707121F6}"/>
                    </a:ext>
                  </a:extLst>
                </p14:cNvPr>
                <p14:cNvContentPartPr/>
                <p14:nvPr/>
              </p14:nvContentPartPr>
              <p14:xfrm>
                <a:off x="6276851" y="2453455"/>
                <a:ext cx="241560" cy="26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1651B1-17F2-B944-E01E-C278707121F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59211" y="2435815"/>
                  <a:ext cx="277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48FAFD2-E1A9-3989-F69D-05DC518A5BAE}"/>
                    </a:ext>
                  </a:extLst>
                </p14:cNvPr>
                <p14:cNvContentPartPr/>
                <p14:nvPr/>
              </p14:nvContentPartPr>
              <p14:xfrm>
                <a:off x="6523091" y="2374615"/>
                <a:ext cx="394920" cy="335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48FAFD2-E1A9-3989-F69D-05DC518A5B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05451" y="2356615"/>
                  <a:ext cx="430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12821DA-C01F-3ABC-E842-01AD44E20457}"/>
                    </a:ext>
                  </a:extLst>
                </p14:cNvPr>
                <p14:cNvContentPartPr/>
                <p14:nvPr/>
              </p14:nvContentPartPr>
              <p14:xfrm>
                <a:off x="6745571" y="2498815"/>
                <a:ext cx="16200" cy="28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12821DA-C01F-3ABC-E842-01AD44E204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27931" y="2480815"/>
                  <a:ext cx="5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5D5D04-C8FD-4161-6F12-E72F29BADA76}"/>
                    </a:ext>
                  </a:extLst>
                </p14:cNvPr>
                <p14:cNvContentPartPr/>
                <p14:nvPr/>
              </p14:nvContentPartPr>
              <p14:xfrm>
                <a:off x="7091531" y="2624815"/>
                <a:ext cx="362160" cy="107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5D5D04-C8FD-4161-6F12-E72F29BADA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73891" y="2607175"/>
                  <a:ext cx="397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365B93-73B9-9C2E-0A3A-C9EB1F3B389A}"/>
                    </a:ext>
                  </a:extLst>
                </p14:cNvPr>
                <p14:cNvContentPartPr/>
                <p14:nvPr/>
              </p14:nvContentPartPr>
              <p14:xfrm>
                <a:off x="7244531" y="2522575"/>
                <a:ext cx="44640" cy="41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365B93-73B9-9C2E-0A3A-C9EB1F3B38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26891" y="2504935"/>
                  <a:ext cx="80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C32D6B-BAAC-03E5-790D-362A14AB4EFC}"/>
                    </a:ext>
                  </a:extLst>
                </p14:cNvPr>
                <p14:cNvContentPartPr/>
                <p14:nvPr/>
              </p14:nvContentPartPr>
              <p14:xfrm>
                <a:off x="7557371" y="2365255"/>
                <a:ext cx="872280" cy="359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C32D6B-BAAC-03E5-790D-362A14AB4E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39731" y="2347255"/>
                  <a:ext cx="9079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5D5E8D9-270A-9A09-DEC3-6503B2B27C46}"/>
                    </a:ext>
                  </a:extLst>
                </p14:cNvPr>
                <p14:cNvContentPartPr/>
                <p14:nvPr/>
              </p14:nvContentPartPr>
              <p14:xfrm>
                <a:off x="8178371" y="2456695"/>
                <a:ext cx="20880" cy="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5D5E8D9-270A-9A09-DEC3-6503B2B27C4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60371" y="2439055"/>
                  <a:ext cx="56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1928110-F72E-2ADE-48B5-346FC41726E7}"/>
                    </a:ext>
                  </a:extLst>
                </p14:cNvPr>
                <p14:cNvContentPartPr/>
                <p14:nvPr/>
              </p14:nvContentPartPr>
              <p14:xfrm>
                <a:off x="7650611" y="2455615"/>
                <a:ext cx="387360" cy="56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1928110-F72E-2ADE-48B5-346FC41726E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32971" y="2437615"/>
                  <a:ext cx="4230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203E992-07AD-47C1-EA7C-ADDDECD25F03}"/>
              </a:ext>
            </a:extLst>
          </p:cNvPr>
          <p:cNvGrpSpPr/>
          <p:nvPr/>
        </p:nvGrpSpPr>
        <p:grpSpPr>
          <a:xfrm>
            <a:off x="8700011" y="2321335"/>
            <a:ext cx="1160640" cy="585360"/>
            <a:chOff x="8700011" y="2321335"/>
            <a:chExt cx="116064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15029EE-400A-A4D6-7FA5-5173A43003DF}"/>
                    </a:ext>
                  </a:extLst>
                </p14:cNvPr>
                <p14:cNvContentPartPr/>
                <p14:nvPr/>
              </p14:nvContentPartPr>
              <p14:xfrm>
                <a:off x="8700011" y="2321335"/>
                <a:ext cx="1160640" cy="58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15029EE-400A-A4D6-7FA5-5173A43003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82371" y="2303335"/>
                  <a:ext cx="119628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16AA366-81B8-9A10-9CA9-C89463A3CD5C}"/>
                    </a:ext>
                  </a:extLst>
                </p14:cNvPr>
                <p14:cNvContentPartPr/>
                <p14:nvPr/>
              </p14:nvContentPartPr>
              <p14:xfrm>
                <a:off x="9102131" y="2389735"/>
                <a:ext cx="30240" cy="1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16AA366-81B8-9A10-9CA9-C89463A3CD5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84491" y="2371735"/>
                  <a:ext cx="658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1903AB9-51C9-95EE-2572-4ECCFC9455ED}"/>
              </a:ext>
            </a:extLst>
          </p:cNvPr>
          <p:cNvGrpSpPr/>
          <p:nvPr/>
        </p:nvGrpSpPr>
        <p:grpSpPr>
          <a:xfrm>
            <a:off x="10050731" y="2336095"/>
            <a:ext cx="742680" cy="351720"/>
            <a:chOff x="10050731" y="2336095"/>
            <a:chExt cx="7426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6CE8111-9F29-8C57-85F8-86AC32C8AAE2}"/>
                    </a:ext>
                  </a:extLst>
                </p14:cNvPr>
                <p14:cNvContentPartPr/>
                <p14:nvPr/>
              </p14:nvContentPartPr>
              <p14:xfrm>
                <a:off x="10050731" y="2336095"/>
                <a:ext cx="742680" cy="351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6CE8111-9F29-8C57-85F8-86AC32C8AA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32731" y="2318455"/>
                  <a:ext cx="7783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62E492F-838E-F783-CB9A-3D5B82B51ED5}"/>
                    </a:ext>
                  </a:extLst>
                </p14:cNvPr>
                <p14:cNvContentPartPr/>
                <p14:nvPr/>
              </p14:nvContentPartPr>
              <p14:xfrm>
                <a:off x="10080971" y="2497375"/>
                <a:ext cx="205920" cy="50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62E492F-838E-F783-CB9A-3D5B82B51E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62971" y="2479735"/>
                  <a:ext cx="2415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20F40B2-9F3D-D978-E503-D1C937282851}"/>
              </a:ext>
            </a:extLst>
          </p:cNvPr>
          <p:cNvGrpSpPr/>
          <p:nvPr/>
        </p:nvGrpSpPr>
        <p:grpSpPr>
          <a:xfrm>
            <a:off x="6089291" y="2925775"/>
            <a:ext cx="615600" cy="437760"/>
            <a:chOff x="6089291" y="2925775"/>
            <a:chExt cx="61560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49BBEB6-38C8-5737-4EFE-8201CB3179D5}"/>
                    </a:ext>
                  </a:extLst>
                </p14:cNvPr>
                <p14:cNvContentPartPr/>
                <p14:nvPr/>
              </p14:nvContentPartPr>
              <p14:xfrm>
                <a:off x="6089291" y="2925775"/>
                <a:ext cx="615600" cy="437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49BBEB6-38C8-5737-4EFE-8201CB3179D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71651" y="2907775"/>
                  <a:ext cx="6512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F6430A9-66DA-A0DA-CA6E-5AD873105B2D}"/>
                    </a:ext>
                  </a:extLst>
                </p14:cNvPr>
                <p14:cNvContentPartPr/>
                <p14:nvPr/>
              </p14:nvContentPartPr>
              <p14:xfrm>
                <a:off x="6278291" y="3092815"/>
                <a:ext cx="251280" cy="29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F6430A9-66DA-A0DA-CA6E-5AD873105B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60291" y="3075175"/>
                  <a:ext cx="2869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4BF339C-2C16-C014-42D7-4E2040ED8B6A}"/>
              </a:ext>
            </a:extLst>
          </p:cNvPr>
          <p:cNvGrpSpPr/>
          <p:nvPr/>
        </p:nvGrpSpPr>
        <p:grpSpPr>
          <a:xfrm>
            <a:off x="6954011" y="2988415"/>
            <a:ext cx="2680920" cy="550440"/>
            <a:chOff x="6954011" y="2988415"/>
            <a:chExt cx="268092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C194DE7-0D3F-7DE1-C776-4594063A9780}"/>
                    </a:ext>
                  </a:extLst>
                </p14:cNvPr>
                <p14:cNvContentPartPr/>
                <p14:nvPr/>
              </p14:nvContentPartPr>
              <p14:xfrm>
                <a:off x="6954011" y="3041335"/>
                <a:ext cx="1023480" cy="497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C194DE7-0D3F-7DE1-C776-4594063A978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36011" y="3023695"/>
                  <a:ext cx="10591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585E7E-975C-5D8A-9802-C92BAFA69475}"/>
                    </a:ext>
                  </a:extLst>
                </p14:cNvPr>
                <p14:cNvContentPartPr/>
                <p14:nvPr/>
              </p14:nvContentPartPr>
              <p14:xfrm>
                <a:off x="8092691" y="3163375"/>
                <a:ext cx="198360" cy="145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585E7E-975C-5D8A-9802-C92BAFA694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74691" y="3145375"/>
                  <a:ext cx="234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399A135-D702-4E40-8B6D-E231CBBCD68D}"/>
                    </a:ext>
                  </a:extLst>
                </p14:cNvPr>
                <p14:cNvContentPartPr/>
                <p14:nvPr/>
              </p14:nvContentPartPr>
              <p14:xfrm>
                <a:off x="8525051" y="2988415"/>
                <a:ext cx="1032120" cy="353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399A135-D702-4E40-8B6D-E231CBBCD6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07411" y="2970415"/>
                  <a:ext cx="10677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A24435F-C3BE-B8C1-8212-C1407B9859B7}"/>
                    </a:ext>
                  </a:extLst>
                </p14:cNvPr>
                <p14:cNvContentPartPr/>
                <p14:nvPr/>
              </p14:nvContentPartPr>
              <p14:xfrm>
                <a:off x="9623411" y="3321775"/>
                <a:ext cx="11520" cy="7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A24435F-C3BE-B8C1-8212-C1407B9859B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05411" y="3303775"/>
                  <a:ext cx="471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61520E7-0072-6096-403B-41C87BB18CA2}"/>
              </a:ext>
            </a:extLst>
          </p:cNvPr>
          <p:cNvGrpSpPr/>
          <p:nvPr/>
        </p:nvGrpSpPr>
        <p:grpSpPr>
          <a:xfrm>
            <a:off x="6016211" y="3685375"/>
            <a:ext cx="645120" cy="393120"/>
            <a:chOff x="6016211" y="3685375"/>
            <a:chExt cx="6451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84EB257-0182-FBB6-6E19-F3A6D92C681C}"/>
                    </a:ext>
                  </a:extLst>
                </p14:cNvPr>
                <p14:cNvContentPartPr/>
                <p14:nvPr/>
              </p14:nvContentPartPr>
              <p14:xfrm>
                <a:off x="6016211" y="3754135"/>
                <a:ext cx="120240" cy="29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84EB257-0182-FBB6-6E19-F3A6D92C68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98571" y="3736135"/>
                  <a:ext cx="155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CE4422A-E0F1-15D2-1E5E-A6C83D13E184}"/>
                    </a:ext>
                  </a:extLst>
                </p14:cNvPr>
                <p14:cNvContentPartPr/>
                <p14:nvPr/>
              </p14:nvContentPartPr>
              <p14:xfrm>
                <a:off x="6200531" y="3740095"/>
                <a:ext cx="129960" cy="338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CE4422A-E0F1-15D2-1E5E-A6C83D13E1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82531" y="3722095"/>
                  <a:ext cx="1656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B6EFD97-C935-2D21-F375-DBF475ED246B}"/>
                    </a:ext>
                  </a:extLst>
                </p14:cNvPr>
                <p14:cNvContentPartPr/>
                <p14:nvPr/>
              </p14:nvContentPartPr>
              <p14:xfrm>
                <a:off x="6194771" y="3867895"/>
                <a:ext cx="155160" cy="11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B6EFD97-C935-2D21-F375-DBF475ED246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76771" y="3849895"/>
                  <a:ext cx="190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A9F1F05-59A8-BDA1-2F07-7797103FC8CC}"/>
                    </a:ext>
                  </a:extLst>
                </p14:cNvPr>
                <p14:cNvContentPartPr/>
                <p14:nvPr/>
              </p14:nvContentPartPr>
              <p14:xfrm>
                <a:off x="6461531" y="3685375"/>
                <a:ext cx="28800" cy="151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A9F1F05-59A8-BDA1-2F07-7797103FC8C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43531" y="3667375"/>
                  <a:ext cx="64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A3FFDE-5C50-389D-C008-A2068DCE5157}"/>
                    </a:ext>
                  </a:extLst>
                </p14:cNvPr>
                <p14:cNvContentPartPr/>
                <p14:nvPr/>
              </p14:nvContentPartPr>
              <p14:xfrm>
                <a:off x="6512291" y="3887335"/>
                <a:ext cx="149040" cy="183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A3FFDE-5C50-389D-C008-A2068DCE51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94291" y="3869335"/>
                  <a:ext cx="18468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C0173B3-480F-C746-026C-190EC449A72B}"/>
              </a:ext>
            </a:extLst>
          </p:cNvPr>
          <p:cNvGrpSpPr/>
          <p:nvPr/>
        </p:nvGrpSpPr>
        <p:grpSpPr>
          <a:xfrm>
            <a:off x="6975251" y="3594655"/>
            <a:ext cx="3592440" cy="466920"/>
            <a:chOff x="6975251" y="3594655"/>
            <a:chExt cx="359244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CEAF28F-43F0-286B-70B1-0C96F30D9064}"/>
                    </a:ext>
                  </a:extLst>
                </p14:cNvPr>
                <p14:cNvContentPartPr/>
                <p14:nvPr/>
              </p14:nvContentPartPr>
              <p14:xfrm>
                <a:off x="6975251" y="3627775"/>
                <a:ext cx="1416240" cy="433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CEAF28F-43F0-286B-70B1-0C96F30D906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57611" y="3610135"/>
                  <a:ext cx="14518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049139-6547-AC3D-62A9-E3A0E0BD6391}"/>
                    </a:ext>
                  </a:extLst>
                </p14:cNvPr>
                <p14:cNvContentPartPr/>
                <p14:nvPr/>
              </p14:nvContentPartPr>
              <p14:xfrm>
                <a:off x="8647811" y="3594655"/>
                <a:ext cx="636120" cy="388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049139-6547-AC3D-62A9-E3A0E0BD639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30171" y="3577015"/>
                  <a:ext cx="6717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13E459C-8B56-14FE-6E72-9F2E2AEDF61B}"/>
                    </a:ext>
                  </a:extLst>
                </p14:cNvPr>
                <p14:cNvContentPartPr/>
                <p14:nvPr/>
              </p14:nvContentPartPr>
              <p14:xfrm>
                <a:off x="8689571" y="3734335"/>
                <a:ext cx="283320" cy="82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13E459C-8B56-14FE-6E72-9F2E2AEDF6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71571" y="3716335"/>
                  <a:ext cx="318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83F4F5B-339E-1626-BBE7-60B3AEA81C80}"/>
                    </a:ext>
                  </a:extLst>
                </p14:cNvPr>
                <p14:cNvContentPartPr/>
                <p14:nvPr/>
              </p14:nvContentPartPr>
              <p14:xfrm>
                <a:off x="9576971" y="3787975"/>
                <a:ext cx="15120" cy="171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83F4F5B-339E-1626-BBE7-60B3AEA81C8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58971" y="3769975"/>
                  <a:ext cx="50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4125E53-8F90-FBDD-F88F-08E421E6C674}"/>
                    </a:ext>
                  </a:extLst>
                </p14:cNvPr>
                <p14:cNvContentPartPr/>
                <p14:nvPr/>
              </p14:nvContentPartPr>
              <p14:xfrm>
                <a:off x="9589931" y="3724255"/>
                <a:ext cx="7920" cy="38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4125E53-8F90-FBDD-F88F-08E421E6C67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72291" y="3706615"/>
                  <a:ext cx="43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1BD51BD-70DD-FB0D-91DF-9BA2D6703C9E}"/>
                    </a:ext>
                  </a:extLst>
                </p14:cNvPr>
                <p14:cNvContentPartPr/>
                <p14:nvPr/>
              </p14:nvContentPartPr>
              <p14:xfrm>
                <a:off x="9650411" y="3830095"/>
                <a:ext cx="276120" cy="127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1BD51BD-70DD-FB0D-91DF-9BA2D6703C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32411" y="3812095"/>
                  <a:ext cx="311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510EE04-F6CA-0480-79C9-ABF326F02210}"/>
                    </a:ext>
                  </a:extLst>
                </p14:cNvPr>
                <p14:cNvContentPartPr/>
                <p14:nvPr/>
              </p14:nvContentPartPr>
              <p14:xfrm>
                <a:off x="10080971" y="3607975"/>
                <a:ext cx="54360" cy="320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510EE04-F6CA-0480-79C9-ABF326F0221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62971" y="3589975"/>
                  <a:ext cx="900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0B42EE-3E26-D285-5444-4396BABF8998}"/>
                    </a:ext>
                  </a:extLst>
                </p14:cNvPr>
                <p14:cNvContentPartPr/>
                <p14:nvPr/>
              </p14:nvContentPartPr>
              <p14:xfrm>
                <a:off x="10046411" y="3805975"/>
                <a:ext cx="227880" cy="12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0B42EE-3E26-D285-5444-4396BABF899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28411" y="3788335"/>
                  <a:ext cx="263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12BB54C-5A71-342C-2C5D-EDE2A7B593AB}"/>
                    </a:ext>
                  </a:extLst>
                </p14:cNvPr>
                <p14:cNvContentPartPr/>
                <p14:nvPr/>
              </p14:nvContentPartPr>
              <p14:xfrm>
                <a:off x="10247291" y="3686455"/>
                <a:ext cx="44280" cy="64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12BB54C-5A71-342C-2C5D-EDE2A7B593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29291" y="3668455"/>
                  <a:ext cx="79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91850F-13F8-9ADC-0AC1-BFDD7456A25D}"/>
                    </a:ext>
                  </a:extLst>
                </p14:cNvPr>
                <p14:cNvContentPartPr/>
                <p14:nvPr/>
              </p14:nvContentPartPr>
              <p14:xfrm>
                <a:off x="10340171" y="3633175"/>
                <a:ext cx="227520" cy="31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91850F-13F8-9ADC-0AC1-BFDD7456A25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22531" y="3615535"/>
                  <a:ext cx="2631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7FBDC9E-AD70-3667-0BDE-B685914F135C}"/>
                    </a:ext>
                  </a:extLst>
                </p14:cNvPr>
                <p14:cNvContentPartPr/>
                <p14:nvPr/>
              </p14:nvContentPartPr>
              <p14:xfrm>
                <a:off x="9902771" y="3671335"/>
                <a:ext cx="17280" cy="14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7FBDC9E-AD70-3667-0BDE-B685914F135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85131" y="3653335"/>
                  <a:ext cx="529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6141831-3C0F-5199-5DB6-16529C5BB523}"/>
              </a:ext>
            </a:extLst>
          </p:cNvPr>
          <p:cNvGrpSpPr/>
          <p:nvPr/>
        </p:nvGrpSpPr>
        <p:grpSpPr>
          <a:xfrm>
            <a:off x="6051491" y="4302055"/>
            <a:ext cx="1192320" cy="345240"/>
            <a:chOff x="6051491" y="4302055"/>
            <a:chExt cx="119232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4CD2667-76E1-8806-486E-C1AB26C63415}"/>
                    </a:ext>
                  </a:extLst>
                </p14:cNvPr>
                <p14:cNvContentPartPr/>
                <p14:nvPr/>
              </p14:nvContentPartPr>
              <p14:xfrm>
                <a:off x="6051491" y="4477375"/>
                <a:ext cx="140040" cy="149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4CD2667-76E1-8806-486E-C1AB26C6341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33491" y="4459375"/>
                  <a:ext cx="175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33E3024-D7B6-6F02-84FF-2D444AD8A3A8}"/>
                    </a:ext>
                  </a:extLst>
                </p14:cNvPr>
                <p14:cNvContentPartPr/>
                <p14:nvPr/>
              </p14:nvContentPartPr>
              <p14:xfrm>
                <a:off x="6271091" y="4463695"/>
                <a:ext cx="93960" cy="157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33E3024-D7B6-6F02-84FF-2D444AD8A3A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53451" y="4446055"/>
                  <a:ext cx="129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3CC5B8A-F654-7AE1-797B-9AB79E4E4FDE}"/>
                    </a:ext>
                  </a:extLst>
                </p14:cNvPr>
                <p14:cNvContentPartPr/>
                <p14:nvPr/>
              </p14:nvContentPartPr>
              <p14:xfrm>
                <a:off x="6491051" y="4515535"/>
                <a:ext cx="133200" cy="81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3CC5B8A-F654-7AE1-797B-9AB79E4E4FD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73411" y="4497895"/>
                  <a:ext cx="168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30F8FF-269E-0C5D-30E4-EC25F41EFA05}"/>
                    </a:ext>
                  </a:extLst>
                </p14:cNvPr>
                <p14:cNvContentPartPr/>
                <p14:nvPr/>
              </p14:nvContentPartPr>
              <p14:xfrm>
                <a:off x="6686531" y="4302055"/>
                <a:ext cx="37080" cy="309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30F8FF-269E-0C5D-30E4-EC25F41EFA0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68891" y="4284055"/>
                  <a:ext cx="72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2A64D51-E3BD-A7C3-BE11-0714FFF71869}"/>
                    </a:ext>
                  </a:extLst>
                </p14:cNvPr>
                <p14:cNvContentPartPr/>
                <p14:nvPr/>
              </p14:nvContentPartPr>
              <p14:xfrm>
                <a:off x="6781931" y="4516975"/>
                <a:ext cx="115920" cy="104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2A64D51-E3BD-A7C3-BE11-0714FFF7186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63931" y="4498975"/>
                  <a:ext cx="151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B4DDD46-CE43-888C-5BDC-4B64153AC847}"/>
                    </a:ext>
                  </a:extLst>
                </p14:cNvPr>
                <p14:cNvContentPartPr/>
                <p14:nvPr/>
              </p14:nvContentPartPr>
              <p14:xfrm>
                <a:off x="6945731" y="4474495"/>
                <a:ext cx="100080" cy="137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B4DDD46-CE43-888C-5BDC-4B64153AC84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28091" y="4456855"/>
                  <a:ext cx="135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EB655F4-1974-114A-160E-43FD33F7E4C7}"/>
                    </a:ext>
                  </a:extLst>
                </p14:cNvPr>
                <p14:cNvContentPartPr/>
                <p14:nvPr/>
              </p14:nvContentPartPr>
              <p14:xfrm>
                <a:off x="7105571" y="4484215"/>
                <a:ext cx="138240" cy="163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EB655F4-1974-114A-160E-43FD33F7E4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87931" y="4466575"/>
                  <a:ext cx="173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F4D2703-757E-9F91-3729-692368A32BB5}"/>
                    </a:ext>
                  </a:extLst>
                </p14:cNvPr>
                <p14:cNvContentPartPr/>
                <p14:nvPr/>
              </p14:nvContentPartPr>
              <p14:xfrm>
                <a:off x="6924131" y="4537135"/>
                <a:ext cx="32040" cy="7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F4D2703-757E-9F91-3729-692368A32BB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06491" y="4519495"/>
                  <a:ext cx="676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82E7D7A-F533-D89D-F610-C9971751E796}"/>
              </a:ext>
            </a:extLst>
          </p:cNvPr>
          <p:cNvGrpSpPr/>
          <p:nvPr/>
        </p:nvGrpSpPr>
        <p:grpSpPr>
          <a:xfrm>
            <a:off x="7623971" y="4465495"/>
            <a:ext cx="250920" cy="262080"/>
            <a:chOff x="7623971" y="4465495"/>
            <a:chExt cx="2509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1ECCA4A-79E2-622F-0A55-E2DC569E50BD}"/>
                    </a:ext>
                  </a:extLst>
                </p14:cNvPr>
                <p14:cNvContentPartPr/>
                <p14:nvPr/>
              </p14:nvContentPartPr>
              <p14:xfrm>
                <a:off x="7623971" y="4535335"/>
                <a:ext cx="9720" cy="120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1ECCA4A-79E2-622F-0A55-E2DC569E50B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05971" y="4517695"/>
                  <a:ext cx="45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35B21D-E7E5-CF68-4197-1212E65C3F23}"/>
                    </a:ext>
                  </a:extLst>
                </p14:cNvPr>
                <p14:cNvContentPartPr/>
                <p14:nvPr/>
              </p14:nvContentPartPr>
              <p14:xfrm>
                <a:off x="7623971" y="4465495"/>
                <a:ext cx="19080" cy="16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35B21D-E7E5-CF68-4197-1212E65C3F2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05971" y="4447495"/>
                  <a:ext cx="54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A263FAF-EBE5-FBFF-375E-AE3102343B92}"/>
                    </a:ext>
                  </a:extLst>
                </p14:cNvPr>
                <p14:cNvContentPartPr/>
                <p14:nvPr/>
              </p14:nvContentPartPr>
              <p14:xfrm>
                <a:off x="7735211" y="4552255"/>
                <a:ext cx="139680" cy="175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A263FAF-EBE5-FBFF-375E-AE3102343B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17211" y="4534615"/>
                  <a:ext cx="17532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1516530-9079-428A-660B-6A1CA9E5C7B2}"/>
              </a:ext>
            </a:extLst>
          </p:cNvPr>
          <p:cNvGrpSpPr/>
          <p:nvPr/>
        </p:nvGrpSpPr>
        <p:grpSpPr>
          <a:xfrm>
            <a:off x="8314451" y="4376935"/>
            <a:ext cx="484560" cy="332640"/>
            <a:chOff x="8314451" y="4376935"/>
            <a:chExt cx="4845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CFEF6BC-BDF5-284F-746C-DE1AE626A474}"/>
                    </a:ext>
                  </a:extLst>
                </p14:cNvPr>
                <p14:cNvContentPartPr/>
                <p14:nvPr/>
              </p14:nvContentPartPr>
              <p14:xfrm>
                <a:off x="8314451" y="4376935"/>
                <a:ext cx="437040" cy="332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CFEF6BC-BDF5-284F-746C-DE1AE626A47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96811" y="4358935"/>
                  <a:ext cx="4726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CD270E-B172-F3D5-7281-FDF0B071B60D}"/>
                    </a:ext>
                  </a:extLst>
                </p14:cNvPr>
                <p14:cNvContentPartPr/>
                <p14:nvPr/>
              </p14:nvContentPartPr>
              <p14:xfrm>
                <a:off x="8597771" y="4506175"/>
                <a:ext cx="201240" cy="31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CD270E-B172-F3D5-7281-FDF0B071B60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80131" y="4488535"/>
                  <a:ext cx="236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3DBA0C6-9FCB-40F1-2075-2D74F0B88F8A}"/>
              </a:ext>
            </a:extLst>
          </p:cNvPr>
          <p:cNvGrpSpPr/>
          <p:nvPr/>
        </p:nvGrpSpPr>
        <p:grpSpPr>
          <a:xfrm>
            <a:off x="9066491" y="4279375"/>
            <a:ext cx="826920" cy="576000"/>
            <a:chOff x="9066491" y="4279375"/>
            <a:chExt cx="82692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CA32711-84CF-4C7A-8A2A-F9117E9E9F2A}"/>
                    </a:ext>
                  </a:extLst>
                </p14:cNvPr>
                <p14:cNvContentPartPr/>
                <p14:nvPr/>
              </p14:nvContentPartPr>
              <p14:xfrm>
                <a:off x="9066491" y="4685095"/>
                <a:ext cx="100800" cy="17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CA32711-84CF-4C7A-8A2A-F9117E9E9F2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48851" y="4667095"/>
                  <a:ext cx="136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16F424F-E70B-04D8-FA24-28FB4508BDAD}"/>
                    </a:ext>
                  </a:extLst>
                </p14:cNvPr>
                <p14:cNvContentPartPr/>
                <p14:nvPr/>
              </p14:nvContentPartPr>
              <p14:xfrm>
                <a:off x="9093491" y="4672135"/>
                <a:ext cx="154080" cy="88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16F424F-E70B-04D8-FA24-28FB4508BD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75851" y="4654135"/>
                  <a:ext cx="189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41E6E82-CBB7-22CA-D1EE-CA38030E43F4}"/>
                    </a:ext>
                  </a:extLst>
                </p14:cNvPr>
                <p14:cNvContentPartPr/>
                <p14:nvPr/>
              </p14:nvContentPartPr>
              <p14:xfrm>
                <a:off x="9376091" y="4435255"/>
                <a:ext cx="216000" cy="321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41E6E82-CBB7-22CA-D1EE-CA38030E43F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58451" y="4417255"/>
                  <a:ext cx="251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674EE7A-226D-2C44-F54C-AA76D5EBEC99}"/>
                    </a:ext>
                  </a:extLst>
                </p14:cNvPr>
                <p14:cNvContentPartPr/>
                <p14:nvPr/>
              </p14:nvContentPartPr>
              <p14:xfrm>
                <a:off x="9625211" y="4328695"/>
                <a:ext cx="26640" cy="159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674EE7A-226D-2C44-F54C-AA76D5EBEC9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07571" y="4310695"/>
                  <a:ext cx="62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0434206-53AE-6A89-A638-F032EAC032FE}"/>
                    </a:ext>
                  </a:extLst>
                </p14:cNvPr>
                <p14:cNvContentPartPr/>
                <p14:nvPr/>
              </p14:nvContentPartPr>
              <p14:xfrm>
                <a:off x="9753011" y="4279375"/>
                <a:ext cx="29880" cy="197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0434206-53AE-6A89-A638-F032EAC032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35371" y="4261735"/>
                  <a:ext cx="65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8001965-6D0E-2C1E-3190-E5DAA426F71E}"/>
                    </a:ext>
                  </a:extLst>
                </p14:cNvPr>
                <p14:cNvContentPartPr/>
                <p14:nvPr/>
              </p14:nvContentPartPr>
              <p14:xfrm>
                <a:off x="9852011" y="4744855"/>
                <a:ext cx="41400" cy="46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8001965-6D0E-2C1E-3190-E5DAA426F7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34011" y="4727215"/>
                  <a:ext cx="7704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5B64303-5314-6834-BF88-74A90C5F87D1}"/>
              </a:ext>
            </a:extLst>
          </p:cNvPr>
          <p:cNvGrpSpPr/>
          <p:nvPr/>
        </p:nvGrpSpPr>
        <p:grpSpPr>
          <a:xfrm>
            <a:off x="10359971" y="4301335"/>
            <a:ext cx="991080" cy="402480"/>
            <a:chOff x="10359971" y="4301335"/>
            <a:chExt cx="9910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842E418-A5CD-0F0A-5790-0FC911DB01DD}"/>
                    </a:ext>
                  </a:extLst>
                </p14:cNvPr>
                <p14:cNvContentPartPr/>
                <p14:nvPr/>
              </p14:nvContentPartPr>
              <p14:xfrm>
                <a:off x="10430171" y="4391335"/>
                <a:ext cx="82440" cy="306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842E418-A5CD-0F0A-5790-0FC911DB01D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12171" y="4373335"/>
                  <a:ext cx="118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62E4572-21AC-DBA9-3D71-281EB6AD812E}"/>
                    </a:ext>
                  </a:extLst>
                </p14:cNvPr>
                <p14:cNvContentPartPr/>
                <p14:nvPr/>
              </p14:nvContentPartPr>
              <p14:xfrm>
                <a:off x="10359971" y="4398175"/>
                <a:ext cx="257040" cy="5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62E4572-21AC-DBA9-3D71-281EB6AD812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41971" y="4380535"/>
                  <a:ext cx="292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ACC55B9-6698-CD6F-22E8-5F2E77459376}"/>
                    </a:ext>
                  </a:extLst>
                </p14:cNvPr>
                <p14:cNvContentPartPr/>
                <p14:nvPr/>
              </p14:nvContentPartPr>
              <p14:xfrm>
                <a:off x="10615931" y="4301335"/>
                <a:ext cx="475920" cy="376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ACC55B9-6698-CD6F-22E8-5F2E7745937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97931" y="4283695"/>
                  <a:ext cx="5115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5421F47-42D7-8B84-3C8C-E873AF5FD6F6}"/>
                    </a:ext>
                  </a:extLst>
                </p14:cNvPr>
                <p14:cNvContentPartPr/>
                <p14:nvPr/>
              </p14:nvContentPartPr>
              <p14:xfrm>
                <a:off x="10937411" y="4507615"/>
                <a:ext cx="165960" cy="16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5421F47-42D7-8B84-3C8C-E873AF5FD6F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19411" y="4489975"/>
                  <a:ext cx="20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D7BAB92-7751-DE9A-3714-6ED7D1D35505}"/>
                    </a:ext>
                  </a:extLst>
                </p14:cNvPr>
                <p14:cNvContentPartPr/>
                <p14:nvPr/>
              </p14:nvContentPartPr>
              <p14:xfrm>
                <a:off x="11249171" y="4338055"/>
                <a:ext cx="35640" cy="167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D7BAB92-7751-DE9A-3714-6ED7D1D3550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31531" y="4320055"/>
                  <a:ext cx="71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778530-59BE-12B8-781E-F1A23B9511B3}"/>
                    </a:ext>
                  </a:extLst>
                </p14:cNvPr>
                <p14:cNvContentPartPr/>
                <p14:nvPr/>
              </p14:nvContentPartPr>
              <p14:xfrm>
                <a:off x="11183291" y="4545055"/>
                <a:ext cx="167760" cy="158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778530-59BE-12B8-781E-F1A23B9511B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65291" y="4527055"/>
                  <a:ext cx="2034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498584E-F32C-9A72-D23C-07EF40992D5D}"/>
              </a:ext>
            </a:extLst>
          </p:cNvPr>
          <p:cNvGrpSpPr/>
          <p:nvPr/>
        </p:nvGrpSpPr>
        <p:grpSpPr>
          <a:xfrm>
            <a:off x="5903531" y="4919455"/>
            <a:ext cx="2904840" cy="403920"/>
            <a:chOff x="5903531" y="4919455"/>
            <a:chExt cx="29048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1784B0C-F7F5-81A7-B429-7646FF00D39A}"/>
                    </a:ext>
                  </a:extLst>
                </p14:cNvPr>
                <p14:cNvContentPartPr/>
                <p14:nvPr/>
              </p14:nvContentPartPr>
              <p14:xfrm>
                <a:off x="5903531" y="5199895"/>
                <a:ext cx="439560" cy="123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1784B0C-F7F5-81A7-B429-7646FF00D39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85531" y="5182255"/>
                  <a:ext cx="475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641C4F6-7D95-23A1-D698-B4FC108A9773}"/>
                    </a:ext>
                  </a:extLst>
                </p14:cNvPr>
                <p14:cNvContentPartPr/>
                <p14:nvPr/>
              </p14:nvContentPartPr>
              <p14:xfrm>
                <a:off x="6563051" y="5223655"/>
                <a:ext cx="380160" cy="98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641C4F6-7D95-23A1-D698-B4FC108A977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45051" y="5206015"/>
                  <a:ext cx="415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57A39A9-7A88-062C-C093-803BA067B98E}"/>
                    </a:ext>
                  </a:extLst>
                </p14:cNvPr>
                <p14:cNvContentPartPr/>
                <p14:nvPr/>
              </p14:nvContentPartPr>
              <p14:xfrm>
                <a:off x="6739091" y="5063455"/>
                <a:ext cx="32040" cy="11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57A39A9-7A88-062C-C093-803BA067B98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21451" y="5045815"/>
                  <a:ext cx="6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FB814C2-F7BB-E4CD-E090-999B364CE657}"/>
                    </a:ext>
                  </a:extLst>
                </p14:cNvPr>
                <p14:cNvContentPartPr/>
                <p14:nvPr/>
              </p14:nvContentPartPr>
              <p14:xfrm>
                <a:off x="7071731" y="4999735"/>
                <a:ext cx="45360" cy="323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FB814C2-F7BB-E4CD-E090-999B364CE65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53731" y="4981735"/>
                  <a:ext cx="81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905EDB4-D462-4119-10DA-70F33CC9FA22}"/>
                    </a:ext>
                  </a:extLst>
                </p14:cNvPr>
                <p14:cNvContentPartPr/>
                <p14:nvPr/>
              </p14:nvContentPartPr>
              <p14:xfrm>
                <a:off x="6955811" y="4919455"/>
                <a:ext cx="1711800" cy="390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905EDB4-D462-4119-10DA-70F33CC9FA2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38171" y="4901815"/>
                  <a:ext cx="17474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E109D73-B502-CCA0-03C5-17F15915909F}"/>
                    </a:ext>
                  </a:extLst>
                </p14:cNvPr>
                <p14:cNvContentPartPr/>
                <p14:nvPr/>
              </p14:nvContentPartPr>
              <p14:xfrm>
                <a:off x="8759051" y="5289535"/>
                <a:ext cx="49320" cy="21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E109D73-B502-CCA0-03C5-17F1591590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41051" y="5271535"/>
                  <a:ext cx="84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D74B452-52E5-D51A-F6D6-D20D00FDDE63}"/>
                    </a:ext>
                  </a:extLst>
                </p14:cNvPr>
                <p14:cNvContentPartPr/>
                <p14:nvPr/>
              </p14:nvContentPartPr>
              <p14:xfrm>
                <a:off x="8342891" y="5057695"/>
                <a:ext cx="248040" cy="18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D74B452-52E5-D51A-F6D6-D20D00FDDE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24891" y="5040055"/>
                  <a:ext cx="2836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58313E2-C758-63C1-A04D-2EE39179E4E5}"/>
              </a:ext>
            </a:extLst>
          </p:cNvPr>
          <p:cNvGrpSpPr/>
          <p:nvPr/>
        </p:nvGrpSpPr>
        <p:grpSpPr>
          <a:xfrm>
            <a:off x="9231731" y="5045455"/>
            <a:ext cx="1438920" cy="280080"/>
            <a:chOff x="9231731" y="5045455"/>
            <a:chExt cx="14389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0D5B5A5-7026-5184-1C4B-763EB8CC991C}"/>
                    </a:ext>
                  </a:extLst>
                </p14:cNvPr>
                <p14:cNvContentPartPr/>
                <p14:nvPr/>
              </p14:nvContentPartPr>
              <p14:xfrm>
                <a:off x="9312371" y="5128615"/>
                <a:ext cx="51840" cy="196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0D5B5A5-7026-5184-1C4B-763EB8CC99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94371" y="5110615"/>
                  <a:ext cx="87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39C98BE-6DCC-E68C-3046-4A88974AD9BE}"/>
                    </a:ext>
                  </a:extLst>
                </p14:cNvPr>
                <p14:cNvContentPartPr/>
                <p14:nvPr/>
              </p14:nvContentPartPr>
              <p14:xfrm>
                <a:off x="9231731" y="5073895"/>
                <a:ext cx="829080" cy="242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39C98BE-6DCC-E68C-3046-4A88974AD9B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13731" y="5055895"/>
                  <a:ext cx="864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120AA07-C43B-1A43-B9AE-12C9D36133A1}"/>
                    </a:ext>
                  </a:extLst>
                </p14:cNvPr>
                <p14:cNvContentPartPr/>
                <p14:nvPr/>
              </p14:nvContentPartPr>
              <p14:xfrm>
                <a:off x="10324691" y="5222935"/>
                <a:ext cx="345960" cy="93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120AA07-C43B-1A43-B9AE-12C9D36133A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307051" y="5205295"/>
                  <a:ext cx="381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266A009-A6CA-6975-4938-BE7F7E3DE8ED}"/>
                    </a:ext>
                  </a:extLst>
                </p14:cNvPr>
                <p14:cNvContentPartPr/>
                <p14:nvPr/>
              </p14:nvContentPartPr>
              <p14:xfrm>
                <a:off x="10518371" y="5045455"/>
                <a:ext cx="60480" cy="42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266A009-A6CA-6975-4938-BE7F7E3DE8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00731" y="5027815"/>
                  <a:ext cx="9612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8A067CB-6684-968E-920A-63DA40B8898D}"/>
                  </a:ext>
                </a:extLst>
              </p14:cNvPr>
              <p14:cNvContentPartPr/>
              <p14:nvPr/>
            </p14:nvContentPartPr>
            <p14:xfrm>
              <a:off x="5898851" y="5735575"/>
              <a:ext cx="242280" cy="1206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8A067CB-6684-968E-920A-63DA40B8898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881211" y="5717575"/>
                <a:ext cx="2779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FD268D8-5975-3DD9-8227-498755F5397D}"/>
              </a:ext>
            </a:extLst>
          </p:cNvPr>
          <p:cNvGrpSpPr/>
          <p:nvPr/>
        </p:nvGrpSpPr>
        <p:grpSpPr>
          <a:xfrm>
            <a:off x="6509051" y="5553055"/>
            <a:ext cx="2754360" cy="452880"/>
            <a:chOff x="6509051" y="5553055"/>
            <a:chExt cx="27543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8CED56-862A-FEC5-101A-64A0767F54E5}"/>
                    </a:ext>
                  </a:extLst>
                </p14:cNvPr>
                <p14:cNvContentPartPr/>
                <p14:nvPr/>
              </p14:nvContentPartPr>
              <p14:xfrm>
                <a:off x="6509051" y="5562055"/>
                <a:ext cx="187200" cy="321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8CED56-862A-FEC5-101A-64A0767F54E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91411" y="5544055"/>
                  <a:ext cx="2228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D68CAC7-BC57-5E4D-BDD2-44A899F4802D}"/>
                    </a:ext>
                  </a:extLst>
                </p14:cNvPr>
                <p14:cNvContentPartPr/>
                <p14:nvPr/>
              </p14:nvContentPartPr>
              <p14:xfrm>
                <a:off x="6811811" y="5626855"/>
                <a:ext cx="130680" cy="228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D68CAC7-BC57-5E4D-BDD2-44A899F480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94171" y="5608855"/>
                  <a:ext cx="166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902D7C6-F5E3-A798-8F51-9246FD7B6E04}"/>
                    </a:ext>
                  </a:extLst>
                </p14:cNvPr>
                <p14:cNvContentPartPr/>
                <p14:nvPr/>
              </p14:nvContentPartPr>
              <p14:xfrm>
                <a:off x="6857891" y="5746015"/>
                <a:ext cx="140400" cy="11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902D7C6-F5E3-A798-8F51-9246FD7B6E0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40251" y="5728015"/>
                  <a:ext cx="176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5F33505-0627-CD3D-BBC2-56A3C25A5F0B}"/>
                    </a:ext>
                  </a:extLst>
                </p14:cNvPr>
                <p14:cNvContentPartPr/>
                <p14:nvPr/>
              </p14:nvContentPartPr>
              <p14:xfrm>
                <a:off x="6884531" y="5566015"/>
                <a:ext cx="201240" cy="54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5F33505-0627-CD3D-BBC2-56A3C25A5F0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66531" y="5548375"/>
                  <a:ext cx="236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139532B-3E76-02C5-12B5-94A3FDD17F22}"/>
                    </a:ext>
                  </a:extLst>
                </p14:cNvPr>
                <p14:cNvContentPartPr/>
                <p14:nvPr/>
              </p14:nvContentPartPr>
              <p14:xfrm>
                <a:off x="7407251" y="5806135"/>
                <a:ext cx="8280" cy="14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139532B-3E76-02C5-12B5-94A3FDD17F2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89251" y="5788495"/>
                  <a:ext cx="4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D82DB29-6D11-2C79-4DD9-97C3B0D56CA3}"/>
                    </a:ext>
                  </a:extLst>
                </p14:cNvPr>
                <p14:cNvContentPartPr/>
                <p14:nvPr/>
              </p14:nvContentPartPr>
              <p14:xfrm>
                <a:off x="7216451" y="5556295"/>
                <a:ext cx="613080" cy="449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D82DB29-6D11-2C79-4DD9-97C3B0D56CA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98811" y="5538655"/>
                  <a:ext cx="6487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8618002-B8A7-2055-6422-F2FB406B4AE6}"/>
                    </a:ext>
                  </a:extLst>
                </p14:cNvPr>
                <p14:cNvContentPartPr/>
                <p14:nvPr/>
              </p14:nvContentPartPr>
              <p14:xfrm>
                <a:off x="7988651" y="5553055"/>
                <a:ext cx="358560" cy="339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8618002-B8A7-2055-6422-F2FB406B4AE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70651" y="5535415"/>
                  <a:ext cx="394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E46099C-9CF0-4439-1E2C-2A6EBAE90DBE}"/>
                    </a:ext>
                  </a:extLst>
                </p14:cNvPr>
                <p14:cNvContentPartPr/>
                <p14:nvPr/>
              </p14:nvContentPartPr>
              <p14:xfrm>
                <a:off x="8221931" y="5701015"/>
                <a:ext cx="153720" cy="35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E46099C-9CF0-4439-1E2C-2A6EBAE90D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04291" y="5683015"/>
                  <a:ext cx="189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ACEF8DD-B821-452E-D091-943F4954E1FD}"/>
                    </a:ext>
                  </a:extLst>
                </p14:cNvPr>
                <p14:cNvContentPartPr/>
                <p14:nvPr/>
              </p14:nvContentPartPr>
              <p14:xfrm>
                <a:off x="8122931" y="5630815"/>
                <a:ext cx="105840" cy="18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ACEF8DD-B821-452E-D091-943F4954E1F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04931" y="5613175"/>
                  <a:ext cx="141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74E5BB6-E508-BD00-EF41-32DDB88EDD4A}"/>
                    </a:ext>
                  </a:extLst>
                </p14:cNvPr>
                <p14:cNvContentPartPr/>
                <p14:nvPr/>
              </p14:nvContentPartPr>
              <p14:xfrm>
                <a:off x="8644571" y="5616055"/>
                <a:ext cx="618840" cy="323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74E5BB6-E508-BD00-EF41-32DDB88EDD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26931" y="5598415"/>
                  <a:ext cx="654480" cy="35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F4DFC4A-2834-3DBB-42E0-9F4C07377A2F}"/>
                  </a:ext>
                </a:extLst>
              </p14:cNvPr>
              <p14:cNvContentPartPr/>
              <p14:nvPr/>
            </p14:nvContentPartPr>
            <p14:xfrm>
              <a:off x="9610091" y="5748895"/>
              <a:ext cx="177840" cy="1818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F4DFC4A-2834-3DBB-42E0-9F4C07377A2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592451" y="5730895"/>
                <a:ext cx="2134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7CD127FA-5D59-833A-F95F-59BD660A6D24}"/>
                  </a:ext>
                </a:extLst>
              </p14:cNvPr>
              <p14:cNvContentPartPr/>
              <p14:nvPr/>
            </p14:nvContentPartPr>
            <p14:xfrm>
              <a:off x="9929051" y="5925655"/>
              <a:ext cx="73440" cy="561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7CD127FA-5D59-833A-F95F-59BD660A6D2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911411" y="5907655"/>
                <a:ext cx="10908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78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DE3209-B7BE-5AB7-627D-3C8DC9C3FC62}"/>
              </a:ext>
            </a:extLst>
          </p:cNvPr>
          <p:cNvGrpSpPr/>
          <p:nvPr/>
        </p:nvGrpSpPr>
        <p:grpSpPr>
          <a:xfrm>
            <a:off x="807371" y="115975"/>
            <a:ext cx="3600360" cy="705960"/>
            <a:chOff x="807371" y="115975"/>
            <a:chExt cx="360036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C0F2AF-6353-7547-03DC-B438D18F0789}"/>
                    </a:ext>
                  </a:extLst>
                </p14:cNvPr>
                <p14:cNvContentPartPr/>
                <p14:nvPr/>
              </p14:nvContentPartPr>
              <p14:xfrm>
                <a:off x="807371" y="178615"/>
                <a:ext cx="946440" cy="536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C0F2AF-6353-7547-03DC-B438D18F07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731" y="160615"/>
                  <a:ext cx="98208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10239D5-E053-C6D2-8C34-BC37DBCF98E4}"/>
                    </a:ext>
                  </a:extLst>
                </p14:cNvPr>
                <p14:cNvContentPartPr/>
                <p14:nvPr/>
              </p14:nvContentPartPr>
              <p14:xfrm>
                <a:off x="1913291" y="297055"/>
                <a:ext cx="358560" cy="524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10239D5-E053-C6D2-8C34-BC37DBCF98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5651" y="279415"/>
                  <a:ext cx="3942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6BBF993-E384-4AD8-B554-E81E509656C5}"/>
                    </a:ext>
                  </a:extLst>
                </p14:cNvPr>
                <p14:cNvContentPartPr/>
                <p14:nvPr/>
              </p14:nvContentPartPr>
              <p14:xfrm>
                <a:off x="2001491" y="396055"/>
                <a:ext cx="62280" cy="83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6BBF993-E384-4AD8-B554-E81E509656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83851" y="378415"/>
                  <a:ext cx="97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A547DF-B27C-274D-54F8-716557377584}"/>
                    </a:ext>
                  </a:extLst>
                </p14:cNvPr>
                <p14:cNvContentPartPr/>
                <p14:nvPr/>
              </p14:nvContentPartPr>
              <p14:xfrm>
                <a:off x="2530691" y="382015"/>
                <a:ext cx="371880" cy="170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A547DF-B27C-274D-54F8-7165573775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12691" y="364375"/>
                  <a:ext cx="407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498298-A058-A199-AAE7-7717F5899653}"/>
                    </a:ext>
                  </a:extLst>
                </p14:cNvPr>
                <p14:cNvContentPartPr/>
                <p14:nvPr/>
              </p14:nvContentPartPr>
              <p14:xfrm>
                <a:off x="3215771" y="376975"/>
                <a:ext cx="412560" cy="183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498298-A058-A199-AAE7-7717F58996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97771" y="359335"/>
                  <a:ext cx="448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1879CF2-57E0-283A-C41A-0F77AA7D0113}"/>
                    </a:ext>
                  </a:extLst>
                </p14:cNvPr>
                <p14:cNvContentPartPr/>
                <p14:nvPr/>
              </p14:nvContentPartPr>
              <p14:xfrm>
                <a:off x="3845411" y="115975"/>
                <a:ext cx="562320" cy="433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1879CF2-57E0-283A-C41A-0F77AA7D01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27411" y="97975"/>
                  <a:ext cx="5979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D54FB62-FBC3-D342-3678-B95EBC3B4886}"/>
                    </a:ext>
                  </a:extLst>
                </p14:cNvPr>
                <p14:cNvContentPartPr/>
                <p14:nvPr/>
              </p14:nvContentPartPr>
              <p14:xfrm>
                <a:off x="3884291" y="316135"/>
                <a:ext cx="278280" cy="7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D54FB62-FBC3-D342-3678-B95EBC3B48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66291" y="298495"/>
                  <a:ext cx="3139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0C79B5-FEAC-9128-356B-980DF4E22603}"/>
              </a:ext>
            </a:extLst>
          </p:cNvPr>
          <p:cNvGrpSpPr/>
          <p:nvPr/>
        </p:nvGrpSpPr>
        <p:grpSpPr>
          <a:xfrm>
            <a:off x="4804451" y="163855"/>
            <a:ext cx="3745440" cy="532080"/>
            <a:chOff x="4804451" y="163855"/>
            <a:chExt cx="374544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4F64CA-05AD-3B80-0487-3F865781C2FB}"/>
                    </a:ext>
                  </a:extLst>
                </p14:cNvPr>
                <p14:cNvContentPartPr/>
                <p14:nvPr/>
              </p14:nvContentPartPr>
              <p14:xfrm>
                <a:off x="4804451" y="178975"/>
                <a:ext cx="46080" cy="10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4F64CA-05AD-3B80-0487-3F865781C2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6811" y="161335"/>
                  <a:ext cx="81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712C34-D8AC-1D5E-BBD4-F029E954EC14}"/>
                    </a:ext>
                  </a:extLst>
                </p14:cNvPr>
                <p14:cNvContentPartPr/>
                <p14:nvPr/>
              </p14:nvContentPartPr>
              <p14:xfrm>
                <a:off x="4866371" y="196975"/>
                <a:ext cx="54000" cy="149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712C34-D8AC-1D5E-BBD4-F029E954EC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48731" y="179335"/>
                  <a:ext cx="89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A6F4EA-256B-32F7-2C38-5B1D65DE4290}"/>
                    </a:ext>
                  </a:extLst>
                </p14:cNvPr>
                <p14:cNvContentPartPr/>
                <p14:nvPr/>
              </p14:nvContentPartPr>
              <p14:xfrm>
                <a:off x="4935851" y="163855"/>
                <a:ext cx="982440" cy="432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A6F4EA-256B-32F7-2C38-5B1D65DE42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17851" y="146215"/>
                  <a:ext cx="10180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AAC3C1-ABE7-14A9-3FF8-781A94134F81}"/>
                    </a:ext>
                  </a:extLst>
                </p14:cNvPr>
                <p14:cNvContentPartPr/>
                <p14:nvPr/>
              </p14:nvContentPartPr>
              <p14:xfrm>
                <a:off x="5357771" y="327295"/>
                <a:ext cx="227520" cy="33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AAC3C1-ABE7-14A9-3FF8-781A94134F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40131" y="309295"/>
                  <a:ext cx="263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2F834C-F09D-6A0B-AB62-2B3678A91547}"/>
                    </a:ext>
                  </a:extLst>
                </p14:cNvPr>
                <p14:cNvContentPartPr/>
                <p14:nvPr/>
              </p14:nvContentPartPr>
              <p14:xfrm>
                <a:off x="5975171" y="262135"/>
                <a:ext cx="20520" cy="64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2F834C-F09D-6A0B-AB62-2B3678A915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57531" y="244135"/>
                  <a:ext cx="56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BC28DE-CD4A-57E9-C0C5-225E9CEEE5C7}"/>
                    </a:ext>
                  </a:extLst>
                </p14:cNvPr>
                <p14:cNvContentPartPr/>
                <p14:nvPr/>
              </p14:nvContentPartPr>
              <p14:xfrm>
                <a:off x="6036371" y="212455"/>
                <a:ext cx="13320" cy="83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BC28DE-CD4A-57E9-C0C5-225E9CEEE5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18731" y="194455"/>
                  <a:ext cx="48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AC52AA8-CE69-5268-3D86-2A30771A74D3}"/>
                    </a:ext>
                  </a:extLst>
                </p14:cNvPr>
                <p14:cNvContentPartPr/>
                <p14:nvPr/>
              </p14:nvContentPartPr>
              <p14:xfrm>
                <a:off x="6302051" y="362215"/>
                <a:ext cx="939960" cy="244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AC52AA8-CE69-5268-3D86-2A30771A74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84051" y="344575"/>
                  <a:ext cx="975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8CDF5EB-A052-AD9C-E669-272E920CB095}"/>
                    </a:ext>
                  </a:extLst>
                </p14:cNvPr>
                <p14:cNvContentPartPr/>
                <p14:nvPr/>
              </p14:nvContentPartPr>
              <p14:xfrm>
                <a:off x="7629371" y="201655"/>
                <a:ext cx="823680" cy="43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8CDF5EB-A052-AD9C-E669-272E920CB0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11731" y="184015"/>
                  <a:ext cx="8593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38993F-75FA-977E-1EC2-2C288873FD93}"/>
                    </a:ext>
                  </a:extLst>
                </p14:cNvPr>
                <p14:cNvContentPartPr/>
                <p14:nvPr/>
              </p14:nvContentPartPr>
              <p14:xfrm>
                <a:off x="8531891" y="679735"/>
                <a:ext cx="18000" cy="16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38993F-75FA-977E-1EC2-2C288873FD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14251" y="662095"/>
                  <a:ext cx="53640" cy="5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7CD18E-CDB8-AF89-B1FD-A3E19DB6BFA7}"/>
              </a:ext>
            </a:extLst>
          </p:cNvPr>
          <p:cNvSpPr txBox="1"/>
          <p:nvPr/>
        </p:nvSpPr>
        <p:spPr>
          <a:xfrm>
            <a:off x="13320" y="1029683"/>
            <a:ext cx="47911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	1	    1.007 825 032 23(9)	  </a:t>
            </a:r>
          </a:p>
          <a:p>
            <a:r>
              <a:rPr lang="en-US" sz="1400" dirty="0"/>
              <a:t>D	2	    2.014 101 778 12(12)	  </a:t>
            </a:r>
          </a:p>
          <a:p>
            <a:r>
              <a:rPr lang="en-US" sz="1400" dirty="0"/>
              <a:t>T	3	    3.016 049 2779(24)	  </a:t>
            </a:r>
          </a:p>
          <a:p>
            <a:r>
              <a:rPr lang="en-US" sz="1400" dirty="0"/>
              <a:t>He	3	    3.016 029 3201(25)	  </a:t>
            </a:r>
          </a:p>
          <a:p>
            <a:r>
              <a:rPr lang="en-US" sz="1400" dirty="0"/>
              <a:t>	4	    4.002 603 254 13(6)	  </a:t>
            </a:r>
          </a:p>
          <a:p>
            <a:r>
              <a:rPr lang="en-US" sz="1400" dirty="0"/>
              <a:t>Li	6	    6.015 122 8874(16)	  </a:t>
            </a:r>
          </a:p>
          <a:p>
            <a:r>
              <a:rPr lang="en-US" sz="1400" dirty="0"/>
              <a:t>	7	    7.016 003 4366(45)	  </a:t>
            </a:r>
          </a:p>
          <a:p>
            <a:r>
              <a:rPr lang="en-US" sz="1400" dirty="0"/>
              <a:t>Be	9	    9.012 183 065(82)	  	 </a:t>
            </a:r>
          </a:p>
          <a:p>
            <a:r>
              <a:rPr lang="en-US" sz="1400" dirty="0"/>
              <a:t>B	10	  10.012 936 95(41)	  </a:t>
            </a:r>
          </a:p>
          <a:p>
            <a:r>
              <a:rPr lang="en-US" sz="1400" dirty="0"/>
              <a:t>	11	  11.009 305 36(45)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ACD92F-295C-EC01-02F9-EBF515EEC2A6}"/>
              </a:ext>
            </a:extLst>
          </p:cNvPr>
          <p:cNvSpPr txBox="1"/>
          <p:nvPr/>
        </p:nvSpPr>
        <p:spPr>
          <a:xfrm>
            <a:off x="5357771" y="845017"/>
            <a:ext cx="6098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https://physics.nist.gov/cgi-bin/Compositions/stand_alone.pl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7F1B150-2105-B381-EF74-756A99261D4C}"/>
                  </a:ext>
                </a:extLst>
              </p14:cNvPr>
              <p14:cNvContentPartPr/>
              <p14:nvPr/>
            </p14:nvContentPartPr>
            <p14:xfrm>
              <a:off x="1078091" y="1980829"/>
              <a:ext cx="2458080" cy="39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7F1B150-2105-B381-EF74-756A99261D4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4451" y="1872829"/>
                <a:ext cx="25657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BCB4170-EFAE-6F02-1B30-4079E2D375AB}"/>
                  </a:ext>
                </a:extLst>
              </p14:cNvPr>
              <p14:cNvContentPartPr/>
              <p14:nvPr/>
            </p14:nvContentPartPr>
            <p14:xfrm>
              <a:off x="954611" y="2001709"/>
              <a:ext cx="213480" cy="18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BCB4170-EFAE-6F02-1B30-4079E2D375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0611" y="1894069"/>
                <a:ext cx="3211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01DE9D5-5795-C3F1-ED46-D0D23F38B602}"/>
                  </a:ext>
                </a:extLst>
              </p14:cNvPr>
              <p14:cNvContentPartPr/>
              <p14:nvPr/>
            </p14:nvContentPartPr>
            <p14:xfrm>
              <a:off x="984491" y="2427229"/>
              <a:ext cx="2621880" cy="73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01DE9D5-5795-C3F1-ED46-D0D23F38B60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30491" y="2319229"/>
                <a:ext cx="27295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899CF13-F41E-85F5-1D98-C3C0FD65A890}"/>
                  </a:ext>
                </a:extLst>
              </p14:cNvPr>
              <p14:cNvContentPartPr/>
              <p14:nvPr/>
            </p14:nvContentPartPr>
            <p14:xfrm>
              <a:off x="927611" y="2877949"/>
              <a:ext cx="2582280" cy="58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899CF13-F41E-85F5-1D98-C3C0FD65A89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3971" y="2769949"/>
                <a:ext cx="2689920" cy="27396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3007432-F695-9AAD-592C-88F416FDBCFF}"/>
              </a:ext>
            </a:extLst>
          </p:cNvPr>
          <p:cNvSpPr txBox="1"/>
          <p:nvPr/>
        </p:nvSpPr>
        <p:spPr>
          <a:xfrm>
            <a:off x="1113186" y="3745920"/>
            <a:ext cx="8817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Neutron mass (</a:t>
            </a:r>
            <a:r>
              <a:rPr lang="en-US" dirty="0" err="1"/>
              <a:t>wikipedia</a:t>
            </a:r>
            <a:r>
              <a:rPr lang="en-US" dirty="0"/>
              <a:t>) = 1.008665 amu.  This is exactly the same as the 1961 value.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B580677-A4E4-D5FD-D411-F8B917AE4CE3}"/>
              </a:ext>
            </a:extLst>
          </p:cNvPr>
          <p:cNvGrpSpPr/>
          <p:nvPr/>
        </p:nvGrpSpPr>
        <p:grpSpPr>
          <a:xfrm>
            <a:off x="4047011" y="1329589"/>
            <a:ext cx="1698120" cy="441720"/>
            <a:chOff x="4047011" y="1329589"/>
            <a:chExt cx="169812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300582-9B2A-8C8E-BFB0-8D4262214F08}"/>
                    </a:ext>
                  </a:extLst>
                </p14:cNvPr>
                <p14:cNvContentPartPr/>
                <p14:nvPr/>
              </p14:nvContentPartPr>
              <p14:xfrm>
                <a:off x="4090931" y="1400869"/>
                <a:ext cx="18000" cy="23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300582-9B2A-8C8E-BFB0-8D4262214F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72931" y="1382869"/>
                  <a:ext cx="53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0362309-2E9E-109E-0CEA-CFD09BC85003}"/>
                    </a:ext>
                  </a:extLst>
                </p14:cNvPr>
                <p14:cNvContentPartPr/>
                <p14:nvPr/>
              </p14:nvContentPartPr>
              <p14:xfrm>
                <a:off x="4180211" y="1384309"/>
                <a:ext cx="104760" cy="272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0362309-2E9E-109E-0CEA-CFD09BC850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62571" y="1366669"/>
                  <a:ext cx="140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175ED1-796E-5349-4126-DFDD9365FF0E}"/>
                    </a:ext>
                  </a:extLst>
                </p14:cNvPr>
                <p14:cNvContentPartPr/>
                <p14:nvPr/>
              </p14:nvContentPartPr>
              <p14:xfrm>
                <a:off x="4331771" y="1445869"/>
                <a:ext cx="145440" cy="248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175ED1-796E-5349-4126-DFDD9365FF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13771" y="1427869"/>
                  <a:ext cx="181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C93B5C-7D85-CF63-A592-D3142D2129FA}"/>
                    </a:ext>
                  </a:extLst>
                </p14:cNvPr>
                <p14:cNvContentPartPr/>
                <p14:nvPr/>
              </p14:nvContentPartPr>
              <p14:xfrm>
                <a:off x="4536251" y="1445509"/>
                <a:ext cx="16200" cy="244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C93B5C-7D85-CF63-A592-D3142D2129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18251" y="1427869"/>
                  <a:ext cx="51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56AED2-795A-0E7F-2B61-768A8230728E}"/>
                    </a:ext>
                  </a:extLst>
                </p14:cNvPr>
                <p14:cNvContentPartPr/>
                <p14:nvPr/>
              </p14:nvContentPartPr>
              <p14:xfrm>
                <a:off x="4750091" y="1508149"/>
                <a:ext cx="137160" cy="16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56AED2-795A-0E7F-2B61-768A823072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32091" y="1490149"/>
                  <a:ext cx="172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E23C2E6-C698-0AB5-586C-0587054FB503}"/>
                    </a:ext>
                  </a:extLst>
                </p14:cNvPr>
                <p14:cNvContentPartPr/>
                <p14:nvPr/>
              </p14:nvContentPartPr>
              <p14:xfrm>
                <a:off x="4974011" y="1329589"/>
                <a:ext cx="450000" cy="37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E23C2E6-C698-0AB5-586C-0587054FB5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56371" y="1311589"/>
                  <a:ext cx="4856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BF50A7-2A8D-9AD0-1557-1FA165C598B7}"/>
                    </a:ext>
                  </a:extLst>
                </p14:cNvPr>
                <p14:cNvContentPartPr/>
                <p14:nvPr/>
              </p14:nvContentPartPr>
              <p14:xfrm>
                <a:off x="5316371" y="1545589"/>
                <a:ext cx="16200" cy="1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BF50A7-2A8D-9AD0-1557-1FA165C598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98371" y="1527589"/>
                  <a:ext cx="5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D0E187-20E9-371E-EBEC-05C79F972C53}"/>
                    </a:ext>
                  </a:extLst>
                </p14:cNvPr>
                <p14:cNvContentPartPr/>
                <p14:nvPr/>
              </p14:nvContentPartPr>
              <p14:xfrm>
                <a:off x="5291171" y="1496629"/>
                <a:ext cx="41580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D0E187-20E9-371E-EBEC-05C79F972C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73531" y="1478989"/>
                  <a:ext cx="451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4BA83B6-38ED-5740-31CF-CE61B178FE9A}"/>
                    </a:ext>
                  </a:extLst>
                </p14:cNvPr>
                <p14:cNvContentPartPr/>
                <p14:nvPr/>
              </p14:nvContentPartPr>
              <p14:xfrm>
                <a:off x="4047011" y="1742149"/>
                <a:ext cx="1698120" cy="29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4BA83B6-38ED-5740-31CF-CE61B178FE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29371" y="1724509"/>
                  <a:ext cx="17337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D3692CC-FFDB-F6AC-7CE2-5E9D09BD0F23}"/>
              </a:ext>
            </a:extLst>
          </p:cNvPr>
          <p:cNvGrpSpPr/>
          <p:nvPr/>
        </p:nvGrpSpPr>
        <p:grpSpPr>
          <a:xfrm>
            <a:off x="4160411" y="1820989"/>
            <a:ext cx="1298520" cy="267120"/>
            <a:chOff x="4160411" y="1820989"/>
            <a:chExt cx="129852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77FE03-61D9-9095-4EA2-3073A094EA48}"/>
                    </a:ext>
                  </a:extLst>
                </p14:cNvPr>
                <p14:cNvContentPartPr/>
                <p14:nvPr/>
              </p14:nvContentPartPr>
              <p14:xfrm>
                <a:off x="4248971" y="1839709"/>
                <a:ext cx="22680" cy="248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77FE03-61D9-9095-4EA2-3073A094EA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30971" y="1822069"/>
                  <a:ext cx="583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75BA0EE-6C5B-8D48-1A3B-40DAFECB4E66}"/>
                    </a:ext>
                  </a:extLst>
                </p14:cNvPr>
                <p14:cNvContentPartPr/>
                <p14:nvPr/>
              </p14:nvContentPartPr>
              <p14:xfrm>
                <a:off x="4160411" y="1847629"/>
                <a:ext cx="172440" cy="133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75BA0EE-6C5B-8D48-1A3B-40DAFECB4E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42411" y="1829989"/>
                  <a:ext cx="208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2875B8-8278-2D6F-9C37-7072A9575439}"/>
                    </a:ext>
                  </a:extLst>
                </p14:cNvPr>
                <p14:cNvContentPartPr/>
                <p14:nvPr/>
              </p14:nvContentPartPr>
              <p14:xfrm>
                <a:off x="4438691" y="2013949"/>
                <a:ext cx="11160" cy="13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2875B8-8278-2D6F-9C37-7072A95754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20691" y="1996309"/>
                  <a:ext cx="46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F97038B-5227-2A5C-0562-E831C0704B41}"/>
                    </a:ext>
                  </a:extLst>
                </p14:cNvPr>
                <p14:cNvContentPartPr/>
                <p14:nvPr/>
              </p14:nvContentPartPr>
              <p14:xfrm>
                <a:off x="4558211" y="1868149"/>
                <a:ext cx="95040" cy="163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F97038B-5227-2A5C-0562-E831C0704B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40571" y="1850509"/>
                  <a:ext cx="130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C9F7500-BC0D-BAA4-AC50-76A6CBD4E439}"/>
                    </a:ext>
                  </a:extLst>
                </p14:cNvPr>
                <p14:cNvContentPartPr/>
                <p14:nvPr/>
              </p14:nvContentPartPr>
              <p14:xfrm>
                <a:off x="4681691" y="1851589"/>
                <a:ext cx="105840" cy="158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C9F7500-BC0D-BAA4-AC50-76A6CBD4E4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64051" y="1833949"/>
                  <a:ext cx="141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B55526-A577-E8CD-1B96-DF38BA65C8E0}"/>
                    </a:ext>
                  </a:extLst>
                </p14:cNvPr>
                <p14:cNvContentPartPr/>
                <p14:nvPr/>
              </p14:nvContentPartPr>
              <p14:xfrm>
                <a:off x="4839731" y="1857349"/>
                <a:ext cx="144000" cy="177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B55526-A577-E8CD-1B96-DF38BA65C8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21731" y="1839349"/>
                  <a:ext cx="179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78A3D8B-D2F3-3B24-101C-CFBD2C77EB3E}"/>
                    </a:ext>
                  </a:extLst>
                </p14:cNvPr>
                <p14:cNvContentPartPr/>
                <p14:nvPr/>
              </p14:nvContentPartPr>
              <p14:xfrm>
                <a:off x="5062571" y="1851229"/>
                <a:ext cx="141840" cy="173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78A3D8B-D2F3-3B24-101C-CFBD2C77EB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44571" y="1833589"/>
                  <a:ext cx="177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429B3E-A324-38D0-2862-0D5F4C20568B}"/>
                    </a:ext>
                  </a:extLst>
                </p14:cNvPr>
                <p14:cNvContentPartPr/>
                <p14:nvPr/>
              </p14:nvContentPartPr>
              <p14:xfrm>
                <a:off x="5255171" y="1820989"/>
                <a:ext cx="203760" cy="178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429B3E-A324-38D0-2862-0D5F4C2056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37171" y="1803349"/>
                  <a:ext cx="2394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42D363F-586B-B61F-7847-604C96B0EE99}"/>
              </a:ext>
            </a:extLst>
          </p:cNvPr>
          <p:cNvGrpSpPr/>
          <p:nvPr/>
        </p:nvGrpSpPr>
        <p:grpSpPr>
          <a:xfrm>
            <a:off x="4244291" y="2280709"/>
            <a:ext cx="1123200" cy="225000"/>
            <a:chOff x="4244291" y="2280709"/>
            <a:chExt cx="112320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6DBCF39-3143-60A7-ADF4-8B3AF731BDF2}"/>
                    </a:ext>
                  </a:extLst>
                </p14:cNvPr>
                <p14:cNvContentPartPr/>
                <p14:nvPr/>
              </p14:nvContentPartPr>
              <p14:xfrm>
                <a:off x="4244291" y="2370349"/>
                <a:ext cx="108000" cy="135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6DBCF39-3143-60A7-ADF4-8B3AF731BD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26291" y="2352709"/>
                  <a:ext cx="143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D4A7FD-D667-489A-D550-30445DFA9D0B}"/>
                    </a:ext>
                  </a:extLst>
                </p14:cNvPr>
                <p14:cNvContentPartPr/>
                <p14:nvPr/>
              </p14:nvContentPartPr>
              <p14:xfrm>
                <a:off x="4495211" y="2474389"/>
                <a:ext cx="22680" cy="30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D4A7FD-D667-489A-D550-30445DFA9D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77571" y="2456749"/>
                  <a:ext cx="58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EC4E0A8-0CEB-9558-555E-CD0CDA8DE1E9}"/>
                    </a:ext>
                  </a:extLst>
                </p14:cNvPr>
                <p14:cNvContentPartPr/>
                <p14:nvPr/>
              </p14:nvContentPartPr>
              <p14:xfrm>
                <a:off x="4557491" y="2368549"/>
                <a:ext cx="118080" cy="11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EC4E0A8-0CEB-9558-555E-CD0CDA8DE1E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39851" y="2350549"/>
                  <a:ext cx="153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EFB6217-78F9-0B94-D59F-34EE3963ECF7}"/>
                    </a:ext>
                  </a:extLst>
                </p14:cNvPr>
                <p14:cNvContentPartPr/>
                <p14:nvPr/>
              </p14:nvContentPartPr>
              <p14:xfrm>
                <a:off x="4749731" y="2331469"/>
                <a:ext cx="12600" cy="153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EFB6217-78F9-0B94-D59F-34EE3963EC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31731" y="2313829"/>
                  <a:ext cx="4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E424F4-3834-8EF4-D810-143039F8FB7F}"/>
                    </a:ext>
                  </a:extLst>
                </p14:cNvPr>
                <p14:cNvContentPartPr/>
                <p14:nvPr/>
              </p14:nvContentPartPr>
              <p14:xfrm>
                <a:off x="4877891" y="2289709"/>
                <a:ext cx="133560" cy="207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E424F4-3834-8EF4-D810-143039F8FB7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59891" y="2271709"/>
                  <a:ext cx="169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14FBB7-FF1C-B417-4F5C-5FE11A10E609}"/>
                    </a:ext>
                  </a:extLst>
                </p14:cNvPr>
                <p14:cNvContentPartPr/>
                <p14:nvPr/>
              </p14:nvContentPartPr>
              <p14:xfrm>
                <a:off x="5029811" y="2315629"/>
                <a:ext cx="141840" cy="158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14FBB7-FF1C-B417-4F5C-5FE11A10E6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11811" y="2297629"/>
                  <a:ext cx="177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90CE533-F10C-3CB6-3713-E280A142CA61}"/>
                    </a:ext>
                  </a:extLst>
                </p14:cNvPr>
                <p14:cNvContentPartPr/>
                <p14:nvPr/>
              </p14:nvContentPartPr>
              <p14:xfrm>
                <a:off x="5316371" y="2280709"/>
                <a:ext cx="51120" cy="162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90CE533-F10C-3CB6-3713-E280A142CA6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98371" y="2263069"/>
                  <a:ext cx="867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4FB2A12-661C-1425-65B6-79881122FCBF}"/>
              </a:ext>
            </a:extLst>
          </p:cNvPr>
          <p:cNvGrpSpPr/>
          <p:nvPr/>
        </p:nvGrpSpPr>
        <p:grpSpPr>
          <a:xfrm>
            <a:off x="4182371" y="2692189"/>
            <a:ext cx="1294200" cy="309240"/>
            <a:chOff x="4182371" y="2692189"/>
            <a:chExt cx="129420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7A03796-CF0F-47F7-8C71-8FCDE13D3E04}"/>
                    </a:ext>
                  </a:extLst>
                </p14:cNvPr>
                <p14:cNvContentPartPr/>
                <p14:nvPr/>
              </p14:nvContentPartPr>
              <p14:xfrm>
                <a:off x="4182371" y="2796229"/>
                <a:ext cx="54000" cy="205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7A03796-CF0F-47F7-8C71-8FCDE13D3E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64731" y="2778229"/>
                  <a:ext cx="89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306B3A3-B4CD-03F3-85D4-C3CBBD668410}"/>
                    </a:ext>
                  </a:extLst>
                </p14:cNvPr>
                <p14:cNvContentPartPr/>
                <p14:nvPr/>
              </p14:nvContentPartPr>
              <p14:xfrm>
                <a:off x="4278851" y="2835109"/>
                <a:ext cx="126000" cy="14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306B3A3-B4CD-03F3-85D4-C3CBBD6684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0851" y="2817469"/>
                  <a:ext cx="161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712821-B815-FEEF-282A-D138BEB63F95}"/>
                    </a:ext>
                  </a:extLst>
                </p14:cNvPr>
                <p14:cNvContentPartPr/>
                <p14:nvPr/>
              </p14:nvContentPartPr>
              <p14:xfrm>
                <a:off x="4493411" y="2927989"/>
                <a:ext cx="21240" cy="21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712821-B815-FEEF-282A-D138BEB63F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75771" y="2910349"/>
                  <a:ext cx="56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773E178-508D-97A0-8F79-45AABF1FD476}"/>
                    </a:ext>
                  </a:extLst>
                </p14:cNvPr>
                <p14:cNvContentPartPr/>
                <p14:nvPr/>
              </p14:nvContentPartPr>
              <p14:xfrm>
                <a:off x="4571891" y="2727469"/>
                <a:ext cx="113400" cy="196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773E178-508D-97A0-8F79-45AABF1FD4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54251" y="2709829"/>
                  <a:ext cx="149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CEF33F-1B11-9F5F-D049-AF25046811F3}"/>
                    </a:ext>
                  </a:extLst>
                </p14:cNvPr>
                <p14:cNvContentPartPr/>
                <p14:nvPr/>
              </p14:nvContentPartPr>
              <p14:xfrm>
                <a:off x="4781051" y="2745829"/>
                <a:ext cx="9360" cy="181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CEF33F-1B11-9F5F-D049-AF25046811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63051" y="2728189"/>
                  <a:ext cx="4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E2BF9F2-D073-0090-CA5A-ED9D604350A9}"/>
                    </a:ext>
                  </a:extLst>
                </p14:cNvPr>
                <p14:cNvContentPartPr/>
                <p14:nvPr/>
              </p14:nvContentPartPr>
              <p14:xfrm>
                <a:off x="4863491" y="2755549"/>
                <a:ext cx="145800" cy="174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E2BF9F2-D073-0090-CA5A-ED9D604350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45491" y="2737909"/>
                  <a:ext cx="181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DE97DF2-EE36-5236-7ADF-0C1C8CF0FCA9}"/>
                    </a:ext>
                  </a:extLst>
                </p14:cNvPr>
                <p14:cNvContentPartPr/>
                <p14:nvPr/>
              </p14:nvContentPartPr>
              <p14:xfrm>
                <a:off x="5085611" y="2726389"/>
                <a:ext cx="142920" cy="228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DE97DF2-EE36-5236-7ADF-0C1C8CF0FC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67611" y="2708389"/>
                  <a:ext cx="178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775F037-2379-0E7E-0DA4-E7A745966114}"/>
                    </a:ext>
                  </a:extLst>
                </p14:cNvPr>
                <p14:cNvContentPartPr/>
                <p14:nvPr/>
              </p14:nvContentPartPr>
              <p14:xfrm>
                <a:off x="5349851" y="2701909"/>
                <a:ext cx="64800" cy="20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775F037-2379-0E7E-0DA4-E7A7459661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32211" y="2684269"/>
                  <a:ext cx="100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3920D07-5D6C-053E-3A30-481AAF24BDB2}"/>
                    </a:ext>
                  </a:extLst>
                </p14:cNvPr>
                <p14:cNvContentPartPr/>
                <p14:nvPr/>
              </p14:nvContentPartPr>
              <p14:xfrm>
                <a:off x="5269211" y="2692189"/>
                <a:ext cx="207360" cy="153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3920D07-5D6C-053E-3A30-481AAF24BD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51211" y="2674549"/>
                  <a:ext cx="2430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A76D8BA-F8D1-9408-CB59-E0890D2B5291}"/>
              </a:ext>
            </a:extLst>
          </p:cNvPr>
          <p:cNvGrpSpPr/>
          <p:nvPr/>
        </p:nvGrpSpPr>
        <p:grpSpPr>
          <a:xfrm>
            <a:off x="5769971" y="1950895"/>
            <a:ext cx="2951640" cy="613080"/>
            <a:chOff x="5769971" y="1950895"/>
            <a:chExt cx="295164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510F4C-F48A-374D-2D31-59D1408B7590}"/>
                    </a:ext>
                  </a:extLst>
                </p14:cNvPr>
                <p14:cNvContentPartPr/>
                <p14:nvPr/>
              </p14:nvContentPartPr>
              <p14:xfrm>
                <a:off x="5992451" y="2260189"/>
                <a:ext cx="458280" cy="10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510F4C-F48A-374D-2D31-59D1408B759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74811" y="2242549"/>
                  <a:ext cx="493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F32452-3658-18E7-072D-7F9738723260}"/>
                    </a:ext>
                  </a:extLst>
                </p14:cNvPr>
                <p14:cNvContentPartPr/>
                <p14:nvPr/>
              </p14:nvContentPartPr>
              <p14:xfrm>
                <a:off x="5769971" y="2247229"/>
                <a:ext cx="262080" cy="18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F32452-3658-18E7-072D-7F973872326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52331" y="2229589"/>
                  <a:ext cx="297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46F6F95-0B18-A04A-CFB3-1C8F756D95CF}"/>
                    </a:ext>
                  </a:extLst>
                </p14:cNvPr>
                <p14:cNvContentPartPr/>
                <p14:nvPr/>
              </p14:nvContentPartPr>
              <p14:xfrm>
                <a:off x="6674291" y="2247229"/>
                <a:ext cx="32400" cy="12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46F6F95-0B18-A04A-CFB3-1C8F756D95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56651" y="2229589"/>
                  <a:ext cx="68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49509BA-CF36-A702-292A-6C545600E79A}"/>
                    </a:ext>
                  </a:extLst>
                </p14:cNvPr>
                <p14:cNvContentPartPr/>
                <p14:nvPr/>
              </p14:nvContentPartPr>
              <p14:xfrm>
                <a:off x="6624971" y="2010655"/>
                <a:ext cx="773640" cy="479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49509BA-CF36-A702-292A-6C545600E7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06971" y="1992655"/>
                  <a:ext cx="8092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4E56A20-CBD6-C425-9F68-161270325225}"/>
                    </a:ext>
                  </a:extLst>
                </p14:cNvPr>
                <p14:cNvContentPartPr/>
                <p14:nvPr/>
              </p14:nvContentPartPr>
              <p14:xfrm>
                <a:off x="6864011" y="2131255"/>
                <a:ext cx="18000" cy="23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4E56A20-CBD6-C425-9F68-1612703252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46371" y="2113255"/>
                  <a:ext cx="53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CACC9CA-8172-EA9B-FE45-2920F5E55852}"/>
                    </a:ext>
                  </a:extLst>
                </p14:cNvPr>
                <p14:cNvContentPartPr/>
                <p14:nvPr/>
              </p14:nvContentPartPr>
              <p14:xfrm>
                <a:off x="7576811" y="1950895"/>
                <a:ext cx="551160" cy="613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CACC9CA-8172-EA9B-FE45-2920F5E558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58811" y="1933255"/>
                  <a:ext cx="58680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763E5E-C685-1662-359A-81C4171876A6}"/>
                    </a:ext>
                  </a:extLst>
                </p14:cNvPr>
                <p14:cNvContentPartPr/>
                <p14:nvPr/>
              </p14:nvContentPartPr>
              <p14:xfrm>
                <a:off x="8351891" y="2211175"/>
                <a:ext cx="369720" cy="105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763E5E-C685-1662-359A-81C4171876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33891" y="2193535"/>
                  <a:ext cx="405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5A7D38A-E6AF-F5CD-6953-3A4E6614C8B5}"/>
                    </a:ext>
                  </a:extLst>
                </p14:cNvPr>
                <p14:cNvContentPartPr/>
                <p14:nvPr/>
              </p14:nvContentPartPr>
              <p14:xfrm>
                <a:off x="8531891" y="2086255"/>
                <a:ext cx="27360" cy="1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5A7D38A-E6AF-F5CD-6953-3A4E6614C8B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14251" y="2068255"/>
                  <a:ext cx="630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F653635-6F45-42BA-9CAE-33CA29D8A750}"/>
              </a:ext>
            </a:extLst>
          </p:cNvPr>
          <p:cNvGrpSpPr/>
          <p:nvPr/>
        </p:nvGrpSpPr>
        <p:grpSpPr>
          <a:xfrm>
            <a:off x="9034091" y="1933255"/>
            <a:ext cx="540720" cy="351360"/>
            <a:chOff x="9034091" y="1933255"/>
            <a:chExt cx="54072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82DA22-DEB7-714C-EB2A-46D9F8F18D34}"/>
                    </a:ext>
                  </a:extLst>
                </p14:cNvPr>
                <p14:cNvContentPartPr/>
                <p14:nvPr/>
              </p14:nvContentPartPr>
              <p14:xfrm>
                <a:off x="9034091" y="2057095"/>
                <a:ext cx="145440" cy="227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82DA22-DEB7-714C-EB2A-46D9F8F18D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16451" y="2039455"/>
                  <a:ext cx="181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1CE165-3735-AD82-022D-A9F3BCB943B4}"/>
                    </a:ext>
                  </a:extLst>
                </p14:cNvPr>
                <p14:cNvContentPartPr/>
                <p14:nvPr/>
              </p14:nvContentPartPr>
              <p14:xfrm>
                <a:off x="9326411" y="1966375"/>
                <a:ext cx="79200" cy="182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1CE165-3735-AD82-022D-A9F3BCB943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08411" y="1948375"/>
                  <a:ext cx="114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A056E4-1310-4324-C47C-8B4802442DC2}"/>
                    </a:ext>
                  </a:extLst>
                </p14:cNvPr>
                <p14:cNvContentPartPr/>
                <p14:nvPr/>
              </p14:nvContentPartPr>
              <p14:xfrm>
                <a:off x="9275651" y="2037295"/>
                <a:ext cx="122400" cy="14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A056E4-1310-4324-C47C-8B4802442D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57651" y="2019295"/>
                  <a:ext cx="158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3DC15E6-9EE2-0071-E9BA-230DD32AC8FA}"/>
                    </a:ext>
                  </a:extLst>
                </p14:cNvPr>
                <p14:cNvContentPartPr/>
                <p14:nvPr/>
              </p14:nvContentPartPr>
              <p14:xfrm>
                <a:off x="9456011" y="1933255"/>
                <a:ext cx="118800" cy="235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3DC15E6-9EE2-0071-E9BA-230DD32AC8F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38011" y="1915615"/>
                  <a:ext cx="15444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F8EC524-D497-908A-0ECB-E95EB83F61B8}"/>
              </a:ext>
            </a:extLst>
          </p:cNvPr>
          <p:cNvGrpSpPr/>
          <p:nvPr/>
        </p:nvGrpSpPr>
        <p:grpSpPr>
          <a:xfrm>
            <a:off x="9872891" y="1977535"/>
            <a:ext cx="932040" cy="520920"/>
            <a:chOff x="9872891" y="1977535"/>
            <a:chExt cx="93204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B2749B-77FF-E961-97A8-E21A44D0A960}"/>
                    </a:ext>
                  </a:extLst>
                </p14:cNvPr>
                <p14:cNvContentPartPr/>
                <p14:nvPr/>
              </p14:nvContentPartPr>
              <p14:xfrm>
                <a:off x="9872891" y="1977535"/>
                <a:ext cx="932040" cy="520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B2749B-77FF-E961-97A8-E21A44D0A9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54891" y="1959535"/>
                  <a:ext cx="9676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6B560A-8832-0A96-7FD8-A2249B90C8AD}"/>
                    </a:ext>
                  </a:extLst>
                </p14:cNvPr>
                <p14:cNvContentPartPr/>
                <p14:nvPr/>
              </p14:nvContentPartPr>
              <p14:xfrm>
                <a:off x="10429811" y="1995175"/>
                <a:ext cx="365760" cy="119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6B560A-8832-0A96-7FD8-A2249B90C8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12171" y="1977175"/>
                  <a:ext cx="401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CEEE087-53D4-B32C-2D05-DFDA126F8FAE}"/>
                    </a:ext>
                  </a:extLst>
                </p14:cNvPr>
                <p14:cNvContentPartPr/>
                <p14:nvPr/>
              </p14:nvContentPartPr>
              <p14:xfrm>
                <a:off x="10164851" y="2014975"/>
                <a:ext cx="12600" cy="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CEEE087-53D4-B32C-2D05-DFDA126F8F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47211" y="1997335"/>
                  <a:ext cx="4824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B089F42-9853-F818-3E6D-F13AC8DC7DBA}"/>
                  </a:ext>
                </a:extLst>
              </p14:cNvPr>
              <p14:cNvContentPartPr/>
              <p14:nvPr/>
            </p14:nvContentPartPr>
            <p14:xfrm>
              <a:off x="3321611" y="4876255"/>
              <a:ext cx="362160" cy="181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B089F42-9853-F818-3E6D-F13AC8DC7DB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303971" y="4858615"/>
                <a:ext cx="397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8833AF2-A753-378D-641C-4A41777049B6}"/>
                  </a:ext>
                </a:extLst>
              </p14:cNvPr>
              <p14:cNvContentPartPr/>
              <p14:nvPr/>
            </p14:nvContentPartPr>
            <p14:xfrm>
              <a:off x="3929651" y="4849975"/>
              <a:ext cx="1276560" cy="194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8833AF2-A753-378D-641C-4A41777049B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12011" y="4831975"/>
                <a:ext cx="1312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9067AF5-E080-96FF-843C-5A7A0DA951FE}"/>
                  </a:ext>
                </a:extLst>
              </p14:cNvPr>
              <p14:cNvContentPartPr/>
              <p14:nvPr/>
            </p14:nvContentPartPr>
            <p14:xfrm>
              <a:off x="5520491" y="4617055"/>
              <a:ext cx="453960" cy="4212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9067AF5-E080-96FF-843C-5A7A0DA951F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502851" y="4599055"/>
                <a:ext cx="48960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91B6836-00E4-0C5B-5E8C-BD4F0211ACDB}"/>
                  </a:ext>
                </a:extLst>
              </p14:cNvPr>
              <p14:cNvContentPartPr/>
              <p14:nvPr/>
            </p14:nvContentPartPr>
            <p14:xfrm>
              <a:off x="5529851" y="4744855"/>
              <a:ext cx="233640" cy="56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91B6836-00E4-0C5B-5E8C-BD4F0211ACD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512211" y="4727215"/>
                <a:ext cx="2692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803B2FF-E0D1-469A-0A79-CCD0B5C948B8}"/>
                  </a:ext>
                </a:extLst>
              </p14:cNvPr>
              <p14:cNvContentPartPr/>
              <p14:nvPr/>
            </p14:nvContentPartPr>
            <p14:xfrm>
              <a:off x="6225011" y="4655935"/>
              <a:ext cx="970920" cy="407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803B2FF-E0D1-469A-0A79-CCD0B5C948B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207011" y="4638295"/>
                <a:ext cx="10065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22E9672-09C4-DA1A-EC8E-72C6F67D16CF}"/>
                  </a:ext>
                </a:extLst>
              </p14:cNvPr>
              <p14:cNvContentPartPr/>
              <p14:nvPr/>
            </p14:nvContentPartPr>
            <p14:xfrm>
              <a:off x="7602731" y="4584655"/>
              <a:ext cx="2255400" cy="484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22E9672-09C4-DA1A-EC8E-72C6F67D16C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584731" y="4566655"/>
                <a:ext cx="229104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D8AE6A7-5189-28CD-D141-A273587BA37B}"/>
                  </a:ext>
                </a:extLst>
              </p14:cNvPr>
              <p14:cNvContentPartPr/>
              <p14:nvPr/>
            </p14:nvContentPartPr>
            <p14:xfrm>
              <a:off x="9550331" y="4713895"/>
              <a:ext cx="11520" cy="23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D8AE6A7-5189-28CD-D141-A273587BA3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532691" y="4696255"/>
                <a:ext cx="47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12843D1-DF6A-B292-F4F2-1A54006AE9A9}"/>
                  </a:ext>
                </a:extLst>
              </p14:cNvPr>
              <p14:cNvContentPartPr/>
              <p14:nvPr/>
            </p14:nvContentPartPr>
            <p14:xfrm>
              <a:off x="3289211" y="5441455"/>
              <a:ext cx="393840" cy="167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12843D1-DF6A-B292-F4F2-1A54006AE9A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271571" y="5423815"/>
                <a:ext cx="4294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7E1D5F5-15A3-1BD2-D25A-87357A0A6D80}"/>
                  </a:ext>
                </a:extLst>
              </p14:cNvPr>
              <p14:cNvContentPartPr/>
              <p14:nvPr/>
            </p14:nvContentPartPr>
            <p14:xfrm>
              <a:off x="3661451" y="5267215"/>
              <a:ext cx="11520" cy="28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7E1D5F5-15A3-1BD2-D25A-87357A0A6D8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643451" y="5249575"/>
                <a:ext cx="47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E92B892-1A7C-AAD0-FC81-7FC6DCE34CC9}"/>
                  </a:ext>
                </a:extLst>
              </p14:cNvPr>
              <p14:cNvContentPartPr/>
              <p14:nvPr/>
            </p14:nvContentPartPr>
            <p14:xfrm>
              <a:off x="3761171" y="5236255"/>
              <a:ext cx="170640" cy="3808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E92B892-1A7C-AAD0-FC81-7FC6DCE34CC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743171" y="5218255"/>
                <a:ext cx="20628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EBAA5C7-7FFF-C7A8-35C8-8B9671BCA3E8}"/>
                  </a:ext>
                </a:extLst>
              </p14:cNvPr>
              <p14:cNvContentPartPr/>
              <p14:nvPr/>
            </p14:nvContentPartPr>
            <p14:xfrm>
              <a:off x="4041971" y="5271175"/>
              <a:ext cx="115920" cy="3510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EBAA5C7-7FFF-C7A8-35C8-8B9671BCA3E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023971" y="5253535"/>
                <a:ext cx="1515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2B4BA98-8A0F-A16D-1D03-30EB394059BD}"/>
                  </a:ext>
                </a:extLst>
              </p14:cNvPr>
              <p14:cNvContentPartPr/>
              <p14:nvPr/>
            </p14:nvContentPartPr>
            <p14:xfrm>
              <a:off x="4035851" y="5545135"/>
              <a:ext cx="16200" cy="139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2B4BA98-8A0F-A16D-1D03-30EB394059B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018211" y="5527135"/>
                <a:ext cx="51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F63CD0F-C4E6-EED7-2ADD-1CA794FA568C}"/>
                  </a:ext>
                </a:extLst>
              </p14:cNvPr>
              <p14:cNvContentPartPr/>
              <p14:nvPr/>
            </p14:nvContentPartPr>
            <p14:xfrm>
              <a:off x="4399451" y="5266855"/>
              <a:ext cx="994680" cy="4035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F63CD0F-C4E6-EED7-2ADD-1CA794FA568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381451" y="5249215"/>
                <a:ext cx="10303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3417D45-6D87-79A4-A63C-29FE0F17D18B}"/>
                  </a:ext>
                </a:extLst>
              </p14:cNvPr>
              <p14:cNvContentPartPr/>
              <p14:nvPr/>
            </p14:nvContentPartPr>
            <p14:xfrm>
              <a:off x="5260931" y="5451175"/>
              <a:ext cx="153720" cy="14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3417D45-6D87-79A4-A63C-29FE0F17D18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242931" y="5433175"/>
                <a:ext cx="189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B79AAC4-A54E-A41E-415C-5F8C0BD71F81}"/>
                  </a:ext>
                </a:extLst>
              </p14:cNvPr>
              <p14:cNvContentPartPr/>
              <p14:nvPr/>
            </p14:nvContentPartPr>
            <p14:xfrm>
              <a:off x="4776371" y="5459455"/>
              <a:ext cx="260640" cy="550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B79AAC4-A54E-A41E-415C-5F8C0BD71F8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758731" y="5441455"/>
                <a:ext cx="2962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13DDC89-F1EA-27C5-9FD0-5E37818E6362}"/>
                  </a:ext>
                </a:extLst>
              </p14:cNvPr>
              <p14:cNvContentPartPr/>
              <p14:nvPr/>
            </p14:nvContentPartPr>
            <p14:xfrm>
              <a:off x="5731811" y="5259295"/>
              <a:ext cx="1140840" cy="423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13DDC89-F1EA-27C5-9FD0-5E37818E636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714171" y="5241655"/>
                <a:ext cx="11764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2A83024-2229-187B-5448-AF70C8161D65}"/>
                  </a:ext>
                </a:extLst>
              </p14:cNvPr>
              <p14:cNvContentPartPr/>
              <p14:nvPr/>
            </p14:nvContentPartPr>
            <p14:xfrm>
              <a:off x="8445131" y="5319775"/>
              <a:ext cx="66240" cy="254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2A83024-2229-187B-5448-AF70C8161D6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427491" y="5302135"/>
                <a:ext cx="1018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5939935-0252-87EB-B68D-789DE97B124B}"/>
                  </a:ext>
                </a:extLst>
              </p14:cNvPr>
              <p14:cNvContentPartPr/>
              <p14:nvPr/>
            </p14:nvContentPartPr>
            <p14:xfrm>
              <a:off x="8647091" y="5307895"/>
              <a:ext cx="124560" cy="276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5939935-0252-87EB-B68D-789DE97B124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629091" y="5289895"/>
                <a:ext cx="1602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7B54C96-7101-F4C0-AAD8-78D1E46EC242}"/>
                  </a:ext>
                </a:extLst>
              </p14:cNvPr>
              <p14:cNvContentPartPr/>
              <p14:nvPr/>
            </p14:nvContentPartPr>
            <p14:xfrm>
              <a:off x="8845451" y="5302135"/>
              <a:ext cx="163800" cy="289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7B54C96-7101-F4C0-AAD8-78D1E46EC24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827451" y="5284495"/>
                <a:ext cx="1994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0F17A86-5FAC-B887-E0DB-6601DB07006B}"/>
                  </a:ext>
                </a:extLst>
              </p14:cNvPr>
              <p14:cNvContentPartPr/>
              <p14:nvPr/>
            </p14:nvContentPartPr>
            <p14:xfrm>
              <a:off x="9125171" y="5298535"/>
              <a:ext cx="36720" cy="2804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0F17A86-5FAC-B887-E0DB-6601DB07006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107171" y="5280535"/>
                <a:ext cx="723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2838536-7E06-9CCC-CE2F-9B9D06677FB5}"/>
                  </a:ext>
                </a:extLst>
              </p14:cNvPr>
              <p14:cNvContentPartPr/>
              <p14:nvPr/>
            </p14:nvContentPartPr>
            <p14:xfrm>
              <a:off x="9521171" y="5111695"/>
              <a:ext cx="1346760" cy="4899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2838536-7E06-9CCC-CE2F-9B9D06677FB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503531" y="5094055"/>
                <a:ext cx="1382400" cy="52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1E825ED-C664-1F97-6594-DF92B75C9AAC}"/>
              </a:ext>
            </a:extLst>
          </p:cNvPr>
          <p:cNvGrpSpPr/>
          <p:nvPr/>
        </p:nvGrpSpPr>
        <p:grpSpPr>
          <a:xfrm>
            <a:off x="7011251" y="5265415"/>
            <a:ext cx="1058040" cy="388080"/>
            <a:chOff x="7011251" y="5265415"/>
            <a:chExt cx="105804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74DF6C-1531-4F1D-29B3-79EA69D05DF8}"/>
                    </a:ext>
                  </a:extLst>
                </p14:cNvPr>
                <p14:cNvContentPartPr/>
                <p14:nvPr/>
              </p14:nvContentPartPr>
              <p14:xfrm>
                <a:off x="7011251" y="5630815"/>
                <a:ext cx="41040" cy="22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74DF6C-1531-4F1D-29B3-79EA69D05DF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93251" y="5613175"/>
                  <a:ext cx="76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470BD57-E3C4-33EB-60E6-AFC464C8A2A0}"/>
                    </a:ext>
                  </a:extLst>
                </p14:cNvPr>
                <p14:cNvContentPartPr/>
                <p14:nvPr/>
              </p14:nvContentPartPr>
              <p14:xfrm>
                <a:off x="7406531" y="5347135"/>
                <a:ext cx="121680" cy="261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470BD57-E3C4-33EB-60E6-AFC464C8A2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88531" y="5329135"/>
                  <a:ext cx="157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CADFBA-6BBA-8847-48EC-B05A5DE82F3A}"/>
                    </a:ext>
                  </a:extLst>
                </p14:cNvPr>
                <p14:cNvContentPartPr/>
                <p14:nvPr/>
              </p14:nvContentPartPr>
              <p14:xfrm>
                <a:off x="7408691" y="5265415"/>
                <a:ext cx="277920" cy="315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CADFBA-6BBA-8847-48EC-B05A5DE82F3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91051" y="5247775"/>
                  <a:ext cx="3135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970302E-3063-6529-DA3A-A73B37AD6953}"/>
                    </a:ext>
                  </a:extLst>
                </p14:cNvPr>
                <p14:cNvContentPartPr/>
                <p14:nvPr/>
              </p14:nvContentPartPr>
              <p14:xfrm>
                <a:off x="7742051" y="5472775"/>
                <a:ext cx="327240" cy="90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970302E-3063-6529-DA3A-A73B37AD695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24411" y="5454775"/>
                  <a:ext cx="36288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BD69ACF-0139-402A-5EF7-0FCFD602721A}"/>
              </a:ext>
            </a:extLst>
          </p:cNvPr>
          <p:cNvGrpSpPr/>
          <p:nvPr/>
        </p:nvGrpSpPr>
        <p:grpSpPr>
          <a:xfrm>
            <a:off x="3332051" y="5793175"/>
            <a:ext cx="8388360" cy="1058400"/>
            <a:chOff x="3332051" y="5793175"/>
            <a:chExt cx="8388360" cy="10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FAA2DE7-7D2C-49E0-665F-9D3379CC6744}"/>
                    </a:ext>
                  </a:extLst>
                </p14:cNvPr>
                <p14:cNvContentPartPr/>
                <p14:nvPr/>
              </p14:nvContentPartPr>
              <p14:xfrm>
                <a:off x="7128971" y="5944015"/>
                <a:ext cx="38520" cy="235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FAA2DE7-7D2C-49E0-665F-9D3379CC67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11331" y="5926375"/>
                  <a:ext cx="74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3451752-C9E2-249B-8168-A6E745B6C2B9}"/>
                    </a:ext>
                  </a:extLst>
                </p14:cNvPr>
                <p14:cNvContentPartPr/>
                <p14:nvPr/>
              </p14:nvContentPartPr>
              <p14:xfrm>
                <a:off x="7243811" y="5931775"/>
                <a:ext cx="144720" cy="285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3451752-C9E2-249B-8168-A6E745B6C2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26171" y="5914135"/>
                  <a:ext cx="180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B28D4D1-54EF-D113-BBC6-5D1B879BAFDA}"/>
                    </a:ext>
                  </a:extLst>
                </p14:cNvPr>
                <p14:cNvContentPartPr/>
                <p14:nvPr/>
              </p14:nvContentPartPr>
              <p14:xfrm>
                <a:off x="7468451" y="5974615"/>
                <a:ext cx="197640" cy="226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B28D4D1-54EF-D113-BBC6-5D1B879BAFD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50811" y="5956615"/>
                  <a:ext cx="233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D2E6982-324A-000E-EAC8-4050D89A5B2C}"/>
                    </a:ext>
                  </a:extLst>
                </p14:cNvPr>
                <p14:cNvContentPartPr/>
                <p14:nvPr/>
              </p14:nvContentPartPr>
              <p14:xfrm>
                <a:off x="7531451" y="5984695"/>
                <a:ext cx="223560" cy="13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D2E6982-324A-000E-EAC8-4050D89A5B2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13451" y="5966695"/>
                  <a:ext cx="259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5A4ACDE-DB3A-3921-A469-F845F5DBC1D8}"/>
                    </a:ext>
                  </a:extLst>
                </p14:cNvPr>
                <p14:cNvContentPartPr/>
                <p14:nvPr/>
              </p14:nvContentPartPr>
              <p14:xfrm>
                <a:off x="7789571" y="5960575"/>
                <a:ext cx="207360" cy="226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5A4ACDE-DB3A-3921-A469-F845F5DBC1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71931" y="5942575"/>
                  <a:ext cx="243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B40EB08-AA8D-DD9B-FBE9-92FA8F02188F}"/>
                    </a:ext>
                  </a:extLst>
                </p14:cNvPr>
                <p14:cNvContentPartPr/>
                <p14:nvPr/>
              </p14:nvContentPartPr>
              <p14:xfrm>
                <a:off x="8263331" y="5793175"/>
                <a:ext cx="1468800" cy="39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B40EB08-AA8D-DD9B-FBE9-92FA8F0218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45331" y="5775175"/>
                  <a:ext cx="15044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6A6C8B6-545C-1C13-1F7A-CDB00EBB096E}"/>
                    </a:ext>
                  </a:extLst>
                </p14:cNvPr>
                <p14:cNvContentPartPr/>
                <p14:nvPr/>
              </p14:nvContentPartPr>
              <p14:xfrm>
                <a:off x="9766691" y="6203215"/>
                <a:ext cx="78120" cy="18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6A6C8B6-545C-1C13-1F7A-CDB00EBB096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49051" y="6185575"/>
                  <a:ext cx="113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B7C02DE-1251-3EBE-2971-1351BE598CA2}"/>
                    </a:ext>
                  </a:extLst>
                </p14:cNvPr>
                <p14:cNvContentPartPr/>
                <p14:nvPr/>
              </p14:nvContentPartPr>
              <p14:xfrm>
                <a:off x="9673451" y="6251095"/>
                <a:ext cx="123480" cy="97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B7C02DE-1251-3EBE-2971-1351BE598CA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55811" y="6233095"/>
                  <a:ext cx="159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3BAA974-C728-6A45-A91F-05C911CEBF08}"/>
                    </a:ext>
                  </a:extLst>
                </p14:cNvPr>
                <p14:cNvContentPartPr/>
                <p14:nvPr/>
              </p14:nvContentPartPr>
              <p14:xfrm>
                <a:off x="10092131" y="5793175"/>
                <a:ext cx="608040" cy="372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3BAA974-C728-6A45-A91F-05C911CEBF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74491" y="5775535"/>
                  <a:ext cx="6436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2B0BF8F-7AB3-8B0B-E454-AD28362F4309}"/>
                    </a:ext>
                  </a:extLst>
                </p14:cNvPr>
                <p14:cNvContentPartPr/>
                <p14:nvPr/>
              </p14:nvContentPartPr>
              <p14:xfrm>
                <a:off x="10491731" y="5992615"/>
                <a:ext cx="280080" cy="19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2B0BF8F-7AB3-8B0B-E454-AD28362F430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73731" y="5974975"/>
                  <a:ext cx="315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384D94A-3F54-4D0A-F525-2CC7B08A656F}"/>
                    </a:ext>
                  </a:extLst>
                </p14:cNvPr>
                <p14:cNvContentPartPr/>
                <p14:nvPr/>
              </p14:nvContentPartPr>
              <p14:xfrm>
                <a:off x="3352571" y="5996935"/>
                <a:ext cx="595080" cy="178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384D94A-3F54-4D0A-F525-2CC7B08A65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34571" y="5979295"/>
                  <a:ext cx="630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1C7F7FC-C234-DF29-41F0-2539B9082D9F}"/>
                    </a:ext>
                  </a:extLst>
                </p14:cNvPr>
                <p14:cNvContentPartPr/>
                <p14:nvPr/>
              </p14:nvContentPartPr>
              <p14:xfrm>
                <a:off x="4248971" y="5803255"/>
                <a:ext cx="1130760" cy="425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1C7F7FC-C234-DF29-41F0-2539B9082D9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30971" y="5785255"/>
                  <a:ext cx="11664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7462DE-C3C5-1376-AA55-26A80F824555}"/>
                    </a:ext>
                  </a:extLst>
                </p14:cNvPr>
                <p14:cNvContentPartPr/>
                <p14:nvPr/>
              </p14:nvContentPartPr>
              <p14:xfrm>
                <a:off x="4600691" y="5964535"/>
                <a:ext cx="373320" cy="24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7462DE-C3C5-1376-AA55-26A80F82455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83051" y="5946895"/>
                  <a:ext cx="408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C9C8BA-B8F3-49EB-7BE5-E6D245A909BE}"/>
                    </a:ext>
                  </a:extLst>
                </p14:cNvPr>
                <p14:cNvContentPartPr/>
                <p14:nvPr/>
              </p14:nvContentPartPr>
              <p14:xfrm>
                <a:off x="5573771" y="5806135"/>
                <a:ext cx="909000" cy="418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C9C8BA-B8F3-49EB-7BE5-E6D245A909B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56131" y="5788135"/>
                  <a:ext cx="9446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D01BC0E-7BDA-F723-E8CA-B4E4E800BA5D}"/>
                    </a:ext>
                  </a:extLst>
                </p14:cNvPr>
                <p14:cNvContentPartPr/>
                <p14:nvPr/>
              </p14:nvContentPartPr>
              <p14:xfrm>
                <a:off x="6448571" y="6003415"/>
                <a:ext cx="156600" cy="204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D01BC0E-7BDA-F723-E8CA-B4E4E800BA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30931" y="5985775"/>
                  <a:ext cx="192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7F1A102-B1DF-01C9-AB0E-7D0051A7C31B}"/>
                    </a:ext>
                  </a:extLst>
                </p14:cNvPr>
                <p14:cNvContentPartPr/>
                <p14:nvPr/>
              </p14:nvContentPartPr>
              <p14:xfrm>
                <a:off x="5512571" y="6019615"/>
                <a:ext cx="527760" cy="66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7F1A102-B1DF-01C9-AB0E-7D0051A7C31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94571" y="6001615"/>
                  <a:ext cx="563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E0C1ECF-0579-3A04-CD51-A98034C5A25D}"/>
                    </a:ext>
                  </a:extLst>
                </p14:cNvPr>
                <p14:cNvContentPartPr/>
                <p14:nvPr/>
              </p14:nvContentPartPr>
              <p14:xfrm>
                <a:off x="3332051" y="6242455"/>
                <a:ext cx="826200" cy="461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E0C1ECF-0579-3A04-CD51-A98034C5A2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4051" y="6224815"/>
                  <a:ext cx="8618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A55BDD-8AA0-397A-BC28-A7F9823C43A9}"/>
                    </a:ext>
                  </a:extLst>
                </p14:cNvPr>
                <p14:cNvContentPartPr/>
                <p14:nvPr/>
              </p14:nvContentPartPr>
              <p14:xfrm>
                <a:off x="3579731" y="6369175"/>
                <a:ext cx="328320" cy="114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A55BDD-8AA0-397A-BC28-A7F9823C43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61731" y="6351175"/>
                  <a:ext cx="363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39C0308-610D-1A45-186D-31256325685F}"/>
                    </a:ext>
                  </a:extLst>
                </p14:cNvPr>
                <p14:cNvContentPartPr/>
                <p14:nvPr/>
              </p14:nvContentPartPr>
              <p14:xfrm>
                <a:off x="4370651" y="6337855"/>
                <a:ext cx="922320" cy="48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39C0308-610D-1A45-186D-3125632568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53011" y="6320215"/>
                  <a:ext cx="95796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D9C50A2-DC52-DFB0-9527-9B35F586C1C4}"/>
                    </a:ext>
                  </a:extLst>
                </p14:cNvPr>
                <p14:cNvContentPartPr/>
                <p14:nvPr/>
              </p14:nvContentPartPr>
              <p14:xfrm>
                <a:off x="5144291" y="6488335"/>
                <a:ext cx="292680" cy="57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D9C50A2-DC52-DFB0-9527-9B35F586C1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26291" y="6470335"/>
                  <a:ext cx="328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3A78C2C-ED78-04AB-5100-6A9190AC5B05}"/>
                    </a:ext>
                  </a:extLst>
                </p14:cNvPr>
                <p14:cNvContentPartPr/>
                <p14:nvPr/>
              </p14:nvContentPartPr>
              <p14:xfrm>
                <a:off x="5584571" y="6342895"/>
                <a:ext cx="804600" cy="468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3A78C2C-ED78-04AB-5100-6A9190AC5B0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66931" y="6325255"/>
                  <a:ext cx="8402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FF092B7-6F13-2B66-10BD-F923E622042E}"/>
                    </a:ext>
                  </a:extLst>
                </p14:cNvPr>
                <p14:cNvContentPartPr/>
                <p14:nvPr/>
              </p14:nvContentPartPr>
              <p14:xfrm>
                <a:off x="6733691" y="6472135"/>
                <a:ext cx="196920" cy="24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FF092B7-6F13-2B66-10BD-F923E622042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15691" y="6454495"/>
                  <a:ext cx="232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322DE86-0DCA-8A18-FC34-A5F3791C7840}"/>
                    </a:ext>
                  </a:extLst>
                </p14:cNvPr>
                <p14:cNvContentPartPr/>
                <p14:nvPr/>
              </p14:nvContentPartPr>
              <p14:xfrm>
                <a:off x="7086851" y="6450895"/>
                <a:ext cx="76320" cy="140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322DE86-0DCA-8A18-FC34-A5F3791C784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69211" y="6432895"/>
                  <a:ext cx="111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7AB2138-E0D3-925F-7058-F3BA4C452013}"/>
                    </a:ext>
                  </a:extLst>
                </p14:cNvPr>
                <p14:cNvContentPartPr/>
                <p14:nvPr/>
              </p14:nvContentPartPr>
              <p14:xfrm>
                <a:off x="6995411" y="6485815"/>
                <a:ext cx="207000" cy="39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7AB2138-E0D3-925F-7058-F3BA4C45201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77411" y="6468175"/>
                  <a:ext cx="242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B1617C7-36A2-40C7-1A7A-60D2EB270F10}"/>
                    </a:ext>
                  </a:extLst>
                </p14:cNvPr>
                <p14:cNvContentPartPr/>
                <p14:nvPr/>
              </p14:nvContentPartPr>
              <p14:xfrm>
                <a:off x="7232651" y="6416335"/>
                <a:ext cx="168480" cy="221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B1617C7-36A2-40C7-1A7A-60D2EB270F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15011" y="6398335"/>
                  <a:ext cx="204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A8F22C1-8AA5-8A0A-FF66-738780679518}"/>
                    </a:ext>
                  </a:extLst>
                </p14:cNvPr>
                <p14:cNvContentPartPr/>
                <p14:nvPr/>
              </p14:nvContentPartPr>
              <p14:xfrm>
                <a:off x="7723691" y="6413455"/>
                <a:ext cx="1136880" cy="430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A8F22C1-8AA5-8A0A-FF66-73878067951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06051" y="6395815"/>
                  <a:ext cx="11725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C7E7D13-D255-77A1-7DA7-C093DBF61933}"/>
                    </a:ext>
                  </a:extLst>
                </p14:cNvPr>
                <p14:cNvContentPartPr/>
                <p14:nvPr/>
              </p14:nvContentPartPr>
              <p14:xfrm>
                <a:off x="8489411" y="6489775"/>
                <a:ext cx="255960" cy="81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C7E7D13-D255-77A1-7DA7-C093DBF619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71411" y="6472135"/>
                  <a:ext cx="291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8BF82B2-F87E-9E9B-65EF-BC0206C29B56}"/>
                    </a:ext>
                  </a:extLst>
                </p14:cNvPr>
                <p14:cNvContentPartPr/>
                <p14:nvPr/>
              </p14:nvContentPartPr>
              <p14:xfrm>
                <a:off x="7996211" y="6488335"/>
                <a:ext cx="106560" cy="30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8BF82B2-F87E-9E9B-65EF-BC0206C29B5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78571" y="6470335"/>
                  <a:ext cx="142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11EC487-CF7F-797D-0883-7F557A9CCC68}"/>
                    </a:ext>
                  </a:extLst>
                </p14:cNvPr>
                <p14:cNvContentPartPr/>
                <p14:nvPr/>
              </p14:nvContentPartPr>
              <p14:xfrm>
                <a:off x="9147491" y="6435775"/>
                <a:ext cx="340200" cy="415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11EC487-CF7F-797D-0883-7F557A9CCC6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29851" y="6417775"/>
                  <a:ext cx="3758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5C1CD82-CAE5-FFB9-7F19-3579D7E34F1A}"/>
                    </a:ext>
                  </a:extLst>
                </p14:cNvPr>
                <p14:cNvContentPartPr/>
                <p14:nvPr/>
              </p14:nvContentPartPr>
              <p14:xfrm>
                <a:off x="9726011" y="6476095"/>
                <a:ext cx="1994400" cy="249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5C1CD82-CAE5-FFB9-7F19-3579D7E34F1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08371" y="6458455"/>
                  <a:ext cx="2030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68B6665-FD5E-36C8-5A78-6D0DB41E5CE0}"/>
                    </a:ext>
                  </a:extLst>
                </p14:cNvPr>
                <p14:cNvContentPartPr/>
                <p14:nvPr/>
              </p14:nvContentPartPr>
              <p14:xfrm>
                <a:off x="10786931" y="6361975"/>
                <a:ext cx="515160" cy="67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68B6665-FD5E-36C8-5A78-6D0DB41E5CE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69291" y="6344335"/>
                  <a:ext cx="55080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6E305ECE-6B65-DDB6-BF8D-3026EB8F7327}"/>
                  </a:ext>
                </a:extLst>
              </p14:cNvPr>
              <p14:cNvContentPartPr/>
              <p14:nvPr/>
            </p14:nvContentPartPr>
            <p14:xfrm>
              <a:off x="2627891" y="2546335"/>
              <a:ext cx="78840" cy="356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6E305ECE-6B65-DDB6-BF8D-3026EB8F732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610251" y="2528695"/>
                <a:ext cx="114480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95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95C671-3639-638B-AA83-DAA3992855BD}"/>
                  </a:ext>
                </a:extLst>
              </p14:cNvPr>
              <p14:cNvContentPartPr/>
              <p14:nvPr/>
            </p14:nvContentPartPr>
            <p14:xfrm>
              <a:off x="1151531" y="408655"/>
              <a:ext cx="376200" cy="36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95C671-3639-638B-AA83-DAA399285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3531" y="390655"/>
                <a:ext cx="41184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13C147-1591-93D5-86B2-820022161393}"/>
                  </a:ext>
                </a:extLst>
              </p14:cNvPr>
              <p14:cNvContentPartPr/>
              <p14:nvPr/>
            </p14:nvContentPartPr>
            <p14:xfrm>
              <a:off x="1350971" y="627175"/>
              <a:ext cx="129600" cy="20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13C147-1591-93D5-86B2-8200221613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3331" y="609175"/>
                <a:ext cx="16524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A79DFE-688B-BBB9-4165-14EA2EA8AFCC}"/>
                  </a:ext>
                </a:extLst>
              </p14:cNvPr>
              <p14:cNvContentPartPr/>
              <p14:nvPr/>
            </p14:nvContentPartPr>
            <p14:xfrm>
              <a:off x="3689891" y="457615"/>
              <a:ext cx="119520" cy="17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A79DFE-688B-BBB9-4165-14EA2EA8AF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2251" y="439975"/>
                <a:ext cx="1551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846925-20DA-273B-37D5-ED5C5BCEF135}"/>
                  </a:ext>
                </a:extLst>
              </p14:cNvPr>
              <p14:cNvContentPartPr/>
              <p14:nvPr/>
            </p14:nvContentPartPr>
            <p14:xfrm>
              <a:off x="1762451" y="545095"/>
              <a:ext cx="221760" cy="1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846925-20DA-273B-37D5-ED5C5BCEF1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4451" y="527455"/>
                <a:ext cx="257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A4BB21-E9AD-7146-9C2D-14CA4867AA04}"/>
                  </a:ext>
                </a:extLst>
              </p14:cNvPr>
              <p14:cNvContentPartPr/>
              <p14:nvPr/>
            </p14:nvContentPartPr>
            <p14:xfrm>
              <a:off x="1791611" y="653815"/>
              <a:ext cx="158400" cy="2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A4BB21-E9AD-7146-9C2D-14CA4867AA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3611" y="636175"/>
                <a:ext cx="1940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8617DF-D215-78E5-7604-CBE5ADE6275F}"/>
                  </a:ext>
                </a:extLst>
              </p14:cNvPr>
              <p14:cNvContentPartPr/>
              <p14:nvPr/>
            </p14:nvContentPartPr>
            <p14:xfrm>
              <a:off x="3346091" y="478495"/>
              <a:ext cx="146520" cy="21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8617DF-D215-78E5-7604-CBE5ADE627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28451" y="460855"/>
                <a:ext cx="1821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B9DA4B2-0442-F4F0-2823-40E21A6BC7AB}"/>
                  </a:ext>
                </a:extLst>
              </p14:cNvPr>
              <p14:cNvContentPartPr/>
              <p14:nvPr/>
            </p14:nvContentPartPr>
            <p14:xfrm>
              <a:off x="2117051" y="164935"/>
              <a:ext cx="172440" cy="714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B9DA4B2-0442-F4F0-2823-40E21A6BC7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99411" y="146935"/>
                <a:ext cx="208080" cy="75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2530211-A749-96F0-F5E3-AF0CD4404DAF}"/>
              </a:ext>
            </a:extLst>
          </p:cNvPr>
          <p:cNvGrpSpPr/>
          <p:nvPr/>
        </p:nvGrpSpPr>
        <p:grpSpPr>
          <a:xfrm>
            <a:off x="4083371" y="265015"/>
            <a:ext cx="1231200" cy="555480"/>
            <a:chOff x="4083371" y="265015"/>
            <a:chExt cx="12312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60DEDE-2985-F47F-E17B-C71325AB6C90}"/>
                    </a:ext>
                  </a:extLst>
                </p14:cNvPr>
                <p14:cNvContentPartPr/>
                <p14:nvPr/>
              </p14:nvContentPartPr>
              <p14:xfrm>
                <a:off x="4083371" y="497935"/>
                <a:ext cx="495720" cy="12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60DEDE-2985-F47F-E17B-C71325AB6C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5371" y="479935"/>
                  <a:ext cx="531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4F1B9E-4FC3-CDA2-9B61-9BF4CD932FA1}"/>
                    </a:ext>
                  </a:extLst>
                </p14:cNvPr>
                <p14:cNvContentPartPr/>
                <p14:nvPr/>
              </p14:nvContentPartPr>
              <p14:xfrm>
                <a:off x="4712651" y="484975"/>
                <a:ext cx="214200" cy="131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4F1B9E-4FC3-CDA2-9B61-9BF4CD932F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95011" y="466975"/>
                  <a:ext cx="249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525825C-7BBF-2630-E799-AEF9DF4B8A82}"/>
                    </a:ext>
                  </a:extLst>
                </p14:cNvPr>
                <p14:cNvContentPartPr/>
                <p14:nvPr/>
              </p14:nvContentPartPr>
              <p14:xfrm>
                <a:off x="4995611" y="265015"/>
                <a:ext cx="108720" cy="55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525825C-7BBF-2630-E799-AEF9DF4B8A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7971" y="247375"/>
                  <a:ext cx="14436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6E0ABB-7DDF-BE30-6604-6FF3BD02E9E0}"/>
                    </a:ext>
                  </a:extLst>
                </p14:cNvPr>
                <p14:cNvContentPartPr/>
                <p14:nvPr/>
              </p14:nvContentPartPr>
              <p14:xfrm>
                <a:off x="5273531" y="527815"/>
                <a:ext cx="41040" cy="5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6E0ABB-7DDF-BE30-6604-6FF3BD02E9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55891" y="509815"/>
                  <a:ext cx="7668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9F9C11-E93C-FE82-C28F-F56263AB2523}"/>
                  </a:ext>
                </a:extLst>
              </p14:cNvPr>
              <p14:cNvContentPartPr/>
              <p14:nvPr/>
            </p14:nvContentPartPr>
            <p14:xfrm>
              <a:off x="6280451" y="282295"/>
              <a:ext cx="158760" cy="227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9F9C11-E93C-FE82-C28F-F56263AB25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62451" y="264655"/>
                <a:ext cx="1944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2BD6DC-A0FC-58C2-6BAF-6219C3DCACCE}"/>
                  </a:ext>
                </a:extLst>
              </p14:cNvPr>
              <p14:cNvContentPartPr/>
              <p14:nvPr/>
            </p14:nvContentPartPr>
            <p14:xfrm>
              <a:off x="8702891" y="600175"/>
              <a:ext cx="72360" cy="64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2BD6DC-A0FC-58C2-6BAF-6219C3DCAC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684891" y="582175"/>
                <a:ext cx="10800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CA9A6C52-AAA9-298E-A554-E216144A359C}"/>
              </a:ext>
            </a:extLst>
          </p:cNvPr>
          <p:cNvGrpSpPr/>
          <p:nvPr/>
        </p:nvGrpSpPr>
        <p:grpSpPr>
          <a:xfrm>
            <a:off x="8833931" y="194095"/>
            <a:ext cx="1042200" cy="1160280"/>
            <a:chOff x="8833931" y="194095"/>
            <a:chExt cx="1042200" cy="11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009CE26-F57C-2E69-55C4-6BCDB2153BDF}"/>
                    </a:ext>
                  </a:extLst>
                </p14:cNvPr>
                <p14:cNvContentPartPr/>
                <p14:nvPr/>
              </p14:nvContentPartPr>
              <p14:xfrm>
                <a:off x="9117971" y="218215"/>
                <a:ext cx="22680" cy="359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009CE26-F57C-2E69-55C4-6BCDB2153B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99971" y="200575"/>
                  <a:ext cx="583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80C3780-A06F-E470-57F1-B95190587BDA}"/>
                    </a:ext>
                  </a:extLst>
                </p14:cNvPr>
                <p14:cNvContentPartPr/>
                <p14:nvPr/>
              </p14:nvContentPartPr>
              <p14:xfrm>
                <a:off x="9120491" y="365455"/>
                <a:ext cx="117000" cy="203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80C3780-A06F-E470-57F1-B95190587B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02851" y="347815"/>
                  <a:ext cx="152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91154D4-8718-3674-47D3-4A3EFC23DB29}"/>
                    </a:ext>
                  </a:extLst>
                </p14:cNvPr>
                <p14:cNvContentPartPr/>
                <p14:nvPr/>
              </p14:nvContentPartPr>
              <p14:xfrm>
                <a:off x="9209411" y="445375"/>
                <a:ext cx="158040" cy="306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91154D4-8718-3674-47D3-4A3EFC23DB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91771" y="427375"/>
                  <a:ext cx="1936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0C8D28C-DC6E-EA3A-6FC9-C2A506CE2237}"/>
                    </a:ext>
                  </a:extLst>
                </p14:cNvPr>
                <p14:cNvContentPartPr/>
                <p14:nvPr/>
              </p14:nvContentPartPr>
              <p14:xfrm>
                <a:off x="8968571" y="759295"/>
                <a:ext cx="537840" cy="45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0C8D28C-DC6E-EA3A-6FC9-C2A506CE22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50931" y="741295"/>
                  <a:ext cx="573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0292B47-5EE3-58DE-4E8B-ADC35746D714}"/>
                    </a:ext>
                  </a:extLst>
                </p14:cNvPr>
                <p14:cNvContentPartPr/>
                <p14:nvPr/>
              </p14:nvContentPartPr>
              <p14:xfrm>
                <a:off x="8974331" y="949375"/>
                <a:ext cx="48240" cy="163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0292B47-5EE3-58DE-4E8B-ADC35746D7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56691" y="931375"/>
                  <a:ext cx="83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CE12DEA-C25F-3211-18DF-07CD28B7BA47}"/>
                    </a:ext>
                  </a:extLst>
                </p14:cNvPr>
                <p14:cNvContentPartPr/>
                <p14:nvPr/>
              </p14:nvContentPartPr>
              <p14:xfrm>
                <a:off x="9099611" y="978895"/>
                <a:ext cx="88920" cy="7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CE12DEA-C25F-3211-18DF-07CD28B7BA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81611" y="961255"/>
                  <a:ext cx="12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3F44D9-30B5-A8E4-9C08-C3600DFD42D0}"/>
                    </a:ext>
                  </a:extLst>
                </p14:cNvPr>
                <p14:cNvContentPartPr/>
                <p14:nvPr/>
              </p14:nvContentPartPr>
              <p14:xfrm>
                <a:off x="9260531" y="963055"/>
                <a:ext cx="105120" cy="99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3F44D9-30B5-A8E4-9C08-C3600DFD42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42531" y="945415"/>
                  <a:ext cx="140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807669-D2B0-D84E-6C2A-0E98F2FECBF8}"/>
                    </a:ext>
                  </a:extLst>
                </p14:cNvPr>
                <p14:cNvContentPartPr/>
                <p14:nvPr/>
              </p14:nvContentPartPr>
              <p14:xfrm>
                <a:off x="9427931" y="971695"/>
                <a:ext cx="113760" cy="75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807669-D2B0-D84E-6C2A-0E98F2FECB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10291" y="953695"/>
                  <a:ext cx="149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5D53342-EA76-2E0D-9C5B-62EEDB4BC1E3}"/>
                    </a:ext>
                  </a:extLst>
                </p14:cNvPr>
                <p14:cNvContentPartPr/>
                <p14:nvPr/>
              </p14:nvContentPartPr>
              <p14:xfrm>
                <a:off x="9539171" y="1018495"/>
                <a:ext cx="125280" cy="335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5D53342-EA76-2E0D-9C5B-62EEDB4BC1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21531" y="1000495"/>
                  <a:ext cx="160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B706839-6E68-77DA-8973-403F02E11E1A}"/>
                    </a:ext>
                  </a:extLst>
                </p14:cNvPr>
                <p14:cNvContentPartPr/>
                <p14:nvPr/>
              </p14:nvContentPartPr>
              <p14:xfrm>
                <a:off x="8833931" y="194095"/>
                <a:ext cx="280800" cy="1071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B706839-6E68-77DA-8973-403F02E11E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15931" y="176455"/>
                  <a:ext cx="316440" cy="11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4FAB46-AA9F-879A-22D6-F60CE465856D}"/>
                    </a:ext>
                  </a:extLst>
                </p14:cNvPr>
                <p14:cNvContentPartPr/>
                <p14:nvPr/>
              </p14:nvContentPartPr>
              <p14:xfrm>
                <a:off x="9728891" y="280495"/>
                <a:ext cx="147240" cy="924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4FAB46-AA9F-879A-22D6-F60CE46585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11251" y="262495"/>
                  <a:ext cx="182880" cy="9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A70E713-58EB-3DF1-DF39-BA771D9000E2}"/>
              </a:ext>
            </a:extLst>
          </p:cNvPr>
          <p:cNvGrpSpPr/>
          <p:nvPr/>
        </p:nvGrpSpPr>
        <p:grpSpPr>
          <a:xfrm>
            <a:off x="5454611" y="124615"/>
            <a:ext cx="3191760" cy="1115280"/>
            <a:chOff x="5454611" y="124615"/>
            <a:chExt cx="3191760" cy="11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762875-4625-7D67-06F4-2A3E1EEA84B1}"/>
                    </a:ext>
                  </a:extLst>
                </p14:cNvPr>
                <p14:cNvContentPartPr/>
                <p14:nvPr/>
              </p14:nvContentPartPr>
              <p14:xfrm>
                <a:off x="5916851" y="268255"/>
                <a:ext cx="1440" cy="21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762875-4625-7D67-06F4-2A3E1EEA84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99211" y="250615"/>
                  <a:ext cx="37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F5315D9-39E3-1D15-461C-40E24E6431F0}"/>
                    </a:ext>
                  </a:extLst>
                </p14:cNvPr>
                <p14:cNvContentPartPr/>
                <p14:nvPr/>
              </p14:nvContentPartPr>
              <p14:xfrm>
                <a:off x="6016571" y="241975"/>
                <a:ext cx="225720" cy="312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F5315D9-39E3-1D15-461C-40E24E6431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98931" y="224335"/>
                  <a:ext cx="261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AC4510-82DA-7E08-4BD1-BA4D07B54CBC}"/>
                    </a:ext>
                  </a:extLst>
                </p14:cNvPr>
                <p14:cNvContentPartPr/>
                <p14:nvPr/>
              </p14:nvContentPartPr>
              <p14:xfrm>
                <a:off x="5689331" y="206335"/>
                <a:ext cx="77040" cy="446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AC4510-82DA-7E08-4BD1-BA4D07B54C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71691" y="188695"/>
                  <a:ext cx="1126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BD610A-4BC2-F2F3-CE6C-2E30C768F43A}"/>
                    </a:ext>
                  </a:extLst>
                </p14:cNvPr>
                <p14:cNvContentPartPr/>
                <p14:nvPr/>
              </p14:nvContentPartPr>
              <p14:xfrm>
                <a:off x="6474131" y="512695"/>
                <a:ext cx="18000" cy="4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BD610A-4BC2-F2F3-CE6C-2E30C768F4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56491" y="495055"/>
                  <a:ext cx="53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922A7F-2CBD-5F74-0891-C6F91CFFFFFF}"/>
                    </a:ext>
                  </a:extLst>
                </p14:cNvPr>
                <p14:cNvContentPartPr/>
                <p14:nvPr/>
              </p14:nvContentPartPr>
              <p14:xfrm>
                <a:off x="6616331" y="337015"/>
                <a:ext cx="87480" cy="160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922A7F-2CBD-5F74-0891-C6F91CFFFF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8331" y="319015"/>
                  <a:ext cx="123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5424D0-74D3-FD47-504B-E4D768CD5D4F}"/>
                    </a:ext>
                  </a:extLst>
                </p14:cNvPr>
                <p14:cNvContentPartPr/>
                <p14:nvPr/>
              </p14:nvContentPartPr>
              <p14:xfrm>
                <a:off x="6731531" y="334135"/>
                <a:ext cx="153360" cy="19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5424D0-74D3-FD47-504B-E4D768CD5D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13891" y="316495"/>
                  <a:ext cx="189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F9AA2F-0E31-5426-E5CD-A4AAFCBAE799}"/>
                    </a:ext>
                  </a:extLst>
                </p14:cNvPr>
                <p14:cNvContentPartPr/>
                <p14:nvPr/>
              </p14:nvContentPartPr>
              <p14:xfrm>
                <a:off x="6941771" y="316855"/>
                <a:ext cx="76680" cy="23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F9AA2F-0E31-5426-E5CD-A4AAFCBAE7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23771" y="298855"/>
                  <a:ext cx="112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F1665C-5562-014A-F6AF-32FF970DFA83}"/>
                    </a:ext>
                  </a:extLst>
                </p14:cNvPr>
                <p14:cNvContentPartPr/>
                <p14:nvPr/>
              </p14:nvContentPartPr>
              <p14:xfrm>
                <a:off x="7155251" y="338815"/>
                <a:ext cx="144720" cy="19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F1665C-5562-014A-F6AF-32FF970DFA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37611" y="320815"/>
                  <a:ext cx="180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CDFE83-8A6B-0CDD-29CD-4AEB00088587}"/>
                    </a:ext>
                  </a:extLst>
                </p14:cNvPr>
                <p14:cNvContentPartPr/>
                <p14:nvPr/>
              </p14:nvContentPartPr>
              <p14:xfrm>
                <a:off x="7181531" y="339895"/>
                <a:ext cx="68040" cy="19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CDFE83-8A6B-0CDD-29CD-4AEB000885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63531" y="321895"/>
                  <a:ext cx="103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229141-4C37-6083-D9E5-D1E89825C7E4}"/>
                    </a:ext>
                  </a:extLst>
                </p14:cNvPr>
                <p14:cNvContentPartPr/>
                <p14:nvPr/>
              </p14:nvContentPartPr>
              <p14:xfrm>
                <a:off x="7409771" y="347095"/>
                <a:ext cx="29520" cy="201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229141-4C37-6083-D9E5-D1E89825C7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91771" y="329455"/>
                  <a:ext cx="65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C43B09-EF4B-FC9D-32FC-A8877D9DD5CD}"/>
                    </a:ext>
                  </a:extLst>
                </p14:cNvPr>
                <p14:cNvContentPartPr/>
                <p14:nvPr/>
              </p14:nvContentPartPr>
              <p14:xfrm>
                <a:off x="7522811" y="360775"/>
                <a:ext cx="116640" cy="162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C43B09-EF4B-FC9D-32FC-A8877D9DD5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05171" y="342775"/>
                  <a:ext cx="152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D6E861-DEEE-3369-863D-9B985A179BB7}"/>
                    </a:ext>
                  </a:extLst>
                </p14:cNvPr>
                <p14:cNvContentPartPr/>
                <p14:nvPr/>
              </p14:nvContentPartPr>
              <p14:xfrm>
                <a:off x="7676171" y="289135"/>
                <a:ext cx="105840" cy="75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D6E861-DEEE-3369-863D-9B985A179B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58171" y="271495"/>
                  <a:ext cx="141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77AC2CE-0CDC-51ED-D505-D3B60020C708}"/>
                    </a:ext>
                  </a:extLst>
                </p14:cNvPr>
                <p14:cNvContentPartPr/>
                <p14:nvPr/>
              </p14:nvContentPartPr>
              <p14:xfrm>
                <a:off x="7832411" y="264295"/>
                <a:ext cx="92880" cy="14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77AC2CE-0CDC-51ED-D505-D3B60020C7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14411" y="246295"/>
                  <a:ext cx="128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CB536F-C0AE-C93F-01A2-CAFD1AFD198A}"/>
                    </a:ext>
                  </a:extLst>
                </p14:cNvPr>
                <p14:cNvContentPartPr/>
                <p14:nvPr/>
              </p14:nvContentPartPr>
              <p14:xfrm>
                <a:off x="7998011" y="124615"/>
                <a:ext cx="165600" cy="503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CB536F-C0AE-C93F-01A2-CAFD1AFD19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80011" y="106615"/>
                  <a:ext cx="2012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3A63DE9-2CCA-A519-1A38-87C5D9F79013}"/>
                    </a:ext>
                  </a:extLst>
                </p14:cNvPr>
                <p14:cNvContentPartPr/>
                <p14:nvPr/>
              </p14:nvContentPartPr>
              <p14:xfrm>
                <a:off x="8358371" y="301375"/>
                <a:ext cx="195840" cy="291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3A63DE9-2CCA-A519-1A38-87C5D9F7901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40731" y="283735"/>
                  <a:ext cx="231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39A782-2CA7-6C93-AB0A-FDEC443981B2}"/>
                    </a:ext>
                  </a:extLst>
                </p14:cNvPr>
                <p14:cNvContentPartPr/>
                <p14:nvPr/>
              </p14:nvContentPartPr>
              <p14:xfrm>
                <a:off x="5582051" y="755695"/>
                <a:ext cx="2910600" cy="66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39A782-2CA7-6C93-AB0A-FDEC443981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64051" y="737695"/>
                  <a:ext cx="2946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9D31914-EB33-DBA5-CAA9-16828CA7B743}"/>
                    </a:ext>
                  </a:extLst>
                </p14:cNvPr>
                <p14:cNvContentPartPr/>
                <p14:nvPr/>
              </p14:nvContentPartPr>
              <p14:xfrm>
                <a:off x="6749531" y="944695"/>
                <a:ext cx="140760" cy="101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9D31914-EB33-DBA5-CAA9-16828CA7B7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31891" y="927055"/>
                  <a:ext cx="176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4E0735-301D-60D1-EFB6-14038D7DEC8C}"/>
                    </a:ext>
                  </a:extLst>
                </p14:cNvPr>
                <p14:cNvContentPartPr/>
                <p14:nvPr/>
              </p14:nvContentPartPr>
              <p14:xfrm>
                <a:off x="6948251" y="982855"/>
                <a:ext cx="188280" cy="91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4E0735-301D-60D1-EFB6-14038D7DEC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30251" y="964855"/>
                  <a:ext cx="223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E0BFDB-3BEF-7F8C-5755-58D4B7EA9653}"/>
                    </a:ext>
                  </a:extLst>
                </p14:cNvPr>
                <p14:cNvContentPartPr/>
                <p14:nvPr/>
              </p14:nvContentPartPr>
              <p14:xfrm>
                <a:off x="7194851" y="991855"/>
                <a:ext cx="187920" cy="129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E0BFDB-3BEF-7F8C-5755-58D4B7EA965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76851" y="974215"/>
                  <a:ext cx="223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C513B70-DD77-2103-1C8F-DFBB9F96A44F}"/>
                    </a:ext>
                  </a:extLst>
                </p14:cNvPr>
                <p14:cNvContentPartPr/>
                <p14:nvPr/>
              </p14:nvContentPartPr>
              <p14:xfrm>
                <a:off x="5454611" y="147655"/>
                <a:ext cx="222120" cy="1064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C513B70-DD77-2103-1C8F-DFBB9F96A4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36971" y="129655"/>
                  <a:ext cx="257760" cy="10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B37ED8-D9C3-F02E-072E-E1A0BC1331D6}"/>
                    </a:ext>
                  </a:extLst>
                </p14:cNvPr>
                <p14:cNvContentPartPr/>
                <p14:nvPr/>
              </p14:nvContentPartPr>
              <p14:xfrm>
                <a:off x="8409851" y="148015"/>
                <a:ext cx="236520" cy="109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B37ED8-D9C3-F02E-072E-E1A0BC1331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92211" y="130015"/>
                  <a:ext cx="272160" cy="11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0414050-B474-D779-6ED8-16EEFFA4FF06}"/>
              </a:ext>
            </a:extLst>
          </p:cNvPr>
          <p:cNvGrpSpPr/>
          <p:nvPr/>
        </p:nvGrpSpPr>
        <p:grpSpPr>
          <a:xfrm>
            <a:off x="10042091" y="271135"/>
            <a:ext cx="1812600" cy="890280"/>
            <a:chOff x="10042091" y="271135"/>
            <a:chExt cx="181260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1354AC-10A3-259D-8D08-F6EF27F882F5}"/>
                    </a:ext>
                  </a:extLst>
                </p14:cNvPr>
                <p14:cNvContentPartPr/>
                <p14:nvPr/>
              </p14:nvContentPartPr>
              <p14:xfrm>
                <a:off x="10042091" y="649495"/>
                <a:ext cx="38520" cy="47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1354AC-10A3-259D-8D08-F6EF27F882F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24091" y="631855"/>
                  <a:ext cx="74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34631C0-0104-2C4F-6BBE-0F4ADA358823}"/>
                    </a:ext>
                  </a:extLst>
                </p14:cNvPr>
                <p14:cNvContentPartPr/>
                <p14:nvPr/>
              </p14:nvContentPartPr>
              <p14:xfrm>
                <a:off x="10278251" y="442135"/>
                <a:ext cx="167040" cy="298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34631C0-0104-2C4F-6BBE-0F4ADA3588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60251" y="424135"/>
                  <a:ext cx="202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4DB69B9-1B2B-8D33-1FA4-E6A89196BD0C}"/>
                    </a:ext>
                  </a:extLst>
                </p14:cNvPr>
                <p14:cNvContentPartPr/>
                <p14:nvPr/>
              </p14:nvContentPartPr>
              <p14:xfrm>
                <a:off x="10514411" y="526735"/>
                <a:ext cx="188640" cy="193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4DB69B9-1B2B-8D33-1FA4-E6A89196BD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96411" y="508735"/>
                  <a:ext cx="224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779C6B-34C8-27EE-C2EA-67915B27531B}"/>
                    </a:ext>
                  </a:extLst>
                </p14:cNvPr>
                <p14:cNvContentPartPr/>
                <p14:nvPr/>
              </p14:nvContentPartPr>
              <p14:xfrm>
                <a:off x="10554731" y="525655"/>
                <a:ext cx="53640" cy="197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779C6B-34C8-27EE-C2EA-67915B2753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36731" y="507655"/>
                  <a:ext cx="89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81ADCC-E4B4-28D2-FCC3-3D61845DACB9}"/>
                    </a:ext>
                  </a:extLst>
                </p14:cNvPr>
                <p14:cNvContentPartPr/>
                <p14:nvPr/>
              </p14:nvContentPartPr>
              <p14:xfrm>
                <a:off x="10776131" y="494695"/>
                <a:ext cx="42480" cy="256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81ADCC-E4B4-28D2-FCC3-3D61845DAC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58491" y="477055"/>
                  <a:ext cx="78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D559978-D444-5E33-F34F-D874C4DD5649}"/>
                    </a:ext>
                  </a:extLst>
                </p14:cNvPr>
                <p14:cNvContentPartPr/>
                <p14:nvPr/>
              </p14:nvContentPartPr>
              <p14:xfrm>
                <a:off x="10908971" y="542935"/>
                <a:ext cx="145800" cy="189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D559978-D444-5E33-F34F-D874C4DD56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90971" y="525295"/>
                  <a:ext cx="181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3E2B54A-E560-3739-917A-F053975E2FB4}"/>
                    </a:ext>
                  </a:extLst>
                </p14:cNvPr>
                <p14:cNvContentPartPr/>
                <p14:nvPr/>
              </p14:nvContentPartPr>
              <p14:xfrm>
                <a:off x="11199131" y="312175"/>
                <a:ext cx="95760" cy="93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3E2B54A-E560-3739-917A-F053975E2F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81131" y="294175"/>
                  <a:ext cx="131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EE27177-DD70-044F-3A60-EE7350B91499}"/>
                    </a:ext>
                  </a:extLst>
                </p14:cNvPr>
                <p14:cNvContentPartPr/>
                <p14:nvPr/>
              </p14:nvContentPartPr>
              <p14:xfrm>
                <a:off x="11175011" y="379135"/>
                <a:ext cx="86040" cy="141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EE27177-DD70-044F-3A60-EE7350B914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57371" y="361495"/>
                  <a:ext cx="121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7E92F5E-8904-2989-1172-C67332EB837A}"/>
                    </a:ext>
                  </a:extLst>
                </p14:cNvPr>
                <p14:cNvContentPartPr/>
                <p14:nvPr/>
              </p14:nvContentPartPr>
              <p14:xfrm>
                <a:off x="11354651" y="514135"/>
                <a:ext cx="174600" cy="9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7E92F5E-8904-2989-1172-C67332EB837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36651" y="496135"/>
                  <a:ext cx="210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E11FD8-D49B-E277-A525-CDE1DAD49721}"/>
                    </a:ext>
                  </a:extLst>
                </p14:cNvPr>
                <p14:cNvContentPartPr/>
                <p14:nvPr/>
              </p14:nvContentPartPr>
              <p14:xfrm>
                <a:off x="11238731" y="732295"/>
                <a:ext cx="255240" cy="2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E11FD8-D49B-E277-A525-CDE1DAD497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20731" y="714655"/>
                  <a:ext cx="29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D23CBBC-B39B-92DA-CEC8-F8AE710CF3C0}"/>
                    </a:ext>
                  </a:extLst>
                </p14:cNvPr>
                <p14:cNvContentPartPr/>
                <p14:nvPr/>
              </p14:nvContentPartPr>
              <p14:xfrm>
                <a:off x="11289131" y="862255"/>
                <a:ext cx="140760" cy="180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D23CBBC-B39B-92DA-CEC8-F8AE710CF3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71491" y="844255"/>
                  <a:ext cx="176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F5279CE-D17B-BC69-3837-A8401F631A03}"/>
                    </a:ext>
                  </a:extLst>
                </p14:cNvPr>
                <p14:cNvContentPartPr/>
                <p14:nvPr/>
              </p14:nvContentPartPr>
              <p14:xfrm>
                <a:off x="10143611" y="271135"/>
                <a:ext cx="200160" cy="890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F5279CE-D17B-BC69-3837-A8401F631A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25611" y="253495"/>
                  <a:ext cx="2358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090278F-5205-0D79-AF98-E68EF4C1593B}"/>
                    </a:ext>
                  </a:extLst>
                </p14:cNvPr>
                <p14:cNvContentPartPr/>
                <p14:nvPr/>
              </p14:nvContentPartPr>
              <p14:xfrm>
                <a:off x="11496131" y="311815"/>
                <a:ext cx="209880" cy="845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090278F-5205-0D79-AF98-E68EF4C159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78131" y="294175"/>
                  <a:ext cx="245520" cy="8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4003DE2-267D-61CF-AE89-76373FC17EED}"/>
                    </a:ext>
                  </a:extLst>
                </p14:cNvPr>
                <p14:cNvContentPartPr/>
                <p14:nvPr/>
              </p14:nvContentPartPr>
              <p14:xfrm>
                <a:off x="11747051" y="325855"/>
                <a:ext cx="107640" cy="173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4003DE2-267D-61CF-AE89-76373FC17E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729411" y="307855"/>
                  <a:ext cx="1432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0D181E7-58FD-33F2-E88F-F2DF082A6081}"/>
              </a:ext>
            </a:extLst>
          </p:cNvPr>
          <p:cNvGrpSpPr/>
          <p:nvPr/>
        </p:nvGrpSpPr>
        <p:grpSpPr>
          <a:xfrm>
            <a:off x="1873331" y="1809415"/>
            <a:ext cx="300960" cy="187200"/>
            <a:chOff x="1873331" y="1809415"/>
            <a:chExt cx="30096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30A3F7-984C-CE37-FBD5-1F098C2BDBE7}"/>
                    </a:ext>
                  </a:extLst>
                </p14:cNvPr>
                <p14:cNvContentPartPr/>
                <p14:nvPr/>
              </p14:nvContentPartPr>
              <p14:xfrm>
                <a:off x="1880171" y="1809415"/>
                <a:ext cx="288720" cy="71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30A3F7-984C-CE37-FBD5-1F098C2BDB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62531" y="1791415"/>
                  <a:ext cx="324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358A7F-AE70-82AE-8972-75E69B6E95CA}"/>
                    </a:ext>
                  </a:extLst>
                </p14:cNvPr>
                <p14:cNvContentPartPr/>
                <p14:nvPr/>
              </p14:nvContentPartPr>
              <p14:xfrm>
                <a:off x="1873331" y="1985095"/>
                <a:ext cx="300960" cy="1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358A7F-AE70-82AE-8972-75E69B6E95C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55331" y="1967455"/>
                  <a:ext cx="3366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11EF1D3-C25A-B725-7088-EE5260F5EB27}"/>
              </a:ext>
            </a:extLst>
          </p:cNvPr>
          <p:cNvGrpSpPr/>
          <p:nvPr/>
        </p:nvGrpSpPr>
        <p:grpSpPr>
          <a:xfrm>
            <a:off x="3672251" y="1512055"/>
            <a:ext cx="1427040" cy="522720"/>
            <a:chOff x="3672251" y="1512055"/>
            <a:chExt cx="142704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20EF050-43DE-5BAA-FEEA-E1BBA1BA2AF3}"/>
                    </a:ext>
                  </a:extLst>
                </p14:cNvPr>
                <p14:cNvContentPartPr/>
                <p14:nvPr/>
              </p14:nvContentPartPr>
              <p14:xfrm>
                <a:off x="3672251" y="1757575"/>
                <a:ext cx="164880" cy="222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20EF050-43DE-5BAA-FEEA-E1BBA1BA2A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54611" y="1739935"/>
                  <a:ext cx="200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E2B9D08-072B-462E-4596-ECB8098859F0}"/>
                    </a:ext>
                  </a:extLst>
                </p14:cNvPr>
                <p14:cNvContentPartPr/>
                <p14:nvPr/>
              </p14:nvContentPartPr>
              <p14:xfrm>
                <a:off x="3683771" y="1764775"/>
                <a:ext cx="113760" cy="217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E2B9D08-072B-462E-4596-ECB8098859F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66131" y="1747135"/>
                  <a:ext cx="149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481C81-3C5B-BDD3-C724-74745328B30E}"/>
                    </a:ext>
                  </a:extLst>
                </p14:cNvPr>
                <p14:cNvContentPartPr/>
                <p14:nvPr/>
              </p14:nvContentPartPr>
              <p14:xfrm>
                <a:off x="3994451" y="1724815"/>
                <a:ext cx="15840" cy="243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481C81-3C5B-BDD3-C724-74745328B3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76811" y="1706815"/>
                  <a:ext cx="51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C2EB7D-3B4F-AA80-EC02-440E9DAE7F19}"/>
                    </a:ext>
                  </a:extLst>
                </p14:cNvPr>
                <p14:cNvContentPartPr/>
                <p14:nvPr/>
              </p14:nvContentPartPr>
              <p14:xfrm>
                <a:off x="4091291" y="1738495"/>
                <a:ext cx="165960" cy="166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C2EB7D-3B4F-AA80-EC02-440E9DAE7F1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73651" y="1720495"/>
                  <a:ext cx="201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095B2F-10A9-2F49-F30B-2A0FCE852B4C}"/>
                    </a:ext>
                  </a:extLst>
                </p14:cNvPr>
                <p14:cNvContentPartPr/>
                <p14:nvPr/>
              </p14:nvContentPartPr>
              <p14:xfrm>
                <a:off x="4304051" y="1633735"/>
                <a:ext cx="118800" cy="1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095B2F-10A9-2F49-F30B-2A0FCE852B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86411" y="1615735"/>
                  <a:ext cx="154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829C026-E2CD-5772-0F4D-6C15034A5B05}"/>
                    </a:ext>
                  </a:extLst>
                </p14:cNvPr>
                <p14:cNvContentPartPr/>
                <p14:nvPr/>
              </p14:nvContentPartPr>
              <p14:xfrm>
                <a:off x="4518251" y="1512055"/>
                <a:ext cx="10440" cy="171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829C026-E2CD-5772-0F4D-6C15034A5B0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00611" y="1494415"/>
                  <a:ext cx="4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6D198D-7236-66E4-7E9B-9D29546316C7}"/>
                    </a:ext>
                  </a:extLst>
                </p14:cNvPr>
                <p14:cNvContentPartPr/>
                <p14:nvPr/>
              </p14:nvContentPartPr>
              <p14:xfrm>
                <a:off x="4593491" y="1519255"/>
                <a:ext cx="165960" cy="176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6D198D-7236-66E4-7E9B-9D29546316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75851" y="1501615"/>
                  <a:ext cx="201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A72224C-E224-31BF-EAF8-E0938A9F518B}"/>
                    </a:ext>
                  </a:extLst>
                </p14:cNvPr>
                <p14:cNvContentPartPr/>
                <p14:nvPr/>
              </p14:nvContentPartPr>
              <p14:xfrm>
                <a:off x="4838651" y="1737055"/>
                <a:ext cx="161280" cy="297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A72224C-E224-31BF-EAF8-E0938A9F51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20651" y="1719415"/>
                  <a:ext cx="1969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433088E-4336-546E-6CC7-5E359A965CAD}"/>
                    </a:ext>
                  </a:extLst>
                </p14:cNvPr>
                <p14:cNvContentPartPr/>
                <p14:nvPr/>
              </p14:nvContentPartPr>
              <p14:xfrm>
                <a:off x="4857011" y="1720135"/>
                <a:ext cx="242280" cy="28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433088E-4336-546E-6CC7-5E359A965C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39011" y="1702135"/>
                  <a:ext cx="2779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D565647-B8F9-1767-7252-3B73B54C68C3}"/>
              </a:ext>
            </a:extLst>
          </p:cNvPr>
          <p:cNvGrpSpPr/>
          <p:nvPr/>
        </p:nvGrpSpPr>
        <p:grpSpPr>
          <a:xfrm>
            <a:off x="2394251" y="1502695"/>
            <a:ext cx="965160" cy="791640"/>
            <a:chOff x="2394251" y="1502695"/>
            <a:chExt cx="96516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BE2319-C6E6-45A5-36BE-AAE901FD1D3B}"/>
                    </a:ext>
                  </a:extLst>
                </p14:cNvPr>
                <p14:cNvContentPartPr/>
                <p14:nvPr/>
              </p14:nvContentPartPr>
              <p14:xfrm>
                <a:off x="2632931" y="1655695"/>
                <a:ext cx="16200" cy="331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BE2319-C6E6-45A5-36BE-AAE901FD1D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15291" y="1637695"/>
                  <a:ext cx="51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24D0346-A7E8-753A-6F5F-4DA10039784F}"/>
                    </a:ext>
                  </a:extLst>
                </p14:cNvPr>
                <p14:cNvContentPartPr/>
                <p14:nvPr/>
              </p14:nvContentPartPr>
              <p14:xfrm>
                <a:off x="2553371" y="1671175"/>
                <a:ext cx="132480" cy="136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24D0346-A7E8-753A-6F5F-4DA10039784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35731" y="1653175"/>
                  <a:ext cx="168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45AD234-2147-C646-FEF3-BBCF07FBCC3D}"/>
                    </a:ext>
                  </a:extLst>
                </p14:cNvPr>
                <p14:cNvContentPartPr/>
                <p14:nvPr/>
              </p14:nvContentPartPr>
              <p14:xfrm>
                <a:off x="2806811" y="1861615"/>
                <a:ext cx="13320" cy="95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45AD234-2147-C646-FEF3-BBCF07FBCC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89171" y="1843615"/>
                  <a:ext cx="48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6E99E47-AAFA-B95A-013E-3964E6F323A3}"/>
                    </a:ext>
                  </a:extLst>
                </p14:cNvPr>
                <p14:cNvContentPartPr/>
                <p14:nvPr/>
              </p14:nvContentPartPr>
              <p14:xfrm>
                <a:off x="3063131" y="1635895"/>
                <a:ext cx="7920" cy="321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6E99E47-AAFA-B95A-013E-3964E6F323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45131" y="1618255"/>
                  <a:ext cx="43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C149CC2-E6AE-E89E-B0FB-8A3B637502BA}"/>
                    </a:ext>
                  </a:extLst>
                </p14:cNvPr>
                <p14:cNvContentPartPr/>
                <p14:nvPr/>
              </p14:nvContentPartPr>
              <p14:xfrm>
                <a:off x="2917691" y="1657495"/>
                <a:ext cx="232200" cy="184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C149CC2-E6AE-E89E-B0FB-8A3B637502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99691" y="1639855"/>
                  <a:ext cx="267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4E11B3-F0A5-78A5-74A1-41166B72490A}"/>
                    </a:ext>
                  </a:extLst>
                </p14:cNvPr>
                <p14:cNvContentPartPr/>
                <p14:nvPr/>
              </p14:nvContentPartPr>
              <p14:xfrm>
                <a:off x="3201731" y="1689175"/>
                <a:ext cx="157680" cy="93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4E11B3-F0A5-78A5-74A1-41166B7249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83731" y="1671175"/>
                  <a:ext cx="193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48A1FA4-7659-28EF-1549-7022DA97362F}"/>
                    </a:ext>
                  </a:extLst>
                </p14:cNvPr>
                <p14:cNvContentPartPr/>
                <p14:nvPr/>
              </p14:nvContentPartPr>
              <p14:xfrm>
                <a:off x="3243851" y="1841095"/>
                <a:ext cx="101520" cy="128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48A1FA4-7659-28EF-1549-7022DA9736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25851" y="1823095"/>
                  <a:ext cx="137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40F2B7B-B8F4-5F92-C5A9-D0D54C33C716}"/>
                    </a:ext>
                  </a:extLst>
                </p14:cNvPr>
                <p14:cNvContentPartPr/>
                <p14:nvPr/>
              </p14:nvContentPartPr>
              <p14:xfrm>
                <a:off x="2394251" y="1502695"/>
                <a:ext cx="188640" cy="791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40F2B7B-B8F4-5F92-C5A9-D0D54C33C71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76611" y="1484695"/>
                  <a:ext cx="224280" cy="82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0543C1D-7F08-9018-B4B2-613557E0E663}"/>
                  </a:ext>
                </a:extLst>
              </p14:cNvPr>
              <p14:cNvContentPartPr/>
              <p14:nvPr/>
            </p14:nvContentPartPr>
            <p14:xfrm>
              <a:off x="5286491" y="1508095"/>
              <a:ext cx="145800" cy="8859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0543C1D-7F08-9018-B4B2-613557E0E66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68851" y="1490455"/>
                <a:ext cx="181440" cy="9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3EFDB3B-FC44-DE00-FF00-BA95D32912B3}"/>
              </a:ext>
            </a:extLst>
          </p:cNvPr>
          <p:cNvGrpSpPr/>
          <p:nvPr/>
        </p:nvGrpSpPr>
        <p:grpSpPr>
          <a:xfrm>
            <a:off x="5371091" y="1539055"/>
            <a:ext cx="2795040" cy="1124640"/>
            <a:chOff x="5371091" y="1539055"/>
            <a:chExt cx="2795040" cy="11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EA17162-657E-D583-2F60-DEC8AB5CC269}"/>
                    </a:ext>
                  </a:extLst>
                </p14:cNvPr>
                <p14:cNvContentPartPr/>
                <p14:nvPr/>
              </p14:nvContentPartPr>
              <p14:xfrm>
                <a:off x="5898131" y="1776295"/>
                <a:ext cx="162360" cy="174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EA17162-657E-D583-2F60-DEC8AB5CC26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80491" y="1758655"/>
                  <a:ext cx="198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BCEC631-B0F6-7F5C-BB16-E9E6FFD84FAE}"/>
                    </a:ext>
                  </a:extLst>
                </p14:cNvPr>
                <p14:cNvContentPartPr/>
                <p14:nvPr/>
              </p14:nvContentPartPr>
              <p14:xfrm>
                <a:off x="6165251" y="1653175"/>
                <a:ext cx="187920" cy="295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BCEC631-B0F6-7F5C-BB16-E9E6FFD84FA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47251" y="1635175"/>
                  <a:ext cx="2235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2B7FB0F-966E-DDE8-08E5-F16307A7DC13}"/>
                    </a:ext>
                  </a:extLst>
                </p14:cNvPr>
                <p14:cNvContentPartPr/>
                <p14:nvPr/>
              </p14:nvContentPartPr>
              <p14:xfrm>
                <a:off x="5547131" y="2023255"/>
                <a:ext cx="1135800" cy="70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2B7FB0F-966E-DDE8-08E5-F16307A7DC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29491" y="2005615"/>
                  <a:ext cx="1171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D9A9F23-E35F-23AD-E3F9-AF0ACFB0AB12}"/>
                    </a:ext>
                  </a:extLst>
                </p14:cNvPr>
                <p14:cNvContentPartPr/>
                <p14:nvPr/>
              </p14:nvContentPartPr>
              <p14:xfrm>
                <a:off x="5696891" y="2228455"/>
                <a:ext cx="19800" cy="231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D9A9F23-E35F-23AD-E3F9-AF0ACFB0AB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78891" y="2210455"/>
                  <a:ext cx="55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8330046-EB54-163F-F459-10D05975FE38}"/>
                    </a:ext>
                  </a:extLst>
                </p14:cNvPr>
                <p14:cNvContentPartPr/>
                <p14:nvPr/>
              </p14:nvContentPartPr>
              <p14:xfrm>
                <a:off x="5775371" y="2394775"/>
                <a:ext cx="18000" cy="54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8330046-EB54-163F-F459-10D05975FE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57371" y="2377135"/>
                  <a:ext cx="53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83CFA4A-9383-2243-8AB1-57B1A23B0DA1}"/>
                    </a:ext>
                  </a:extLst>
                </p14:cNvPr>
                <p14:cNvContentPartPr/>
                <p14:nvPr/>
              </p14:nvContentPartPr>
              <p14:xfrm>
                <a:off x="5924411" y="2215855"/>
                <a:ext cx="97200" cy="271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83CFA4A-9383-2243-8AB1-57B1A23B0D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06771" y="2198215"/>
                  <a:ext cx="132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A62B603-2A65-57C9-2BCF-6500B96008F7}"/>
                    </a:ext>
                  </a:extLst>
                </p14:cNvPr>
                <p14:cNvContentPartPr/>
                <p14:nvPr/>
              </p14:nvContentPartPr>
              <p14:xfrm>
                <a:off x="6139331" y="2255815"/>
                <a:ext cx="93960" cy="171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A62B603-2A65-57C9-2BCF-6500B96008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21691" y="2238175"/>
                  <a:ext cx="129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6430C7-A70A-0E03-158E-7248D7AE9523}"/>
                    </a:ext>
                  </a:extLst>
                </p14:cNvPr>
                <p14:cNvContentPartPr/>
                <p14:nvPr/>
              </p14:nvContentPartPr>
              <p14:xfrm>
                <a:off x="6360371" y="2214055"/>
                <a:ext cx="11160" cy="220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6430C7-A70A-0E03-158E-7248D7AE952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42731" y="2196055"/>
                  <a:ext cx="46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502070-641E-4C38-E168-65F510DE47FB}"/>
                    </a:ext>
                  </a:extLst>
                </p14:cNvPr>
                <p14:cNvContentPartPr/>
                <p14:nvPr/>
              </p14:nvContentPartPr>
              <p14:xfrm>
                <a:off x="6489611" y="2245015"/>
                <a:ext cx="164880" cy="222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502070-641E-4C38-E168-65F510DE47F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71971" y="2227375"/>
                  <a:ext cx="200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7D20DF1-B214-6A62-D893-521914085082}"/>
                    </a:ext>
                  </a:extLst>
                </p14:cNvPr>
                <p14:cNvContentPartPr/>
                <p14:nvPr/>
              </p14:nvContentPartPr>
              <p14:xfrm>
                <a:off x="6506171" y="2251855"/>
                <a:ext cx="127800" cy="201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7D20DF1-B214-6A62-D893-5219140850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88531" y="2234215"/>
                  <a:ext cx="163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DBCEE33-E5D7-E8C9-B3D0-74F035897338}"/>
                    </a:ext>
                  </a:extLst>
                </p14:cNvPr>
                <p14:cNvContentPartPr/>
                <p14:nvPr/>
              </p14:nvContentPartPr>
              <p14:xfrm>
                <a:off x="6772211" y="2212615"/>
                <a:ext cx="28440" cy="236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DBCEE33-E5D7-E8C9-B3D0-74F0358973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54211" y="2194975"/>
                  <a:ext cx="64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369DADD-2341-CE59-6142-6041C36391EA}"/>
                    </a:ext>
                  </a:extLst>
                </p14:cNvPr>
                <p14:cNvContentPartPr/>
                <p14:nvPr/>
              </p14:nvContentPartPr>
              <p14:xfrm>
                <a:off x="6921971" y="2223775"/>
                <a:ext cx="85680" cy="166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369DADD-2341-CE59-6142-6041C36391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03971" y="2205775"/>
                  <a:ext cx="121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3EC0672-0E17-D5E4-87B3-E0CA9917949D}"/>
                    </a:ext>
                  </a:extLst>
                </p14:cNvPr>
                <p14:cNvContentPartPr/>
                <p14:nvPr/>
              </p14:nvContentPartPr>
              <p14:xfrm>
                <a:off x="7085411" y="2226655"/>
                <a:ext cx="110520" cy="9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3EC0672-0E17-D5E4-87B3-E0CA9917949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67771" y="2209015"/>
                  <a:ext cx="14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36D34C8-EB36-166A-E5C7-EDC120B3F58D}"/>
                    </a:ext>
                  </a:extLst>
                </p14:cNvPr>
                <p14:cNvContentPartPr/>
                <p14:nvPr/>
              </p14:nvContentPartPr>
              <p14:xfrm>
                <a:off x="7276931" y="2134855"/>
                <a:ext cx="19800" cy="125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36D34C8-EB36-166A-E5C7-EDC120B3F5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59291" y="2116855"/>
                  <a:ext cx="55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32D5D3D-5818-44E6-6803-4AA1278E2E90}"/>
                    </a:ext>
                  </a:extLst>
                </p14:cNvPr>
                <p14:cNvContentPartPr/>
                <p14:nvPr/>
              </p14:nvContentPartPr>
              <p14:xfrm>
                <a:off x="7386011" y="2137735"/>
                <a:ext cx="52200" cy="153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32D5D3D-5818-44E6-6803-4AA1278E2E9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68011" y="2119735"/>
                  <a:ext cx="87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57E04E-6168-FB21-600C-1259425C0250}"/>
                    </a:ext>
                  </a:extLst>
                </p14:cNvPr>
                <p14:cNvContentPartPr/>
                <p14:nvPr/>
              </p14:nvContentPartPr>
              <p14:xfrm>
                <a:off x="7604531" y="2196055"/>
                <a:ext cx="118440" cy="255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57E04E-6168-FB21-600C-1259425C02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86891" y="2178415"/>
                  <a:ext cx="154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DF6FFA2-7425-8C27-F6F0-0FEE523DF347}"/>
                    </a:ext>
                  </a:extLst>
                </p14:cNvPr>
                <p14:cNvContentPartPr/>
                <p14:nvPr/>
              </p14:nvContentPartPr>
              <p14:xfrm>
                <a:off x="7555211" y="2206855"/>
                <a:ext cx="291960" cy="7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DF6FFA2-7425-8C27-F6F0-0FEE523DF34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37571" y="2189215"/>
                  <a:ext cx="327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5D106F7-54B5-326D-0216-B3805F1962F6}"/>
                    </a:ext>
                  </a:extLst>
                </p14:cNvPr>
                <p14:cNvContentPartPr/>
                <p14:nvPr/>
              </p14:nvContentPartPr>
              <p14:xfrm>
                <a:off x="6626051" y="1950175"/>
                <a:ext cx="1272240" cy="83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5D106F7-54B5-326D-0216-B3805F1962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08051" y="1932175"/>
                  <a:ext cx="1307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4A73108-BF3D-3D3F-7DB0-A8492A2A262A}"/>
                    </a:ext>
                  </a:extLst>
                </p14:cNvPr>
                <p14:cNvContentPartPr/>
                <p14:nvPr/>
              </p14:nvContentPartPr>
              <p14:xfrm>
                <a:off x="5371091" y="1539055"/>
                <a:ext cx="332640" cy="1124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4A73108-BF3D-3D3F-7DB0-A8492A2A262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53091" y="1521415"/>
                  <a:ext cx="368280" cy="11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A4AB554-7C9B-C09B-0E44-BD23B164D8D9}"/>
                    </a:ext>
                  </a:extLst>
                </p14:cNvPr>
                <p14:cNvContentPartPr/>
                <p14:nvPr/>
              </p14:nvContentPartPr>
              <p14:xfrm>
                <a:off x="7940051" y="1553095"/>
                <a:ext cx="226080" cy="954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A4AB554-7C9B-C09B-0E44-BD23B164D8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22411" y="1535095"/>
                  <a:ext cx="261720" cy="9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CF21A78-6778-63A4-B83F-0D0C71744BAA}"/>
              </a:ext>
            </a:extLst>
          </p:cNvPr>
          <p:cNvGrpSpPr/>
          <p:nvPr/>
        </p:nvGrpSpPr>
        <p:grpSpPr>
          <a:xfrm>
            <a:off x="1894211" y="3356695"/>
            <a:ext cx="223200" cy="115200"/>
            <a:chOff x="1894211" y="3356695"/>
            <a:chExt cx="2232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862C359-C4CB-5C27-1D6E-6BF0C57C4115}"/>
                    </a:ext>
                  </a:extLst>
                </p14:cNvPr>
                <p14:cNvContentPartPr/>
                <p14:nvPr/>
              </p14:nvContentPartPr>
              <p14:xfrm>
                <a:off x="1894211" y="3356695"/>
                <a:ext cx="223200" cy="25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862C359-C4CB-5C27-1D6E-6BF0C57C41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76211" y="3338695"/>
                  <a:ext cx="258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B40ACB4-4382-02B5-6058-5837B7BC325A}"/>
                    </a:ext>
                  </a:extLst>
                </p14:cNvPr>
                <p14:cNvContentPartPr/>
                <p14:nvPr/>
              </p14:nvContentPartPr>
              <p14:xfrm>
                <a:off x="1936331" y="3459295"/>
                <a:ext cx="164160" cy="12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B40ACB4-4382-02B5-6058-5837B7BC325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18691" y="3441295"/>
                  <a:ext cx="1998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464C2D6-0AB5-4DDB-2748-CBC496B2BABE}"/>
              </a:ext>
            </a:extLst>
          </p:cNvPr>
          <p:cNvGrpSpPr/>
          <p:nvPr/>
        </p:nvGrpSpPr>
        <p:grpSpPr>
          <a:xfrm>
            <a:off x="1862531" y="4131055"/>
            <a:ext cx="207720" cy="131760"/>
            <a:chOff x="1862531" y="4131055"/>
            <a:chExt cx="20772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5F3EEF3-32B5-0088-4704-0E08181E469D}"/>
                    </a:ext>
                  </a:extLst>
                </p14:cNvPr>
                <p14:cNvContentPartPr/>
                <p14:nvPr/>
              </p14:nvContentPartPr>
              <p14:xfrm>
                <a:off x="1862531" y="4131055"/>
                <a:ext cx="197280" cy="17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5F3EEF3-32B5-0088-4704-0E08181E469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44891" y="4113415"/>
                  <a:ext cx="232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B5BC1E9-25C4-3517-50A2-BD253A72FB37}"/>
                    </a:ext>
                  </a:extLst>
                </p14:cNvPr>
                <p14:cNvContentPartPr/>
                <p14:nvPr/>
              </p14:nvContentPartPr>
              <p14:xfrm>
                <a:off x="1875491" y="4220695"/>
                <a:ext cx="194760" cy="42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B5BC1E9-25C4-3517-50A2-BD253A72FB3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57851" y="4202695"/>
                  <a:ext cx="2304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1641357-E161-C251-D2E8-9BE56ABF06CA}"/>
              </a:ext>
            </a:extLst>
          </p:cNvPr>
          <p:cNvGrpSpPr/>
          <p:nvPr/>
        </p:nvGrpSpPr>
        <p:grpSpPr>
          <a:xfrm>
            <a:off x="2242331" y="408655"/>
            <a:ext cx="902520" cy="265680"/>
            <a:chOff x="2242331" y="408655"/>
            <a:chExt cx="9025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7A3F6E-B874-1022-A4D6-0584830CCFD3}"/>
                    </a:ext>
                  </a:extLst>
                </p14:cNvPr>
                <p14:cNvContentPartPr/>
                <p14:nvPr/>
              </p14:nvContentPartPr>
              <p14:xfrm>
                <a:off x="2242331" y="412975"/>
                <a:ext cx="235800" cy="233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7A3F6E-B874-1022-A4D6-0584830CCF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24691" y="395335"/>
                  <a:ext cx="271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43D73E-35F3-62B0-068D-4991E1485B7E}"/>
                    </a:ext>
                  </a:extLst>
                </p14:cNvPr>
                <p14:cNvContentPartPr/>
                <p14:nvPr/>
              </p14:nvContentPartPr>
              <p14:xfrm>
                <a:off x="2767211" y="414415"/>
                <a:ext cx="165240" cy="194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43D73E-35F3-62B0-068D-4991E1485B7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49571" y="396415"/>
                  <a:ext cx="200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7FE318-1B91-01EE-4620-131C0F51850C}"/>
                    </a:ext>
                  </a:extLst>
                </p14:cNvPr>
                <p14:cNvContentPartPr/>
                <p14:nvPr/>
              </p14:nvContentPartPr>
              <p14:xfrm>
                <a:off x="3037931" y="420535"/>
                <a:ext cx="106920" cy="245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7FE318-1B91-01EE-4620-131C0F51850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20291" y="402895"/>
                  <a:ext cx="142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B5B64A5-BDB9-8E02-3A1B-A99AE4E1978B}"/>
                    </a:ext>
                  </a:extLst>
                </p14:cNvPr>
                <p14:cNvContentPartPr/>
                <p14:nvPr/>
              </p14:nvContentPartPr>
              <p14:xfrm>
                <a:off x="2552291" y="636895"/>
                <a:ext cx="15120" cy="37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B5B64A5-BDB9-8E02-3A1B-A99AE4E1978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34651" y="618895"/>
                  <a:ext cx="50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9722660-AC0A-A160-8038-E95F2CD6F886}"/>
                    </a:ext>
                  </a:extLst>
                </p14:cNvPr>
                <p14:cNvContentPartPr/>
                <p14:nvPr/>
              </p14:nvContentPartPr>
              <p14:xfrm>
                <a:off x="2617451" y="408655"/>
                <a:ext cx="140760" cy="222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9722660-AC0A-A160-8038-E95F2CD6F88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99451" y="391015"/>
                  <a:ext cx="17640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CD95257-4570-93BD-6993-7143624C5E2E}"/>
              </a:ext>
            </a:extLst>
          </p:cNvPr>
          <p:cNvGrpSpPr/>
          <p:nvPr/>
        </p:nvGrpSpPr>
        <p:grpSpPr>
          <a:xfrm>
            <a:off x="2385971" y="3332935"/>
            <a:ext cx="519840" cy="244800"/>
            <a:chOff x="2385971" y="3332935"/>
            <a:chExt cx="5198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27A8131-585B-F725-27B6-4DF90875EB02}"/>
                    </a:ext>
                  </a:extLst>
                </p14:cNvPr>
                <p14:cNvContentPartPr/>
                <p14:nvPr/>
              </p14:nvContentPartPr>
              <p14:xfrm>
                <a:off x="2385971" y="3332935"/>
                <a:ext cx="129600" cy="234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27A8131-585B-F725-27B6-4DF90875EB0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67971" y="3314935"/>
                  <a:ext cx="165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280D9C4-648B-6635-794C-910295137153}"/>
                    </a:ext>
                  </a:extLst>
                </p14:cNvPr>
                <p14:cNvContentPartPr/>
                <p14:nvPr/>
              </p14:nvContentPartPr>
              <p14:xfrm>
                <a:off x="2574611" y="3543535"/>
                <a:ext cx="11520" cy="34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280D9C4-648B-6635-794C-91029513715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56971" y="3525535"/>
                  <a:ext cx="47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133CEF7-5761-4D2C-E247-0A9BCDC1EF1F}"/>
                    </a:ext>
                  </a:extLst>
                </p14:cNvPr>
                <p14:cNvContentPartPr/>
                <p14:nvPr/>
              </p14:nvContentPartPr>
              <p14:xfrm>
                <a:off x="2679011" y="3363175"/>
                <a:ext cx="116640" cy="63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133CEF7-5761-4D2C-E247-0A9BCDC1EF1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61371" y="3345175"/>
                  <a:ext cx="152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77C1DBF-B6A2-9B0E-B1D1-E97DDB4D09E1}"/>
                    </a:ext>
                  </a:extLst>
                </p14:cNvPr>
                <p14:cNvContentPartPr/>
                <p14:nvPr/>
              </p14:nvContentPartPr>
              <p14:xfrm>
                <a:off x="2690531" y="3456415"/>
                <a:ext cx="71280" cy="106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77C1DBF-B6A2-9B0E-B1D1-E97DDB4D09E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72891" y="3438775"/>
                  <a:ext cx="106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84B0A98-EC97-0388-BDF6-95D4C56203C5}"/>
                    </a:ext>
                  </a:extLst>
                </p14:cNvPr>
                <p14:cNvContentPartPr/>
                <p14:nvPr/>
              </p14:nvContentPartPr>
              <p14:xfrm>
                <a:off x="2837411" y="3397015"/>
                <a:ext cx="68400" cy="154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84B0A98-EC97-0388-BDF6-95D4C56203C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19411" y="3379375"/>
                  <a:ext cx="1040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AF3B058-B148-A603-2E84-9690EBB11600}"/>
              </a:ext>
            </a:extLst>
          </p:cNvPr>
          <p:cNvGrpSpPr/>
          <p:nvPr/>
        </p:nvGrpSpPr>
        <p:grpSpPr>
          <a:xfrm>
            <a:off x="3177971" y="3233935"/>
            <a:ext cx="1276560" cy="344520"/>
            <a:chOff x="3177971" y="3233935"/>
            <a:chExt cx="12765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782480C-7883-1714-5A77-7FD619A8AD3E}"/>
                    </a:ext>
                  </a:extLst>
                </p14:cNvPr>
                <p14:cNvContentPartPr/>
                <p14:nvPr/>
              </p14:nvContentPartPr>
              <p14:xfrm>
                <a:off x="3177971" y="3372895"/>
                <a:ext cx="145800" cy="205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782480C-7883-1714-5A77-7FD619A8AD3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60331" y="3355255"/>
                  <a:ext cx="181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2285DB-9DB1-492D-BA46-7381F3690296}"/>
                    </a:ext>
                  </a:extLst>
                </p14:cNvPr>
                <p14:cNvContentPartPr/>
                <p14:nvPr/>
              </p14:nvContentPartPr>
              <p14:xfrm>
                <a:off x="3201731" y="3372535"/>
                <a:ext cx="100440" cy="192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2285DB-9DB1-492D-BA46-7381F36902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83731" y="3354895"/>
                  <a:ext cx="136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260B384-7900-2B36-352F-673986169027}"/>
                    </a:ext>
                  </a:extLst>
                </p14:cNvPr>
                <p14:cNvContentPartPr/>
                <p14:nvPr/>
              </p14:nvContentPartPr>
              <p14:xfrm>
                <a:off x="3462371" y="3331855"/>
                <a:ext cx="31680" cy="214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260B384-7900-2B36-352F-6739861690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444371" y="3314215"/>
                  <a:ext cx="67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CB69BFF-E317-3C84-4CF2-9A9BB83A35C4}"/>
                    </a:ext>
                  </a:extLst>
                </p14:cNvPr>
                <p14:cNvContentPartPr/>
                <p14:nvPr/>
              </p14:nvContentPartPr>
              <p14:xfrm>
                <a:off x="3568571" y="3289375"/>
                <a:ext cx="172440" cy="188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CB69BFF-E317-3C84-4CF2-9A9BB83A35C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50571" y="3271735"/>
                  <a:ext cx="208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562E400-DEE3-E158-9285-701B6CA81236}"/>
                    </a:ext>
                  </a:extLst>
                </p14:cNvPr>
                <p14:cNvContentPartPr/>
                <p14:nvPr/>
              </p14:nvContentPartPr>
              <p14:xfrm>
                <a:off x="4027571" y="3395215"/>
                <a:ext cx="129960" cy="124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562E400-DEE3-E158-9285-701B6CA8123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09571" y="3377575"/>
                  <a:ext cx="165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B757D85-E6A9-0B25-B641-692C9CBAA008}"/>
                    </a:ext>
                  </a:extLst>
                </p14:cNvPr>
                <p14:cNvContentPartPr/>
                <p14:nvPr/>
              </p14:nvContentPartPr>
              <p14:xfrm>
                <a:off x="4284971" y="3233935"/>
                <a:ext cx="169560" cy="226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B757D85-E6A9-0B25-B641-692C9CBAA0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67331" y="3216295"/>
                  <a:ext cx="20520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C12A86E-40B2-171F-0B43-82B340446E20}"/>
                  </a:ext>
                </a:extLst>
              </p14:cNvPr>
              <p14:cNvContentPartPr/>
              <p14:nvPr/>
            </p14:nvContentPartPr>
            <p14:xfrm>
              <a:off x="3821651" y="3081295"/>
              <a:ext cx="145080" cy="1306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C12A86E-40B2-171F-0B43-82B340446E2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804011" y="3063655"/>
                <a:ext cx="18072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BE51875-C4B0-FABC-DE2E-64F451AEBD4E}"/>
              </a:ext>
            </a:extLst>
          </p:cNvPr>
          <p:cNvGrpSpPr/>
          <p:nvPr/>
        </p:nvGrpSpPr>
        <p:grpSpPr>
          <a:xfrm>
            <a:off x="2311451" y="4061215"/>
            <a:ext cx="750240" cy="268920"/>
            <a:chOff x="2311451" y="4061215"/>
            <a:chExt cx="7502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D52C6A4-4BC2-8447-461B-E6CBE29585F9}"/>
                    </a:ext>
                  </a:extLst>
                </p14:cNvPr>
                <p14:cNvContentPartPr/>
                <p14:nvPr/>
              </p14:nvContentPartPr>
              <p14:xfrm>
                <a:off x="2311451" y="4094335"/>
                <a:ext cx="96120" cy="227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D52C6A4-4BC2-8447-461B-E6CBE29585F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93451" y="4076695"/>
                  <a:ext cx="131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CB18E84-586E-13B2-DC45-7133B0ED16EA}"/>
                    </a:ext>
                  </a:extLst>
                </p14:cNvPr>
                <p14:cNvContentPartPr/>
                <p14:nvPr/>
              </p14:nvContentPartPr>
              <p14:xfrm>
                <a:off x="2546531" y="4285855"/>
                <a:ext cx="3240" cy="31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CB18E84-586E-13B2-DC45-7133B0ED16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28891" y="4267855"/>
                  <a:ext cx="38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3ADC40B-6806-8D22-6786-FFEB9EDFAF27}"/>
                    </a:ext>
                  </a:extLst>
                </p14:cNvPr>
                <p14:cNvContentPartPr/>
                <p14:nvPr/>
              </p14:nvContentPartPr>
              <p14:xfrm>
                <a:off x="2685131" y="4061215"/>
                <a:ext cx="136440" cy="103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3ADC40B-6806-8D22-6786-FFEB9EDFAF2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67491" y="4043215"/>
                  <a:ext cx="172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7CB74F-FA23-4B2B-4A0B-3299A6D0A9ED}"/>
                    </a:ext>
                  </a:extLst>
                </p14:cNvPr>
                <p14:cNvContentPartPr/>
                <p14:nvPr/>
              </p14:nvContentPartPr>
              <p14:xfrm>
                <a:off x="2690531" y="4163815"/>
                <a:ext cx="101160" cy="161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7CB74F-FA23-4B2B-4A0B-3299A6D0A9E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72891" y="4145815"/>
                  <a:ext cx="136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FAD0861-4934-02E9-7E1B-DE1AC1655B21}"/>
                    </a:ext>
                  </a:extLst>
                </p14:cNvPr>
                <p14:cNvContentPartPr/>
                <p14:nvPr/>
              </p14:nvContentPartPr>
              <p14:xfrm>
                <a:off x="2906531" y="4262455"/>
                <a:ext cx="5040" cy="40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FAD0861-4934-02E9-7E1B-DE1AC1655B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88891" y="4244455"/>
                  <a:ext cx="40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0B547F7-5862-CD1A-D4E7-C5617C7885AB}"/>
                    </a:ext>
                  </a:extLst>
                </p14:cNvPr>
                <p14:cNvContentPartPr/>
                <p14:nvPr/>
              </p14:nvContentPartPr>
              <p14:xfrm>
                <a:off x="2878451" y="4092535"/>
                <a:ext cx="183240" cy="237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0B547F7-5862-CD1A-D4E7-C5617C7885A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60811" y="4074895"/>
                  <a:ext cx="21888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421AFFBE-1C20-4E48-B6CD-73A8A628C9FB}"/>
              </a:ext>
            </a:extLst>
          </p:cNvPr>
          <p:cNvGrpSpPr/>
          <p:nvPr/>
        </p:nvGrpSpPr>
        <p:grpSpPr>
          <a:xfrm>
            <a:off x="3350411" y="4064815"/>
            <a:ext cx="763200" cy="262800"/>
            <a:chOff x="3350411" y="4064815"/>
            <a:chExt cx="7632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C6BE5C1-8087-0DF1-D6AC-22BAD2226BA3}"/>
                    </a:ext>
                  </a:extLst>
                </p14:cNvPr>
                <p14:cNvContentPartPr/>
                <p14:nvPr/>
              </p14:nvContentPartPr>
              <p14:xfrm>
                <a:off x="3350411" y="4071295"/>
                <a:ext cx="246600" cy="239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C6BE5C1-8087-0DF1-D6AC-22BAD2226BA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32411" y="4053295"/>
                  <a:ext cx="282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B97BD88-3256-D676-0B76-7E7C82896332}"/>
                    </a:ext>
                  </a:extLst>
                </p14:cNvPr>
                <p14:cNvContentPartPr/>
                <p14:nvPr/>
              </p14:nvContentPartPr>
              <p14:xfrm>
                <a:off x="3734171" y="4163095"/>
                <a:ext cx="114120" cy="149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B97BD88-3256-D676-0B76-7E7C8289633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16531" y="4145455"/>
                  <a:ext cx="149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3E01330-EDF4-70EA-7D44-A696A0BA90E4}"/>
                    </a:ext>
                  </a:extLst>
                </p14:cNvPr>
                <p14:cNvContentPartPr/>
                <p14:nvPr/>
              </p14:nvContentPartPr>
              <p14:xfrm>
                <a:off x="3958451" y="4064815"/>
                <a:ext cx="155160" cy="262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3E01330-EDF4-70EA-7D44-A696A0BA90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40451" y="4047175"/>
                  <a:ext cx="19080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8A073A2-9A94-96C5-4EC6-B104EAA8435B}"/>
              </a:ext>
            </a:extLst>
          </p:cNvPr>
          <p:cNvGrpSpPr/>
          <p:nvPr/>
        </p:nvGrpSpPr>
        <p:grpSpPr>
          <a:xfrm>
            <a:off x="3794291" y="4761775"/>
            <a:ext cx="1218960" cy="323280"/>
            <a:chOff x="3794291" y="4761775"/>
            <a:chExt cx="121896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E2898DF-A76B-1BCF-01D0-E34E920905F2}"/>
                    </a:ext>
                  </a:extLst>
                </p14:cNvPr>
                <p14:cNvContentPartPr/>
                <p14:nvPr/>
              </p14:nvContentPartPr>
              <p14:xfrm>
                <a:off x="3832091" y="4822615"/>
                <a:ext cx="104400" cy="262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E2898DF-A76B-1BCF-01D0-E34E920905F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14451" y="4804615"/>
                  <a:ext cx="140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122834E-D77C-D226-CB90-177BFCD1638E}"/>
                    </a:ext>
                  </a:extLst>
                </p14:cNvPr>
                <p14:cNvContentPartPr/>
                <p14:nvPr/>
              </p14:nvContentPartPr>
              <p14:xfrm>
                <a:off x="3794291" y="4783015"/>
                <a:ext cx="257760" cy="84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122834E-D77C-D226-CB90-177BFCD1638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76291" y="4765015"/>
                  <a:ext cx="293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BB917B9-7A41-06D0-96E8-6FADAFDF575D}"/>
                    </a:ext>
                  </a:extLst>
                </p14:cNvPr>
                <p14:cNvContentPartPr/>
                <p14:nvPr/>
              </p14:nvContentPartPr>
              <p14:xfrm>
                <a:off x="4038011" y="4761775"/>
                <a:ext cx="443520" cy="308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BB917B9-7A41-06D0-96E8-6FADAFDF575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20011" y="4743775"/>
                  <a:ext cx="4791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D208322-68AB-930E-68CD-1DD90EC5BA10}"/>
                    </a:ext>
                  </a:extLst>
                </p14:cNvPr>
                <p14:cNvContentPartPr/>
                <p14:nvPr/>
              </p14:nvContentPartPr>
              <p14:xfrm>
                <a:off x="4278851" y="4816855"/>
                <a:ext cx="11520" cy="7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D208322-68AB-930E-68CD-1DD90EC5BA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60851" y="4798855"/>
                  <a:ext cx="4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F35BC72-1D71-E31F-29FB-950ABC592A39}"/>
                    </a:ext>
                  </a:extLst>
                </p14:cNvPr>
                <p14:cNvContentPartPr/>
                <p14:nvPr/>
              </p14:nvContentPartPr>
              <p14:xfrm>
                <a:off x="4704011" y="4973815"/>
                <a:ext cx="309240" cy="107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F35BC72-1D71-E31F-29FB-950ABC592A3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86011" y="4955815"/>
                  <a:ext cx="344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3045303-4417-6C21-70F8-20A0620C651B}"/>
                    </a:ext>
                  </a:extLst>
                </p14:cNvPr>
                <p14:cNvContentPartPr/>
                <p14:nvPr/>
              </p14:nvContentPartPr>
              <p14:xfrm>
                <a:off x="4804451" y="4858615"/>
                <a:ext cx="13320" cy="7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3045303-4417-6C21-70F8-20A0620C651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86811" y="4840975"/>
                  <a:ext cx="48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7877691-67DE-34D4-46A1-A3A35D1CACB3}"/>
              </a:ext>
            </a:extLst>
          </p:cNvPr>
          <p:cNvGrpSpPr/>
          <p:nvPr/>
        </p:nvGrpSpPr>
        <p:grpSpPr>
          <a:xfrm>
            <a:off x="5285411" y="4765735"/>
            <a:ext cx="493920" cy="324720"/>
            <a:chOff x="5285411" y="4765735"/>
            <a:chExt cx="49392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4E92D22-C85E-6774-6311-DF116D06038C}"/>
                    </a:ext>
                  </a:extLst>
                </p14:cNvPr>
                <p14:cNvContentPartPr/>
                <p14:nvPr/>
              </p14:nvContentPartPr>
              <p14:xfrm>
                <a:off x="5285411" y="4765735"/>
                <a:ext cx="493920" cy="324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4E92D22-C85E-6774-6311-DF116D06038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67771" y="4747735"/>
                  <a:ext cx="529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D47F1C6-D3E6-29CF-4DA0-8876850A7D19}"/>
                    </a:ext>
                  </a:extLst>
                </p14:cNvPr>
                <p14:cNvContentPartPr/>
                <p14:nvPr/>
              </p14:nvContentPartPr>
              <p14:xfrm>
                <a:off x="5349491" y="4875895"/>
                <a:ext cx="163080" cy="81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D47F1C6-D3E6-29CF-4DA0-8876850A7D1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331851" y="4857895"/>
                  <a:ext cx="1987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4543F1C-1DE6-6F3D-458A-4F2AB48451A0}"/>
              </a:ext>
            </a:extLst>
          </p:cNvPr>
          <p:cNvGrpSpPr/>
          <p:nvPr/>
        </p:nvGrpSpPr>
        <p:grpSpPr>
          <a:xfrm>
            <a:off x="6029171" y="4768255"/>
            <a:ext cx="884880" cy="346320"/>
            <a:chOff x="6029171" y="4768255"/>
            <a:chExt cx="8848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52B829D-4600-ECF5-39EB-5B2BFE4F42D1}"/>
                    </a:ext>
                  </a:extLst>
                </p14:cNvPr>
                <p14:cNvContentPartPr/>
                <p14:nvPr/>
              </p14:nvContentPartPr>
              <p14:xfrm>
                <a:off x="6029171" y="4768255"/>
                <a:ext cx="884880" cy="346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52B829D-4600-ECF5-39EB-5B2BFE4F42D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11531" y="4750615"/>
                  <a:ext cx="920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235B836-CD80-29E4-DCC8-4AD002DF232F}"/>
                    </a:ext>
                  </a:extLst>
                </p14:cNvPr>
                <p14:cNvContentPartPr/>
                <p14:nvPr/>
              </p14:nvContentPartPr>
              <p14:xfrm>
                <a:off x="6356051" y="4927015"/>
                <a:ext cx="270360" cy="51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235B836-CD80-29E4-DCC8-4AD002DF232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38411" y="4909375"/>
                  <a:ext cx="30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5DD216F-4ECF-2881-791A-E9A63ACFBF70}"/>
                    </a:ext>
                  </a:extLst>
                </p14:cNvPr>
                <p14:cNvContentPartPr/>
                <p14:nvPr/>
              </p14:nvContentPartPr>
              <p14:xfrm>
                <a:off x="6164171" y="4882735"/>
                <a:ext cx="203040" cy="43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5DD216F-4ECF-2881-791A-E9A63ACFBF7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146531" y="4864735"/>
                  <a:ext cx="2386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D6DA3F8-5D43-E55E-2038-0DC61690069F}"/>
              </a:ext>
            </a:extLst>
          </p:cNvPr>
          <p:cNvGrpSpPr/>
          <p:nvPr/>
        </p:nvGrpSpPr>
        <p:grpSpPr>
          <a:xfrm>
            <a:off x="7219331" y="4753855"/>
            <a:ext cx="1094760" cy="322200"/>
            <a:chOff x="7219331" y="4753855"/>
            <a:chExt cx="109476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6FDCADD-559F-66FE-054D-0CDBA0F86BB3}"/>
                    </a:ext>
                  </a:extLst>
                </p14:cNvPr>
                <p14:cNvContentPartPr/>
                <p14:nvPr/>
              </p14:nvContentPartPr>
              <p14:xfrm>
                <a:off x="7219331" y="4753855"/>
                <a:ext cx="1094760" cy="322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6FDCADD-559F-66FE-054D-0CDBA0F86BB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201331" y="4736215"/>
                  <a:ext cx="1130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6BBB3E9-2850-F248-C8AF-AD2626AB2313}"/>
                    </a:ext>
                  </a:extLst>
                </p14:cNvPr>
                <p14:cNvContentPartPr/>
                <p14:nvPr/>
              </p14:nvContentPartPr>
              <p14:xfrm>
                <a:off x="7499051" y="4763215"/>
                <a:ext cx="49320" cy="27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6BBB3E9-2850-F248-C8AF-AD2626AB231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81051" y="4745215"/>
                  <a:ext cx="849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32BE4526-CE61-20BF-DF5F-AC6E6A47E220}"/>
                  </a:ext>
                </a:extLst>
              </p14:cNvPr>
              <p14:cNvContentPartPr/>
              <p14:nvPr/>
            </p14:nvContentPartPr>
            <p14:xfrm>
              <a:off x="8506331" y="4963015"/>
              <a:ext cx="1279800" cy="3463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32BE4526-CE61-20BF-DF5F-AC6E6A47E220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488331" y="4945015"/>
                <a:ext cx="13154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FCC747EC-CF43-FAA2-F3A3-AC7F8B68851D}"/>
                  </a:ext>
                </a:extLst>
              </p14:cNvPr>
              <p14:cNvContentPartPr/>
              <p14:nvPr/>
            </p14:nvContentPartPr>
            <p14:xfrm>
              <a:off x="3756131" y="5429575"/>
              <a:ext cx="276840" cy="5706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FCC747EC-CF43-FAA2-F3A3-AC7F8B68851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738491" y="5411935"/>
                <a:ext cx="312480" cy="60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2644B28C-76D3-873F-4ABC-356CA9AC280B}"/>
              </a:ext>
            </a:extLst>
          </p:cNvPr>
          <p:cNvGrpSpPr/>
          <p:nvPr/>
        </p:nvGrpSpPr>
        <p:grpSpPr>
          <a:xfrm>
            <a:off x="4337891" y="5336695"/>
            <a:ext cx="651960" cy="447480"/>
            <a:chOff x="4337891" y="5336695"/>
            <a:chExt cx="65196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1938D9C-0C38-F574-8DA8-9A4DB6823CE2}"/>
                    </a:ext>
                  </a:extLst>
                </p14:cNvPr>
                <p14:cNvContentPartPr/>
                <p14:nvPr/>
              </p14:nvContentPartPr>
              <p14:xfrm>
                <a:off x="4337891" y="5336695"/>
                <a:ext cx="651960" cy="447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1938D9C-0C38-F574-8DA8-9A4DB6823CE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19891" y="5318695"/>
                  <a:ext cx="6876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8F0000A-0BEA-04DC-F4D2-F0090B0BD60B}"/>
                    </a:ext>
                  </a:extLst>
                </p14:cNvPr>
                <p14:cNvContentPartPr/>
                <p14:nvPr/>
              </p14:nvContentPartPr>
              <p14:xfrm>
                <a:off x="4360931" y="5556295"/>
                <a:ext cx="341640" cy="117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8F0000A-0BEA-04DC-F4D2-F0090B0BD60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43291" y="5538295"/>
                  <a:ext cx="3772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169CCDF-D8BD-56AB-BF2E-0E93B7AB15F1}"/>
              </a:ext>
            </a:extLst>
          </p:cNvPr>
          <p:cNvGrpSpPr/>
          <p:nvPr/>
        </p:nvGrpSpPr>
        <p:grpSpPr>
          <a:xfrm>
            <a:off x="5316371" y="5332375"/>
            <a:ext cx="1914120" cy="663480"/>
            <a:chOff x="5316371" y="5332375"/>
            <a:chExt cx="19141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3396612-EE32-BBF9-89B8-2B121BE20081}"/>
                    </a:ext>
                  </a:extLst>
                </p14:cNvPr>
                <p14:cNvContentPartPr/>
                <p14:nvPr/>
              </p14:nvContentPartPr>
              <p14:xfrm>
                <a:off x="5316371" y="5332375"/>
                <a:ext cx="1914120" cy="663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3396612-EE32-BBF9-89B8-2B121BE2008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298371" y="5314375"/>
                  <a:ext cx="194976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0CDB05C-B5D3-AC57-AC28-598676FCC029}"/>
                    </a:ext>
                  </a:extLst>
                </p14:cNvPr>
                <p14:cNvContentPartPr/>
                <p14:nvPr/>
              </p14:nvContentPartPr>
              <p14:xfrm>
                <a:off x="6808571" y="5473135"/>
                <a:ext cx="169560" cy="27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0CDB05C-B5D3-AC57-AC28-598676FCC02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90931" y="5455495"/>
                  <a:ext cx="2052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D04EF1BA-A99B-7DA0-2CA3-558065F38F85}"/>
                  </a:ext>
                </a:extLst>
              </p14:cNvPr>
              <p14:cNvContentPartPr/>
              <p14:nvPr/>
            </p14:nvContentPartPr>
            <p14:xfrm>
              <a:off x="7680491" y="5570335"/>
              <a:ext cx="243720" cy="2278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D04EF1BA-A99B-7DA0-2CA3-558065F38F8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662851" y="5552335"/>
                <a:ext cx="279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CA01653E-8821-62C3-4CE9-8ACBEBD340DD}"/>
                  </a:ext>
                </a:extLst>
              </p14:cNvPr>
              <p14:cNvContentPartPr/>
              <p14:nvPr/>
            </p14:nvContentPartPr>
            <p14:xfrm>
              <a:off x="8394011" y="5522095"/>
              <a:ext cx="763200" cy="2732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CA01653E-8821-62C3-4CE9-8ACBEBD340D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376011" y="5504095"/>
                <a:ext cx="79884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74025C8A-F7D9-C70C-FA74-D0DFFAE8D6C5}"/>
              </a:ext>
            </a:extLst>
          </p:cNvPr>
          <p:cNvGrpSpPr/>
          <p:nvPr/>
        </p:nvGrpSpPr>
        <p:grpSpPr>
          <a:xfrm>
            <a:off x="9377171" y="5305375"/>
            <a:ext cx="964800" cy="680040"/>
            <a:chOff x="9377171" y="5305375"/>
            <a:chExt cx="96480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5C9869A-9D6F-2459-A729-F2276930EFBB}"/>
                    </a:ext>
                  </a:extLst>
                </p14:cNvPr>
                <p14:cNvContentPartPr/>
                <p14:nvPr/>
              </p14:nvContentPartPr>
              <p14:xfrm>
                <a:off x="9377171" y="5783095"/>
                <a:ext cx="186840" cy="202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5C9869A-9D6F-2459-A729-F2276930EFB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59171" y="5765095"/>
                  <a:ext cx="222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8D5F8-66B4-7A89-9BA4-7F6A2A63738F}"/>
                    </a:ext>
                  </a:extLst>
                </p14:cNvPr>
                <p14:cNvContentPartPr/>
                <p14:nvPr/>
              </p14:nvContentPartPr>
              <p14:xfrm>
                <a:off x="9700451" y="5478895"/>
                <a:ext cx="180360" cy="274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8D5F8-66B4-7A89-9BA4-7F6A2A63738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82451" y="5461255"/>
                  <a:ext cx="216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B68A526-7C8D-4FB4-E0CF-58E48519BDF8}"/>
                    </a:ext>
                  </a:extLst>
                </p14:cNvPr>
                <p14:cNvContentPartPr/>
                <p14:nvPr/>
              </p14:nvContentPartPr>
              <p14:xfrm>
                <a:off x="9964691" y="5618215"/>
                <a:ext cx="72720" cy="135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B68A526-7C8D-4FB4-E0CF-58E48519BDF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46691" y="5600575"/>
                  <a:ext cx="108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38D1E52-5F7B-1798-0107-8846A19DEF90}"/>
                    </a:ext>
                  </a:extLst>
                </p14:cNvPr>
                <p14:cNvContentPartPr/>
                <p14:nvPr/>
              </p14:nvContentPartPr>
              <p14:xfrm>
                <a:off x="10053971" y="5531095"/>
                <a:ext cx="27360" cy="2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38D1E52-5F7B-1798-0107-8846A19DEF9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036331" y="5513095"/>
                  <a:ext cx="63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1684F51-FDAF-ECB5-062B-0FF1DBC3CC34}"/>
                    </a:ext>
                  </a:extLst>
                </p14:cNvPr>
                <p14:cNvContentPartPr/>
                <p14:nvPr/>
              </p14:nvContentPartPr>
              <p14:xfrm>
                <a:off x="10151891" y="5305375"/>
                <a:ext cx="190080" cy="171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1684F51-FDAF-ECB5-062B-0FF1DBC3CC3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34251" y="5287375"/>
                  <a:ext cx="22572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B439A3A-9F74-E6D9-7805-6AA804F262A0}"/>
                  </a:ext>
                </a:extLst>
              </p14:cNvPr>
              <p14:cNvContentPartPr/>
              <p14:nvPr/>
            </p14:nvContentPartPr>
            <p14:xfrm>
              <a:off x="1124531" y="6199975"/>
              <a:ext cx="624600" cy="2826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B439A3A-9F74-E6D9-7805-6AA804F262A0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106891" y="6181975"/>
                <a:ext cx="66024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7675A3D-B336-6FAA-F22F-71E3F70B42E5}"/>
              </a:ext>
            </a:extLst>
          </p:cNvPr>
          <p:cNvGrpSpPr/>
          <p:nvPr/>
        </p:nvGrpSpPr>
        <p:grpSpPr>
          <a:xfrm>
            <a:off x="1971611" y="6072175"/>
            <a:ext cx="546480" cy="409320"/>
            <a:chOff x="1971611" y="6072175"/>
            <a:chExt cx="5464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E37CF5-C72F-D817-18DC-66EB6F58F884}"/>
                    </a:ext>
                  </a:extLst>
                </p14:cNvPr>
                <p14:cNvContentPartPr/>
                <p14:nvPr/>
              </p14:nvContentPartPr>
              <p14:xfrm>
                <a:off x="1971611" y="6072175"/>
                <a:ext cx="546480" cy="409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E37CF5-C72F-D817-18DC-66EB6F58F88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953971" y="6054175"/>
                  <a:ext cx="5821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2FA1E21-499F-28D8-8191-78281E6B9495}"/>
                    </a:ext>
                  </a:extLst>
                </p14:cNvPr>
                <p14:cNvContentPartPr/>
                <p14:nvPr/>
              </p14:nvContentPartPr>
              <p14:xfrm>
                <a:off x="2096531" y="6258295"/>
                <a:ext cx="200520" cy="27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2FA1E21-499F-28D8-8191-78281E6B949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78891" y="6240295"/>
                  <a:ext cx="2361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19050DD-8165-B1AE-DDD4-F9469F879750}"/>
              </a:ext>
            </a:extLst>
          </p:cNvPr>
          <p:cNvGrpSpPr/>
          <p:nvPr/>
        </p:nvGrpSpPr>
        <p:grpSpPr>
          <a:xfrm>
            <a:off x="2727611" y="6144535"/>
            <a:ext cx="4352040" cy="546480"/>
            <a:chOff x="2727611" y="6144535"/>
            <a:chExt cx="43520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DDE93F2-49FF-D138-2039-817919988FF2}"/>
                    </a:ext>
                  </a:extLst>
                </p14:cNvPr>
                <p14:cNvContentPartPr/>
                <p14:nvPr/>
              </p14:nvContentPartPr>
              <p14:xfrm>
                <a:off x="2727611" y="6186655"/>
                <a:ext cx="1805400" cy="504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DDE93F2-49FF-D138-2039-817919988FF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709971" y="6168655"/>
                  <a:ext cx="18410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0B28A68-46F8-0830-FECC-D815A20AFBD5}"/>
                    </a:ext>
                  </a:extLst>
                </p14:cNvPr>
                <p14:cNvContentPartPr/>
                <p14:nvPr/>
              </p14:nvContentPartPr>
              <p14:xfrm>
                <a:off x="4158971" y="6286375"/>
                <a:ext cx="265320" cy="96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0B28A68-46F8-0830-FECC-D815A20AFBD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141331" y="6268375"/>
                  <a:ext cx="300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5BFC174-E957-1089-6E30-BF5322386E6B}"/>
                    </a:ext>
                  </a:extLst>
                </p14:cNvPr>
                <p14:cNvContentPartPr/>
                <p14:nvPr/>
              </p14:nvContentPartPr>
              <p14:xfrm>
                <a:off x="4777811" y="6144535"/>
                <a:ext cx="1905120" cy="352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5BFC174-E957-1089-6E30-BF5322386E6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759811" y="6126895"/>
                  <a:ext cx="19407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D3FF301-5A39-BD72-12FC-010ACF236278}"/>
                    </a:ext>
                  </a:extLst>
                </p14:cNvPr>
                <p14:cNvContentPartPr/>
                <p14:nvPr/>
              </p14:nvContentPartPr>
              <p14:xfrm>
                <a:off x="6504011" y="6272335"/>
                <a:ext cx="18000" cy="18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D3FF301-5A39-BD72-12FC-010ACF23627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86011" y="6254335"/>
                  <a:ext cx="53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FB3CB5E-F839-DD3C-63A4-66EDD11D6419}"/>
                    </a:ext>
                  </a:extLst>
                </p14:cNvPr>
                <p14:cNvContentPartPr/>
                <p14:nvPr/>
              </p14:nvContentPartPr>
              <p14:xfrm>
                <a:off x="5825411" y="6228415"/>
                <a:ext cx="589320" cy="27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FB3CB5E-F839-DD3C-63A4-66EDD11D641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807411" y="6210775"/>
                  <a:ext cx="624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98418B2-AD08-47FE-3DCF-1F0F9B05B7DD}"/>
                    </a:ext>
                  </a:extLst>
                </p14:cNvPr>
                <p14:cNvContentPartPr/>
                <p14:nvPr/>
              </p14:nvContentPartPr>
              <p14:xfrm>
                <a:off x="5469731" y="6262255"/>
                <a:ext cx="184680" cy="31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98418B2-AD08-47FE-3DCF-1F0F9B05B7D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452091" y="6244615"/>
                  <a:ext cx="220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7C3D63A-81E2-B8AE-B4CB-C379C031E18B}"/>
                    </a:ext>
                  </a:extLst>
                </p14:cNvPr>
                <p14:cNvContentPartPr/>
                <p14:nvPr/>
              </p14:nvContentPartPr>
              <p14:xfrm>
                <a:off x="6862211" y="6178375"/>
                <a:ext cx="217440" cy="279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7C3D63A-81E2-B8AE-B4CB-C379C031E18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44571" y="6160735"/>
                  <a:ext cx="253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5E3D0F9-9C51-AFF6-7B67-BC11E57B70DC}"/>
                    </a:ext>
                  </a:extLst>
                </p14:cNvPr>
                <p14:cNvContentPartPr/>
                <p14:nvPr/>
              </p14:nvContentPartPr>
              <p14:xfrm>
                <a:off x="6964811" y="6562855"/>
                <a:ext cx="28080" cy="50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5E3D0F9-9C51-AFF6-7B67-BC11E57B70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947171" y="6545215"/>
                  <a:ext cx="637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9C98C-95C0-ED88-212E-389539BB4967}"/>
              </a:ext>
            </a:extLst>
          </p:cNvPr>
          <p:cNvGrpSpPr/>
          <p:nvPr/>
        </p:nvGrpSpPr>
        <p:grpSpPr>
          <a:xfrm>
            <a:off x="1263851" y="4068829"/>
            <a:ext cx="415800" cy="320760"/>
            <a:chOff x="1263851" y="4068829"/>
            <a:chExt cx="41580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30DBFE-36AE-2B18-6952-9196535671CF}"/>
                    </a:ext>
                  </a:extLst>
                </p14:cNvPr>
                <p14:cNvContentPartPr/>
                <p14:nvPr/>
              </p14:nvContentPartPr>
              <p14:xfrm>
                <a:off x="1263851" y="4068829"/>
                <a:ext cx="322560" cy="289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30DBFE-36AE-2B18-6952-9196535671C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246211" y="4051189"/>
                  <a:ext cx="3582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0B5483-A8C4-09A0-1E10-BA9AF4BA778B}"/>
                    </a:ext>
                  </a:extLst>
                </p14:cNvPr>
                <p14:cNvContentPartPr/>
                <p14:nvPr/>
              </p14:nvContentPartPr>
              <p14:xfrm>
                <a:off x="1456811" y="4304989"/>
                <a:ext cx="222840" cy="84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0B5483-A8C4-09A0-1E10-BA9AF4BA778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39171" y="4287349"/>
                  <a:ext cx="25848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1CD632-FD90-E215-3252-465CD2972042}"/>
                  </a:ext>
                </a:extLst>
              </p14:cNvPr>
              <p14:cNvContentPartPr/>
              <p14:nvPr/>
            </p14:nvContentPartPr>
            <p14:xfrm>
              <a:off x="943451" y="3818629"/>
              <a:ext cx="3437280" cy="80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1CD632-FD90-E215-3252-465CD2972042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25451" y="3800989"/>
                <a:ext cx="3472920" cy="83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61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153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Nuclear Properties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 04</dc:title>
  <dc:creator>Robert Peale</dc:creator>
  <cp:lastModifiedBy>Robert Peale</cp:lastModifiedBy>
  <cp:revision>10</cp:revision>
  <dcterms:created xsi:type="dcterms:W3CDTF">2022-08-19T22:11:06Z</dcterms:created>
  <dcterms:modified xsi:type="dcterms:W3CDTF">2023-07-19T13:47:51Z</dcterms:modified>
</cp:coreProperties>
</file>