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13.3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234 279 1056,'1'-2'133,"-1"1"-114,1 1 1,-1-1-1,0 1 0,0 0 1,0-1-1,0 1 0,0-1 1,0 1-1,1 0 1,-1-1-1,0 1 0,0 0 1,0-1-1,1 1 0,-1 0 1,0-1-1,1 1 1,-1 0-1,0 0 0,0-1 1,1 1-1,-1 0 0,1 0 1,-1 0-1,0-1 1,2 1 442,-2 13 1468,0 3-1125,0 14 27,-1-21-698,1-3 0,-1 1 0,0-1 1,-1 0-1,0 1 0,1-1 1,-5 6-1,5-10-98,0 0 0,0 0 0,0-1 0,0 1 0,-1 0 0,1-1 0,-1 0 0,1 1 0,-1-1 0,0 0 0,1 0 0,-1 0 0,0 0 0,0 0 0,0 0 0,0 0 0,0-1 0,0 1 0,0-1 0,0 1 0,0-1 0,0 0 0,0 0 0,-3 0 0,-4 0 1,1-1 0,-1 0 1,1-1-1,-1 0 0,1 0 0,0-1 1,0 0-1,0 0 0,1-1 1,-1 0-1,1 0 0,-10-8 0,11 8-25,0-1 0,1 0 0,-1 0 0,1 0-1,1-1 1,-1 0 0,1 1 0,0-2-1,0 1 1,0 0 0,1-1 0,0 0 0,0 0-1,-2-13 1,4 15-25,0 0 0,1 0 0,0 0 0,0 0 0,0-1 1,1 1-1,0 0 0,0 0 0,0 0 0,0 0 0,1 0 0,0 0 0,0 1 0,0-1 0,1 0 0,-1 1 0,1 0 0,0-1 1,1 1-1,-1 0 0,1 1 0,-1-1 0,1 1 0,0-1 0,6-2 0,3-3 130,0 1-1,1 1 1,0 0-1,1 1 1,-1 1-1,31-7 1,-37 10-38,-1 0-1,1 1 1,0 0-1,-1 1 1,1 0 0,0 0-1,-1 0 1,11 3-1,-14-2-21,0 0 0,0 0 0,0 1 0,-1-1 0,1 1 0,0 0 0,-1 0 0,1 1 0,-1-1 0,0 1 0,0 0 0,0 0 0,0 0 0,0 0 0,0 0 0,-1 0 0,3 5 0,3 7 27,-1 0-1,0 1 1,-2 0-1,0 0 1,4 17-1,-2 4 85,3 43 1,-8-32-18,-2 1 1,-2 0-1,-2-1 1,-2 0 0,-2 0-1,-19 61 1,16-71 137,3-7 3,-1 0 0,-2-1-1,-28 57 1,38-85-257,-2 2 52,1 1-1,-1-2 1,0 1-1,-3 4 1,5-7-66,0 0 0,0-1 0,1 1 1,-1 0-1,0-1 0,0 1 0,0-1 0,0 1 1,0-1-1,0 1 0,0-1 0,1 0 0,-1 1 0,0-1 1,-1 0-1,1 0 0,0 0 0,0 0 0,0 0 1,0 0-1,0 0 0,0 0 0,0 0 0,0 0 1,0 0-1,-1-1 0,-1-1-8,1 0-1,-1 1 1,1-1 0,0 0 0,0 0-1,0-1 1,0 1 0,0 0 0,0-1-1,0 1 1,1-1 0,-1 0-1,1 0 1,0 1 0,0-1 0,0 0-1,0 0 1,0 0 0,0-6 0,-1-4-46,1-1 0,0 1 0,1-16 0,1 15-1,0 1 1,1 0 0,0-1-1,1 1 1,1 1 0,0-1-1,5-12 1,29-65-224,49-87-1,-62 133 176,3 0 0,1 2 0,62-69 0,-76 95-29,1 1 0,1 0-1,0 1 1,1 0 0,0 2-1,1 0 1,31-14 0,-45 24 68,0 1 0,0-1-1,0 1 1,0 0 0,1 0 0,-1 1 0,0-1 0,1 1 0,6 1 0,-9-1 25,0 1-1,0 0 0,1 0 1,-1-1-1,0 2 1,0-1-1,0 0 0,0 1 1,0-1-1,-1 1 1,1 0-1,0 0 0,-1 0 1,1 0-1,-1 1 1,3 2-1,2 5 62,0 0-1,-1 1 1,0 0 0,-1 0-1,0 1 1,0-1 0,-1 1 0,-1 0-1,4 24 1,-3 6 270,-1 67-1,-3-87-281,-12 217 730,12-232-770,-2 19-28,0-15 68,1 1 0,1-1-1,0 1 1,2 14 0,1-1 60,-2-1 0,-1 24 0,2 34 41,0-62-56,-2-12-41,1 0 1,3 17-1,-3-22 3,1 0-1,-1 0 1,0 0 0,1 0 0,-1 0 0,1 0-1,0 0 1,0-1 0,0 1 0,5 4 0,-5-6-14,-1 0 0,0 0 0,0 0 0,1-1 0,-1 1 1,0 0-1,1-1 0,-1 1 0,1-1 0,-1 1 1,1-1-1,-1 0 0,1 0 0,-1 0 0,1 0 0,-1 0 1,1 0-1,-1 0 0,1 0 0,-1 0 0,1-1 1,-1 1-1,1-1 0,-1 1 0,1-1 0,1 0 0,0-1 7,1 0-1,-1 0 0,0 0 0,0-1 0,1 1 0,-2-1 1,1 0-1,0 0 0,3-4 0,8-18 173,-1 1-1,20-53 0,-21 48-137,55-122 143,-63 141-228,-1 0-1,-1 0 1,0 0-1,0 0 1,0-13-1,-4 17-419,-2 7-173,-4 8 115,6-5 454,0 1 1,0-1 0,0 1 0,1-1 0,0 1 0,-1 6 0,-2 5-82,-2 7 72,2-1 1,0 0-1,1 1 0,1 27 1,2-38 79,0 0 0,1-1-1,1 1 1,0 0 0,0-1 0,1 1 0,1-1 0,0 0-1,10 20 1,-14-30 13,1 1 1,0-1-1,0 1 0,1-1 0,-1 1 1,0-1-1,0 0 0,1 1 0,-1-1 0,0 0 1,1 0-1,-1 0 0,1 0 0,0 0 1,-1-1-1,1 1 0,0 0 0,-1-1 0,1 1 1,0-1-1,0 1 0,2-1 0,-1 0 3,0 0-1,1-1 1,-1 0-1,0 1 1,1-1-1,-1 0 0,0 0 1,0-1-1,0 1 1,0-1-1,3-1 1,6-5 38,-1-1 0,-1 0 0,1 0 0,13-17 0,54-76 219,-54 68-307,1 1-1,37-36 0,-48 56-159,-1 0 0,16-22 0,-31 41-14,1 0-1,0 0 0,0 0 1,1 0-1,-1 1 0,1-1 1,1 0-1,0 7 1,0 16 183,-1-15 95,1-1 0,0 1 0,1-1 0,0 0 0,1 0 0,1 0-1,0 0 1,1 0 0,0-1 0,1 1 0,9 13 0,-15-25-68,1 0 0,-1 0 1,1 0-1,0 0 0,0 0 1,-1 0-1,1 0 0,0 0 1,0 0-1,0 0 0,0 0 1,0-1-1,0 1 0,0 0 1,1-1-1,-1 1 0,0-1 1,0 1-1,0-1 0,1 0 1,-1 0-1,0 1 0,0-1 1,1 0-1,-1 0 0,0 0 1,3 0-1,-1-2 35,-1 1 1,1-1-1,0 1 1,-1-1-1,1 0 1,-1 0-1,1 0 1,-1-1-1,0 1 1,3-4-1,10-14 70,23-40 0,-26 39-124,1 1 1,18-22-1,-28 39-6,3-5-25,1 0 0,1 0 0,0 1 0,0 0 0,10-7-1,-8 8-56,0 1 0,0-1 0,1 2 0,0 0-1,20-6 1,40-2-38,-25 5-125,-25 7 128,-14 0 135,-13 1 447,-1-1-512,0 1 0,0 0 0,0 1 0,1 0-1,-1 0 1,0 0 0,-9 5 0,6-2-22,0 1-1,1-1 1,0 2 0,-11 8-1,15-11 50,1 1-1,0-1 1,0 1-1,0 0 1,0 0-1,1 0 1,0 0-1,0 0 0,1 1 1,-4 9-1,5-11 3,0 0-1,0 0 1,1 0-1,-1 0 1,1 0 0,0 0-1,0 0 1,0 0-1,1 0 1,-1 0-1,1 0 1,0 0-1,0 0 1,1 0-1,-1 0 1,1 0-1,2 3 1,-1-2 39,0 0-1,0 0 1,0-1 0,1 1 0,-1-1 0,1 0 0,0 0-1,1-1 1,-1 1 0,1-1 0,-1 0 0,1 0-1,0 0 1,0-1 0,0 0 0,1 0 0,-1 0 0,0 0-1,1-1 1,-1 0 0,1 0 0,0 0 0,-1-1 0,1 0-1,6-1 1,-1 0 49,1 0 0,-1-2 0,0 1 0,0-1 0,0-1 0,0 0 0,17-9 0,69-47 192,-83 51-217,10-8-106,0-2 0,-1 0 0,-2-1 0,0-1 0,-1-1 0,-1 0 1,-1-2-1,-1 0 0,-1-1 0,-1-1 0,14-33 0,42-129-849,-7 16 276,-53 145 511,-2-1 0,12-52 0,-21 80 82,0-1 0,1 0 0,-1 0 1,0 1-1,0-1 0,0 0 0,0 0 0,0 1 1,0-1-1,0 0 0,0 0 0,0 1 0,-1-1 1,1 0-1,0 0 0,0 1 0,-1-1 0,1 0 1,0 1-1,-1-1 0,1 0 0,-1 1 0,1-1 1,0 1-1,-2-1 0,2 0 4,-1 1-1,0 0 1,1 0 0,-1 0-1,0 0 1,0 0 0,1 0 0,-1 0-1,0 0 1,1 0 0,-1 0-1,0 0 1,1 1 0,-1-1-1,0 0 1,1 0 0,-1 1 0,0-1-1,1 0 1,-1 1 0,0-1-1,1 1 1,-1-1 0,1 1 0,-1-1-1,0 2 1,-7 6-10,0 1 0,0 1 0,1 0 0,0 0 0,1 0 0,0 1 0,1-1 0,0 2 0,0-1 0,1 0 0,1 1 0,-3 12 0,-1 18 228,2 1 0,0 43 0,5-76-154,-2 25 174,7 62 0,-2-79-164,0-1 0,1 1 0,0-1 0,2 1 0,9 20 0,-9-26 38,1-1 0,0 1 0,1-2 0,1 1 0,-1-1 0,1 0 0,1-1 0,0 0 0,0-1 0,1 0 0,0 0 0,1-1 0,-1 0 0,1-1 0,19 6 0,-20-9 5,-1 0 0,0-1 0,1 0 0,0-1 0,-1 0 0,1-1 0,0 0 0,0 0 0,-1-1 0,1-1 0,-1 0 0,1 0 1,-1-1-1,0-1 0,0 1 0,19-11 0,-22 9-16,-1 1 1,0-1 0,0 0-1,-1 0 1,0-1-1,9-11 1,-13 16-74,0-1 1,0 0 0,-1 0 0,1 0-1,0 0 1,0 0 0,-1 0-1,0 0 1,1 0 0,-1 0-1,0 0 1,0 0 0,0 0-1,0-3 1,0 3-23,0 1-1,-1 0 1,1 0 0,0-1-1,0 1 1,-1 0 0,1 0 0,-1-1-1,1 1 1,-1 0 0,1 0-1,-1 0 1,0 0 0,0 0-1,1 0 1,-1 0 0,0 0 0,0 0-1,0 0 1,0 0 0,0 1-1,0-1 1,-2-1 0,2 2-11,-1 0 0,1 0 0,0 0 0,-1 0 1,1 0-1,-1 0 0,1 1 0,0-1 0,-1 0 0,1 1 1,0-1-1,-1 1 0,1-1 0,0 1 0,0 0 0,-1-1 0,1 1 1,0 0-1,0 0 0,0 0 0,0 0 0,-1 2 0,-3 1-56,1 1-1,1-1 0,-1 1 1,-3 6-1,4-5 90,0 0 1,1 0-1,0 0 1,-1 1-1,2-1 1,-1 1-1,1-1 1,0 1-1,1-1 1,-1 1-1,1 0 1,2 11-1,2 4 195,0-1 1,12 33-1,-14-47-190,1 0 61,0-1-1,0 1 1,0 0 0,1-1-1,0 0 1,0 0 0,1 0 0,0 0-1,0-1 1,0 0 0,0 0-1,8 5 1,-11-9-29,0 0 0,-1 0 0,1 0 0,0 0 0,0 0 1,0-1-1,0 1 0,0-1 0,0 1 0,0-1 0,0 0 0,0 0 0,0 0 0,0 0 0,1 0 0,-1 0 0,0-1 0,0 1 0,0-1 0,0 1 0,0-1 1,-1 0-1,1 0 0,0 0 0,0 0 0,0 0 0,2-2 0,6-5 72,1 0 1,-1 0-1,12-15 0,-8 10-54,23-23 50,2 2 0,2 2 0,64-39 0,-63 44-121,40-33 0,-62 44-225,-19 15 219,0 0-1,-1 1 1,1-1-1,0 1 1,0-1-1,-1 0 1,1 1-1,0 0 1,0-1-1,0 1 1,0-1-1,0 1 1,-1 0-1,1 0 1,0 0-1,0-1 1,0 1-1,0 0 1,0 0-1,0 0 1,0 0-1,0 1 1,1-1-1,-1 1 2,-1-1 1,1 1-1,0 0 0,-1 0 1,1 0-1,-1 0 1,0-1-1,1 1 0,-1 0 1,0 0-1,1 0 0,-1 0 1,0 0-1,0 0 0,0 0 1,0 0-1,0 0 1,0 0-1,0 0 0,0 0 1,0 0-1,0 0 0,-1 0 1,1 0-1,-9 37 25,5-26 52,1 0 1,-1 14-1,4-21-6,0-1 0,0 1 0,0-1 0,0 1 0,1 0 0,0-1 0,0 1 0,0-1 0,3 7 0,0-2 39,1-1 0,-1 1 0,2-1 0,-1 0 0,1-1 0,0 1 0,1-1 0,0 0 0,0-1 0,0 0 0,12 8 0,-16-12-64,0 0 1,0-1-1,0 1 1,0-1-1,0 1 0,0-1 1,1 0-1,-1 0 1,0 0-1,1-1 1,-1 1-1,1-1 1,-1 0-1,1 0 0,-1 0 1,0 0-1,4-1 1,-1-1-153,0 0 1,0 0-1,0 0 1,-1 0-1,0-1 0,1 0 1,-1 0-1,9-7 1,9-6-1810,4-3-3926,-19 15 4390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43.8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736 2 4320,'-1'0'95,"1"-1"0,-1 1 1,0 0-1,1 0 0,-1 0 0,0 0 1,0 0-1,1 0 0,-1 0 0,0 0 0,1 0 1,-1 0-1,0 1 0,0-1 0,1 0 1,-1 0-1,0 1 0,1-1 0,-1 0 1,1 1-1,-1-1 0,0 0 0,1 1 1,-1-1-1,0 2 0,-19 13 879,-27 28 1812,-68 81-1,77-79-1800,-86 76 1,15-36-484,-26 21-89,106-80-563,1 1-1,-34 42 1,53-52-640,8-17 730,1 0 1,0 1-1,0-1 0,0 0 0,0 0 0,0 0 1,0 1-1,0-1 0,0 0 0,-1 0 1,1 0-1,0 1 0,0-1 0,0 0 0,0 0 1,0 0-1,0 1 0,0-1 0,0 0 0,0 0 1,0 0-1,0 1 0,1-1 0,-1 0 0,0 0 1,0 0-1,0 1 0,0-1 0,0 0 0,0 0 1,0 0-1,0 0 0,1 1 0,-1-1 1,0 0-1,0 0 0,0 0 0,9-2-1545,15-8-1680,6-2 1093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20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72 624 3552,'-1'1'366,"0"0"0,0 1 0,1-1 1,-1 1-1,0-1 0,0 1 0,1-1 0,-1 1 1,1 0-1,-1-1 0,1 1 0,0 0 0,-1 1 1,-10 43 580,10-41-637,-44 238 2708,43-226-2872,-2 32 131,4-45-231,0 1 0,0-1 0,1 1-1,-1-1 1,1 0 0,0 1 0,3 7 0,-4-12-17,1 1 1,-1 0-1,1 0 1,-1 0 0,1-1-1,-1 1 1,1 0 0,-1-1-1,1 1 1,0-1 0,-1 1-1,1-1 1,0 1-1,0-1 1,-1 1 0,1-1-1,0 1 1,0-1 0,0 0-1,-1 0 1,1 1-1,0-1 1,0 0 0,0 0-1,0 0 1,0 0 0,-1 0-1,1 0 1,0 0 0,0 0-1,0 0 1,0-1-1,0 1 1,-1 0 0,1 0-1,0-1 1,1 0 0,3-1 18,0-1 1,0 0 0,0 0 0,-1-1-1,5-3 1,6-9 14,0 0 0,-1-1 0,23-36 0,-9 13-27,-10 15-24,60-89-392,-75 107 242,-2 6 102,-1 0 0,1 0 0,-1-1 0,1 1 0,0 0 0,-1 0 0,1 0 0,0 0 1,0 0-1,0 0 0,0 0 0,0 0 0,0 1 0,0-1 0,0 0 0,0 1 0,0-1 0,2 0 0,-3 1 24,0 0 0,1 0 0,-1 0 1,0 0-1,1 0 0,-1 0 0,0 0 0,1 0 0,-1 0 1,0 0-1,1 0 0,-1 0 0,0 1 0,0-1 1,1 0-1,-1 0 0,0 0 0,0 0 0,1 1 0,-1-1 1,0 0-1,0 0 0,0 1 0,1-1 0,-1 0 0,0 0 1,0 1-1,0-1 0,0 0 0,0 1 0,1-1 0,-1 1 1,2 11-9,-2-11 14,2 48 441,-2-34-283,1 0-1,0 0 0,4 17 0,-3-23-57,0-1 0,1 1 0,0-1 0,1 1 1,0-1-1,0 0 0,10 14 0,-12-19-56,1-1-1,-1 1 1,0-1 0,1 0 0,-1 0-1,1 0 1,0 0 0,0 0-1,0 0 1,0-1 0,0 0 0,0 1-1,0-1 1,0 0 0,0-1-1,1 1 1,-1 0 0,0-1 0,1 0-1,-1 0 1,0 0 0,1 0-1,-1 0 1,4-2 0,0 1-10,0-2 0,0 1-1,0-1 1,-1 0 0,1 0 0,-1-1 0,0 0 0,0 0 0,8-7-1,49-51 105,-45 44-52,-2 0-128,2 1 0,1 1 0,0 1 0,28-18 0,63-25 294,-88 44-109,-17 7 81,-5 6-221,0 1 0,0 0 1,0-1-1,0 1 0,-1 0 1,1 0-1,0 0 0,0-1 1,0 1-1,-1 0 0,1 0 1,0 0-1,0 0 0,-1-1 1,1 1-1,0 0 0,0 0 1,-1 0-1,1 0 0,0 0 1,-1 0-1,1 0 0,0 0 1,-1 0-1,1 0 0,0 0 1,0 0-1,-1 0 0,1 0 1,0 0-1,-1 0 0,1 0 0,-3 1-34,0-1-1,0 1 0,0 0 1,1-1-1,-1 1 0,0 1 0,1-1 1,-1 0-1,0 1 0,1-1 0,0 1 1,-1 0-1,-3 3 0,0 1 41,0 1 0,0 0-1,-7 9 1,3 0 143,0 1 0,0 0 0,2 1 0,-12 33 0,17-41-63,0 0 0,1 1 0,0-1 0,1 0 0,0 1 0,0 0 0,1-1 0,1 1 0,-1-1 0,4 15 0,-2-19-59,-1-1 0,1 0 1,0 0-1,1 0 0,-1 0 1,1 0-1,0 0 0,6 7 1,-6-9-3,-1-1 1,1 1 0,0-1 0,-1 0-1,1 0 1,0 0 0,0 0 0,1 0-1,-1-1 1,0 1 0,1-1 0,-1 0-1,0 0 1,7 1 0,1 0 42,0-1 1,1-1-1,-1 1 1,0-2-1,0 0 0,1 0 1,-1-1-1,0 0 1,0-1-1,13-5 1,-9 1-13,1-1-1,-1-1 1,0 0 0,-1-1 0,0-1 0,18-18 0,66-84 9,-53 58 50,106-124-75,-113 131-323,-2-1 0,31-55-1,-29 33 124,-4-1-1,35-100 1,-68 167 145,15-48-96,-15 50 66,0 0 0,-1 0 0,1 1-1,-1-1 1,0 0 0,0 0 0,0 0 0,0 0 0,-1 0 0,1 1 0,-1-1 0,1 0 0,-1 0 0,-2-4-1,2 6 32,1 1-1,-1 0 1,1-1-1,-1 1 0,1-1 1,-1 1-1,1 0 1,-1-1-1,0 1 0,1 0 1,-1 0-1,0 0 1,1-1-1,-1 1 0,0 0 1,1 0-1,-1 0 1,0 0-1,1 0 1,-1 0-1,0 0 0,1 0 1,-1 1-1,0-1 1,1 0-1,-1 0 0,0 1 1,1-1-1,-1 0 1,1 0-1,-1 1 0,0-1 1,1 1-1,-1 0 1,1-1 14,-5 3-34,1 1-1,0-1 1,1 1 0,-1 0 0,1 0 0,-1 0 0,1 0-1,-4 8 1,0 0-28,-43 69 374,-59 134 0,97-187-161,0 1 0,2 1 0,1 0-1,2 1 1,-6 46 0,11-60-123,1 0-1,1 1 1,0-1 0,1 0 0,1 0 0,1 1-1,1-1 1,0-1 0,1 1 0,0-1 0,12 23-1,-11-29 14,-1-1-1,2 0 0,-1 0 1,1-1-1,1 0 0,0 0 1,0-1-1,0 0 0,1 0 1,16 9-1,-10-8 31,0 0 1,1-1-1,1-1 1,-1 0-1,35 6 1,-40-10-33,1-1 1,-1 0-1,1-1 1,-1 0 0,1-1-1,-1 0 1,0 0-1,1-2 1,-1 1 0,0-2-1,0 1 1,14-8-1,-16 7 5,0-1 0,0 0 0,-1-1 0,1 0-1,-1 0 1,-1-1 0,1 0 0,-1-1 0,-1 1 0,1-1-1,-1-1 1,0 1 0,-1-1 0,5-11 0,-3 5-38,-1 1 0,-1-1 0,0-1 0,-1 1 0,0-1 0,1-20 0,-5 35-22,0-1 0,0 0-1,0 1 1,0-1 0,-1 1 0,1-1-1,0 0 1,-1 1 0,1-1 0,-1 1-1,0-1 1,1 1 0,-1-1 0,-2-1-1,3 2-3,-1 0 0,0 1 0,0-1 0,1 1 1,-1-1-1,0 0 0,0 1 0,0-1 0,0 1 0,0 0 0,0-1 0,0 1 0,0 0 0,0 0 0,0-1 0,0 1 0,0 0 0,-1 0 0,0 1-5,-1-1 1,1 0-1,0 1 1,0-1-1,-1 1 1,1 0 0,0 0-1,0 0 1,0 0-1,0 0 1,0 1-1,0-1 1,0 0-1,1 1 1,-1-1-1,0 1 1,1 0-1,-1 0 1,-1 2-1,-7 13 49,1 0-1,1 1 0,0 0 0,1 1 0,1 0 0,1 0 0,0 0 1,-1 24-1,4-30 8,2 1 0,-1-1 0,2 1 0,0-1 0,0 1 0,1-1 0,1 1 0,1-1 0,-1 0 0,2 0 0,9 19 0,-12-29-2,-1-1 1,1 1 0,-1-1 0,1 1-1,0-1 1,0 0 0,0 0 0,0 0 0,0 0-1,0 0 1,1 0 0,-1-1 0,1 1-1,-1-1 1,1 1 0,0-1 0,-1 0-1,6 1 1,-4-1 9,0-1-1,0 1 1,0-1 0,0 0 0,0-1-1,0 1 1,0-1 0,-1 1-1,1-1 1,0-1 0,0 1-1,-1 0 1,7-4 0,25-16 66,-1-1 1,-2-1 0,45-41-1,13-33 108,-30 31-137,-22 26-228,54-73 1,-97 121-16,0 1 0,1-1 0,0 1 0,1 0 0,-4 13 1,-11 58 394,13-58-242,-10 63 159,14-73-88,0 1 1,1-1 0,0 1 0,4 22 0,-3-31-31,0-1 0,0 1 1,0-1-1,0 0 0,1 1 0,-1-1 0,1 0 1,0 0-1,0 0 0,0 0 0,0 0 0,0-1 1,1 1-1,-1-1 0,1 1 0,-1-1 0,5 2 1,-6-3 3,1 0 0,-1 0 1,1-1-1,-1 1 1,1-1-1,-1 1 1,1-1-1,0 0 1,-1 0-1,1 0 1,0 0-1,-1 0 0,1 0 1,0 0-1,3-1 1,-3 0-5,0 0 0,1 0 1,-1 0-1,0 0 1,0-1-1,0 1 0,1-1 1,-1 1-1,-1-1 0,1 0 1,0 0-1,0 1 1,1-4-1,9-15 20,0 0 1,-2 0-1,0-1 1,12-40-1,5-9-255,29-55-344,-47 98 60,-8 24 98,-4 14 62,-2 14 346,1 0 0,1 0-1,1 0 1,1 0 0,4 31-1,-2-41 76,0 0-1,1 1 0,6 18 0,-7-29-57,0 0 0,1-1-1,0 1 1,0-1 0,0 1 0,0-1 0,1 0-1,0 0 1,-1 0 0,2 0 0,-1 0-1,0-1 1,1 1 0,5 3 0,-7-6 1,0 0 0,0 0-1,0 0 1,0-1 0,1 1 0,-1-1 0,0 1 0,0-1 0,1 0 0,-1 0 0,0 0 0,1 0 0,-1 0-1,0 0 1,0-1 0,1 1 0,-1-1 0,0 0 0,2 0 0,3-2 2,0 0-1,-1 0 1,0-1 0,0 0 0,8-6-1,9-12 73,-1-1-1,-1 0 0,25-37 0,-24 31-41,105-130-8,-118 147-102,26-30-20,-31 38-1,-1 1 0,1 0 1,0 0-1,0 0 0,0 0 0,0 0 0,0 1 1,0 0-1,6-2 0,-9 4 54,-1 0 0,1-1 0,-1 1 0,1 0 1,0 0-1,-1 0 0,1 0 0,-1 0 0,1 0 0,0 0 0,-1 0 0,1 0 0,-1 0 0,1 1 1,-1-1-1,1 0 0,0 0 0,-1 0 0,1 1 0,-1-1 0,1 0 0,-1 1 0,1-1 0,0 1 1,-1 0 4,1 0 1,0 0 0,-1 0 0,1 0 0,-1 0 0,1 0-1,-1 0 1,0 0 0,1 0 0,-1 0 0,0 0 0,0 0 0,0 1-1,0-1 1,0 2 0,-1 54 25,-12 65 1,-17 59 195,29-176-197,-2 8 5,2-1 62,-1 0 0,0-1-1,-1 1 1,-1-1 0,0 0 0,0 0 0,-1 0 0,-7 11 0,11-21-62,1 0 0,-1 0 0,1 0 0,-1-1 1,0 1-1,0 0 0,0 0 0,1 0 0,-1-1 1,0 1-1,0 0 0,0-1 0,0 1 1,0-1-1,0 1 0,0-1 0,0 1 0,0-1 1,-1 0-1,1 0 0,0 1 0,0-1 0,0 0 1,0 0-1,-2 0 0,1-1 12,0 0 1,0 1-1,0-1 0,0 0 1,0 0-1,0 0 0,0-1 1,0 1-1,1 0 0,-1-1 1,0 1-1,-1-3 0,0 0-12,0 0-1,0 0 1,0 0 0,1 0-1,0 0 1,0-1-1,0 1 1,-2-7-1,-6-36-291,10 45 236,0 0 0,0 0 0,-1 1 0,1-1 0,0 0-1,0 0 1,1 0 0,-1 0 0,0 1 0,1-3 0,0 3 22,-1 0-1,1 1 1,-1-1-1,1 0 1,-1 0-1,1 1 1,-1-1-1,1 0 1,0 1-1,-1-1 1,1 1-1,0-1 1,0 1-1,-1-1 1,1 1-1,0 0 1,0-1-1,0 1 1,-1 0-1,1 0 1,0-1-1,0 1 1,0 0-1,1 0 1,8 0 93,0 1-1,-1 0 1,1 0-1,-1 1 1,1 0-1,12 5 1,21 5 248,-10-7-171,1-2 0,-1-1-1,35-2 1,97-13-500,-92 5-1097,-15 4 226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23.5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33 2304,'1'0'105,"-1"-1"1,1 1 0,-1 0-1,1 0 1,-1 0-1,1-1 1,-1 1-1,0 0 1,1 0-1,-1-1 1,1 1-1,-1 0 1,0-1-1,1 1 1,-1-1-1,0 1 1,0-1 0,1 1-1,-1 0 1,0-1-1,0 1 1,1-1-1,-1 1 1,0-1-1,0 1 1,0-2-1,1-3 704,2-11 4573,10 40-4214,-3 5-175,-4-14-555,-2 0 1,0 0-1,3 20 0,6 240 1409,-9-130-1454,-3-71-137,4 48 139,8 143 1221,-15-250-1006,2-14-624,-1-1 0,1 0 1,0 0-1,0 0 0,0 0 0,0 0 0,0 0 0,0 1 0,0-1 0,0 0 0,0 0 0,0 0 0,0 0 1,0 0-1,0 0 0,-1 0 0,1 1 0,0-1 0,0 0 0,0 0 0,0 0 0,0 0 0,0 0 1,0 0-1,-1 0 0,1 0 0,0 0 0,0 0 0,0 0 0,0 0 0,0 0 0,-1 0 0,1 0 0,0 0 1,0 0-1,0 0 0,0 0 0,0 0 0,0 0 0,-1 0 0,1 0 0,0 0 0,0 0 0,0 0 0,0 0 1,0 0-1,0 0 0,-1 0 0,1-1 0,0 1 0,0 0 0,0 0 0,0 0 0,0 0 0,0 0 1,0 0-1,0 0 0,0-1 0,-1 1 0,1 0 0,0 0 0,0 0 0,0 0 0,0 0 0,-3-6-896,0 1 0,0-1-1,1 1 1,0-1 0,0 0-1,0 0 1,-1-9 0,1 2-1303,0-1 1,1-17 0,4 3 20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24.2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30 265 2720,'-5'-6'444,"3"5"-280,0-1 0,0 0 1,0 1-1,1-1 0,-1 0 0,1 0 0,-1 0 1,1 0-1,0 0 0,-1-1 0,1 1 0,0 0 0,1-1 1,-1 1-1,0 0 0,1-1 0,-1 1 0,1-1 1,0-4-1,0-17 2266,0 22-2218,-1-1-1,1 0 1,0 0 0,0 0 0,0 0-1,0 0 1,1 0 0,-1 1 0,1-1 0,0 0-1,0 0 1,0 0 0,0 1 0,0-1 0,3-4-1,5-1 101,1 0 0,0 0 0,1 1 0,-1 0 0,2 0 0,14-6 0,-7 4-160,8-4-68,1 2 1,1 0-1,-1 2 0,2 1 0,-1 2 0,1 1 0,0 1 0,53 0 1,-71 4-20,1 0 1,-1 2 0,0-1 0,0 2 0,0 0 0,0 0 0,21 9 0,-29-10-15,1 0 0,-1 0 0,0 1 0,0-1 0,0 1 1,-1 0-1,1 0 0,-1 0 0,1 0 0,-1 1 0,0-1 0,0 1 1,0 0-1,-1 0 0,0 0 0,1 0 0,-1 1 0,-1-1 0,1 0 1,-1 1-1,1-1 0,-1 1 0,0 9 0,0 7 19,-2 1 0,-1 0 1,-1 0-1,0-1 0,-2 0 0,0 1 0,-2-2 0,0 1 0,-1-1 1,-19 34-1,13-31 58,-1 0 0,0-2 0,-2 1 1,-1-2-1,0-1 0,-1 0 0,-1-1 0,-34 23 0,-26 10 46,66-43-268,0-1 0,0-1 0,-30 10 0,44-16 91,1 0 0,-1 0 0,0 0 0,0 0 0,0 0 0,0 0-1,0 0 1,0 0 0,1 0 0,-1 0 0,0 0 0,0 0 0,0 0 0,0 1 0,0-1 0,0 0 0,0 0 0,0 0 0,0 0 0,0 0 0,1 0 0,-1 0 0,0 1 0,0-1 0,0 0 0,0 0 0,0 0 0,0 0 0,0 0 0,0 0 0,0 1 0,0-1 0,0 0-1,0 0 1,0 0 0,0 0 0,0 0 0,0 1 0,0-1 0,0 0 0,0 0 0,-1 0 0,1 0 0,0 0 0,0 0 0,0 0 0,0 1 0,0-1 0,0 0 0,0 0 0,0 0 0,0 0 0,0 0 0,-1 0 0,1 0 0,0 0 0,0 0 0,0 0 0,0 0 0,0 0 0,0 1-1,-1-1 1,1 0 0,0 0 0,0 0 0,0 0 0,0 0 0,10 4-9,34 8 325,-1 2 1,-1 2-1,51 26 0,-76-33-234,0 2-1,0 0 1,-1 1-1,24 24 0,50 62 362,-69-74-381,-13-15 126,11 21 0,-14-22-578,0 0 1,1 0 0,10 11-1,-2-54-13020,-1 15 9984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25.8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3 203 2496,'-2'-12'3373,"7"10"-1440,-1 0-1435,-1 0-1,0 0 1,0 0-1,0 0 0,-1-1 1,1 1-1,-1-1 0,1 0 1,-1 0-1,0 0 1,0 0-1,0 0 0,0 0 1,-1-1-1,3-5 0,-2 4-148,0 0-1,1 0 0,-1 1 1,1 0-1,6-8 0,-6 10-339,0 0 0,0 0 0,1 1 0,-1-1-1,0 1 1,1 0 0,-1 0 0,1 0 0,-1 0 0,6 0 0,2-1-11,114-32 494,-76 19-350,0 2-1,69-8 1,-80 18 20,-1 2-1,0 1 0,66 10 1,-69-6-191,-19-3 107,23 5 1,-31-5 560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26.3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1 108 2496,'4'-3'10107,"16"-1"-7408,26 1-1516,21-5 472,99-22 0,17-4-1296,-140 29-617,103-11 845,-50 12-3919,-86 5 2186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29.2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31 1888,'0'-2'315,"1"0"0,-1 0 0,1 0 1,-1 0-1,1 1 0,0-1 0,0 0 0,0 0 0,0 1 1,0-1-1,2-2 0,5-3 2471,-8 7-2744,0 0-1,0 0 1,0 0 0,1 0-1,-1 0 1,0 0 0,0 0-1,0 0 1,0 0 0,0 0 0,0 0-1,1 0 1,-1 0 0,0 0-1,0 0 1,0 1 0,0-1-1,0 0 1,0 0 0,1 0 250,-1 0-251,0 0 1,0 1 0,0-1-1,0 0 1,0 0 0,0 0-1,1 0 1,-1 0 0,0 0-1,0 0 1,0 1 0,0-1-1,0 0 1,0 0 0,0 0 0,0 0-1,0 0 1,0 1 0,0-1-1,0 0 1,0 0 0,0 0-1,0 0 1,-1 0 0,1 19 210,0 29 750,9 70 0,9 60-112,-6-46-612,11 78 543,-21-184-423,-1 32 0,-1-44 241,0-13-641,0-1 1,0 0-1,0 1 1,0-1 0,0 0-1,0 1 1,0-1 0,-1 0-1,1 0 1,0 1-1,0-1 1,0 0 0,0 0-1,-1 1 1,1-1 0,0 0-1,0 0 1,-1 1 0,1-1-1,0 0 1,0 0-1,-1 0 1,1 0 0,0 1-1,-1-1 1,1 0 0,0 0-1,-1 0 1,1 0-1,0 0 1,-1 0 0,1 0-1,0 0 1,-1 0 0,1 0-1,0 0 1,0 0 0,-1 0-1,1 0 1,0 0-1,-1-1 1,0 1-439,-1 0 0,1 0 0,0-1 1,0 1-1,-1-1 0,1 1 0,0-1 0,0 1 0,0-1 1,-1-1-1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29.6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 5984,'-5'11'2688,"10"-3"-2336,-5-4 1024,3 4-832,-3 3 416,0 0-576,0-3-128,5 4-160,-5-4 256,5 0 576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0.0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10 5312,'0'-4'402,"0"4"-366,0 0-1,0 0 0,0 0 1,0 0-1,0-1 0,0 1 1,0 0-1,0 0 0,1 0 1,-1 0-1,0 0 1,0-1-1,0 1 0,0 0 1,0 0-1,0 0 0,0 0 1,0-1-1,0 1 0,0 0 1,0 0-1,0 0 0,0 0 1,-1 0-1,1-1 1,0 1-1,0 0 0,0 0 1,0 0-1,0 0 0,0 0 1,0 0-1,0-1 0,0 1 1,0 0-1,-1 0 0,1 0 1,0 0-1,0 0 1,0 0-1,0 0 0,0 0 1,-1 0-1,1-1 0,0 1 1,0 0-1,0 0 0,0 0 1,0 0-1,-1 0 0,1 0 1,0 0-1,0 0 0,0 0 1,0 0-1,0 0 1,-1 0-1,1 0 0,0 0 1,0 0-1,0 1 0,0-1 1,0 0-1,-1 0 0,1 0 1,-1 19 1283,1-6-777,-8 34 1015,6-34-1389,-1 0-1,1 0 1,1 1-1,1 17 1,1-25-111,0 1 0,0-1-1,1-1 1,0 1 0,0 0 0,0 0 0,1-1 0,0 1 0,0-1 0,0 0 0,1 0 0,0 0 0,0 0 0,7 6 0,6 4-35,1-2 1,33 21-1,-5-3 86,-42-29-53,63 51 593,-60-47-492,0 1-1,0 0 1,0 1-1,-1 0 1,-1 0-1,8 12 1,-12-17-79,0 0-1,0 0 1,0 0 0,0 0-1,0 0 1,-1 0 0,1 1-1,-1-1 1,0 0 0,0 0-1,0 1 1,-1-1 0,1 0-1,-1 0 1,0 0 0,1 1 0,-1-1-1,-1 0 1,1 0 0,0 0-1,-1-1 1,0 1 0,1 0-1,-1 0 1,-4 3 0,-3 4 23,0-1 1,-1 1-1,0-2 0,-21 15 1,22-18 12,1 0 0,-1-1 0,0 0 0,-1 0 0,1-1 0,-1 0 0,-18 3 0,2-3-970,-46 0-1,66-3 301,-20-1-2517,25 1 2747,0 0-1,0 0 0,1 0 0,-1 0 0,0 0 1,0-1-1,0 1 0,1 0 0,-1-1 0,0 1 0,-8-16-6589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0.4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18 140 5152,'-8'-15'2336,"3"7"-2048,0 5 1536,10 3-1056,0-8 1184,3 3-1120,10-6 480,3 3-768,1-7 352,4 7-544,5-3-384,5 6 0,-2-7 256,6 4-129,7-6 65,2 6-96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1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280 179 4064,'0'-3'2256,"1"12"-1221,-1-6-922,0 0-1,0 1 1,0-1 0,-1 0-1,1 0 1,-2 4 0,-60 128 1588,0 32-1421,-23 50 155,67-178-242,13-25 187,-1 0-1,-1 0 0,-1-1 1,-13 19-1,21-32-369,0 0 0,0-1 0,0 1-1,0 0 1,0 0 0,0 0 0,0 0 0,0 0-1,0 0 1,0 0 0,0 0 0,0 0 0,0 0-1,0 0 1,0 0 0,0 0 0,0-1 0,0 1 0,0 0-1,0 0 1,-1 0 0,1 0 0,0 0 0,0 0-1,0 0 1,0 0 0,0 0 0,0 0 0,0 0-1,0 0 1,0 0 0,0 0 0,0 0 0,-1 0-1,1 0 1,0 0 0,0 0 0,0 0 0,0 0-1,0 0 1,0 0 0,0 0 0,0 0 0,0 0-1,0 0 1,0 0 0,0 0 0,0 0 0,-1 1-1,1-1 1,0 0 0,0 0 0,0 0 0,0 0-1,0 0 1,0 0 0,0 0 0,0 0 0,0 0-1,0 0 1,0 0 0,0 0 0,0 0 0,0 0-1,0 1 1,0-1 0,0 0 0,0 0 0,3-11 268,19-33-27,22-80-306,-32 86 72,95-252-453,-4 14-226,-98 260 667,5-18 6,-9 32-25,-1 1-1,1-1 0,0 0 0,0 0 1,0 0-1,0 0 0,1 1 1,-1-1-1,0 0 0,1 1 0,2-3 1,-4 4 9,0 0 1,1 0 0,-1 0 0,0 0 0,1 0 0,-1 0 0,0 0 0,1 0 0,-1 0-1,0 0 1,1 1 0,-1-1 0,0 0 0,0 0 0,1 0 0,-1 0 0,0 0-1,1 1 1,-1-1 0,0 0 0,0 0 0,1 0 0,-1 1 0,0-1 0,0 0-1,0 0 1,1 1 0,-1-1 0,0 0 0,0 1 0,0-1 0,0 0 0,0 1-1,0-1 1,1 0 0,-1 0 0,0 1 0,5 15 254,-5-16-231,30 160 1570,-15-94-1005,36 142 251,-36-157-710,43 97 0,-41-111-95,-9-19 60,0 0 0,1-1 0,13 18 0,-5-14-269,26 26 0,-38-43-327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46.9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1 587 4224,'0'0'35,"0"0"0,0 0 0,0 0 1,0 0-1,0 0 0,0-1 0,0 1 0,1 0 1,-1 0-1,0 0 0,0 0 0,0 0 0,0 0 1,0 0-1,1 0 0,-1 0 0,0-1 0,0 1 1,0 0-1,0 0 0,1 0 0,-1 0 0,0 0 1,0 0-1,0 0 0,0 0 0,1 0 0,-1 0 0,0 0 1,0 0-1,0 0 0,0 1 0,1-1 0,-1 0 1,0 0-1,0 0 0,0 0 0,0 0 0,0 0 1,1 0-1,-1 0 0,0 0 0,0 1 0,0-1 1,0 0-1,0 0 0,0 0 0,0 0 0,1 0 1,-1 1-1,0-1 0,0 0 0,0 0 0,8 16 1411,4 21 1144,-9-19-1962,-1 1 0,-1 0-1,0 21 1,-8 55 154,7-91-737,-7 53 243,-1 17 75,5-38-105,2-25-26,0 1 0,0-1 0,1 0 0,2 17 1,3-62 1121,10-41 1,4 7-1489,3 2 1,2 1 0,41-76-1,-29 67-15,12-22-168,-38 78 70,2 0-1,0 1 1,14-17 0,-24 32 172,0 0 1,1 0-1,-1 0 1,0 0 0,1 0-1,0 0 1,3-2-1,-5 4 51,-1 0-1,1-1 0,0 1 0,0 0 1,0-1-1,0 1 0,0 0 0,0 0 0,0 0 1,0 0-1,0 0 0,0 0 0,0 0 1,0 0-1,0 0 0,0 1 0,0-1 0,0 0 1,0 0-1,-1 1 0,1-1 0,0 1 1,0-1-1,0 1 0,0-1 0,1 2 1,1 1 11,0 1 0,-1 0 0,1 0 1,0 0-1,-1 0 0,0 0 0,0 0 0,0 0 1,-1 1-1,1-1 0,-1 1 0,1 4 1,1 12 204,1 27 0,-3-28-43,-1 1 0,0 0 0,-6 28 0,5-40-91,-1 0 0,0 0 0,-1-1 0,0 1-1,0-1 1,-1 1 0,0-1 0,-1 0 0,0-1-1,-6 10 1,3-9 59,1 1-1,-1-2 1,0 1-1,-1-1 1,-15 10-1,22-15-65,0-1 1,-1 1-1,1-1 0,-1 0 1,1 0-1,-1 0 0,0-1 0,1 1 1,-1-1-1,0 1 0,1-1 1,-1 0-1,0 0 0,1 0 1,-1 0-1,0 0 0,0-1 0,1 1 1,-1-1-1,1 0 0,-1 0 1,0 0-1,1 0 0,0 0 1,-1 0-1,1-1 0,0 1 0,-4-4 1,5 5-62,1-1-1,-1 1 1,0 0 0,1-1 0,-1 1 0,1-1-1,-1 1 1,1-1 0,-1 1 0,1-1 0,0 1-1,-1-1 1,1 0 0,0 1 0,-1-1 0,1 1-1,0-1 1,0 0 0,-1 1 0,1-1 0,0 0-1,0 1 1,0-1 0,0 0 0,0-1 0,1 2-26,-1-1-1,1 1 1,-1-1 0,1 1 0,-1-1 0,1 1 0,0-1 0,-1 1 0,1 0 0,0-1-1,-1 1 1,1 0 0,0 0 0,0-1 0,-1 1 0,1 0 0,0 0 0,1 0-1,7-1-159,1 1-1,16 1 0,21 2 289,1-2 0,0-2 0,0-3 0,0-1 0,-1-3 0,0-2 0,79-26 0,-116 32 35,1-1 0,-1 0-1,0 0 1,15-12-1,-21 15-117,-1-1-1,1 0 1,-1 1-1,0-1 1,0-1-1,0 1 1,-1 0-1,1-1 0,-1 1 1,0-1-1,0 0 1,0 0-1,0 0 1,-1 0-1,2-7 0,-3 9-33,1 1 0,-1-1 0,0 0-1,0 0 1,0 1 0,0-1 0,0 0-1,-1 0 1,1 1 0,0-1 0,-1 0-1,0 1 1,1-1 0,-1 0 0,0 1-1,0-1 1,0 1 0,0-1 0,-2-1-1,1 1-24,0 0 0,0 0 0,0 1-1,-1-1 1,1 1 0,0 0-1,-1 0 1,1 0 0,-1 0 0,0 0-1,-4 0 1,0-1-32,0 2-1,-1-1 1,1 1-1,0 0 1,-1 1-1,1 0 1,0 0-1,-13 4 1,5 0 24,0 1 0,1 0 0,0 1 0,-24 16 0,34-20 68,1-1-1,-1 1 1,1 0 0,0-1 0,0 2 0,0-1 0,0 0-1,1 0 1,-1 1 0,1 0 0,0-1 0,0 1 0,0 0-1,0 0 1,1 0 0,-1 0 0,1 1 0,0-1 0,1 0-1,-1 0 1,1 1 0,0 5 0,0-6 6,1-1 1,0 1 0,0-1-1,0 1 1,1-1 0,-1 0-1,1 1 1,0-1-1,0 0 1,0 0 0,0 0-1,0 0 1,1-1 0,-1 1-1,1-1 1,0 1 0,0-1-1,0 0 1,3 2-1,7 3 106,1 0-1,0 0 0,16 4 0,-26-9-80,11 3 76,1-1 0,-1 0-1,1-2 1,0 1-1,0-2 1,0 0-1,28-2 1,-19-2-31,-1-1 1,0 0 0,0-2-1,32-12 1,-49 15-60,0 0 0,0-1 0,-1 1 0,1-1 0,-1 0 0,0-1 0,0 0 0,0 0 0,6-7 0,-8 8-20,-1 0 0,0-1 1,0 1-1,-1 0 0,1-1 0,-1 0 0,0 1 1,0-1-1,-1 0 0,1 0 0,-1 0 1,0 0-1,0 0 0,-1-8 0,-2-14-142,1 23 97,0 0 1,1 0 0,0 0-1,0-1 1,0-5 0,1 9 19,-1 0 0,0 0 1,1-1-1,-1 1 0,1 0 1,-1 0-1,1 0 0,0 0 1,-1-1-1,1 1 0,0 0 1,0 0-1,0 0 0,0 1 1,0-1-1,0 0 0,0 0 1,0 0-1,0 1 0,2-2 1,8-2-29,-1-1 0,0 2 0,21-6 0,-26 8 36,-1 0 0,1 1 0,-1-1 0,1 1 0,0 0 0,-1 0-1,1 0 1,-1 1 0,1 0 0,-1-1 0,1 2 0,5 1 0,-9-2-12,0 0-1,1 0 1,-1 0-1,0 0 0,0 1 1,0-1-1,0 0 1,0 1-1,0-1 1,-1 0-1,1 1 1,0-1-1,-1 1 1,1-1-1,-1 1 1,1 0-1,-1-1 1,0 1-1,0-1 0,1 1 1,-1 0-1,-1 2 1,1 7-57,-1-1 0,-2 15 0,1-16 39,1 0 64,0 0 0,0 0 0,1 0 0,0 0 0,2 15 0,-1-21-6,-1 0 1,1 0-1,0 0 1,0-1-1,0 1 1,0 0-1,1-1 0,-1 1 1,1-1-1,0 1 1,-1-1-1,1 0 1,0 0-1,1 1 1,-1-1-1,0-1 1,0 1-1,1 0 0,-1-1 1,1 1-1,4 1 1,0-1 40,0 0 1,0 0-1,0-1 1,0 1-1,1-2 0,-1 1 1,0-1-1,0 0 1,1-1-1,-1 0 1,0 0-1,0 0 1,11-5-1,10-3 7,53-27-1,-66 29-26,-4 1-52,0-1-1,-1 0 1,11-10 0,15-10-51,-25 18-320,-10 10 354,-1 0-1,0 0 1,0-1 0,0 1-1,0 0 1,0 0 0,0 0-1,-1 0 1,1 0 0,0 0-1,0 0 1,-1 0-1,1-1 1,-1 2 0,0 1-38,-3 13 120,3-11-31,-1 0 0,1 1 0,0-1 0,1 1 0,-1-1-1,1 0 1,0 10 0,2 6 86,-2-16-40,1 0 1,-1 0-1,1 1 0,0-1 0,3 9 0,-4-13-48,1 0 0,-1 0 1,1 0-1,-1 0 0,1 0 0,0 0 0,0 0 0,-1-1 0,1 1 0,0 0 1,0 0-1,0-1 0,0 1 0,0-1 0,-1 1 0,1 0 0,0-1 0,1 0 1,-1 1-1,0-1 0,0 0 0,0 1 0,0-1 0,0 0 0,0 0 0,0 0 1,0 0-1,0 0 0,1 0 0,-1 0 0,0 0 0,1-1 0,6-1 16,0 0 0,-1-1-1,1 0 1,-1 0 0,0 0-1,0-1 1,0 0 0,-1-1-1,1 1 1,-1-1 0,0 0-1,0-1 1,5-7 0,47-51-35,-33 39-18,-9 15-92,-15 10 97,0 0 0,-1 0 0,1 0 0,-1 0 0,1 0 0,-1 0 1,1 0-1,0 0 0,-1 0 0,1 0 0,-1 0 0,1 0 0,-1 0 0,1 0 0,0 0 1,-1 1-1,1-1 0,-1 0 0,1 0 0,-1 1 0,1-1 0,-1 0 0,1 1 0,0 0 14,0 0 0,-1 0 0,1 0 0,-1-1-1,0 1 1,1 0 0,-1 0 0,1 0 0,-1 0-1,0 0 1,0 0 0,0 0 0,0 0 0,0 0-1,0 0 1,0 0 0,0 2 0,-5 19 54,3-11 41,0-3-50,2-4-20,-1 1 0,0-1 0,0 1 0,-3 7 0,3-11 6,0 0 1,0 1 0,1-1 0,-1 1-1,0-1 1,1 0 0,-1 1 0,1-1-1,0 1 1,0 0 0,-1-1 0,1 1-1,0 1 1,0-3-23,1 0 1,-1 1-1,0-1 0,0 0 0,0 0 1,0 1-1,1-1 0,-1 0 1,0 0-1,0 0 0,0 0 1,1 1-1,-1-1 0,0 0 0,0 0 1,1 0-1,-1 0 0,0 0 1,0 0-1,1 0 0,-1 0 1,0 0-1,1 1 0,-1-1 0,0 0 1,15-2 207,2-4-180,0 0 0,-1-2 0,18-9 0,0-1-105,-25 14-5,0 1 0,0-1 1,13-2-1,-18 6 45,-1-1 0,0 1 1,1-1-1,-1 1 0,7 1 0,-9-1 22,0 0 0,0 0 0,0 1 0,1-1 0,-1 0 0,0 1 0,0-1 0,0 1 0,0-1 0,0 1 0,0 0 0,0-1 0,-1 1 0,1 0 0,0 0-1,0-1 1,1 3 0,2 10 85,-4-12-69,1 0-1,-1-1 0,1 1 1,-1 0-1,1-1 0,-1 1 1,1-1-1,-1 1 0,1-1 1,0 1-1,-1-1 0,1 1 1,0-1-1,-1 0 0,1 1 1,0-1-1,-1 0 0,1 1 1,0-1-1,0 0 0,-1 0 1,1 0-1,0 0 0,0 0 1,0 0-1,0 0 1,22-3 210,-20 2-199,10-2 30,-1-2 1,0 1-1,15-9 1,-15 7-146,0 0 0,17-4 0,-28 9 75,-1 1 1,1 0 0,-1 0 0,0 0-1,1 0 1,-1 0 0,1 1-1,-1-1 1,0 0 0,1 0 0,-1 0-1,0 0 1,1 0 0,-1 0-1,1 1 1,-1-1 0,0 0 0,1 0-1,-1 0 1,0 1 0,0-1-1,1 0 1,-1 1 0,0-1 0,1 0-1,-1 1 1,0-1 0,0 0-1,0 1 1,1-1 0,-1 1 0,6 18-126,-3 22 161,-4-40-4,1 0-1,0 0 0,0 0 0,1 0 0,-1 0 0,0 0 0,0 0 0,0 0 0,1 0 1,-1 1-1,1-1 0,-1 0 0,0-1 0,1 1 0,0 0 0,-1 0 0,1 0 0,0 0 1,-1 0-1,1-1 0,0 1 0,1 1 0,-1-2 10,1 1 0,-1 0 1,1-1-1,-1 1 0,1-1 0,-1 0 0,1 1 0,0-1 1,-1 0-1,1 0 0,-1 0 0,1 0 0,2-1 1,1 0 3,1 0 1,-1 0 0,0-1-1,0 0 1,1 0 0,-1-1 0,8-4-1,1-4-16,19-19-1,-7 5 76,-23 23-128,-1-1 1,1 1-1,-1-1 1,0 0-1,0 0 0,2-4 1,0-1 17,-4 8 21,0 0 0,0 1 0,-1-1 0,1 0 0,0 0 0,0 0 0,0 0 0,0 0 0,0 0 0,0 0 0,0 0 0,0 0 0,0 0 0,0 0 0,0 0 0,-1 0 0,1 0 0,0 0 0,0 0 0,0 0 0,0 0 0,0 0 0,0 0 0,0 0 0,0 0 0,0 0 0,0 0 0,-1 0 0,1 0 0,0 0 0,0 0 0,0 0 0,0 0 0,0 0-1,0 0 1,0 0 0,0 0 0,0-1 0,0 1 0,0 0 0,0 0 0,0 0 0,-1 0 0,1 0 0,0 0 0,0 0 0,0 0 0,0 0 0,0 0 0,0 0 0,0 0 0,0-1 0,0 1 0,0 0 0,0 0 0,0 0 0,0 0 0,0 0 0,0 0 0,0 0 0,0 0 0,0 0 0,0-1 0,0 1 0,0 0 0,0 0 0,-2 6-49,-1 0 1,1 0-1,0 0 0,0 0 1,-1 9-1,3-13 55,-1-1-1,1 0 0,0 1 0,0-1 0,-1 1 0,1-1 1,0 1-1,0-1 0,0 0 0,1 1 0,-1-1 0,0 1 1,1-1-1,-1 0 0,0 1 0,1-1 0,0 0 1,-1 1-1,1-1 0,0 0 0,0 0 0,-1 0 0,1 0 1,0 1-1,0-1 0,0 0 0,0-1 0,1 1 0,-1 0 1,0 0-1,0 0 0,0-1 0,1 1 0,-1 0 1,0-1-1,1 0 0,-1 1 0,0-1 0,1 0 0,-1 1 1,1-1-1,1 0 0,6 0 63,0 0-1,1-1 1,-1 0 0,0 0 0,10-3-1,-13 3-71,65-19 32,5-1-130,-66 19 58,1 0 0,0 1 0,0 0 0,-1 1 0,13 1-1,-22-1 39,0 0-1,0 0 1,0 0-1,0 1 1,0-1-1,0 0 1,0 1-1,0-1 1,0 0-1,0 1 1,0-1-1,0 1 1,0 0-1,0-1 1,0 1-1,0 0 1,0 0-1,-1-1 1,1 1 0,0 0-1,0 0 1,-1 0-1,1 0 1,-1 0-1,1 1 1,0 1 10,0 1 0,0-1 1,-1 0-1,0 1 0,1-1 1,-2 6-1,1-6 55,0-1-19,25-5 52,0 0-1,-1-2 1,41-12-1,-24 6-15,-41 10-90,1 1 0,0-1 0,0 1-1,0 0 1,0 0 0,0-1 0,0 1 0,0 0 0,0 0-1,0 0 1,0 0 0,0 0 0,-1 0 0,1 0-1,0 1 1,0-1 0,0 0 0,0 0 0,0 1 0,0-1-1,0 1 1,0-1 0,-1 1 0,1-1 0,0 1 0,0-1-1,-1 1 1,1 0 0,0-1 0,-1 1 0,1 0 0,-1 0-1,1-1 1,-1 1 0,1 0 0,-1 0 0,1 0 0,-1 0-1,0-1 1,1 3 0,1 3 50,1 0 1,0 0-1,0-1 0,1 1 1,0-1-1,-1 1 0,9 7 1,-11-12-22,0-1 0,-1 0 0,1 1-1,0-1 1,-1 0 0,1 0 0,0 0 0,-1 1 0,1-1 0,0 0 0,-1 0 0,1 0 0,0 0 0,-1 0 0,1 0 0,0 0 0,-1 0 0,1-1 0,0 1 0,1 0-1,15-7 92,-13 5-51,4-1-6,-1-1 0,1-1 1,-1 0-1,0 0 0,0 0 0,0-1 0,7-7 0,38-49 17,131-195 13,-46 61-195,-91 128 16,-39 57 8,0-1-1,-1 1 1,9-26-1,-15 30-191,-6 8 45,-7 8 15,12-8 231,-12 11-36,0 0 1,0 2-1,1-1 0,-12 19 1,-34 63 93,31-43-46,2 2 0,3 1 0,2 0 0,-19 90 0,36-130 9,1-1 0,0 1-1,1-1 1,1 1 0,1 20 0,1-25-29,-1 0 1,1-1-1,1 1 1,0-1-1,0 0 1,1 0-1,0 0 1,10 16-1,-12-23-276,0 1-1,0-1 0,0 1 0,1-1 1,-1 0-1,0 0 0,1 0 0,0 0 0,-1 0 1,1 0-1,0-1 0,0 0 0,0 1 1,0-1-1,0 0 0,5 1 0,10 1-1089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2.2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 6048,'0'4'2752,"3"-11"-896,7 10-1248,-2-6 608,10 3-704,0-5-416,0 5-96,-5-3 96,5 3-32,-5-5 384,4 5-224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4.9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2304,'0'3'7674,"1"17"-7003,1-1-1,1 0 1,5 18-1,5 32-50,-6-15-307,-3-26 690,2 42 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5.4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552 3 2144,'1'-3'815,"1"7"-136,-1 10 782,-3-7-864,-1 0 1,1 0-1,-1-1 1,-1 1-1,1-1 1,-8 11-1,-32 33 1548,23-27-1502,-243 322 2269,203-249-2638,-38 51 561,95-144-998,-15 17 1243,17-19-1230,0 0 0,0 0 0,-1 0 0,1 0 0,0 0 0,0 0 0,-1-1 0,1 1 0,-1 0 0,1-1 0,-1 0 0,1 1 0,-1-1 0,-2 1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6.0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73 2720,'-8'0'5930,"22"-16"-3850,-11 14-2038,14-9 126,1 1 0,27-12 0,-40 20-161,-1 0-1,1 0 1,0 1-1,0 0 1,0 0-1,0 0 1,0 0-1,0 1 1,0 0 0,0 0-1,0 0 1,1 1-1,-1 0 1,0 0-1,7 2 1,-10-2 23,0 0 0,0 0 0,-1 0 0,1 0 1,0 0-1,-1 0 0,1 1 0,-1-1 0,0 0 0,1 1 0,-1-1 0,0 1 0,0 0 1,0-1-1,0 1 0,0 0 0,0 0 0,0-1 0,0 1 0,-1 0 0,1 0 1,-1 0-1,0 0 0,1 0 0,-1 0 0,0 0 0,0 0 0,0 0 0,-1 0 0,1 0 1,0 0-1,-2 3 0,0 5 91,-1 0 0,-1 0 0,0 0 1,-10 17-1,7-16-90,1-2 0,-9 10-1,-14 20 235,27-36-247,1 1-1,-1-1 1,1 0 0,-1 1-1,1-1 1,0 1-1,-1 4 1,2-6-7,0-1 0,0 1 0,0-1 0,0 1 0,0-1 0,0 1 0,1-1 0,-1 1 0,1-1 1,-1 1-1,1-1 0,-1 0 0,1 1 0,0-1 0,-1 0 0,1 1 0,0-1 0,0 0 0,0 0 0,0 0 0,2 2 0,31 19 211,-27-18 42,1 0 0,13 11 0,-16-10-37,-3-4-83,-1 1 1,1-1-1,-1 0 0,1 1 0,-1-1 0,1 1 0,-1 0 1,0-1-1,2 4 0,-3-4-84,0 0 0,0 0 0,-1 0 0,1 0 0,0-1 0,0 1 0,0 0 0,-1 0-1,1 0 1,0-1 0,-1 1 0,1 0 0,0 0 0,-1-1 0,1 1 0,-1 0 0,1-1 0,-1 1 0,0-1 0,1 1 0,-1-1 0,1 1 0,-1-1 0,0 1 0,0-1 0,1 1 0,-1-1-1,-1 1 1,-2 0-31,0 1 0,0 0 0,0-1 0,0 0-1,0 0 1,0 0 0,-1-1 0,1 1 0,-8-1-1,-13 2-44,-4 3-53,2 1 26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8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43 3136,'-7'-17'1880,"-4"-5"3509,10 18-4769,5 6-271,12 9-93,1 1 44,-10-8-188,0 1-1,0 0 0,0 0 0,-1 1 1,10 10-1,25 36 246,-26-32-224,23 35 249,50 96 1,-79-133-332,16 22 219,52 67 0,-51-74 123,-25-32-618,9 13 1141,-4-9-3138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39.0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610 4 4224,'0'-3'1920,"-4"6"-1664,-4 0 928,3 5-704,-26 8 1120,5 7-896,-26 16 736,3 8-832,-12 11 288,12-3-512,-16 4 0,12-4-224,-9-8 192,15-8-224,-11-8 448,19-4-320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41.7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17 2976,'-2'-9'806,"0"2"596,-1 13-37,1 9-1061,0-1-1,1 21 1,0 7 150,0 33 869,2-2-176,-4-21-537,-7 103 684,-6 43-91,-1 10-326,14-165-702,3-32 59,0-1-1,-1 1 1,0 0 0,-5 16 0,2-21 162,3-15-2666,3-17-2880,5 6 2542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42.3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137 18 4320,'-1'-6'494,"-2"-6"459,2 19 1050,-8 5-381,-60 101 1674,60-91-3155,0 0 1,0 1 0,2 0-1,1 1 1,2-1 0,0 1 0,1 0-1,1 0 1,1 1 0,1-1-1,2 0 1,0 0 0,10 40 0,-8-49-51,1 1 1,1-1 0,0 0 0,1 0-1,12 18 1,-14-26-16,-1 0 0,1 0 0,1-1-1,-1 0 1,1 0 0,0-1 0,0 1 0,1-1-1,-1 0 1,1-1 0,0 0 0,10 4-1,-11-6-29,-1 0 0,1-1 0,0 0 0,0 0 0,0-1 0,-1 0 0,1 0 0,0 0 0,0-1 0,0 1 0,0-1 0,-1-1 0,1 1 0,-1-1 0,1 0 0,-1 0 0,1-1 0,-1 0 0,0 0 0,7-5 0,4-4 67,-1-1 0,0 0 0,-1-1 0,20-26 0,-11 9-32,-2 0 0,-1-2 0,-1 0 0,-3-1 0,24-67-1,-35 90-31,-2-1 0,0 0 0,0 1 0,-1-1 0,0 0 0,-1 0-1,-1-21 1,-1 27-65,1-1-1,-2 1 1,1 0 0,0 0-1,-1 1 1,0-1 0,-1 0-1,1 1 1,-1-1-1,0 1 1,0 0 0,-1 0-1,0 0 1,1 0 0,-2 1-1,1-1 1,-7-4-1,5 4-53,-1 0 0,0 1-1,0 0 1,0 0-1,0 1 1,-1 0 0,1 0-1,-1 1 1,0 0-1,0 0 1,0 1 0,0 0-1,0 0 1,-15 2-1,10 0 41,-1 1-1,0 1 0,0 0 1,1 0-1,0 2 0,0 0 1,-21 10-1,19-7-167,-35 19 407,21-4-4956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42.8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3 2912,'-14'0'8823,"15"0"-8676,153 0 2323,-133-2-2492,-12 1-196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43.2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 1 3712,'1'0'112,"0"0"1,-1 0-1,1 1 0,0-1 0,-1 0 1,1 0-1,-1 1 0,1-1 1,0 0-1,-1 1 0,1-1 1,-1 1-1,1-1 0,-1 1 1,1-1-1,-1 1 0,1-1 1,-1 1-1,0 0 0,1-1 1,-1 1-1,0-1 0,1 1 1,-1 0-1,0-1 0,0 1 0,0 0 1,1 0-1,-1-1 0,0 1 1,0 0-1,0-1 0,0 1 1,0 0-1,-1 0 0,-2 34 1024,2-26-545,-21 137 2057,5-40-1594,-19 98 268,36-195-1281,-1-5 140,1 1 1,-1 0 0,0-1 0,-2 6 0,2-9-636,3-1 76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47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1243 373 7712,'-5'-26'3520,"10"18"-3072,-5 3 1088,8 5-928,5-3 544,9 0-672,14-2-192,3 5-192,18 0 64,4 5-96,6-5-512,-10 3 224,-14-3-1952,-4 0 1216</inkml:trace>
  <inkml:trace contextRef="#ctx0" brushRef="#br0" timeOffset="1">194 51 7712,'-83'-44'3520,"26"41"-3072,35-1-512,14 8-64,-5-8-1280,3 4 768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43.8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75 2912,'-1'0'118,"1"-1"0,-1 1 1,0-1-1,1 1 0,-1-1 1,0 0-1,1 1 0,-1-1 1,1 0-1,-1 1 0,1-1 0,-1 0 1,1 0-1,-1 0 0,2 0 24,-1 1 0,0 0 0,0-1 0,1 1 0,-1-1 0,0 1 1,1 0-1,-1 0 0,1-1 0,-1 1 0,0 0 0,1 0 0,-1-1 0,1 1 0,-1 0 0,1 0 0,-1 0 0,1 0 0,-1-1 0,1 1 0,30-19 1778,-15 12-1723,-1 1 1,1 0-1,1 1 0,-1 1 1,27-3-1,-33 6-163,0-1 107,0 1 0,0 1 0,1 0 0,-1 0 0,20 4 0,-29-4-122,0 1 1,0-1-1,0 0 0,0 1 1,-1-1-1,1 0 0,0 1 1,0 0-1,0-1 1,0 1-1,-1-1 0,1 1 1,0 0-1,0 0 0,-1-1 1,1 1-1,-1 0 0,1 0 1,0 0-1,-1 0 0,0-1 1,1 1-1,-1 0 1,0 0-1,1 0 0,-1 0 1,0 0-1,0 0 0,0 0 1,0 0-1,0 0 0,0 0 1,0 0-1,0 0 0,0 0 1,0 0-1,-1 0 1,1 0-1,0 0 0,-1 0 1,1 0-1,-1 1 0,-2 4 77,1 0 0,-1 0 0,-1-1 0,1 1 0,-7 7 0,5-8-40,-9 12 32,0 0 0,1 1 0,1 0 0,-20 39 0,29-51-33,1 1 1,-1 0-1,1 0 0,1 0 0,-1 0 1,1 0-1,0 12 0,1-14-31,1 0-1,0 0 1,0-1-1,0 1 0,0 0 1,1-1-1,0 1 1,0-1-1,0 1 0,1-1 1,-1 0-1,4 5 1,8 7-12,25 25 0,-23-25 50,21 27 1,-36-42-14,0 0 0,0 0 0,0 0 0,-1 1 0,1-1 0,0 0 0,-1 1 0,1-1 0,-1 0 0,1 1 0,-1-1 0,0 1 0,1-1 0,-1 1 0,0-1 0,0 1 0,0-1 0,0 1 0,0-1 0,-1 1 0,1-1 0,0 1 0,-1-1 0,1 0 0,-1 1 0,0-1 0,1 1 0,-1-1 0,0 0 0,0 0 0,1 1 0,-1-1 0,0 0 0,0 0 0,-1 0 0,0 1 0,-4 2 19,0 0 0,-1 0-1,1-1 1,0 0 0,-1 0-1,0 0 1,0-1 0,-12 3-1,2-2 281,1-1 0,-27 1 0,1-6-1713,25 3 299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44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311 29 2976,'-6'-8'772,"9"5"-72,-3 2-605,0 1 0,1 0 1,-1 0-1,0 0 0,1 0 0,-1-1 1,0 1-1,0 0 0,1 0 0,-1-1 1,0 1-1,0 0 0,0 0 1,1-1-1,-1 1 0,0 0 0,0-1 1,0 1-1,0 0 0,0-1 0,0 1 1,0 0-1,0-1 0,0 1 1,0 0-1,0-1 0,0 1 0,0 0 1,0-1-1,0 1 0,0 0 0,0-1 1,0 1-1,0 0 0,0-1 1,0 1-1,-1 0 0,1-1 0,0 1 1,0 0-1,0 0 0,-1-1 0,1 1 1,0-1-65,-1 1 1,1 0-1,0-1 0,-1 1 1,1 0-1,0-1 1,-1 1-1,1 0 1,0 0-1,-1-1 1,1 1-1,0 0 0,-1 0 1,1 0-1,-1 0 1,1-1-1,0 1 1,-1 0-1,1 0 1,-1 0-1,1 0 0,0 0 1,-1 0-1,1 0 1,-1 0-1,1 0 1,-1 0-1,1 0 0,0 1 1,-1-1-1,0 0 1,-14 8 544,14-7-537,-7 4 189,-44 27 1168,-65 55-1,99-73-1252,6-5-58,0 1 1,1 1-1,0 0 0,-12 15 0,21-23-47,0 0 0,0 0-1,0 0 1,0 1 0,1-1 0,0 1-1,-1-1 1,1 1 0,-1 6-1,2-7 4,0-1-1,0 1 0,0-1 0,1 1 0,-1-1 0,1 1 0,-1-1 1,1 1-1,0-1 0,0 0 0,0 1 0,0-1 0,0 0 1,0 0-1,4 4 0,-2-2 11,0-1 0,0 0 1,1 0-1,-1 0 0,1-1 0,0 1 1,-1-1-1,1 0 0,0 0 1,6 2-1,7 1 223,21 5 1,-31-8-177,9 1-13,0 0 1,0-2 0,0 0-1,0 0 1,0-1 0,0-1 0,0-1-1,0 0 1,0-1 0,0-1 0,-1-1-1,17-6 1,-29 9-260,0 1 0,0-1 0,0 0 0,0 0 0,0 0 0,4-5 0,5-6-3760,-5 8 1780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45.1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34 4640,'0'0'58,"0"0"0,0-1 0,0 1 1,0 0-1,0 0 0,0-1 0,0 1 0,0 0 0,0 0 1,0 0-1,0-1 0,0 1 0,0 0 0,0 0 0,0 0 1,0-1-1,0 1 0,0 0 0,1 0 0,-1 0 1,0-1-1,0 1 0,0 0 0,0 0 0,1 0 0,-1 0 1,0 0-1,0-1 0,0 1 0,0 0 0,1 0 0,-1 0 1,0 0-1,0 0 0,1 0 0,-1 0 0,0 0 0,0 0 1,0 0-1,1 0 0,-1 0 0,0 0 0,0 0 0,0 0 1,1 0-1,7 11 2137,4 24-245,-8-17-1440,0 0 0,-2 0 1,1 19-1,-3 58 419,0-48-624,-2-11-96,1-22 12,1 0 0,0 1 0,3 20 0,-3-34-193,1-1 1,-1 0-1,0 1 1,0-1-1,0 0 1,0 1 0,0-1-1,1 0 1,-1 0-1,0 1 1,0-1-1,0 0 1,1 1-1,-1-1 1,0 0-1,0 0 1,1 1-1,-1-1 1,0 0-1,1 0 1,-1 0-1,0 0 1,1 1 0,-1-1-1,0 0 1,1 0-1,-1 0 1,0 0-1,1 0 1,-1 0-1,0 0 1,1 0-1,-1 0 1,1 0-1,-1 0 1,1 0-1,18-7 622,-10 2-467,-1-1 1,14-11 0,-7 3-146,-1-1 1,-1 0-1,15-24 1,33-57-216,-39 58 168,-1 4-46,-8 12-214,0-1 1,2 2-1,1 0 1,26-29-1,-41 50 256,-1 0 0,0-1-1,0 1 1,1 0 0,-1-1-1,0 1 1,1 0 0,-1 0-1,0-1 1,1 1-1,-1 0 1,1 0 0,-1 0-1,0 0 1,1-1 0,-1 1-1,1 0 1,-1 0 0,0 0-1,1 0 1,-1 0-1,1 0 1,-1 0 0,0 0-1,1 0 1,-1 0 0,1 0-1,-1 0 1,1 0 0,-1 1-1,0-1 1,1 0-1,-1 0 1,0 0 0,1 1-1,-1-1 1,0 0 0,1 1-1,0 0-5,0 0 0,-1 0 0,1 0 1,-1 0-1,1 0 0,-1 0 0,1 0 0,-1 0 0,0 0 0,0 0 0,1 1 0,-1-1 0,0 0 0,0 1 0,-2 30 90,-11 61-1,7-62 305,-2 62 0,7-92-359,1-1 0,0 0 0,0 1 0,0-1 0,0 0 0,0 1 0,0-1 1,0 0-1,0 1 0,0-1 0,0 0 0,0 1 0,0-1 0,0 0 0,0 1 0,0-1 0,0 0 0,0 0 0,0 1 1,1-1-1,-1 0 0,0 1 0,0-1 0,0 0 0,1 0 0,-1 1 0,0-1 0,0 0 0,0 0 0,1 1 1,-1-1-1,0 0 0,1 0 0,-1 0 0,0 0 0,0 1 0,1-1 0,-1 0 0,0 0 0,1 0 0,-1 0 0,0 0 1,1 0-1,-1 0 0,0 0 0,1 0 0,-1 0 0,0 0 0,1 0 0,-1 0 0,0 0 0,1 0 0,-1 0 1,0 0-1,1 0 0,-1-1 0,0 1 0,0 0 0,1 0 0,-1 0 0,0 0 0,0-1 0,1 1 0,-1-1 1,21-17 86,-20 17-84,26-32-9,-18 22-131,1-1-1,0 1 0,17-15 0,-23 24 90,-1-1-1,0 1 1,1 0-1,0 0 1,-1 0-1,1 0 1,0 1-1,0 0 1,0 0-1,0 0 1,0 0-1,0 0 1,0 1-1,0-1 1,0 1-1,1 0 1,5 2-1,-5-1 40,0 0-1,0 1 0,0 0 0,0 0 0,0 1 0,-1-1 0,1 1 0,-1 0 0,0 0 1,0 1-1,0-1 0,0 1 0,5 6 0,-1 0 94,-1-1 1,0 1-1,-1 0 1,0 1-1,4 11 0,1 7 102,-1-1 0,-1 1-1,-2 0 1,5 38-1,-11-58-188,2 12-343,3-8-3016,2-5 1010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1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90 1984,'-2'-7'4057,"2"7"-3988,2-3 455,-2 3-504,0 0 0,0 0-1,0-1 1,0 1-1,0 0 1,0 0-1,0 0 1,0 0 0,0 0-1,0 0 1,0 0-1,0-1 1,0 1-1,0 0 1,0 0 0,0 0-1,0 0 1,0 0-1,0 0 1,0 0-1,0 0 1,0 0-1,0-1 1,0 1 0,1 0-1,-1 0 1,0 0-1,0 0 1,0 0-1,0 0 1,0 0 0,0 0-1,0 0 1,0 0-1,0 0 1,0 0-1,1 0 1,-1 0 0,0 0-1,0 0 1,0 0-1,0-1 1,0 1-1,0 0 1,0 0 0,0 0-1,1 0 1,-1 1-1,0-1 1,0 0-1,0 0 1,0 0-1,8 5 894,-6-2-744,1 0 1,-1 0-1,0 1 0,0-1 0,2 5 1,0 3-63,-1 1 0,0 0 0,-1 0 0,0 1 0,-1-1 0,0 14 0,0-2-8,8 295 2557,54-319-2815,83-1 290,-120-1-22,1-1-1,-1-1 0,38-12 0,-29 6-9,0 1 1,0 2-1,1 2 0,0 1 1,1 1-1,-1 3 0,60 5 1,-54 0 131,0-2 0,0-2 1,-1-2-1,47-7 1,-49 2-163,120-13-42,-72 14-117,89-1 233,-129 7-217,71 5 202,98 7-246,134 3 182,-90-32 646,51-5-849,-263 19 192,265-24 149,-66 4-47,23 15-235,-113 15 118,-17 3-34,18 1 136,-22-4 14,-118-7-204,-13 0 74,1 0 0,-1-1 0,10-1 0,-13 1 2,-1-1 1,1 1 0,-1 0 0,1-1 0,-1 1 0,1-1-1,-1 0 1,0 1 0,1-1 0,-1 0 0,0 0-1,0 0 1,0 0 0,0 0 0,1 0 0,-1 0 0,0 0-1,0-2 1,4-6 149,-1 0 0,-1-1 0,0 0 0,0 1 0,-1-1 1,2-16-1,-1 11-113,42-273-1524,-41 264-2475,-4 15 2155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5.13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29 1248,'2'-8'459,"1"-2"2837,-3 0 664,1 18-1838,0 24-941,-4 5-373,3 48 0,2 190 604,-3-144-994,1-61-8,0-69-416,0-1 0,0 1 0,0-1-1,0 1 1,0-1 0,0 1 0,-1-1 0,1 1-1,0-1 1,0 1 0,0-1 0,0 1 0,-1-1-1,1 1 1,0-1 0,0 1 0,-1-1 0,1 1 0,0-1-1,-1 0 1,1 1 0,-1-1 0,1 1 0,0-1-1,-1 0 1,1 0 0,-1 1 0,1-1 0,-1 0-1,0 1 1,19-18-7791,-1 9 5936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5.71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74 25 2304,'-3'-13'2725,"-14"30"1078,11-6-3486,1 0 0,0 0 0,1 1 0,0-1 0,0 1 0,-2 15 0,5-21-206,-5 22 224,1 1 0,1 0 0,1 0 0,2 45 0,2-68-265,0 1-1,0-1 1,0 1 0,1-1 0,0 1-1,0-1 1,1 0 0,0 0-1,0 0 1,0 0 0,0-1 0,1 1-1,0-1 1,6 6 0,-6-7-12,-1-1 0,1 0 0,0 0 0,0 0 0,0-1 0,1 1 1,-1-1-1,1 0 0,-1 0 0,1 0 0,0-1 0,-1 0 0,1 0 0,0 0 0,0 0 0,0-1 1,0 0-1,0 0 0,8-1 0,0-1 32,-1-1 1,0-1-1,0 0 1,0 0-1,-1-1 1,1-1-1,-1 0 1,-1 0-1,1-1 0,-1-1 1,0 1-1,9-11 1,-10 9-74,0 0 0,-1 0 0,0-1 0,-1 0 0,0-1 0,-1 1 0,0-1 0,-1 0 0,0-1 0,0 1 0,-2-1 0,4-15 0,-5 18-11,-1 0-1,-1 1 0,0-1 1,0 0-1,-1 0 1,0 1-1,0-1 0,-1 1 1,0-1-1,0 1 0,-1-1 1,-7-13-1,7 16-35,-1 0 1,0 0-1,0 0 0,0 1 0,-1-1 0,0 1 0,0 0 0,0 1 1,0-1-1,-1 1 0,0 0 0,0 0 0,0 1 0,0-1 1,-1 1-1,-7-2 0,6 3 19,-1 0 0,1 0 0,-1 1 0,0 0 1,1 0-1,-1 1 0,0 1 0,1-1 0,-1 1 0,1 1 0,-1-1 0,1 1 1,-1 1-1,1 0 0,0 0 0,0 0 0,0 1 0,1 1 0,-1-1 1,1 1-1,0 0 0,1 1 0,-1-1 0,1 1 0,0 1 0,-5 6 1,9-11-132,1 0 0,0 0 0,-1 0 0,1 1 1,0-1-1,1 0 0,-1 1 0,0-1 0,0 0 1,1 1-1,0-1 0,-1 1 0,1-1 0,0 1 1,0-1-1,1 3 0,-1-3-51,0-1-1,0 1 1,1-1 0,-1 0-1,1 1 1,-1-1 0,1 1-1,0-1 1,0 0 0,-1 0-1,1 1 1,0-1 0,0 0-1,0 0 1,0 0 0,0 0-1,1 0 1,-1 0 0,0 0-1,0-1 1,1 1 0,-1 0-1,0-1 1,1 1 0,-1-1-1,0 1 1,3-1 0,19 0-3108,6 0 1114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6.21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41 7 3712,'-1'0'70,"1"-1"0,0 1 0,0 0 0,-1-1 0,1 1 0,0-1 0,-1 1 0,1 0 0,-1-1 0,1 1 0,0 0-1,-1 0 1,1-1 0,-1 1 0,1 0 0,-1 0 0,1-1 0,0 1 0,-1 0 0,1 0 0,-1 0 0,1 0 0,-1 0 0,1 0 0,-1 0 0,0 0 0,-13 5 1605,0 0 3934,20-6-3637,3-1-1753,-1 1 0,16 1 0,15 1-80,-29-1-110,0 0-1,15 2 0,-25-2-214,3 0 658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6.90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 25 3328,'1'-2'345,"-1"-1"1,2 1 0,-1-1-1,0 1 1,0 0-1,1 0 1,3-4-1,-5 5-300,0 1-1,0 0 0,0 0 1,0 0-1,0 0 0,0 0 0,0 0 1,1-1 88,-1 1-89,0 0 0,0 0 0,0 0 1,0 0-1,0 0 0,0 0 1,0 0-1,1 0 0,-1 0 1,0-1-1,0 1 0,0 0 0,0 0 1,0 0-1,1 0 0,-1 0 1,0 0-1,0 0 0,0 0 0,0 0 1,0 0-1,1 0 0,-1 0 1,0 1-1,0-1 0,0 0 0,0 0 1,0 0-1,0 0 0,1 0 1,-2 13 2594,-4 14-1735,1 0 1,-1 40-1,1-2-209,2-39-272,3 32 1,1-12-199,-2-43-152,-1 0 0,1 0 0,-1 0 0,1 0 1,-1 0-1,0 0 0,0 0 0,0 0 0,-1-1 1,-1 4-1,1-9 114,1 1-628,0 1-1,1 0 1,-1 0 0,1-1 0,-1 1-1,1 0 1,0-1 0,0 1 0,0-1-1,-1 1 1,1 0 0,0-1 0,1 1-1,-1-3 1,7-2-1196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7.45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48 0 2656,'4'0'4459,"0"16"-2326,-10 67 1629,4-65-3348,-6 14 296,6-25-589,0 0 0,1-1 1,0 1-1,-1 9 1,2-15-102,0 0 0,0 0 0,1 0 0,-1 0 0,0 0 0,0 0 0,1 0 0,-1 0 0,0 0 0,1 0 0,-1 0 0,1 0 0,0 0 0,-1 0 0,1 0 0,0 0 0,-1-1 0,1 1 0,0 0 0,0-1 0,0 1 0,0 0 0,-1-1 0,1 1 0,0-1 0,1 1 0,4 1 18,-1 0 0,0-1 0,1 0-1,5 1 1,4 1-52,37 8-122,-30-7 270,26 8 1,-31-8-100,-13-3 25,-1-1 1,0 1 0,0 0-1,0 0 1,0 0 0,0 1-1,4 2 1,-6-4-38,-1 0-1,0 0 1,1 1 0,-1-1 0,0 0 0,0 1-1,1-1 1,-1 0 0,0 1 0,0-1 0,1 1 0,-1-1-1,0 1 1,0-1 0,0 0 0,0 1 0,0-1-1,0 1 1,0-1 0,0 1 0,0-1 0,0 1-1,0 1 48,-1-1-1,1 0 1,-1 1-1,0-1 0,1 0 1,-1 0-1,0 1 1,0-1-1,1 0 0,-3 2 1,-4 2 11,1 0 1,-1 0-1,0 0 0,0-1 1,-16 7-1,7-3-20,0-1 27,1 0 0,-2 0-1,-18 3 1,25-7-210,0-1 1,0 0-1,0-1 0,-1 0 0,1-1 1,-13-1-1,22 1-14,0 0 0,0 0 0,0 0-1,0 0 1,-1-1 0,1 1 0,0 0 0,0-1 0,0 1 0,0-1 0,1 1 0,-1-1 0,-1 0-1,1 0-18,1 1-1,0-1 0,-1 1 1,1 0-1,0-1 0,0 1 1,0-1-1,-1 1 0,1-1 1,0 1-1,0-1 0,0 1 1,0-1-1,0 1 0,0 0 0,0-1 1,0 1-1,0-1 0,0 1 1,0-2-1,1 0-589,-1 0-1,1 0 1,0-1 0,0 1 0,1 0-1,-1 0 1,0 0 0,3-3-1,4-1-976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7.81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15 83 3712,'-2'-5'565,"-9"-13"1147,11 17-1582,0 1 0,-1-1 0,1 1 1,0 0-1,0-1 0,0 1 0,0-1 1,-1 1-1,1-1 0,0 1 0,0-1 1,0 1-1,0-1 0,0 1 0,0-1 1,0 1-1,0-1 0,1 1 0,-1-1 1,0 1-1,0-1 0,0 1 0,0-1 1,1 1-1,-1 0 0,0-1 0,0 1 1,1-1-1,-1 1 0,1-1 0,6-4 1081,-2 1-812,1 0 0,-1 1 0,1 0 0,0 0 0,0 0 0,0 0 0,0 1 0,0 0 0,1 0 0,5 0 0,17-1-252,68-3-70,-70 7-1106,-5 6 288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58.1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588 9 2080,'-7'-8'6325,"2"31"-5082,8 35 427,12 67 1,-3-40-687,-11-73-886,11 98 1192,-2 115-1,-11-198-1103,-1-1 0,-1 0 0,-1 1 0,-1-1 0,-2-1 0,0 1 0,-13 28 0,-5-2 73,-2-2-1,-2-1 1,-42 54 0,34-55-119,-64 65 1,69-83-1917,-1-1 1,-67 44 0,35-34-3329,6-3 1584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58.92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41 11 2912,'0'-11'6117,"5"27"-3669,-6 31-1333,-1-1-1,-14 69 1,9-73-827,-12 45 443,19-87-707,0 0 0,0 1 0,0-1 0,0 0 0,0 0 0,-1 0 0,1 1 0,0-1 0,0 0 0,0 0 0,0 0 0,0 1 0,0-1 0,0 0 0,0 0 0,0 0 1,0 1-1,0-1 0,0 0 0,0 0 0,0 1 0,1-1 0,-1 0 0,0 0 0,0 0 0,0 1 0,0-1 0,0 0 0,0 0 0,1 0 0,5-2 667,12-13-68,-15 13-699,16-18 232,0-1-1,-1-1 1,29-46-1,-14 19-670,-14 20 237,-11 16 197,1 0-1,12-13 0,-21 25 82,0 0 0,1 1 0,-1-1 0,0 1 0,1-1 0,-1 1 0,1-1 0,-1 1 0,1-1 0,-1 1 0,1-1 0,-1 1 0,1 0 0,0-1 0,-1 1 0,1 0 0,0 0 0,-1-1 0,1 1 0,-1 0 0,1 0 0,0 0 0,-1 0 0,1 0 0,0 0 0,0 0 0,-1 0 0,1 0 0,0 0 0,-1 0 0,1 0 0,-1 1 0,1-1 0,0 0 0,-1 0 0,1 1 0,0-1 0,-1 0 0,1 1 0,-1-1 0,1 1 0,-1-1 0,1 0 0,-1 1 0,1-1 0,-1 1 0,0 0 0,1 0 0,1 1 0,-1 1 0,0 0 0,0 0 0,0-1 0,0 1 0,0 0 0,0 0 0,-1 0 0,0 0 0,1 4 0,-3 29 239,0-1-1,-13 61 0,14-95-207,1-1 0,0 1 1,0-1-1,0 1 0,0-1 0,0 1 0,-1-1 0,1 1 0,0 0 1,0-1-1,1 1 0,-1-1 0,0 1 0,0-1 0,0 1 1,0-1-1,0 1 0,1 0 0,-1-1 0,0 1 0,1-1-17,-1 0-1,0 1 1,1-1 0,-1 0-1,0 0 1,1 0-1,-1 0 1,0 0-1,1 0 1,-1 0-1,0 0 1,1 0-1,-1 0 1,0 0 0,1 0-1,-1 0 1,0 0-1,1 0 1,-1 0-1,0-1 1,1 1-1,-1 0 1,0 0 0,1 0-1,1-2 20,0 1 1,1-1-1,-1 0 0,0 1 0,0-1 0,0 0 1,3-4-1,30-62-44,-28 58-22,2-6 77,18-21 1,-24 33-68,0 0 0,1 0 0,0 0-1,0 1 1,0 0 0,1 0 0,-1 0 0,1 0-1,9-4 1,-12 7 4,1-1 0,-1 1 1,1-1-1,-1 1 0,1 0 0,-1 0 0,1 0 0,-1 0 1,1 1-1,-1-1 0,1 1 0,-1-1 0,1 1 0,-1 0 1,1 0-1,-1 0 0,0 0 0,0 0 0,0 1 0,1-1 1,-1 1-1,0-1 0,-1 1 0,1 0 0,0 0 0,2 3 1,3 4 76,0 0 0,0 1-1,-1 0 1,7 15 0,-9-16 31,0 1 0,-1 1-1,0-1 1,0 0-1,-1 1 1,0 11-1,0 65 218,-2-55-496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1.61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64 56 1664,'-1'-5'402,"1"0"0,1 1 0,-1-1 0,1 1 0,0 0 0,0-1-1,0 1 1,0-1 0,1 1 0,3-6 0,-11 38 4163,-4 9-2971,3-14-783,-7 37 0,-11 151 939,21-181-1601,1 1 0,1 0 1,3 31-1,-1-60-133,1 6 24,0 1 1,0-1 0,-1 0-1,-1 0 1,1 0 0,-1 1-1,-3 11 1,1-15-628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2.01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35 50 3808,'-22'-6'1227,"10"7"1302,15-1-1656,67 3 3700,-40 0-3534,46-4 0,78-20 174,41-2-699,-99 19-1036,-83 2-579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2.53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167 0 4576,'0'6'373,"-1"-1"-1,0 1 1,0-1 0,0 0 0,0 1 0,-5 9-1,3-8-1,1 0 0,-3 14 0,-3 41 1212,-4 21-264,-40 109 564,-8 42-673,47-167-394,13-45-379,0-22-415,0 0-1,0 0 1,0 0-1,0 1 1,0-1-1,0 0 1,0 0-1,0 1 1,0-1-1,0 0 1,0 0-1,0 0 1,0 1-1,0-1 1,0 0-1,0 0 1,1 0-1,-1 1 1,0-1-1,0 0 1,0 0-1,0 0 1,1 0-1,-1 0 1,0 1-1,0-1 1,0 0-1,0 0 1,1 0-1,-1 0 1,0 0-1,0 0 1,1 0-1,-1 0 1,0 0-1,0 0 1,0 0 0,1 0-1,-1 0 1,8-5 418,-2-4-284,26-33 14,75-77 0,-100 113-410,1 0 0,-1 1 0,1 1 0,17-9 1,-24 13 211,-1 0 1,1-1 0,0 1 0,0-1 0,0 1 0,0 0 0,0 0 0,0 0 0,-1-1 0,1 1 0,0 0 0,0 0 0,0 0 0,0 0 0,0 1-1,0-1 1,0 0 0,0 0 0,0 0 0,-1 1 0,1-1 0,0 1 0,0-1 0,1 1 0,-1 0 38,0 0 0,0 0 0,0 0 1,-1 1-1,1-1 0,0 0 0,0 1 0,-1-1 0,1 0 1,-1 1-1,1-1 0,-1 1 0,1 1 0,0 6 181,0-1-1,0 1 0,-2 16 1,1-25-192,-4 56 714,-18 92 1,4-66-160,18-73-3091,6-25-859,1-8-591,18-37-1,-4 25 1950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2.85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94 3968,'15'-6'1285,"-15"5"-1217,1 1-1,0 0 0,0 0 1,0 0-1,0 0 1,0-1-1,-1 1 0,1 0 1,0 0-1,0 1 0,0-1 1,0 0-1,-1 0 1,1 0-1,0 1 0,0-1 1,0 0-1,-1 1 1,1-1-1,0 0 0,0 1 1,-1-1-1,1 1 1,0-1-1,-1 1 0,1 0 1,-1-1-1,1 1 1,0 0-1,-1-1 0,0 1 1,2 1-1,-2 3 184,1 0-1,-1 0 1,0 0-1,0 0 1,-1 0 0,1 1-1,-3 4 1,1 7 75,-14 53 207,9-38-194,5-25-663,0 0 0,0-1 0,1 1 0,0 0 1,0 0-1,1 0 0,-1 0 0,3 13 0,1-15-1873,8-4 725</inkml:trace>
  <inkml:trace contextRef="#ctx0" brushRef="#br0" timeOffset="1">98 28 2080,'8'-16'928,"2"9"-800,-10 2 0,0 10-96,3-5-384,7 0 224,-2 0-1120,0 4 704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3.21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180 0 2912,'1'1'156,"-1"1"1,0-1-1,0 0 0,0 0 0,0 0 1,0 0-1,0 0 0,0 0 1,0 0-1,-1 0 0,1 0 1,0 0-1,0 0 0,-1 0 1,1 0-1,-1 0 0,1 0 1,-2 1-1,-15 20 2298,7-10-1750,-6 10 462,10-14-650,0 1-1,-10 17 1,15-22-407,-1 0-1,1 0 1,-1 0 0,1 0 0,1 0-1,-1 0 1,1 0 0,-1 0 0,1 1-1,1 7 1,1-1 224,1 1 0,1-1 0,-1 1-1,2-1 1,0 0 0,12 20 0,-10-19 62,0 1 0,-1 1-1,9 26 1,-15-37-325,1 0 0,-1 0 0,1 0 0,-1 0 0,0 1 0,0-1 0,-1 0 0,1 0 0,-1 0-1,1 1 1,-1-1 0,0 0 0,0 0 0,0 0 0,-1 0 0,1 0 0,-1-1 0,0 1 0,1 0 0,-1-1 0,0 1 0,-1-1 0,1 0-1,0 1 1,-1-1 0,-3 2 0,0 0-291,0 0-1,-1 0 1,1-1-1,-1 0 0,0 0 1,0-1-1,0 1 1,0-2-1,0 1 0,-11 0 1,-21 1-6110,24-3 3521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4.30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61 4 3552,'0'0'43,"0"0"-1,0 0 1,0 0 0,0-1 0,0 1 0,0 0-1,-1 0 1,1 0 0,0 0 0,0-1 0,0 1-1,0 0 1,0 0 0,0 0 0,0 0 0,0 0-1,0-1 1,-1 1 0,1 0 0,0 0 0,0 0 0,0 0-1,0 0 1,0 0 0,-1 0 0,1 0 0,0 0-1,0 0 1,0-1 0,0 1 0,-1 0 0,1 0-1,0 0 1,0 0 0,0 0 0,0 0 0,-1 0-1,1 0 1,0 0 0,0 0 0,0 1 0,0-1-1,-1 0 1,1 0 0,0 0 0,0 0 0,-2 0 574,0 10 212,1 0 0,-2 0-1,-2 9 1,-6 25 176,1 5-276,-8 61 440,16-96-930,2 1 0,-1-1 1,2 1-1,0 0 0,4 20 0,-4-33-157,-1 1 1,1-1-1,0 1 0,0-1 0,-1 0 1,2 1-1,-1-1 0,0 0 0,0 0 1,1 0-1,1 3 0,-2-5-54,0 1 0,0 0 0,0-1 0,0 1 0,0-1 0,0 0 0,0 1 0,0-1 0,0 0 0,0 1 0,1-1 0,-1 0 0,0 0 0,0 0 0,0 0 0,0 0 0,0 0 0,0 0 0,0 0 0,1-1 0,-1 1 0,0 0 0,0-1 0,0 1 0,0-1 0,0 1 0,1-1 0,6-5 67,1 0 0,-1 0 0,0-1 0,-1 0 1,0-1-1,10-11 0,-7 7-36,122-144 418,-32 36-906,-84 99-65,-13 14-80,-10 12-198,1 2 844,-1 1 0,1 1 0,1-1 0,-1 1 0,1 0 0,1 1 0,0-1 0,0 1 0,1 0 0,0-1 0,1 2 0,0-1 0,-1 12 0,1 5 55,1 0-1,1 0 1,8 51 0,-7-69-239,0-2 26,-1-1 1,1 0-1,1 0 0,-1 0 0,1 0 0,0 0 0,0-1 0,0 1 1,1 0-1,7 9 0,-10-14-76,1 0 0,0-1 1,0 1-1,-1-1 0,1 1 0,0-1 1,0 1-1,0-1 0,-1 0 0,1 1 0,0-1 1,0 0-1,0 0 0,0 0 0,0 1 1,0-1-1,0 0 0,0 0 0,0 0 1,-1 0-1,1-1 0,0 1 0,0 0 0,0 0 1,0 0-1,0-1 0,1 0 0,25-14-3751,-5 2 2159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4.72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 4 3072,'1'-4'5190,"1"18"-3363,2 25-402,-6-11-182,-8 51-1,5-51-733,-3 51 1,8-71-286,1 0 0,2 15 0,-3-23-207,0 0-1,0 0 1,0 1 0,0-1-1,0 0 1,0 0 0,0 0-1,0 1 1,1-1-1,-1 0 1,0 0 0,0 0-1,0 1 1,0-1 0,0 0-1,0 0 1,1 0 0,-1 0-1,0 1 1,0-1-1,0 0 1,0 0 0,1 0-1,-1 0 1,0 0 0,0 0-1,0 0 1,1 1-1,-1-1 1,0 0 0,0 0-1,0 0 1,1 0 0,-1 0-1,0 0 1,0 0-1,1 0 1,-1 0 0,0 0-1,0 0 1,0 0 0,1 0-1,-1 0 1,0-1-1,0 1 1,0 0 0,1 0-1,-1 0 1,0 0 0,0 0-1,0 0 1,1 0-1,-1-1 1,0 1 0,0 0-1,0 0 1,0 0 0,0 0-1,1-1 1,10-12 227,-9 11-110,9-13-28,0 0-1,-1-1 1,0 0 0,10-25 0,-12 23-281,1 0 0,1 1 0,22-30 0,-29 45 79,-1-1-1,0 1 1,0 0-1,1 0 1,-1 0-1,1 1 1,0-1-1,0 0 0,0 1 1,5-2-1,-7 3 100,0-1-1,-1 1 1,1 0 0,0 0-1,0 0 1,0 0-1,-1 0 1,1 0-1,0 0 1,0 0 0,0 0-1,0 0 1,-1 0-1,1 1 1,0-1-1,0 0 1,-1 1-1,1-1 1,0 0 0,-1 1-1,1-1 1,0 1-1,-1-1 1,1 1-1,0-1 1,-1 1 0,1 0-1,-1-1 1,1 1-1,-1 0 1,1-1-1,-1 1 1,0 0 0,1 0-1,-1-1 1,0 1-1,0 0 1,0 0-1,1 0 1,-1-1-1,0 1 1,0 0 0,0 1-1,1 15 195,0-1-1,-2 0 1,0 0-1,0 0 1,-1 1 0,-9 27-1,9-36-186,0-1 0,0 0 0,0 0 0,1 1 1,0-1-1,1 1 0,0-1 0,1 15 0,-1-22-94,0 1 1,0-1-1,0 0 1,0 1-1,0-1 1,0 0-1,1 1 1,-1-1-1,0 0 1,0 1-1,0-1 1,0 0-1,1 1 1,-1-1-1,0 0 1,0 0-1,1 1 1,-1-1-1,0 0 1,0 0-1,1 1 1,-1-1-1,0 0 1,1 0-1,-1 0 1,0 0-1,1 1 1,-1-1-1,0 0 1,1 0-1,-1 0 1,0 0-1,1 0 1,11-5-1956,-9 4 1333,14-8-1043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5.08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13 3552,'22'-10'1147,"-22"10"-1050,1-1 0,-1 1 0,1 0 0,-1 0 1,1-1-1,0 1 0,-1 0 0,1 0 0,-1 0 1,1 0-1,0 0 0,-1 0 0,1 0 0,0 0 1,-1 0-1,1 0 0,0 0 0,-1 0 0,1 0 1,-1 0-1,1 1 0,0-1 0,-1 0 0,1 0 1,-1 1-1,1-1 0,-1 0 0,1 1 0,-1-1 1,1 1-1,-1-1 0,1 1 0,-1-1 0,1 1 1,-1-1-1,0 1 0,1-1 0,-1 1 0,0-1 1,0 1-1,1 0 0,-1-1 0,0 1 0,1 3 377,0-1 0,-1 1 0,1-1 0,-1 1-1,0 4 1,0-6-388,-2 30 1317,-10 58-1,4-41-1482,6-34-1920,5-1 507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5.41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150 5 6304,'2'-4'1721,"-1"4"-1646,-1 0-1,0 0 1,0 0 0,0 0 0,0 0 0,1 0 0,-1 0-1,0 0 1,0 0 0,1 0 0,0 7 1368,-2 21-15,0-22-977,-36 264 2864,-18 4-2315,26-97-473,11-58-1817,17-113 997,1-3-187,-1 0 0,0 1 0,1-1 0,-1 0 0,0 0 0,-2 3 0,-3-29-7237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03.5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418 253 1824,'2'10'879,"0"1"-1,-1 0 1,1 13 0,-2-10-658,-1 0 1,0 0-1,-1-1 1,0 1 0,-1 0-1,0-1 1,-1 0-1,-12 25 1,6-18 5,-1-1 0,0 0 1,-2-1-1,-26 30 0,21-30-49,0 0-1,-40 29 0,47-40-47,0-1-1,0 0 1,0 0-1,-1-1 1,1-1-1,-1 0 1,-21 4-1,21-5-32,10-2-63,-1-1 0,1 1 0,-1 0 0,1-1 0,-1 1 0,1-1 0,-1 0 0,1 0 0,-1 0 0,1 0 0,-1-1 0,0 1 0,1-1 0,-1 1 0,1-1 0,-1 0 0,1 0 0,0 0 0,-1 0 0,-2-2 0,2 0-43,-1-1 0,1 1 0,1-1 0,-1 0 0,0 1 0,1-1 0,0-1 0,0 1 1,0 0-1,0 0 0,1-1 0,-1 1 0,1-1 0,1 1 0,-2-8 0,1-6-98,0 1 0,3-32 0,1 28 56,0 1 0,1-1 0,1 0 1,1 1-1,1 0 0,1 0 0,17-32 0,-16 37-36,0 0-1,2 1 0,-1 0 0,1 1 0,1 0 0,1 0 0,0 1 0,0 1 0,25-16 0,-29 22-5,0 0-1,1 1 0,0-1 1,0 2-1,0 0 0,1 0 0,12-2 1,-17 4 85,0 1 0,0-1 0,0 1 1,0 0-1,0 1 0,0-1 0,0 1 0,0 0 1,0 1-1,0 0 0,0 0 0,-1 0 1,11 5-1,-11-3 41,-1-1 0,0 1 0,0 0 0,0 0 0,-1 0 0,1 0 1,-1 1-1,0-1 0,0 1 0,-1 0 0,1 0 0,1 7 0,2 3 154,-2 0 1,6 32-1,-4 1 21,-2 1 1,-3 0-1,-1-1 1,-3 1 0,-11 63-1,-8-3 382,-43 127 1,36-157-62,17-49-98,10-26-388,2-3-1,0 0 0,-1 0 0,1 1 0,-1-1-1,1 0 1,-1 0 0,0 0 0,1 1 0,-1-1-1,0 0 1,0 0 0,0 0 0,1 0 0,-1 0 0,0-1-1,-1 1 1,1 0 0,0 0 0,-1 0 0,2-1-30,-1 0 0,1 0 1,0 0-1,0 1 1,0-1-1,0 0 1,-1 0-1,1 0 0,0 0 1,0 0-1,0 0 1,-1 0-1,1 0 1,0 0-1,0 0 1,0 0-1,-1 0 0,1-1 1,0 1-1,0 0 1,0 0-1,0 0 1,-1 0-1,1 0 0,0 0 1,0 0-1,0 0 1,0 0-1,0-1 1,-1 1-1,1 0 0,0 0 1,0 0-1,0 0 1,0-1-1,-3-9 213,3-17-92,2 8-189,0 0 0,2 0 1,0 1-1,1-1 0,12-27 0,51-94 9,-66 136 45,108-236-178,-27 55-77,-23 76-54,-48 92 136,0 0 0,1 1 1,1 0-1,15-13 1,-26 27 135,-1 0 0,1 0 0,-1 0 0,1 0 1,0 0-1,0 1 0,0 0 0,0-1 0,0 1 0,5-1 1,-8 2 27,1 0 1,0 0 0,0 0 0,0 0 0,0 0 0,-1 0-1,1 0 1,0 0 0,0 1 0,0-1 0,-1 0 0,1 0-1,0 1 1,0-1 0,-1 0 0,1 1 0,0-1 0,1 2-1,-2-1 3,1 0-1,0 0 1,0 0 0,0 0-1,-1 1 1,1-1-1,-1 0 1,1 1 0,-1-1-1,1 0 1,-1 1-1,0-1 1,0 0-1,0 4 1,-2 68 0,-1-28 96,-4 41 280,-3 1 0,-32 126 0,32-161-193,2 1 0,3 0 0,2 0 0,7 105 0,-4-151-108,1 0 0,0 1 0,0-1 0,0 1 0,1-1 0,0 0 0,0 0 0,1 0 0,0 0 0,0 0 0,1-1 0,0 1 0,6 8 0,-9-14-33,0 0 0,0 0 0,0 0-1,0 0 1,0-1 0,0 1 0,0 0 0,1 0-1,-1-1 1,0 1 0,0-1 0,1 1 0,-1-1-1,0 0 1,1 1 0,-1-1 0,0 0 0,1 0-1,-1 0 1,0 0 0,2 0 0,0-1 21,-1 1 0,1-1 0,-1 0 1,0 0-1,1 0 0,-1 0 1,0 0-1,0-1 0,0 1 0,4-3 1,1-4 53,1 0 0,-1 0 1,0 0-1,6-12 1,50-86 212,6-11-335,-51 90-48,38-41-1,-11 16-401,-50 59 209,0 1 1,1 0 0,0 0-1,1 1 1,-4 14 0,-14 59 13,21-81 237,-28 171-258,26-150 341,1 0 1,1-1-1,1 1 0,1 0 1,0-1-1,7 24 0,-8-43-42,-1 0 0,1 0 0,-1 0-1,1-1 1,0 1 0,0 0 0,-1 0-1,1-1 1,0 1 0,0-1 0,1 1 0,-1-1-1,0 1 1,0-1 0,1 0 0,-1 0-1,1 0 1,-1 1 0,1-1 0,0-1 0,-1 1-1,1 0 1,2 1 0,-1-2-2,-1 0 0,0 0-1,0 0 1,0 0 0,0 0 0,1-1 0,-1 1-1,0-1 1,0 1 0,0-1 0,0 0 0,0 0-1,0 0 1,0 0 0,0 0 0,-1 0 0,1 0-1,0-1 1,-1 1 0,3-3 0,10-12 20,-2 0 0,0 0 0,-1-1 0,0-1 0,10-24 0,-10 20-46,55-120-150,-29 62-247,-37 79 354,0 1 1,0 0-1,0-1 1,0 1-1,1 0 1,-1-1 0,0 1-1,0 0 1,0-1-1,0 1 1,1 0-1,-1-1 1,0 1 0,0 0-1,0 0 1,1-1-1,-1 1 1,0 0 0,1 0-1,-1 0 1,0-1-1,1 1 1,-1 0-1,0 0 1,1 0 0,1 8-350,-2 27 278,0-22 30,-1 38 130,1 56-322,1-93 344,1 0 1,0 0 0,1 0-1,1 0 1,7 18-1,-11-30-45,1-1 0,-1 1 0,1-1 0,-1 0 0,1 1 1,0-1-1,0 0 0,0 0 0,-1 1 0,1-1 0,0 0 0,1 0 0,-1 0 0,0 0 0,0 0 0,0-1 0,0 1 0,1 0 0,-1 0 0,0-1 0,4 2 0,-4-2-6,1 0 0,0 0 0,-1-1 0,1 1 0,0 0 0,-1-1 0,1 1-1,-1-1 1,1 1 0,0-1 0,-1 0 0,0 1 0,1-1 0,-1 0 0,1 0 0,1-2 0,6-6 43,0 0 0,-1 0 1,0-1-1,8-13 0,-8 12-54,22-27-67,3 2-1,39-34 0,-49 49-21,1 2 0,1 0 0,44-24 0,-27 21-29,73-27 1,-78 34-81,-30 14 382,-11 2 48,-1-1-256,1 1 0,0 0 1,0 0-1,0 0 0,0 0 0,0 1 0,0-1 0,-4 3 1,-29 19-259,28-16 225,0 0 0,0 0 1,1 1-1,0 1 0,1-1 0,0 1 0,0 0 0,1 1 0,0 0 0,1 0 0,0 0 1,0 0-1,1 1 0,0 0 0,1 0 0,1 0 0,0 0 0,0 0 0,1 1 0,0 18 1,2-21 44,0 1 1,0-1-1,1 0 1,0 1 0,1-1-1,0 0 1,1 0 0,-1-1-1,7 11 1,-7-15 19,-1-1 1,0 0-1,1 0 1,0 0-1,-1 0 1,1 0 0,0-1-1,1 1 1,-1-1-1,0 0 1,1 0-1,-1 0 1,1 0-1,0-1 1,0 1-1,-1-1 1,1 0-1,0 0 1,0 0-1,0-1 1,0 1-1,0-1 1,7 0-1,-6-1 10,0 0 0,-1 0 0,1 0 0,-1-1 0,1 1 0,-1-1 0,0 0 0,0 0 0,0-1 0,0 1 0,6-6 0,2-2 16,0-1 1,11-14 0,28-38-15,-32 36-19,27-25 0,75-57 177,-7 6-447,-85 73-13,-1-1 1,-2-1-1,-1-1 0,23-43 1,-11 3 9,-3-2 0,24-80 0,-1-48 75,-54 194 137,-1 0 1,-1-1 0,0 1 0,0 0-1,-1-1 1,0 1 0,0 0 0,-3-15-1,3 24 23,0-1 1,0 1-1,0 0 0,0-1 0,0 1 0,0-1 1,0 1-1,-1 0 0,1-1 0,0 1 1,0 0-1,0-1 0,0 1 0,-1 0 0,1 0 1,0-1-1,0 1 0,0 0 0,-1-1 0,1 1 1,0 0-1,-1 0 0,1-1 0,0 1 0,0 0 1,-1 0-1,1 0 0,0 0 0,-1-1 0,1 1 1,0 0-1,-1 0 0,0 0-12,0 1 0,0-1 0,1 0 0,-1 0 0,0 1 0,1-1 1,-1 1-1,0-1 0,1 1 0,-1-1 0,0 1 0,1-1 0,-2 2 0,-16 25-347,17-26 377,-12 23-164,1 1 1,-18 49-1,-7 57 462,34-118-272,-16 71 380,-13 149 0,31-209-299,0 0 1,2 0 0,1 0 0,1 0 0,1 0 0,1 0 0,1-1 0,1 0 0,1 0-1,1 0 1,21 37 0,-17-35 82,-8-14-89,1-1 1,0 0 0,0 0 0,1-1 0,8 10 0,-12-17-72,-1 0 0,0 0 0,0 0 0,1 0 0,-1-1 0,1 1 0,-1-1 0,1 0 0,0 0 0,0 0 0,-1 0 0,1 0 0,0 0 0,0-1 0,0 1 0,0-1 0,0 0 1,0 0-1,0 0 0,0 0 0,0-1 0,0 1 0,-1-1 0,1 0 0,3-1 0,16-6 90,-1-1 1,0-1-1,-1-1 1,32-23 0,69-63 483,-114 90-536,0 0 0,0 0 1,-1 0-1,0-1 0,10-16 0,-15 22-78,0 0-1,0 1 1,-1-1-1,1 0 1,0 0 0,-1 0-1,1 0 1,-1-1-1,0 1 1,0 0 0,1 0-1,-1 0 1,-1 0-1,1-4 1,-1 5-9,0 0 0,1-1 0,-1 1-1,0-1 1,0 1 0,0 0 0,0 0 0,0 0 0,0-1-1,0 1 1,0 0 0,-1 0 0,1 0 0,0 1 0,-1-1-1,1 0 1,0 0 0,-1 1 0,1-1 0,-1 1 0,1-1-1,-3 1 1,-2-1-42,1 0 1,-1 1-1,1 0 0,-1 0 1,1 0-1,0 1 0,-1-1 1,1 2-1,-1-1 0,1 0 1,0 1-1,0 0 0,0 0 1,-8 5-1,4-2-12,-1 1 0,1 0 0,1 1 0,-1 0-1,1 0 1,-11 13 0,13-12 63,0 1-1,0 0 1,1 0-1,0 1 1,0-1 0,1 1-1,0 0 1,1 0-1,0 1 1,-2 16-1,4-19 57,0 1-1,1-1 0,0 0 0,0 1 0,1-1 1,0 0-1,0 1 0,1-1 0,0 0 0,1 0 1,0 0-1,0-1 0,0 1 0,6 8 1,-6-12-18,1 1 0,-1-1 1,1 0-1,0 0 1,1-1-1,-1 1 1,0-1-1,1 0 1,0 0-1,0 0 0,0-1 1,0 0-1,0 0 1,8 2-1,-3-1 14,0-1 1,1 0-1,-1-1 0,1 0 0,-1-1 0,21-2 1,-6-1 17,0-2 0,0-1 0,-1-1 0,0-1 0,0-1 0,-1-1 0,0-1 0,0 0 0,39-30 0,10-16 27,41-29 147,-109 84-212,27-20 147,-29 20-141,0 1 0,-1-1 1,1 1-1,0-1 0,-1 0 0,1 0 0,-1 0 0,0 0 0,1 0 0,-1 0 1,0 0-1,1-4 0,-2 6-25,0-1 0,0 1 0,0-1 0,0 1 0,0-1 0,0 0 0,0 1 0,0-1 0,0 1 0,0-1 0,0 1 0,-1-1 1,1 1-1,0-1 0,0 1 0,-1-1 0,1 1 0,0 0 0,0-1 0,-1 1 0,1-1 0,-1 1 0,1 0 0,0-1 0,-1 1 0,1 0 0,-1-1 0,1 1 0,-1 0 0,1 0 1,-1-1-1,1 1 0,-1 0 0,1 0 0,-1 0 0,1 0 0,-1 0 0,1 0 0,-2 0 0,-20 1-338,18 0 311,1 0 0,0 0 0,0 1 1,0 0-1,0-1 0,0 1 0,0 0 1,0 1-1,1-1 0,-1 0 0,-3 6 0,-21 31-195,14-18 139,2 1 0,1 0 0,1 1 0,-7 25 0,-15 97 178,30-136-26,0 0-1,0 1 1,1-1 0,0 0 0,1 0-1,0 0 1,0 0 0,4 12-1,-5-20-38,1 0-1,-1-1 0,0 1 0,1 0 0,-1 0 0,0-1 0,1 1 1,-1 0-1,1 0 0,-1-1 0,1 1 0,-1 0 0,1-1 0,0 1 0,-1-1 1,1 1-1,0-1 0,0 1 0,0-1-12,-1 1 1,1-1-1,-1 0 0,1 0 1,0 0-1,-1 0 1,1 0-1,-1-1 0,1 1 1,-1 0-1,1 0 0,-1 0 1,1 0-1,-1-1 1,1 1-1,-1 0 0,1 0 1,-1-1-1,1 1 0,-1 0 1,1-1-1,1-2 50,1 1 0,0-1-1,-1 0 1,0 0 0,0-1-1,2-2 1,10-25 50,-1 0-1,12-41 1,-16 43-107,0 1 0,2 1 0,26-47-1,4 12-286,-34 53 79,0 0-1,1 0 1,1 1 0,11-10-1,-19 17 176,-1 0 0,1 1 1,0-1-1,0 1 0,-1-1 0,1 1 0,0-1 0,0 1 1,0 0-1,0-1 0,0 1 0,0 0 0,0 0 0,0 0 1,-1-1-1,3 1 0,-2 1 17,-1-1 1,1 0-1,-1 0 0,1 0 1,-1 1-1,0-1 0,1 0 0,-1 1 1,1-1-1,-1 0 0,0 1 1,1-1-1,-1 0 0,0 1 1,0-1-1,1 1 0,-1-1 0,0 1 1,0-1-1,0 0 0,1 1 1,-1 0-1,1 4 23,-1 0 0,1 0 1,-1-1-1,0 1 0,-1 5 0,1-7-6,-2 28 120,-1 74 39,4-91-131,0-1-1,0 1 1,2-1 0,-1 0-1,9 22 1,-7-24 70,1 0-1,0 0 1,1-1 0,0 0-1,7 10 1,-11-18-78,-1 0 0,1 0 0,0 0 0,0 0 0,0 0 0,0-1 0,0 1 0,0-1 0,0 1 0,0-1 0,1 0 0,-1 0 0,0 0 0,1 0 1,-1 0-1,1 0 0,-1-1 0,1 1 0,0-1 0,-1 0 0,1 0 0,-1 0 0,1 0 0,0 0 0,-1 0 0,1-1 0,-1 1 0,5-2 0,2-2 6,-1 0-1,0 0 0,0-1 1,0 0-1,-1 0 1,0-1-1,0 0 0,7-7 1,6-10 19,20-28 0,-1 0-139,-21 30-34,43-47-342,-61 68 454,0-1 0,1 1-1,-1-1 1,0 1 0,1-1-1,-1 1 1,1 0 0,-1-1-1,1 1 1,-1-1-1,1 1 1,-1 0 0,1 0-1,-1-1 1,1 1 0,-1 0-1,1 0 1,-1 0 0,1-1-1,0 1 1,-1 0-1,1 0 1,-1 0 0,1 0-1,-1 0 1,1 0 0,0 0-1,-1 0 1,1 0 0,-1 1-1,1-1 1,-1 0-1,1 0 1,0 0 0,-1 1-1,1-1 1,-1 0 0,1 1-1,-1-1 1,0 0 0,1 1-1,-1-1 1,1 1-1,-1-1 1,1 1 0,-1-1-1,0 1 1,0-1 0,1 1-1,-1-1 1,0 1 0,0-1-1,1 1 1,-1 0-1,2 5 28,-1 0 0,1 0 0,-1 0 0,0 7 0,-1-11 9,3 36 86,0-7 6,0-1-1,11 42 1,-14-69-89,1 1-1,0-1 1,1 0 0,-1 0-1,1 0 1,-1 0 0,1 0 0,0 0-1,0 0 1,0 0 0,0-1-1,1 1 1,4 4 0,-4-6-9,-1 0 0,1 1 0,-1-1 0,1 0 0,0 0 0,-1-1 1,1 1-1,0 0 0,0-1 0,-1 0 0,1 0 0,0 0 1,0 0-1,0 0 0,0 0 0,-1-1 0,1 1 0,5-2 0,14-6-93,-1 0 0,0-1 0,0-1-1,37-25 1,71-62-4332,-70 53 2198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5.75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124 409 5728,'-18'-14'2592,"31"5"-320,-4 13-1472,9-4 800,3 0-928,10 0 128,5 0-480,8 0-192,4 0-64,4 0 128,-3 5-96,-1-2-32,-4 5-32,-13-5-3136,-5 2 1696</inkml:trace>
  <inkml:trace contextRef="#ctx0" brushRef="#br0" timeOffset="1">23 28 3328,'-18'-27'1504,"13"35"-1312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8.63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24 11 1248,'0'0'389,"13"-3"2785,-7 0-3148,-6 2 121,0 1 1,1 0-1,-1-1 1,0 1-1,1 0 1,-1-1-1,1 1 1,-1 0-1,1 0 1,-1-1-1,1 1 1,-1 0-1,1 0 0,-1 0 1,1 0-1,-1 0 1,1 0-1,0 0-34,-1 1-1,1 0 0,-1-1 0,0 1 0,1 0 0,-1-1 0,0 1 0,0 0 0,1 0 0,-1-1 0,0 1 1,0 0-1,0 0 0,0 0 0,0-1 0,0 1 0,-1 1 0,0 20 409,-2 0 0,0-1 0,-12 42 0,-2 7 382,10-45-584,5-21-214,1 0-1,0-1 1,0 1-1,0 0 0,1 0 1,-1 8-1,1-6-84,0-3 50,0 0 0,0 0 0,0 0 0,0 0 0,0-1 0,1 1 0,1 4 0,-1-6-12,0 1-1,0-1 0,0 0 1,0 1-1,0-1 0,0 0 1,0 0-1,1 0 0,-1 0 1,0 0-1,1 0 0,-1 0 1,1-1-1,1 2 0,6 1 122,0 0-1,-1 0 1,1-1 0,0 0-1,0 0 1,0-1 0,1 0-1,16-1 1,-10-1-92,1-1 0,-1-1 0,0 0 0,17-6 0,-6 3-9,-23 5-72,1 0 1,-1 0-1,1 0 0,-1 0 1,0-1-1,7-3 0,4 1-2187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8.96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28 24 4160,'-14'-15'1856,"6"10"-1600,3 2 0,10 6-192,-1-3-160,5 5 32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09.31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322 3 4160,'-8'-1'318,"1"0"0,0 1-1,-1-1 1,1 1 0,-1 1 0,1-1 0,0 2 0,-1-1 0,-8 3-1,-5 4 185,0 2-1,1 0 0,0 1 1,-21 15-1,39-24-447,0 0-1,0 0 1,0 0 0,0 1-1,0-1 1,0 0-1,1 1 1,-1-1 0,1 1-1,-1 0 1,1-1 0,0 1-1,0 0 1,0 0-1,1 0 1,-1 0 0,1 0-1,0 0 1,-1 0 0,1 0-1,1-1 1,-1 1-1,0 0 1,1 0 0,-1 0-1,1 0 1,0 0 0,0 0-1,0-1 1,0 1 0,1 0-1,-1-1 1,1 1-1,-1-1 1,4 4 0,14 17 618,30 28-1,-26-29-57,25 33-1,-46-52-539,1 0 1,-1 1-1,0-1 0,0 0 0,0 1 0,0 0 1,-1-1-1,0 1 0,0 0 0,0 0 0,1 6 1,-2-8-37,0 1 0,0-1 0,-1 0 0,1 1 0,0-1 0,-1 1 0,0-1 0,0 0 1,1 0-1,-2 1 0,1-1 0,0 0 0,0 0 0,-1 0 0,1 0 0,-1 0 0,1 0 1,-1-1-1,0 1 0,-2 2 0,-3 0 44,0 0-1,0 0 1,-1 0 0,0-1-1,1 0 1,-16 4 0,6-2 23,-1 1 19,0-1 0,-19 3 0,31-7-542,0-1 1,0 0 0,0 1-1,0-2 1,0 1 0,0-1 0,1 0-1,-1 0 1,0 0 0,-8-4 0,0 0-1519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0.68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106 14 3648,'-7'-14'1173,"9"30"3357,-8 18-3898,3-17-93,-44 189 1447,38-171-1700,-25 90 1213,32-108-950,4-11 558,1-8-664,5-12-313,-7 12-18,58-117 438,11-19-791,-55 113 89,0 2 0,2 0 0,29-32 1,-14 21-543,-29 34 579,-2 6 74,-1 8 101,-9 42 618,-21 70-1,28-120-630,-18 70 94,17-65-58,2-1 1,0 1-1,0 0 0,0 0 0,3 12 1,-3-22-88,1 0 1,1 0-1,-1-1 0,0 1 1,0 0-1,0 0 0,0-1 1,0 1-1,1 0 1,-1 0-1,0-1 0,1 1 1,-1 0-1,0-1 0,1 1 1,-1 0-1,1-1 0,-1 1 1,1-1-1,-1 1 1,1-1-1,0 1 0,-1-1 1,1 1-1,0-1 0,-1 0 1,1 1-1,0-1 1,-1 0-1,1 0 0,0 1 1,0-1-1,-1 0 0,1 0 1,0 0-1,0 0 1,-1 0-1,1 0 0,0 0 1,0 0-1,-1 0 0,1 0 1,0-1-1,1 1 0,4-2-437,0-1-1,0 1 0,0-1 1,8-5-1,-4 2-183,39-20-1474,17-7 519,106-73 0,-147 87 1615,46-43-1,-65 53 347,-6 8-366,0 1 0,0 0-1,0 0 1,0 0 0,0 0-1,0 0 1,0 0 0,0 0-1,0-1 1,0 1 0,0 0 0,0 0-1,0 0 1,0 0 0,0 0-1,0 0 1,0-1 0,0 1 0,0 0-1,-1 0 1,1 0 0,0 0-1,0 0 1,0 0 0,0 0-1,0 0 1,0 0 0,0 0 0,0 0-1,-1-1 1,1 1 0,0 0-1,0 0 1,0 0 0,0 0 0,0 0-1,0 0 1,0 0 0,-1 0-1,1 0 1,0 0 0,-2 0 76,1 1 0,-1-1 0,1 1 0,-1-1 0,0 1 0,1-1 0,-1 1 0,1 0 0,0 0 0,-1-1 0,1 1 0,-2 2 0,-4 3 198,0 1-1,0 0 1,1 0 0,-1 1 0,2 0 0,-7 10 0,9-12-181,-1 1 0,1-1 0,0 1 0,1-1 1,0 1-1,0 0 0,0 0 0,1 0 0,-1 11 1,2-16-53,0 1 1,0 0 0,1 0 0,0 0 0,-1-1 0,1 1-1,0 0 1,0-1 0,1 1 0,-1-1 0,0 1 0,1-1 0,0 1-1,-1-1 1,1 0 0,0 0 0,0 0 0,0 0 0,1 0-1,-1-1 1,0 1 0,1 0 0,3 1 0,-3-1-3,1-1 0,0 1 0,-1-1 0,1 0 0,0 0 0,0 0 0,0 0 0,0-1 0,0 1 0,0-1 1,0 0-1,0 0 0,0-1 0,0 1 0,7-3 0,-4 0 25,0 0-1,-1-1 1,0 0 0,0 0 0,0-1 0,0 0 0,-1 0-1,9-9 1,-9 8-62,-1-1 0,1 1 0,-1-1-1,-1 1 1,1-1 0,-1 0 0,0-1 0,-1 1 0,0 0-1,0-1 1,2-12 0,-4 15-63,1-1 1,-1 0-1,1 1 0,-2-1 0,1 0 0,-1 1 1,1-1-1,-2 0 0,1 1 0,-1-1 1,1 1-1,-1 0 0,-1-1 0,1 1 1,-1 0-1,-4-5 0,5 7 31,-1 0 0,0 1-1,0-1 1,0 1 0,0 0 0,0 0 0,0 0-1,-1 0 1,1 0 0,-1 1 0,1 0-1,-1 0 1,-4-1 0,-3 0-53,-1 0 0,1 1 0,-12 1 0,21-1-149,0 1 1,0 0-1,0 0 1,0 0-1,0 0 0,0 0 1,0 1-1,1-1 1,-1 1-1,0-1 1,0 1-1,0 0 0,0-1 1,1 1-1,-1 0 1,0 0-1,1 0 1,-1 0-1,1 1 0,-1-1 1,1 0-1,-2 3 1,3-4 68,0 1 0,-1-1 0,1 1 1,0-1-1,0 1 0,0-1 1,0 1-1,0-1 0,0 1 0,0-1 1,0 1-1,1-1 0,-1 1 0,0-1 1,0 0-1,0 1 0,0-1 1,1 1-1,-1-1 0,0 1 0,1-1 1,-1 0-1,0 1 0,0-1 0,1 1 1,-1-1-1,1 0 0,-1 1 1,0-1-1,1 0 0,0 1 0,0 0-404,12 10-1592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1.19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31 47 3488,'5'-5'538,"-1"0"0,1 0 0,0 1 0,0 0-1,0-1 1,0 2 0,8-5 0,-2 1 2583,-44 55-151,25-35-2719,1 1 0,0 0-1,0 0 1,2 1 0,0 0-1,0 0 1,1 0 0,1 1-1,-1 24 1,3-38-212,1 0-1,0-1 1,0 1 0,0-1 0,1 1 0,-1-1-1,0 1 1,1 0 0,-1-1 0,1 1 0,-1-1-1,1 1 1,0-1 0,-1 0 0,1 1 0,0-1-1,2 3 1,-2-4-11,0 1 1,1-1-1,-1 1 0,0-1 0,0 1 0,1-1 0,-1 1 0,0-1 0,0 0 1,1 0-1,-1 0 0,0 0 0,1 0 0,-1 0 0,0 0 0,1 0 0,-1-1 1,0 1-1,0 0 0,1-1 0,1 0 0,8-4 103,-1-1-1,0 1 0,0-2 1,13-10-1,16-10-62,-17 12-55,-16 11-107,-1 1-1,1-1 1,0 1 0,7-3-1,-13 6 78,1 0 0,-1 0-1,1 0 1,-1 0 0,0 0-1,1 0 1,-1 0 0,1 0-1,-1 0 1,0 0-1,1 0 1,-1 0 0,1 0-1,-1 0 1,0 0 0,1 1-1,-1-1 1,1 0 0,-1 0-1,0 0 1,1 1-1,-1-1 1,0 0 0,0 0-1,1 1 1,7 12-261,1 18 79,-7-22 227,0 0 0,0 0-1,8 16 1,-9-22 39,1 0 0,-1 0 0,1-1 0,-1 1-1,1 0 1,0-1 0,0 0 0,0 1 0,0-1 0,1 0 0,-1 0 0,0 0 0,1-1 0,0 1 0,-1 0 0,4 0-1,-1 0 36,0-1 0,0 0-1,0-1 1,-1 1-1,1-1 1,0 0-1,0 0 1,0-1-1,0 1 1,0-1-1,0 0 1,-1-1-1,1 1 1,0-1-1,-1 0 1,1 0 0,-1 0-1,0-1 1,0 1-1,8-7 1,2-3 27,-1 0 0,0-1 0,-1 0 1,14-20-1,-10 9-133,-1 0 1,19-40-1,-31 59-60,-1 1 0,-1 0 0,1 0 0,-1-1 0,1 1 0,0-6 0,-2 8-167,0 1 1,0-1-1,0 1 1,-1 0-1,1-1 1,0 1-1,0 0 1,-1-1-1,1 1 0,-1 0 1,1-1-1,-1 1 1,1 0-1,-1 0 1,0 0-1,0-1 1,0 1-1,1 0 1,-1 0-1,0 0 1,0 0-1,0 1 0,-1-1 1,1 0-1,-1 0 1,-2-1-1487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1.78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188 12 1888,'1'-11'5285,"-7"11"-4834,0 1-1,0 1 1,0-1-1,0 1 1,0 0-1,0 0 1,1 1 0,-1 0-1,1 0 1,0 0-1,-9 7 1,-4 2 355,11-7-648,-1 1-1,1 0 1,0 0 0,1 1-1,-1 0 1,2 0-1,-1 0 1,1 1 0,0 0-1,0 0 1,1 0 0,0 1-1,0-1 1,1 1-1,1 0 1,-1 0 0,1 0-1,1 0 1,0 0-1,0 1 1,0-1 0,2 0-1,-1 1 1,1-1-1,0 0 1,1 0 0,0 0-1,4 11 1,-5-16-99,1 0 1,-1 0 0,1-1 0,0 1-1,0 0 1,0-1 0,1 1-1,-1-1 1,1 0 0,0 0-1,0 0 1,0 0 0,0 0 0,6 3-1,-6-4-33,0-1 0,1 1 0,-1-1-1,0 0 1,1 0 0,-1-1 0,1 1-1,-1 0 1,1-1 0,-1 0 0,1 0-1,-1 0 1,1-1 0,-1 1 0,1-1-1,5-1 1,20-8-2440,-1-2-1,0-1 1,42-26-1,-63 35 1775,24-13-1152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2.21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335 20 3904,'1'0'78,"-1"-1"0,0 1 0,1 0 0,-1-1 0,0 1 0,0-1 0,1 1 0,-1 0 0,0-1 0,0 1 0,0-1 0,1 1 0,-1-1 0,0 1 0,0-1 0,0 1 0,0-1 0,0 1 0,0-1 1,0 1-1,0 0 0,0-1 0,0 1 0,0-1 0,-1 1 0,1-1 0,0 1 0,0-1 0,0 1 0,-1 0 0,1-1 0,0 1 0,0-1 0,-1 1 0,1 0 0,0-1 0,-1 1 0,1 0 0,0-1 0,-1 1 0,1 0 0,-1 0 0,1-1 0,0 1 0,-1 0 0,1 0 0,-1 0 0,1-1 0,-1 1 0,1 0 1,-1 0-1,1 0 0,-1 0 0,0 0 0,-3 0 422,0-1 1,0 1-1,0 0 1,-7 1-1,-14 3 319,0 1 0,0 1 0,1 1 0,-37 16 0,49-18-651,-1 2 1,1-1 0,0 2-1,1-1 1,-1 2 0,2 0-1,-1 0 1,1 0 0,-15 20-1,24-27-129,-1 0-1,1 0 0,0 0 0,0 0 0,0 0 1,0 0-1,0 0 0,1 1 0,-1-1 0,0 0 1,1 0-1,-1 5 0,1-7-15,1 1 0,-1 0 0,0-1 0,0 1 0,0-1 0,0 1 0,0 0 0,1-1 0,-1 1 0,0-1 0,1 1 0,-1-1 0,0 1 0,1-1 0,-1 1 0,0-1 0,1 1 0,-1-1 0,2 1 0,-1 0 7,0-1-1,0 1 1,0-1-1,0 0 1,1 1 0,-1-1-1,0 0 1,0 0-1,1 0 1,-1 1-1,0-2 1,0 1 0,2 0-1,6-1 67,-1-1 0,0 0 0,0 0 0,0-1 0,-1 1 1,15-9-1,39-29 197,-46 29-477,1 0 1,30-15 0,-45 26 163,-1-1 0,1 1 0,-1 0 0,1-1 0,0 1-1,-1 0 1,1 0 0,-1-1 0,1 1 0,0 0 0,-1 0 0,1 0 0,0 0-1,-1 0 1,1 0 0,0 0 0,-1 0 0,1 0 0,0 0 0,-1 0 0,1 0 0,-1 0-1,2 1 1,-2 0 11,0-1 1,1 1-1,-1 0 0,0 0 0,0 0 0,0 0 0,0 0 0,0-1 0,0 1 0,0 0 1,-1 0-1,1 0 0,0 1 0,-2 7-24,-22 119-196,24-125 181,-2 7 134,1 1 1,-1 20-1,2-29-277,0 1 0,1-1-1,-1 0 1,0 1 0,1-1-1,-1 0 1,1 1 0,0-1-1,0 0 1,0 0 0,0 0-1,0 0 1,1 0 0,-1 0-1,0 0 1,1 0 0,0 0-1,2 2 1,-3-3 6,0-1 1,0 1-1,0-1 0,1 1 0,-1-1 1,0 0-1,0 1 0,0-1 1,0 0-1,0 0 0,0 0 1,1 0-1,-1 0 0,0 0 1,0 0-1,0 0 0,0-1 0,0 1 1,0 0-1,1-1 0,-1 1 1,0 0-1,0-1 0,0 0 1,0 1-1,0-1 0,-1 1 1,3-2-1,1-2-742,1 0 1,-1-1-1,1 1 0,3-7 1,13-13-1522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2.56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250 39 3808,'8'-38'1712,"-12"52"138,-41 145 2012,-4 11-1947,-4 21-865,-44 183-170,88-321-384,9-51-440,0 5-383,13-23-3423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2.89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334 0 3968,'-7'15'793,"1"0"1,1 0 0,0 1-1,1-1 1,-3 23-1,-3 7 638,-27 84 1198,23-85-2032,-27 70 1038,7-22-598,-16 69 121,-41 113-124,69-217-2111,21-52-307,19-18-4741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07.1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77 895 2144,'-8'6'841,"-1"1"0,-13 14-1,18-17-546,-29 23 3580,33-27-3834,8-2 787,0-3-551,0 0 0,-1 0 0,13-11 0,5-4 199,-3 4-160,-18 12-306,1 0 0,0 0 0,0 0 0,1 1 0,-1 0 0,1 0 0,-1 0 0,1 1 0,7-3 0,-12 5-9,1 0-1,-1 0 1,0 0 0,0 0-1,0 0 1,0 0 0,0 0-1,0 1 1,0-1 0,0 0-1,0 1 1,0-1 0,0 0-1,0 1 1,0-1-1,-1 1 1,1 0 0,0-1-1,0 1 1,1 1 0,0 0 4,0 0 0,-1 1 0,1-1 0,-1 0 0,0 1 0,0-1 1,2 6-1,0 2 21,-1-1 1,0 1-1,0 15 1,4 109 139,6-3 238,-7-90-144,-1-19 130,10 43 0,-14-65-352,1 1 0,-1 0-1,0 0 1,0-1 0,0 1 0,1 0-1,-1 0 1,0-1 0,1 1 0,-1 0-1,1-1 1,-1 1 0,1-1 0,-1 1-1,1 0 1,-1-1 0,1 1 0,1 0-1,-2-2 2,1 1 0,0 0 0,-1 0 0,1 0 0,-1 0 0,1-1 0,0 1 0,-1 0 0,1-1 0,0 1-1,-1-1 1,1 1 0,-1 0 0,1-1 0,-1 1 0,1-1 0,-1 1 0,0-1 0,1 1 0,-1-1 0,0 0 0,1 1 0,-1-1 0,0 0-1,1 1 1,-1-1 0,0-1 0,20-43 583,15-54 0,-11 28-444,3 3-217,-15 37-71,0 1-1,-2-1 1,8-40 0,-18 69 74,2-9-296,0 1-1,0 0 0,6-16 1,-8 26 302,0-1-1,1 1 1,-1 0 0,0 0 0,0-1-1,0 1 1,1 0 0,-1 0 0,0-1 0,1 1-1,-1 0 1,0 0 0,0 0 0,1 0-1,-1-1 1,0 1 0,1 0 0,-1 0-1,0 0 1,1 0 0,-1 0 0,0 0 0,1 0-1,-1 0 1,1 0 0,-1 0 0,0 0-1,1 0 1,-1 0 0,11 4-234,-10-4 267,7 4-87,0 0 1,11 8-1,13 6-93,8 1 282,2-1 1,1-3 0,0-1-1,73 13 1,-69-21 140,63 0 0,-56-6 555,-62 6-881,1 0-1,0 0 1,-8 9-1,12-12 62,-6 6-7,1 0 1,0 1 0,0 1-1,1-1 1,0 1 0,1 0-1,0 0 1,1 1 0,0 0-1,1 0 1,0 0 0,1 1-1,1-1 1,0 1 0,-1 13-1,3-22 74,1 0 0,-1 1 0,1-1 0,0 0-1,0 0 1,0 0 0,0 0 0,1 0 0,0 0 0,0 0-1,4 7 1,-5-10-18,0 0 1,0 1-1,0-1 0,0 0 0,0 0 0,0 0 0,0 0 0,0-1 1,1 1-1,-1 0 0,0 0 0,1-1 0,-1 1 0,0-1 0,1 1 0,-1-1 1,0 0-1,1 1 0,-1-1 0,1 0 0,-1 0 0,1 0 0,-1 0 1,0 0-1,1 0 0,-1 0 0,1-1 0,-1 1 0,1 0 0,-1-1 1,0 0-1,1 1 0,-1-1 0,0 1 0,0-1 0,1 0 0,1-2 1,1 0 38,-1 0 0,0-1 0,1 0 0,-1 1 0,0-1 0,-1 0 0,1 0 0,-1-1 1,0 1-1,0 0 0,0-1 0,0 0 0,-1 1 0,0-1 0,0 0 0,0 1 0,-1-1 1,1 0-1,-1 0 0,-1-5 0,1 1-56,-1 1 0,0-1 0,0 1 0,-1-1 0,0 1 0,0 0 0,-1 0 0,0 0 0,-1 0 0,-6-10 0,2 7-270,0 1 0,0 0 0,-12-10 0,14 14-240,19 6 15,26-1 0,25-8 906,107-27 1,-147 28-355,0 0 1,0-2-1,-1 0 1,0-2-1,-1 0 1,0-2-1,31-25 1,-14 2 60,54-69 0,-64 71-60,17-19 13,75-92 274,-94 110-216,-2-1 1,24-48-1,-29 44-126,21-59-1,-35 81-118,0-1 1,-1 0 0,-2 0-1,0 0 1,1-28-1,-4 46 74,0 0 0,-1 0 0,1 1 0,0-1 0,0 0 0,-1 1 0,1-1 0,-1 0 0,0-1 0,0 2-3,1 0 0,0 1 1,-1-1-1,1 1 0,0-1 0,-1 1 0,1 0 0,-1-1 0,1 1 0,-1-1 0,1 1 0,-1 0 1,1-1-1,-1 1 0,1 0 0,-1 0 0,1-1 0,-2 1 0,0 0-19,1 0-1,-1 0 1,0 0 0,1 1-1,-1-1 1,1 0 0,-1 1-1,1-1 1,-1 1 0,1 0-1,-1 0 1,1-1 0,-1 1-1,1 0 1,0 0 0,0 0-1,-1 0 1,0 2 0,-15 16-125,1 0 1,2 1-1,0 0 1,-14 28 0,6-11 247,-6 12 72,2 2 1,3 1-1,1 1 0,-15 62 1,-40 226 440,67-289-456,3 0 0,2 1 0,2 67 0,3-119-110,0 4 52,0 0 0,0 0 0,1 0 0,-1 0 0,1 0 0,0 0 0,1 0 0,-1 0 0,1 0 0,0-1 0,0 1 0,5 7 0,-7-12-49,1 1-1,-1 0 1,1-1 0,0 1-1,-1-1 1,1 1 0,0-1-1,0 1 1,-1-1 0,1 1-1,0-1 1,0 0 0,0 1-1,0-1 1,-1 0 0,1 0-1,0 0 1,0 0 0,0 0-1,0 0 1,0 0 0,0 0-1,-1 0 1,1 0 0,0 0-1,0 0 1,0-1 0,0 1-1,-1 0 1,1-1 0,0 1-1,0 0 1,0-1 0,-1 1-1,1-1 1,0 1 0,1-2-1,4-3 71,0 0-1,0 0 0,6-8 1,194-197 207,-181 184-290,-8 9-289,25-32 0,-51 78-1095,4-20 1317,-6 13 9,-15 38-1,23-53 62,1 0 0,0 1 0,1-1 1,0 1-1,0-1 0,0 1 0,1-1 0,0 1 1,2 14-1,-1-19 14,-1 0-1,1-1 1,0 1 0,0 0-1,0 0 1,0-1 0,0 1-1,1-1 1,-1 1 0,1-1-1,0 1 1,0-1 0,0 0-1,0 0 1,0 0 0,0 0-1,0 0 1,1-1 0,-1 1 0,0-1-1,1 1 1,0-1 0,-1 0-1,1 0 1,0 0 0,0 0-1,-1 0 1,1-1 0,0 0-1,0 1 1,0-1 0,0 0-1,0 0 1,5-1 0,8-5 111,0 0 0,0 0 0,0-2 0,-1 0 0,0-1 0,-1 0 0,25-22 0,-23 16-184,0 0 0,-2-1 0,0-1 0,0 0 0,-2 0 0,18-34 0,-17 31-544,-30 89-747,16-62 1366,-3 13 10,2 0 0,-2 36-1,4-50 2,1-1 0,-1 1 0,1 0-1,0-1 1,1 1 0,-1-1 0,1 1 0,0-1-1,0 0 1,1 0 0,-1 0 0,1 0 0,0 0-1,7 7 1,-10-12-2,1 1-1,0 0 1,0-1 0,0 1-1,0-1 1,0 1 0,0-1-1,0 1 1,0-1 0,0 0-1,0 0 1,0 1 0,0-1-1,0 0 1,0 0 0,0 0-1,0 0 1,0 0 0,0 0-1,0 0 1,0-1 0,0 1-1,0 0 1,0-1-1,0 1 1,0 0 0,0-1-1,0 1 1,0-1 0,0 0-1,1-1 1,5-2 86,-1-1 0,0 0 0,6-7 0,-10 10-82,51-48-18,2 3-1,68-46 0,-114 87-152,0 0-1,0 1 0,0-1 0,1 2 0,0-1 1,10-2-1,-18 7 115,-1-1 0,0 1 0,1 0 0,-1-1 0,0 1-1,1 0 1,-1 0 0,1 0 0,-1 0 0,0 1 0,1-1 0,-1 0 0,0 1 0,1-1 0,-1 0 0,0 1 0,1 0 0,-1-1 0,0 1 0,0 0 0,0-1 0,2 2-1,-2 0 16,1 0 0,-1 0-1,0 0 1,0 0-1,0 0 1,0 0-1,0 0 1,0 0-1,0 0 1,0 1-1,-1-1 1,1 3-1,0 5 48,0 0-1,-1 0 0,-1 1 1,-1 15-1,-8 5-17,1-7 56,9-23-52,0 0-1,-1 0 0,1 0 0,0 0 0,0 0 0,0 0 0,0 0 0,0 0 0,0 0 1,0 1-1,0-1 0,0 0 0,1 0 0,-1 0 0,1 1 0,-1-2-8,1 0 1,-1 0-1,1 0 0,-1 0 1,1 0-1,-1 0 0,1 0 1,-1 0-1,1 0 0,-1 0 1,1 0-1,-1 0 0,1 0 1,-1 0-1,1-1 0,-1 1 1,1 0-1,-1 0 0,0-1 1,1 1-1,-1 0 0,1-1 0,-1 1 1,0 0-1,1-1 0,-1 1 1,0 0-1,1-2 0,0 1 62,28-22 133,-19 15-200,21-14-1,65-44-410,-96 65 374,1 0 1,0 1-1,0-1 1,0 1 0,0-1-1,0 1 1,0 0-1,0-1 1,-1 1-1,1 0 1,0 0 0,0-1-1,0 1 1,0 0-1,0 0 1,0 0-1,0 0 1,0 0 0,0 1-1,0-1 1,0 0-1,0 0 1,0 1-1,0-1 1,1 1 0,-1 0-2,1 0 1,-1 0-1,0 0 1,0 1-1,0-1 1,0 0 0,0 1-1,0-1 1,-1 1-1,1-1 1,0 1-1,-1-1 1,1 3 0,1 6 25,0-1 1,-1 0 0,0 18 0,-1-17 21,0-4 400,9-10 281,-4 0-696,-1 0-1,0 1 0,0-2 1,0 1-1,4-7 0,17-18-196,-24 28 141,1-1 0,-1 1 1,1 0-1,-1 0 0,1 0 1,0 0-1,-1 0 0,1 0 1,0 0-1,0 1 1,0-1-1,-1 1 0,1-1 1,0 1-1,2 0 0,-3 0 30,0 0 0,0 0 0,0 0 0,0 1 0,0-1-1,0 0 1,0 1 0,0-1 0,0 1 0,0-1 0,-1 1 0,1-1-1,0 1 1,0-1 0,-1 1 0,1 0 0,0 0 0,-1-1-1,1 1 1,0 0 0,0 1 0,9 21-43,-7-16 4,3 7 51,-3-4 1,2-1-1,-1 1 1,1-1 0,8 11-1,-11-18 24,0 1 0,0-1 0,0 0 0,0 1-1,1-1 1,-1 0 0,1-1 0,0 1 0,0 0-1,-1-1 1,1 0 0,0 1 0,0-1-1,0 0 1,0-1 0,1 1 0,-1 0 0,4-1-1,4 1 77,1-2-1,-1 1 0,1-2 0,-1 0 0,1 0 1,21-7-1,-9 0-4,-1-1 0,24-14 0,-38 19-93,-1 1 0,0-1-1,0-1 1,-1 0 0,0 0 0,0 0-1,0-1 1,-1 0 0,0-1-1,0 1 1,-1-1 0,0 0-1,0 0 1,-1-1 0,0 1-1,5-19 1,-8 26-31,-1 0 0,0 1 0,0-1 0,1 0-1,-1 0 1,0 0 0,0 0 0,0 0 0,0 0 0,0 0 0,0 0-1,-1 1 1,1-1 0,0 0 0,-1-1 0,1 1-3,0 1 0,0 0 1,-1-1-1,1 1 0,0 0 1,-1-1-1,1 1 0,0 0 0,-1 0 1,1-1-1,0 1 0,-1 0 0,1 0 1,0 0-1,-1 0 0,1-1 1,-1 1-1,1 0 0,-1 0 0,1 0 1,0 0-1,-1 0 0,-2 0-39,1 0 0,-1 1 0,1-1 0,0 1 0,-1 0-1,1-1 1,0 1 0,0 0 0,-4 2 0,-5 4 104,-1 1-1,1 1 1,1 0 0,-1 0 0,1 1 0,1 0 0,0 1-1,-8 12 1,15-21 25,1 1-1,-1 0 1,1 0-1,0-1 1,-1 1-1,1 0 1,1 0-1,-1 0 1,0 0-1,1 0 1,-1 0-1,1 0 1,0 0 0,0 1-1,0-1 1,1 0-1,-1 0 1,1 0-1,0 0 1,0 0-1,0 0 1,0 0-1,0-1 1,0 1-1,1 0 1,-1 0-1,1-1 1,0 1-1,0-1 1,0 0-1,0 0 1,0 1 0,3 1-1,5 3 66,1 0 1,0-1-1,0 0 1,0 0-1,1-1 0,0-1 1,0 0-1,23 5 1,-15-6-64,-1 0-1,1-1 1,0-1 0,0-1 0,21-3 0,-9-3-749,0-1 0,-1-2-1,57-23 1,-35 12-2032,-12 7 1049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3.50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76 615 5216,'0'0'1696,"3"0"-1040,7-2-373,-2 1 98,0 0 0,-1 0 0,1-1 0,-1 0 0,0 0 0,1-1 0,-1 0 0,7-4 0,-7 3-200,2-2 27,-1 0-1,1-1 1,13-13 0,-20 18-195,0 0 0,-1 0 0,1 0 0,-1-1-1,1 1 1,-1 0 0,0-1 0,0 1 0,0 0 0,0-1 0,0 1 0,-1-1 0,1 0-1,-1 1 1,0-1 0,0 0 0,0 1 0,0-1 0,0 1 0,0-1 0,-1-3 0,1 6-2,-1-1 1,1 0 0,0 0-1,-1 1 1,1-1 0,-1 0-1,1 1 1,-1-1 0,1 0-1,-1 1 1,1-1 0,-1 1-1,0-1 1,1 1 0,-1-1-1,0 1 1,0-1 0,1 1-1,-1 0 1,0 0 0,0-1-1,1 1 1,-1 0 0,0 0-1,0 0 1,0 0 0,1 0-1,-1 0 1,0 0 0,0 0-1,0 0 1,0 0 0,-1 0-1,-2 1 137,-1 0 0,1 0 0,0 1 0,-6 2 0,1 0 123,0 1 0,0 0 0,1 1 0,0 0 0,-14 13 0,7-4 289,-19 27 0,25-31-376,1 1-1,1-1 1,0 2-1,0-1 0,1 1 1,1 0-1,0 0 1,1 1-1,-4 24 1,7-34-164,0 0 0,1 0 0,0 0 0,0 0 0,0 0 0,1 0 1,-1 0-1,1 0 0,0 0 0,0 0 0,0 0 0,1 0 0,-1 0 0,1 0 1,0-1-1,0 1 0,0-1 0,1 1 0,-1-1 0,1 0 0,0 0 0,0 0 1,0 0-1,0-1 0,0 1 0,1-1 0,-1 0 0,1 0 0,-1 0 0,1 0 0,0-1 1,4 2-1,6 1-604,-1-1 1,1 0 0,0-1-1,-1-1 1,1 0-1,0-1 1,0 0 0,18-3-1,-16 0 59,0 0-1,-1-1 1,1-1-1,-1 0 1,15-8 0,-12 4 449,0-1 1,-1 0 0,0-2-1,0 0 1,-1-1 0,16-17-1,-27 24 81,0 1-1,0-1 1,0 0 0,-1-1-1,0 1 1,3-10-1,-5 13-28,-1 1 0,0-1 1,0 0-1,0 1 0,-1-1 0,1 0 0,-1 0 0,0 0 0,1 0 1,-1 1-1,0-1 0,-1 0 0,1 0 0,0 0 0,-1 0 1,0 1-1,0-1 0,-1-3 0,1 4 39,0 1-1,0-1 1,0 0 0,-1 1-1,1 0 1,-1-1 0,1 1-1,-1 0 1,1 0 0,-1-1 0,0 1-1,1 1 1,-1-1 0,0 0-1,0 0 1,0 1 0,0-1-1,0 1 1,1-1 0,-1 1-1,0 0 1,0 0 0,0 0-1,-3 0 1,1 0 74,1 0 1,-1 1-1,0 0 1,1-1-1,-1 1 1,0 1-1,1-1 0,-1 0 1,1 1-1,-1 0 1,-4 3-1,3-1 26,1 0-1,-1 0 1,1 1-1,0-1 1,0 1-1,1 0 1,-4 6 0,6-10-85,0 1 1,0-1 0,0 1 0,1-1-1,-1 0 1,1 1 0,-1-1 0,1 1-1,0-1 1,-1 1 0,1 0 0,0-1-1,0 1 1,0-1 0,0 1 0,0-1 0,0 1-1,1-1 1,-1 1 0,1-1 0,-1 1-1,1-1 1,-1 1 0,1-1 0,0 1-1,-1-1 1,1 0 0,0 1 0,0-1 0,0 0-1,0 0 1,0 0 0,3 2 0,-1-1 14,0-1 1,0 1-1,0-1 0,0 0 1,1 0-1,-1 0 1,1 0-1,-1 0 1,0-1-1,1 0 1,-1 0-1,1 0 1,-1 0-1,1 0 1,-1-1-1,4 0 1,3-1 70,-1 0 1,-1-1-1,1 0 1,0 0-1,11-7 1,-1-2-3,0-1 0,-1-1 0,-1 0 0,29-30 0,53-76 174,-76 88-258,-1-1-1,-2-1 0,29-66 1,-22 32-492,20-77 1,-42 132 334,-4 10 108,0 0 1,1 0 0,-2-1-1,1 1 1,0 0 0,0 0-1,-1 0 1,0-1 0,0 1-1,0 0 1,0 0 0,0-1-1,-1-4 1,-2 6 25,-2 7 71,-8 9 206,-11 21 0,7-11-142,-52 68 292,-27 38-63,62-76-184,2 2-1,2 1 1,3 2-1,-21 67 1,28-61 90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4.86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110 28 2240,'5'-8'701,"-3"6"-243,-1-1 0,1 0 1,0 1-1,1-1 0,-1 1 1,3-3-1,-7 16 4078,-7 18-2837,-3-7-917,-25 34 1,23-38-544,1 1 0,-14 30 0,23-40-186,2-6-183,0 0 0,0 0 0,1 0 0,0 0-1,-1 0 1,1 1 0,0-1 0,1 0 0,-1 1-1,1-1 1,-1 5 0,1-8 36,1 0-1,-1 1 1,0-1 0,0 0-1,2 2-660,-2-2 661,0 0 0,1 0-1,-1 0 1,0 0 0,0 0-1,1 0 1,-1 0-1,0 0 1,0 0 0,1 0-1,-1 0 1,0 0 0,1 0-1,-1 0 1,0 0 0,0 0-1,1 0 1,-1 0 0,11-4-1463,10-11-2475,5-2 1307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5.19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150 7 3712,'8'-6'1696,"-8"25"1312,0-11-1792,-8 7 992,3 1-1280,-13-1 320,0 4-736,-7 0 0,2 6-320,2-2 96,8 1-160,0-1 64,3 1-96,7-1-1824,3-1 960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5.55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312 25 4800,'0'-15'1124,"0"6"2184,-7 32 36,-29 81-992,-59 118-1,12-18-1161,54-115-465,-27 153 0,53-221-438,1-7-535,2-24-2004,3-9 674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5.90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48 100 5888,'-34'-3'3357,"20"2"2075,41-4-1998,68-16-1643,-16 3-1363,187-15 152,-158 22-525,-6 4-162,-60 6-2592,-20 3 1083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6.40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267 0 4992,'-5'7'623,"0"0"0,1 0-1,-1 0 1,2 1 0,-1 0 0,1 0 0,0-1 0,1 2 0,-2 7 0,-2 3-36,-36 126 1681,-17 55-392,3-51-521,-10 31 580,66-180-1924,0 0 0,0 0 1,0 0-1,0 0 0,0 0 0,0 0 0,0 0 0,0-1 0,1 1 1,-1 0-1,0 0 0,0 0 0,0 0 0,0 0 0,0 0 1,0 0-1,0 0 0,0 0 0,0 0 0,0 0 0,0 0 1,0-1-1,1 1 0,-1 0 0,0 0 0,0 0 0,0 0 0,0 0 1,0 0-1,0 0 0,0 0 0,0 0 0,1 0 0,-1 0 1,0 0-1,0 0 0,0 0 0,0 0 0,0 0 0,0 0 1,0 0-1,0 0 0,1 1 0,-1-1 0,0 0 0,0 0 0,0 0 1,0 0-1,0 0 0,0 0 0,0 0 0,0 0 0,0 0 1,0 0-1,0 0 0,0 0 0,1 0 0,-1 1 0,0-1 1,0 0-1,0 0 0,0 0 0,0 0 0,0 0 0,1-1 2,84-97 302,-74 87-388,0 1 0,0 1 0,1 0 0,0 1 0,0 0 0,1 0 0,14-5 0,-23 12 13,0-1 0,1 1 0,-1 0 1,0 0-1,1 0 0,-1 1 0,8-1 0,-10 1 47,-1 0 0,0 1 0,1-1 0,-1 0 0,0 0 0,1 1 0,-1-1 1,0 0-1,1 1 0,-1-1 0,0 1 0,0 0 0,0-1 0,1 1 0,-1 0 1,0 0-1,0 0 0,0 0 0,0 0 0,0 0 0,-1 0 0,1 0 0,0 0 1,0 0-1,-1 1 0,1-1 0,-1 0 0,2 3 0,-1 0 78,-1 1 0,1 0-1,-1 0 1,0 0 0,0 0 0,0 0 0,-1 0-1,0 0 1,-2 9 0,-3 4 319,-10 21 1,9-22-261,5-13-97,-38 99 482,33-82-385,0 1 0,-5 39-1,12-50-2543,11-24-2237,5-10 833,6 0 1259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6.81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125 53 4576,'-1'2'3304,"1"-1"-3163,0 0 0,0 0 0,1 0-1,-1-1 1,0 1 0,0 0 0,1 0 0,-1-1-1,0 1 1,1 0 0,-1-1 0,1 1 0,-1 0-1,1-1 1,0 2 0,2 1 204,1 0 1,0 0-1,0 0 0,0 0 1,0 0-1,0-1 0,0 0 1,1 0-1,-1 0 0,1-1 1,0 1-1,-1-1 0,1 0 1,0 0-1,0-1 0,7 1 1,-9-1-275,1-1 0,0 1 1,0-1-1,0 1 1,-1-1-1,1 0 1,0-1-1,-1 1 0,1-1 1,-1 1-1,0-1 1,1 0-1,-1 0 1,0-1-1,0 1 0,0-1 1,-1 1-1,1-1 1,-1 0-1,5-6 0,-6 7-71,0 1 0,0-1 0,0 0 0,0 0 0,0 0 0,-1-1 0,1 1 0,-1 0 0,1 0 0,-1 0 0,0 0-1,0-1 1,0 1 0,0 0 0,0 0 0,0 0 0,-1-3 0,1 4-38,-1 0-1,1 0 1,-1 0-1,0-1 1,1 1-1,-1 0 1,0 0 0,0 0-1,1 1 1,-1-1-1,0 0 1,0 0 0,0 0-1,0 1 1,0-1-1,-1 0 1,1 1-1,0-1 1,0 1 0,0-1-1,0 1 1,-1 0-1,1-1 1,0 1 0,0 0-1,-1 0 1,1 0-1,0 0 1,0 0-1,-1 0 1,1 0 0,-2 1-1,-20 4 306,1 0-1,1 1 1,-1 2 0,1 0-1,-26 15 1,40-19-87,0 0 0,0 1-1,0-1 1,1 2 0,-1-1 0,1 1-1,0 0 1,1 0 0,-1 0 0,1 1-1,1 0 1,-1 0 0,-5 13-1,8-15-76,0 1 0,0-1 0,0 1 0,1 0 0,0 0 0,0-1 0,0 1 0,1 0 0,0 0 0,0 0 0,1 0 0,-1 0 0,1 0 0,1-1 0,-1 1 0,1 0 0,0-1 0,0 1 0,6 9 0,-5-9-46,1-1 0,0 1 0,0-1 0,0 0-1,0-1 1,1 1 0,0-1 0,0 0 0,1 0 0,-1 0 0,1-1 0,-1 0 0,1 0 0,0 0-1,0-1 1,1 0 0,6 2 0,-2-2-72,0-1 0,0 0 0,0 0 0,0-1 0,0 0 0,0-1 0,0-1 1,0 0-1,19-5 0,25-14-2113,-2 1 554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7.81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383 26 2144,'0'-2'217,"1"0"0,0 0 0,0 0 0,-1 0 0,1 0 0,-1 0 0,0 0 0,0 0 0,-2-5 2151,2 7-2337,-3 10 1585,-5 23-181,0-1 1,-3-1-1,0 0 1,-23 43 0,9-29-627,-2-2 0,-37 48 0,36-55-450,3 2 0,0 1 0,3 1 0,1 1 0,-24 71 0,18-30 287,27-80-949,5-3-128,4-5-643,51-51-6974,-33 29 5963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8.17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5 136 6560,'-2'-5'929,"0"-14"1088,2 19-1922,0-1 0,0 0 0,0 1 0,0-1 0,0 0 0,0 1 0,0-1-1,0 1 1,0-1 0,0 0 0,1 1 0,-1-1 0,0 1 0,0-1 0,1 0 0,-1 1 0,0-1 0,1 1 0,-1-1-1,1 1 1,0-1 0,13-6 956,0 0 0,1 1-1,21-5 1,45-10-528,1 5-1,88-7 1,-91 16-390,135 7 0,-203 1-274,1 0 0,0 1-1,18 6 1,-23-6-366,-5 10-4532,-4-9 4431,0 0 1,0-1-1,1 0 0,-1 1 1,-1-1-1,1 0 1,0 0-1,0 0 1,-1 0-1,1-1 1,-4 3-1,-8 8-1445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8.53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73 1 3392,'-10'0'409,"7"0"-269,1 0-1,-1 0 1,0 1-1,1-1 1,-1 1-1,0-1 1,-3 2-1,-21 9 1681,26-10-1632,0-1 0,0 1 0,0-1 0,1 0 0,-1 1 0,0-1 0,1 1 0,-1 0-1,0-1 1,1 1 0,-1-1 0,1 1 0,-1 0 0,0 0 0,1 0-92,0-1 1,1 1-1,-1-1 0,0 0 1,0 1-1,1-1 0,-1 0 1,0 1-1,0-1 1,1 0-1,-1 1 0,0-1 1,1 0-1,-1 1 0,1-1 1,-1 0-1,0 0 0,1 0 1,-1 1-1,1-1 1,-1 0-1,0 0 0,1 0 1,-1 0-1,1 0 0,-1 0 1,1 0-1,-1 0 1,1 0-1,-1 0 0,1 0 1,3 1 223,21 3 1374,-1-1 0,47-1 0,21-11-890,-32 2-701,-11-3 48,-41 7-504,0 1-1,0 0 0,0 1 1,0 0-1,0 0 1,1 1-1,11 1 1,-9-1-4303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08.7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0 563 3072,'1'1'93,"-1"0"0,1 0 0,0 0 0,-1 0 0,1 0 0,0 0 0,0-1 0,0 1 0,0 0 0,0 0 0,0-1 0,0 1 0,0-1 0,0 1 0,0-1 0,0 1 0,0-1 0,0 0 0,0 1 0,0-1 0,0 0 0,0 0 0,1 0 0,-1 0 0,1 0 0,3-1 196,-1 1-1,1-2 1,-1 1-1,0 0 1,6-3-1,-1 0 139,11-5 21,0-2 1,-1 0-1,0-1 1,0 0 0,21-21-1,-25 21-286,28-25 569,72-81-1,-95 94-555,-1-1 0,-1 0-1,-1-2 1,-1 0 0,-2 0-1,0-1 1,12-40 0,-23 57-113,16-36-172,-19 47 95,0 0 0,0 0 0,0 0 0,1 0 0,-1 0 0,0 0 0,0 0 0,0 0 0,0 0 0,0 0 0,1 0 0,-1 0 0,0 0 0,0 1 0,0-1 0,0 0 0,0 0 0,0 0 0,1 0 0,-1 0 0,0 0 0,0 0 0,0 1 0,0-1 0,0 0 0,0 0 0,0 0 0,0 0 0,0 0 0,0 0 0,1 1 0,-1-1 0,0 0 0,0 0 0,0 0 0,0 0 0,0 1 0,0-1 0,0 0 0,0 0 0,0 0 0,-2 31-86,-8 44-1,5-43 364,-1 47-1,6-52-140,5 34 0,-3-51-16,0 1 1,0 0-1,1-1 1,0 1-1,10 18 1,-12-27-60,0 0 1,0 0 0,0 0-1,0 0 1,1-1-1,-1 1 1,0 0-1,1-1 1,0 1 0,-1-1-1,1 1 1,0-1-1,0 0 1,0 0-1,0 0 1,0 0-1,0 0 1,0 0 0,2 0-1,-1 0 8,0-1 0,0 0 0,0 0-1,0 0 1,-1-1 0,1 1 0,0-1 0,0 1-1,-1-1 1,1 0 0,0 0 0,-1 0 0,4-2-1,7-6 123,0 0 0,-1 0 0,0-1-1,17-18 1,-14 12-99,47-42 13,55-69 1,-90 93-15,43-47-840,-70 80 729,1 0 1,0 0-1,0 0 0,0 1 0,0-1 1,0 0-1,0 1 0,0-1 0,0 0 1,0 1-1,1-1 0,-1 1 0,0-1 1,0 1-1,0 0 0,1 0 0,0-1 1,-1 1 16,0 1 0,0-1 0,0 0 0,0 0 0,-1 1 0,1-1 0,0 0 0,0 1 0,-1-1 0,1 1 0,0-1 0,0 1 0,-1-1 0,1 1 0,-1-1 0,1 1 0,0 0 0,-1-1 0,1 2 0,1 2-3,0 0-1,0 1 1,0-1-1,-1 1 0,1-1 1,-1 1-1,1 7 1,-1 4 66,0 1-1,-1-1 1,-3 33 0,-15 49 127,11-65-171,5-23 40,-13 56 38,13-60 27,0 0-1,-1 0 1,1-1 0,-1 1 0,0 0 0,-1-1-1,0 0 1,-4 6 0,7-11-76,1 1-1,-1 0 1,0 0 0,0-1 0,0 1-1,1 0 1,-1-1 0,0 1 0,0-1-1,0 1 1,0-1 0,0 0 0,0 1-1,0-1 1,0 0 0,0 0 0,0 0 0,-1 0-1,1 0 1,0 0 0,0 0 0,0 0-1,0 0 1,0 0 0,0 0 0,0-1-1,0 1 1,0 0 0,0-1 0,0 1-1,0-1 1,0 1 0,-1-2 0,0 0 0,-1 0 0,1 0 0,0 0 0,0 0 1,0 0-1,0 0 0,1-1 0,-1 1 0,1-1 1,-3-4-1,3 4-66,-1-1 1,1 1-1,0-1 1,0 1-1,0-1 1,0 0-1,1 1 1,0-1-1,0 0 1,0 0-1,0 1 1,0-1-1,1 0 1,-1 1-1,1-1 1,0 0-1,0 1 1,1-1-1,-1 1 1,1-1-1,-1 1 1,3-3-1,0 2-6,-1 0 1,0 1-1,1-1 0,0 1 1,0 0-1,0 0 0,0 1 1,0-1-1,0 1 0,1 0 1,-1 0-1,1 0 0,-1 1 1,1 0-1,0-1 0,6 1 1,13-1 54,0 2 0,0 0 1,0 2-1,34 6 0,10 1-314,3-5-3976,-53-4 2997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9.28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3 171 2560,'0'1'47,"-1"-1"-1,1 0 1,0 1 0,0-1-1,-1 0 1,1 1 0,0-1-1,0 1 1,0-1 0,0 0 0,0 1-1,0-1 1,0 1 0,-1-1-1,1 0 1,0 1 0,0-1-1,1 1 1,-1-1 0,0 0 0,0 1-1,0-1 1,0 1 0,0-1-1,0 0 1,0 1 0,1-1-1,-1 0 1,0 1 0,0-1-1,0 0 1,1 1 0,-1-1 0,0 0-1,1 1 1,-1-1 0,0 0-1,1 0 1,-1 1 0,0-1-1,1 0 1,-1 0 0,2 2 217,0-1 0,0 0 0,0 0 0,0 0 0,0 0 0,0-1 0,0 1 0,2 0 0,6 0 300,0 0 0,1-1 0,-1 0 1,0-1-1,0 0 0,0 0 0,1-1 1,-2 0-1,12-5 0,-5 1-359,0-1 0,0 0 0,0-2-1,21-14 1,-27 16-182,-1-1 0,0 0 1,0 0-1,-1 0 0,0-1 0,-1 0 0,1-1 0,5-10 0,-13 19-36,1 0 0,-1 1 0,0-1 1,1 0-1,-1 0 0,0 0 0,1 0 0,-1 0 0,0 0 0,0 0 0,0 0 0,0 0 0,0 1 0,0-1 0,0 0 0,0 0 1,0 0-1,0 0 0,0 0 0,-1 0 0,1 0 0,0 0 0,-1 0 0,1 1 0,0-1 0,-1 0 0,1 0 0,-1 0 0,0 1 1,1-1-1,-1 0 0,0 1 0,1-1 0,-1 0 0,0 1 0,1-1 0,-1 1 0,0-1 0,0 1 0,0 0 0,0-1 1,0 1-1,0 0 0,1-1 0,-2 1 0,-3-1 43,1 0 0,0 0 0,0 1-1,-1 0 1,1-1 0,0 1 0,-1 1 0,-7 1 0,2 0 59,0 1 1,0 1-1,0 0 1,0 0-1,1 1 1,0 1-1,0-1 0,0 1 1,1 1-1,-1 0 1,2 0-1,-1 0 1,1 1-1,0 0 0,1 0 1,0 1-1,0 0 1,1 0-1,0 0 1,0 1-1,1 0 0,0 0 1,1 0-1,0 0 1,-2 18-1,5-21 16,-1 0-1,1 0 0,1 0 0,-1 0 1,1-1-1,0 1 0,1 0 1,0-1-1,0 1 0,0-1 1,1 1-1,0-1 0,0 0 1,0 0-1,1 0 0,0-1 1,0 1-1,0-1 0,9 8 1,-9-9-53,0-1 1,0 1 0,1-1 0,-1 0 0,1-1 0,-1 1 0,1-1 0,0 0 0,0 0 0,0 0-1,0-1 1,0 0 0,0 0 0,1 0 0,-1-1 0,0 1 0,1-1 0,-1 0 0,0-1 0,0 1-1,1-1 1,-1 0 0,0-1 0,0 1 0,0-1 0,5-2 0,13-10 34,0 0 0,-1-1 0,-1-2 0,39-36 0,36-30-117,-50 50 44,1 2 1,91-45-1,-71 41-350,-67 35 328,0 0 1,0 0-1,0 0 1,0 0-1,0 0 1,1 0-1,-1 0 1,0 0-1,0 0 1,0 0-1,0 0 0,0 0 1,0 0-1,1 0 1,-1 1-1,0-1 1,0 0-1,0 0 1,0 0-1,0 0 1,0 0-1,1 0 1,-1 0-1,0 0 1,0 0-1,0 0 1,0 1-1,0-1 1,0 0-1,0 0 1,0 0-1,0 0 1,0 0-1,1 0 0,-1 1 1,0-1-1,0 0 1,0 0-1,0 0 1,0 0-1,0 0 1,0 0-1,0 1 1,0-1-1,0 0 1,0 0-1,0 0 1,0 0-1,0 0 1,-1 1-1,1-1 1,0 0-1,0 0 1,0 0-1,0 0 1,0 0-1,0 0 1,0 1-1,0-1 0,-3 15 120,2-8-76,-6 33 205,5-31-136,0 0-1,0 1 0,1-1 0,1 0 0,0 1 0,1 18 0,1-19-6,0 0 0,1 0 0,0 0-1,0-1 1,1 1 0,0-1 0,0 0 0,1 0-1,0-1 1,1 1 0,-1-1 0,2 0-1,-1 0 1,11 8 0,-14-12-76,1 0 0,-1 0 0,1-1 0,0 1 0,0-1 0,0 0 0,0 0 0,0 0 0,1-1 0,-1 0 0,1 1 0,-1-1 0,0-1 0,9 1 0,-7-1 108,0 0 1,1-1-1,-1 1 0,0-1 0,0-1 1,0 0-1,-1 1 0,1-2 1,0 1-1,7-5 0,-7 4-190,1-2 0,-1 1 0,-1 0 0,1-1 0,-1 0 0,1-1 0,-1 1 0,6-11-1,-8 12-404,0-1-1,0 0 0,0 0 0,-1-1 0,0 1 0,0 0 0,-1-1 1,1 1-1,-1-1 0,0 0 0,0-8 0,-5-13-6659,3 19 4272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19.93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71 1 4320,'2'10'2514,"-1"-9"-2334,-1 0-1,0-1 1,1 1-1,-1 0 0,0 0 1,0 0-1,0 0 0,0 0 1,0-1-1,0 1 1,0 0-1,0 0 0,0 0 1,0 1-1,-8 24 2511,-16 38 0,22-60-2475,-33 81 1688,30-74-1081,15-25-246,6-1-484,1 1 0,0 1 0,34-19 0,-35 22-120,1 1 0,0 0 0,1 1 0,0 1 0,0 1 0,0 0 0,21-2 0,-33 7 15,0 0 0,0 1 0,1 0 0,-1 0 0,0 1 0,0-1 0,9 3 1,-13-2 16,-1-1 1,1 1-1,-1-1 1,0 1 0,1 0-1,-1 0 1,0-1 0,0 1-1,0 0 1,1 0 0,-1 0-1,0 0 1,0 0 0,0 0-1,-1 1 1,1-1 0,0 0-1,0 0 1,-1 1-1,1-1 1,0 1 0,-1-1-1,0 0 1,1 1 0,-1-1-1,0 1 1,1-1 0,-1 1-1,0-1 1,0 1 0,0-1-1,-1 1 1,1-1-1,0 1 1,-1 2 0,-2 7 176,-1 0-1,-9 20 1,-1 4 258,1-8 84,13-27-516,0 0 1,0 0-1,0 0 0,0 0 1,0 1-1,0-1 1,0 0-1,0 0 1,0 0-1,0 0 0,0 0 1,0 0-1,0 0 1,0 0-1,0 1 1,0-1-1,0 0 0,0 0 1,0 0-1,0 0 1,0 0-1,0 0 1,0 0-1,0 0 0,0 1 1,0-1-1,0 0 1,0 0-1,0 0 1,0 0-1,0 0 0,0 0 1,0 0-1,0 0 1,0 0-1,0 0 1,0 1-1,0-1 0,1 0 1,-1 0-1,0 0 1,0 0-1,0 0 1,0 0-1,0 0 0,0 0 1,0 0-1,0 0 1,1 0-1,-1 0 1,0 0-1,7-2 177,7-7 62,28-26 13,11-8-349,-46 39 8,0-1-1,0 1 1,1 0-1,-1 0 1,16-4-1,-22 8 75,1-1 0,0 1-1,-1-1 1,1 1 0,0 0-1,0 0 1,-1 0 0,1 0 0,0 0-1,0 0 1,-1 1 0,1-1-1,0 0 1,-1 1 0,1-1-1,0 1 1,-1 0 0,3 1-1,-2 0 18,0 0 0,0-1 0,0 1 0,0 0 0,0 0 0,-1 0 0,1 1 0,-1-1 0,0 0 0,0 0 0,2 4 0,0 6 114,0-1 0,0 1 0,-1 0 0,1 16 1,-2-23-60,3 100-1072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20.29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 5824,'18'1'8078,"-18"9"-7132,-1 10 1145,-4 22 0,2-22-1388,0 23 1,4-29-573,0 1 0,1-1 1,0 1-1,1-1 0,5 15 0,4 3-588,15 32-1,-26-63 297,-1 0-1,0 0 1,1-1 0,-1 1 0,0 0 0,1 0-1,-1-1 1,1 1 0,-1 0 0,1-1 0,0 1 0,-1-1-1,1 1 1,-1-1 0,1 1 0,0-1 0,0 1-1,-1-1 1,1 0 0,0 1 0,0-1 0,-1 0 0,1 0-1,0 1 1,0-1 0,1 0 0,11 3-1972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20.63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39 56 5568,'-18'-39'2528,"15"26"-2208,-2 9 256,5 8-384,-5-4-224,2 13 0,-2-2 64,5 5 0,0-1-3616,8 1 1952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20.99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17 21 4224,'0'-1'195,"1"-1"0,-1 1 0,1 0 0,-1-1 0,1 1 0,-1 0 0,1 0 0,0-1 0,-1 1 0,1 0 0,0 0 0,0 0 0,0 0 0,2-2 0,-3 3-25,1 0 0,0 0 1,0 0-1,-1 0 1,1 0-1,0 0 0,0 0 1,-1 0-1,1 0 1,0 1-1,0-1 0,-1 0 1,1 0-1,0 1 1,-1-1-1,1 0 0,0 1 1,-1-1-1,1 0 1,-1 1-1,1-1 0,0 1 1,-1 0-1,1-1 1,-1 1-1,1-1 0,-1 1 1,1 0-1,1 3 111,1-1 1,-1 1-1,0 0 0,0-1 0,0 1 0,-1 0 0,1 0 0,-1 0 0,2 8 0,-1 0 228,-1-1-1,0 18 0,-1-10-262,-2 0-1,0-1 0,-8 29 1,-20 55 530,2-11-4619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8:21.41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119 0 8128,'-5'28'3680,"0"3"-3168,2-12 1376,-2 1-1120,-8 10 831,0 6-927,-5 8 64,9-2-448,-7 5-192,6 3-32,2-6 192,3-5-128,-3-8-4831,8-4 2559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03.3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1335 8 2560,'8'-8'4197,"-11"14"-3216,0 9-750,-1 0 0,0 0-1,-1-1 1,0 1 0,-1-1-1,-1 0 1,0-1 0,-1 0-1,-1 0 1,0 0 0,-13 13-1,-58 52 156,-9 10 12,-93 151 201,156-201-542,-193 288 663,206-305-681,-1 0 19,-17 33 1,29-49-24,-1 1 1,1-1-1,0 1 1,0 0-1,1 0 1,0 0-1,0 0 1,0 0-1,1 0 1,-1 0-1,2 9 1,-1-13-8,1 0 1,-1 0 0,1 0-1,-1-1 1,1 1 0,0 0-1,0 0 1,0 0 0,0 0 0,0-1-1,0 1 1,0 0 0,0-1-1,1 1 1,-1-1 0,1 0-1,-1 1 1,1-1 0,-1 0-1,1 0 1,0 0 0,0 0 0,-1 0-1,1 0 1,0-1 0,0 1-1,0-1 1,0 1 0,0-1-1,4 1 1,4-1-7,0 0 1,0-1-1,0 0 0,18-4 1,-20 3-32,10-1 19,115-20-54,-111 21-108,1 0 1,-1 2-1,43 4 1,-61-4 118,0 1 1,0-1-1,0 1 1,0 0-1,-1 0 1,1 1-1,0-1 1,-1 1 0,1 0-1,-1 0 1,0 0-1,0 0 1,1 1-1,-1-1 1,-1 1-1,1 0 1,0 0 0,-1 0-1,1 0 1,-1 0-1,0 0 1,0 1-1,2 6 1,-2-2 36,0 0 0,-1 0-1,0 0 1,-1 1 0,0-1 0,0 0 0,-1 0 0,0 1-1,0-1 1,-1 0 0,0 0 0,0 0 0,-1 0 0,0-1-1,-7 13 1,-6 9 122,-2-1-1,-30 38 0,44-60-103,-99 135 420,-49 60-10,-99 74 150,239-263-552,-184 199 212,29 24 24,155-218-201,2 0-629,-1-1 0,-22 25 1,33-41 509,-1 0 1,1 1 0,0-1 0,0 0 0,0 0 0,-1 0-1,1 1 1,0-1 0,0 0 0,0 0 0,-1 0 0,1 0-1,0 1 1,-1-1 0,1 0 0,0 0 0,0 0 0,-1 0-1,1 0 1,0 0 0,0 0 0,-1 0 0,1 0 0,0 0-1,-1 0 1,1 0 0,0 0 0,0 0 0,-1 0-1,1 0 1,0 0 0,-1-1 0,-1-5-1152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04.4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589 25 2560,'5'-25'3002,"-9"49"1628,1-14-4482,-1-1 1,0 0-1,0 1 0,0-1 1,-9 11-1,4-8-33,-1-1-1,0 0 0,-1-1 1,0 0-1,-1-1 0,0 0 0,-26 14 1,-4-1 8,-51 17 0,62-27-52,-140 65 495,165-74-534,-5 3 85,-1 1 0,0-2 1,0 0-1,-1 0 0,-15 3 1,27-8-100,0 0 0,1 0 0,-1 0 0,0 0 0,0 1 0,0-1 0,1 0 0,-1 0 0,0-1 0,0 1 0,1 0 0,-1 0 0,0 0 0,-1-1 0,2 1-14,0 0-1,0 0 1,0-1-1,-1 1 0,1 0 1,0 0-1,0 0 0,0-1 1,0 1-1,0 0 0,0 0 1,0 0-1,0-1 0,0 1 1,0 0-1,0 0 0,0 0 1,0-1-1,0 1 0,0 0 1,0 0-1,0 0 0,0-1 1,1 1-1,-1 0 0,0 0 1,0 0-1,0-1 1,0 1-1,0 0 0,1 0 1,15-17-20,6 2 24,0 2-1,0 0 0,27-11 1,75-25-79,-77 32 144,-46 17-72,12-5 11,1 0-1,-1 0 0,0-2 0,0 1 1,-1-2-1,22-16 0,-3-1 38,-22 19-37,-1 0 0,-1-1-1,8-7 1,-15 13 14,1 0-1,-1 1 1,0-1-1,1 0 1,-1 0-1,0 0 1,0 0 0,0 0-1,1 1 1,-1-1-1,0 0 1,0-1-1,-1 1 268,1 11-272,-4 43-124,2-39 106,1 0 0,0 1 0,3 24 0,-1-21 25,-1 35 1,0-22 341,0-30-328,0-1 0,0 1 1,0 0-1,-1-1 1,1 1-1,0-1 0,0 1 1,0 0-1,0-1 1,-1 1-1,1-1 1,0 1-1,-1-1 0,1 1 1,0-1-1,-1 1 1,1-1-1,-1 1 1,1-1-1,0 1 0,-1-1 1,1 0-1,-1 1 1,1-1-1,-1 0 0,0 1 1,1-1-1,-1 0 1,1 0-1,-1 0 1,1 1-1,-1-1 0,0 0 1,1 0-1,-1 0 1,0 0-1,1 0 1,-1 0-1,1 0 0,-2-1 1,-4 1 58,1-1 1,-1 0-1,-9-3 0,4 1-48,-3 1-31,0 0 0,0 1 0,0 1-1,0 1 1,-19 2 0,23-2-346,1 1-1,-1 0 1,1 1-1,0 0 1,0 0-1,0 1 1,0 0-1,-10 7 1,13-6-357,0 0 1,1 0-1,-1 1 1,1 0-1,0-1 0,1 2 1,0-1-1,0 0 1,-3 8-1,-9 25-2353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08.6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190 19 1824,'-1'-1'53,"1"1"0,-1-1-1,1 1 1,-1-1 0,1 1 0,0-1-1,-1 0 1,1 1 0,0-1 0,0 1 0,-1-1-1,1 0 1,1-9 4317,-2 22-4121,0 0 1,-1 1 0,-1-1-1,-6 17 1,1-1-74,1-3 38,-19 85 420,-52 376 790,72-452-1291,-6 37 512,8-52-311,3-17-284,1 1 1,-1-1-1,1 0 1,-1 0-1,1 1 0,0-1 1,-1 0-1,1 0 1,1 1-1,-1-1 1,2 6 682,-3-8-719,1 0 1,0 0 0,0 0-1,0 0 1,0 0 0,0 0-1,0 0 1,0 0 0,0 0-1,0 0 1,0 0 0,-1 0-1,1 0 1,0 0 0,0 0-1,0 0 1,0 0 0,0 0-1,0 0 1,0 0 0,0 0-1,-1 0 1,1 0 0,0 0-1,0 0 1,0 0 0,0 0 0,0 0-1,0 0 1,0 0 0,0 0-1,0 0 1,-1 0 0,1 0-1,0 0 1,0-1 0,0 1-1,0 0 1,0 0 0,0 0-1,0 0 1,0 0 0,0 0-1,0 0 1,0 0 0,0 0-1,0 0 1,0-1 0,0 1-1,0 0 1,0 0 0,0 0-1,0 0 1,0 0 0,0 0-1,-3-6 231,10-44 225,-6 48-458,11-120 285,-8 58-370,2 0-1,3 0 1,21-74 0,-24 118 62,2 1 1,0 0 0,0 0-1,2 1 1,17-25 0,-7 17-20,1 0 1,37-34 0,-44 47-13,1 0 1,0 1-1,1 1 0,33-18 0,-40 25 22,0 0 0,0 0-1,0 1 1,0 0-1,1 1 1,-1 0 0,1 0-1,-1 1 1,1 1 0,0-1-1,14 2 1,-17 1-1,0-1 1,-1 1 0,1 0-1,-1 1 1,1 0-1,-1 0 1,0 0-1,0 1 1,0-1-1,0 2 1,-1-1 0,0 0-1,0 1 1,0 0-1,0 1 1,-1-1-1,0 1 1,4 6-1,-1-1 42,-1 1 0,0 0-1,-1 0 1,-1 0 0,0 0-1,0 1 1,-2 0 0,4 22-1,-5 9 18,-1 1-1,-2-1 0,-10 59 1,-8-15 312,14-67-210,3-10-113,0-1 1,0 1-1,-1-1 0,0 1 1,-1-1-1,0 0 0,-1-1 0,0 1 1,0-1-1,-1 0 0,-1-1 0,1 0 1,-1 0-1,0 0 0,-1-1 0,0 0 1,-12 6-1,-21 9 100,0-3 1,-85 27-1,-22 8-130,26 1 67,123-55-67,0 0 1,0 0-1,-1 0 1,1 0-1,0 1 1,0-1-1,0 0 1,0 0-1,0 0 1,0 0-1,-1 0 1,1 0-1,0 0 1,0 0-1,0 1 1,0-1-1,0 0 1,0 0-1,0 0 1,0 0-1,0 0 1,0 0 0,0 1-1,0-1 1,0 0-1,0 0 1,0 0-1,0 0 1,0 0-1,0 1 1,0-1-1,0 0 1,0 0-1,0 0 1,0 0-1,0 1 1,0-1-1,0 0 1,0 0-1,0 0 1,0 0-1,0 0 1,0 0-1,0 1 1,0-1 0,0 0-1,1 0 1,-1 0-1,0 0 1,0 0-1,0 0 1,0 0-1,9 6-121,15-4 99,0 0 1,0-1 0,44-5-1,-41 2-5,145-24 188,-128 17-98,-3 1 17,0-3 0,-1-1 0,0-2 0,-1-1 0,-1-3 0,58-35 0,-89 49-50,0-1-1,0 0 1,-1 0 0,0 0 0,0-1 0,0 0-1,6-9 1,-10 12-14,0 0-1,0-1 1,-1 1-1,1 0 1,-1-1 0,0 1-1,0-1 1,0 0-1,0 1 1,-1-1 0,1 0-1,-1 0 1,0 0-1,0 1 1,0-1-1,-1 0 1,1 0 0,-2-4-1,-1-3-13,-1 1 0,0-1-1,-7-13 1,10 21-28,-1 1 0,1-1 0,-1 0 1,0 0-1,0 1 0,0-1 0,0 1 0,-1 0 0,1-1 0,0 1 0,-1 0 1,0 0-1,1 1 0,-1-1 0,0 0 0,-3 0 0,5 2 18,0-1 0,1 1 0,-1 0 0,0 0 0,1 0 0,-1 0 0,0 0 0,0 1 0,1-1 0,-1 0 0,0 0-1,1 0 1,-1 1 0,0-1 0,1 0 0,-1 1 0,0-1 0,1 0 0,-1 1 0,0-1 0,1 1 0,-1-1 0,1 1 0,-1-1 0,1 1 0,-1-1 0,1 1 0,0 0 0,-1-1-1,1 1 1,0 0 0,-1-1 0,1 1 0,0 0 0,0 1 0,-2 4 14,0 0 0,1 0 0,0 10 0,0-6-38,0 0 20,0 1-1,1-1 1,0 0 0,1 1 0,1-1 0,3 15 0,-4-18 19,1-1 0,0 0 1,0 0-1,1 0 1,0 0-1,0 0 0,0 0 1,1-1-1,0 1 1,0-1-1,6 6 1,-4-6 35,0-1 0,0 0 0,0 0 0,0-1 0,1 0 0,-1 0 0,1 0 0,0-1 0,0 0 0,0 0 0,0-1 0,0 0 0,0 0 0,0 0 0,14-2 0,19 0 109,1-1 0,-1-3 1,0-1-1,49-13 0,-76 15-132,0-1 0,0 0 0,-1 0 0,1-1 0,-1-1-1,0 0 1,-1-1 0,0 0 0,0-1 0,-1 0 0,11-11 0,-17 15-7,0 0 0,-1 0 0,1-1 0,-1 1 0,3-9 0,-5 12-17,0-1 0,0 1 0,0-1 0,0 1 0,-1-1 0,1 0-1,-1 1 1,0-1 0,0 0 0,0 1 0,0-1 0,0 0 0,-1 1 0,1-1 0,-2-2-1,2 4 17,0 1-1,-1-1 0,1 1 0,-1-1 1,1 1-1,-1-1 0,1 1 0,-1-1 0,1 1 1,-1-1-1,1 1 0,-1 0 0,1-1 0,-1 1 1,0 0-1,1-1 0,-1 1 0,1 0 1,-2 0-1,2 0-9,0 0 0,0 0 0,-1 0 0,1 0 0,0 0 0,0 0 0,0 0 0,0 0 0,0 0 0,0 0 0,0 0 0,0 0 0,0 0 0,-1 0 0,1 0 0,0 0 0,0 0 0,0 0 0,0 0 0,0 0 0,0 0 0,0 0 0,0 0 0,0-1 0,-1 1 0,1 0 0,0 0 0,0 0 0,0 0 0,0 0 0,0 0 0,0 0 0,0 0 0,0 0 0,0 0 0,0 0 0,0 0 0,0-1 0,0 1 0,0 0 0,0 0 0,0 0 0,0 0 0,0 0 0,0 0 0,0 0 0,0 0 0,0 0 0,0-1 0,0 1 0,0 0 0,0 0 0,0 0 0,0 0 0,0 0 0,0 0 0,0 0 0,3-6-167,4 0 181,-4 5-13,1 1 0,-1 0 0,0 0 0,0 0 0,1 0 0,-1 0 0,0 0 0,0 1 0,0 0 0,1-1 0,-1 1 0,0 1 0,0-1 0,4 3 0,-4-2-19,0 0-1,0 1 1,0 0-1,-1-1 0,1 1 1,-1 0-1,0 0 0,1 1 1,-1-1-1,-1 0 0,1 1 1,-1-1-1,1 1 0,-1 0 1,0-1-1,0 1 0,0 0 1,-1 5-1,2 6 18,-1 1-1,-1 0 0,-3 22 1,3-22-1,0 0 1,0 1 0,2-1 0,5 25 0,-7-40 14,0 1 1,0-1-1,0 1 0,1-1 1,-1 1-1,1-1 1,-1 1-1,1-1 0,-1 1 1,1-1-1,0 0 0,0 1 1,0-1-1,0 0 1,0 0-1,0 1 0,0-1 1,0 0-1,0 0 1,0 0-1,1-1 0,-1 1 1,0 0-1,1 0 0,-1-1 1,0 1-1,1-1 1,-1 1-1,1-1 0,-1 1 1,1-1-1,-1 0 1,1 0-1,0 0 0,-1 0 1,1 0-1,-1 0 1,1 0-1,2-1 0,7-2 64,-1 0-1,1-1 1,-1 0-1,18-10 1,-8 3-64,118-56 176,-110 51-187,0-2 1,43-34-1,-65 45-67,3-1-263,-8 9 327,-1-1-1,1 0 1,-1 0-1,1 0 1,-1 0-1,1 1 1,-1-1-1,1 0 0,-1 0 1,1 1-1,-1-1 1,0 0-1,1 1 1,-1-1-1,0 0 0,1 1 1,-1-1-1,0 1 1,1-1-1,-1 0 1,0 1-1,0-1 0,1 1 1,-1-1-1,0 1 1,0 0-1,3 5-11,-1 0 0,0 1 0,2 12 0,3 6 97,-5-16-50,1 0-28,-1-1-1,1 0 1,0 1-1,1-1 1,0-1-1,0 1 1,10 12-1,-11-17 57,-1 1 0,1-1 0,0 0 0,1 0 0,-1 0 1,5 3-1,-7-6-41,1 1 1,0 0 0,0 0-1,-1-1 1,1 1 0,0-1-1,0 0 1,0 0 0,-1 1 0,1-1-1,0 0 1,0 0 0,0-1-1,0 1 1,0 0 0,-1-1-1,4 0 1,-1-1 32,0 0 1,0 0-1,0 0 0,0 0 1,-1-1-1,1 1 0,-1-1 1,0 0-1,6-6 0,24-33 71,-24 29-189,-2 3 0,10-12 20,-1-1 0,-1-1 0,14-30 0,-29 74-409,-13 57 214,8-47 353,4-24-64,-1 0 0,1 1 0,1-1-1,-1 1 1,2 11 0,12 46-12,-13-64-26,0 1 0,0 0 0,0 0 0,0 0 1,1-1-1,-1 1 0,0 0 0,0 0 0,1-1 0,-1 1 0,1 0 0,-1-1 0,1 1 0,-1 0 0,1-1 0,-1 1 0,1-1 1,0 1-1,-1-1 0,1 1 0,0-1 0,-1 0 0,1 1 0,0-1 0,0 1 0,1-1 12,-1 0-1,1 0 1,-1 0 0,1 0-1,-1 0 1,0 0-1,1-1 1,-1 1 0,1 0-1,-1-1 1,1 1 0,1-2-1,3-1 38,-1 0 0,0 0 0,0-1 0,0 0 1,-1 0-1,6-5 0,4-6-28,0-1 0,0-1 0,-2 0 0,0-1 0,-1-1 0,9-21 0,-7 16-101,-10 20-24,-1 0 0,0 1 1,0-1-1,0 0 0,-1 0 0,1 0 0,-1 0 0,0 0 0,1-8 0,-1 13 90,-1 0-1,1 0 0,0 0 1,-1-1-1,1 1 0,0 0 0,-1-1 1,1 1-1,0-1 0,0 1 0,0-1 1,0 1-1,-1-1 0,1 1 0,2-1 1,1 3 4,27 27-97,-17-21 119,0 0 0,0-1 0,0-1 0,1 0 0,0-1 0,1-1 1,-1 0-1,1-1 0,0-1 0,0 0 0,32 0 0,-42-3 20,-1-1 0,0 0 1,0 0-1,0-1 0,0 1 0,0-1 0,-1 0 0,1-1 1,0 1-1,-1-1 0,1 0 0,-1 0 0,0 0 0,0 0 1,-1-1-1,6-6 0,-6 7-45,0 1 0,-1-1 1,0 0-1,0 0 0,0 0 1,0-1-1,0 1 0,-1 0 1,1-1-1,-1 1 0,0-1 1,0 1-1,0-1 0,-1 1 1,1-1-1,-1 0 0,0 1 1,0-1-1,0 0 0,0 0 0,-1 1 1,1-1-1,-2-4 0,1 8 2,1-1 0,0 1-1,0 0 1,0 0 0,0-1-1,0 1 1,0 0 0,-1 0-1,1-1 1,0 1 0,0 0-1,0 0 1,-1 0 0,1-1-1,0 1 1,0 0-1,0 0 1,-1 0 0,1 0-1,0 0 1,0-1 0,-1 1-1,1 0 1,0 0 0,0 0-1,-1 0 1,1 0 0,0 0-1,-1 0 1,1 0 0,0 0-1,0 0 1,-1 0-1,1 0 1,0 0 0,0 0-1,-1 0 1,1 1 0,0-1-1,-1 0 1,1 0 0,0 0-1,0 0 1,0 0 0,-1 1-1,-10 9-72,10-9 61,-12 13-103,7-9 87,1 1 0,-1-1 0,1 1 0,1 1 0,-1-1-1,1 1 1,0-1 0,-3 9 0,5-9 25,0-1 0,1 1 0,0-1 0,-1 1 0,1 6 0,1-11 7,0 1 0,0-1 0,0 1 1,0-1-1,0 1 0,0-1 0,1 0 0,-1 1 1,1-1-1,-1 1 0,1-1 0,-1 0 0,1 1 1,0-1-1,0 0 0,-1 0 0,1 0 0,0 0 0,0 1 1,0-1-1,0 0 0,0-1 0,1 1 0,-1 0 1,2 1-1,1 0 29,1 0 1,-1-1-1,1 1 1,0-1-1,0 0 1,0 0-1,-1 0 1,1-1-1,10 0 1,3-2 40,25-4 0,-12 0-99,174-39 191,-120 23-102,-57 13-12,-18 6-159,-22 10 34,-116 61-178,122-64 242,1 0-1,-1 0 1,1 0-1,0 1 1,0-1 0,-7 11-1,11-14 7,0 1 0,0-1 1,0 1-1,0-1 0,0 1 0,1 0 0,-1-1 0,0 1 1,1-1-1,0 1 0,-1 0 0,1 0 0,0-1 0,0 3 1,0-3 5,0 1 1,1-1 0,-1 0 0,1 0 0,-1 0-1,1 1 1,-1-1 0,1 0 0,0 0 0,0 0-1,-1 0 1,1 0 0,0 0 0,0 0-1,0-1 1,0 1 0,0 0 0,0 0 0,0-1-1,0 1 1,1-1 0,0 1 0,4 2 17,-1-1 1,1-1-1,0 1 0,0-1 1,0 0-1,0 0 0,0-1 1,0 1-1,0-1 1,9-2-1,5-1 53,34-9 1,-46 9-44,1 1 1,-1-1-1,0 0 1,0 0-1,-1-1 1,1 0-1,-1-1 1,0 0-1,0 0 1,0 0-1,-1-1 1,0 0-1,0 0 1,0-1-1,-1 1 1,0-1-1,0-1 1,0 1 0,-1 0-1,-1-1 1,6-14-1,4-25-26,-1 0 1,8-81-1,-3-183 43,-17 290-85,0-5-18,0-1 0,-6-32-1,6 58 25,0 0-1,-1 0 0,1 0 0,0 0 0,0 0 1,-1 0-1,1 0 0,-1 0 0,1 0 0,-1 0 1,1 0-1,-1 0 0,1 0 0,-1 1 1,0-1-1,1 0 0,-1 0 0,-1 0 0,2 1 17,-1 0 0,1 0 0,-1 0 0,1 0-1,-1 0 1,1 0 0,-1 0 0,1 0 0,-1 0-1,1 0 1,-1 0 0,1 0 0,-1 1 0,1-1-1,-1 0 1,1 0 0,-1 1 0,1-1 0,0 0-1,-1 1 1,1-1 0,-1 0 0,1 1 0,0-1-1,0 0 1,-1 1 0,1-1 0,0 1 0,-1-1-1,1 1 1,0-1 0,0 1 0,0-1 0,-1 1-1,-2 8-38,0 0-1,0 0 1,1 0-1,-3 17 1,4-18 38,-6 43 76,2 0-1,2 1 0,3-1 1,2 1-1,2-1 0,2 0 1,23 88-1,-19-105 186,24 54 0,-27-72-706,1 0 0,1-1 0,0 0-1,2-1 1,14 18 0,-9-19-2803,-12-12 1683,-4-1 1355,1 0 0,-1 0 0,1 0 0,-1 0 0,1 0 0,-1 0 0,1 0 1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08.9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54 63 5568,'-54'-32'2528,"54"21"-2208,0 3-320,5 8-64,5-7-320,3 2 224,13 5-2688,9 5 1568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09.1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36 4384,'-35'-16'2016,"35"8"-1760,4 1-352,9 7 0,13-5-160,5 5 128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11.14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134 1165 1824,'-7'8'540,"7"-8"-509,0 0 0,0 0 0,0 0 0,0 1 0,0-1 0,0 0-1,0 0 1,0 0 0,0 0 0,1 1 0,-1-1 0,0 0 0,0 0-1,0 0 1,0 0 0,0 1 0,0-1 0,0 0 0,0 0 0,0 0-1,1 0 1,-1 0 0,0 1 0,0-1 0,0 0 0,0 0 0,0 0-1,1 0 1,-1 0 0,0 0 0,0 0 0,0 0 0,0 0 0,1 0-1,-1 0 1,0 0 0,0 0 0,0 0 0,1 0 0,-1 0 0,0 0-1,0 0 1,0 0 0,0 0 0,1 0 0,-1 0 0,0 0 0,0 0-1,0 0 1,1 0 0,-1 0 0,0 0 0,1-1 101,0 1 0,0 0 0,-1-1 1,1 1-1,0-1 0,0 1 0,-1-1 0,1 0 0,0 1 0,-1-1 1,1 0-1,-1 1 0,1-1 0,-1 0 0,1 1 0,-1-1 1,1 0-1,-1 0 0,0 0 0,1-1 0,1-1 138,59-104 2267,18-31-1821,51-116-545,7 21-138,-82 144 19,-34 54 71,-1-1 0,-2-1-1,25-77 1,-38 98-73,1-2 56,-1-1 0,3-24 0,-8 42-113,1 1-1,-1-1 1,0 0-1,0 0 1,0 0-1,0 0 1,0 0 0,0 1-1,0-1 1,0 0-1,0 0 1,0 0-1,-1 0 1,1 0 0,0 1-1,-1-1 1,1 0-1,0 0 1,-1 0-1,1 1 1,-2-2-1,2 2 5,-1 0-1,0 0 1,1 0-1,-1 0 1,1 0-1,-1 0 1,0 0-1,1 0 0,-1 0 1,1 0-1,-1 0 1,0 1-1,1-1 1,-1 0-1,1 0 1,-1 1-1,1-1 0,-1 0 1,1 1-1,-1-1 1,1 1-1,0-1 1,-1 0-1,1 1 1,-1-1-1,1 1 0,0-1 1,-1 2-1,-61 80 312,4 3-1,4 3 0,3 1 0,-48 122 0,-44 138 312,103-253-472,-89 194 293,105-244-369,10-21 63,1 1 1,-14 41-1,26-66-98,1 0 0,-1 0 0,1 0 0,0 0 0,-1 0 0,1 0 0,0 0 0,0 0 0,0 1-1,0-1 1,0 0 0,0 0 0,0 0 0,0 0 0,1 0 0,-1 2 0,1-3-20,-1 0 0,1 1 0,-1-1 0,0 0 0,1 0 1,-1 0-1,1 0 0,-1 0 0,0 0 0,1 0 0,-1 0 0,1 0 0,-1 0 0,0 0 1,1 0-1,-1 0 0,1 0 0,-1 0 0,1 0 0,-1 0 0,0-1 0,1 1 0,-1 0 1,0 0-1,1 0 0,-1-1 0,0 1 0,1 0 0,6-6 92,1 1 0,-1-1 0,6-6 0,13-18-16,-1 0 0,26-42 1,-19 26-141,12-10 37,2 1 1,90-82-1,-46 55-81,127-130-3,-90 46 44,-96 123-95,-26 36 96,-3 5 60,0 0-1,0-1 1,0 1-1,0-1 1,-1 1 0,0-1-1,1 0 1,-1 1-1,0-1 1,0 0-1,0 0 1,0-3 0,-7 17-144,5-5 166,-3 15 20,3-20-46,1 0 1,0 0-1,0 0 0,0 0 1,1 0-1,-1 0 0,0 0 1,0 0-1,0 0 0,1 0 0,-1 0 1,0 0-1,1 0 0,-1 0 1,1 0-1,0 0 0,0 1 1,0-2-8,0 1 1,-1-1 0,1 0 0,0 0 0,-1 0-1,1 0 1,0 0 0,0 0 0,-1 0 0,1 0 0,0 0-1,0 0 1,-1 0 0,1 0 0,0-1 0,-1 1 0,1 0-1,0-1 1,-1 1 0,2-1 0,2-1 41,48-19 389,-28 11-471,-21 9 22,-1 0 1,0 0-1,0 0 0,1 0 1,-1 1-1,1-1 0,-1 1 1,0 0-1,1 0 0,-1 0 1,1 0-1,3 1 0,-4-1 13,-1 1-1,0-1 0,1 1 0,-1 0 1,0-1-1,0 1 0,0 0 0,1 0 0,-1 0 1,0 0-1,0 0 0,-1 0 0,1 0 1,0 0-1,0 0 0,0 1 0,-1-1 0,1 0 1,-1 1-1,1-1 0,-1 0 0,1 1 1,-1 1-1,2 10-8,0 1 0,-1-1-1,-1 0 1,0 0 0,-1 1 0,-1-1 0,-4 20 0,3-19 69,0-1-1,2 1 1,-1 0 0,2 0 0,0-1 0,0 1-1,3 15 1,-2-27-40,-1-1 0,1 0 0,-1 1 0,1-1 0,-1 0 0,1 1 0,0-1 0,0 0 0,0 0 0,-1 1 0,1-1 0,0 0 0,0 0 0,1 0 0,-1 0 0,0 0 0,0-1 0,2 2 0,0-1 14,0 1 0,0-1-1,0 0 1,0 0 0,0-1-1,0 1 1,0-1 0,4 1 0,3-1 30,-1-1 0,1 0 0,0 0 0,15-4-1,6-5-15,-1-1 0,0-2 0,-1 0 0,-1-2-1,42-29 1,-49 28-14,-1-1-1,21-23 1,18-16-122,-52 53-52,-5 9 37,-6 13-40,3-14 105,-9 34 15,4-18 1,-3 21 1,8-36 48,1-1-1,-1 1 1,1-1 0,0 1-1,0-1 1,1 1 0,0-1-1,3 11 1,-4-14-1,1 0 0,-1 0 0,1-1 0,0 1 0,0 0 0,0-1 0,0 1 0,0 0 0,0-1 0,0 0 0,1 1 0,-1-1 0,0 0 0,1 1 0,-1-1 0,1 0 0,0 0 0,-1 0 0,1 0-1,0 0 1,0-1 0,-1 1 0,1-1 0,0 1 0,0-1 0,0 1 0,0-1 0,0 0 0,-1 0 0,1 0 0,0 0 0,0 0 0,0 0 0,3-2 0,-1 1-12,-1 0 0,1 0 0,-1 0 0,0-1 0,0 0 0,0 1 0,0-1 0,0 0 0,0-1 0,0 1 0,-1 0 0,1-1 0,-1 0 0,1 1 0,-1-1 0,0 0 0,3-6-1,-1-1 53,-1 1-1,0-1 0,0 0 0,-1 0 0,0 0 0,0-19 0,-5-61-53,2 80-31,1 6 9,0 0 0,-1 1 0,1-1 0,-1 0 0,0 1-1,0-1 1,-1 1 0,1-1 0,-1 1 0,-3-6 0,4 8 1,1 0 1,-1 1-1,0-1 1,0 0-1,0 0 0,0 1 1,1-1-1,-1 0 1,0 1-1,0-1 1,0 1-1,0 0 0,-1-1 1,1 1-1,0 0 1,0-1-1,0 1 1,0 0-1,0 0 1,0 0-1,0 0 0,0 0 1,-1 0-1,1 0 1,0 0-1,0 1 1,0-1-1,0 0 1,0 1-1,0-1 0,0 1 1,0-1-1,0 1 1,0-1-1,0 1 1,0 0-1,-1 1 0,-19 16-131,20-17 147,1-1 0,-1 1 0,0 0 1,0-1-1,1 1 0,-1 0 0,0 0 0,1 0 1,-1-1-1,1 1 0,-1 0 0,1 0 1,0 0-1,-1 0 0,1 0 0,0 0 1,-1 0-1,1 0 0,0 0 0,0 0 0,0 0 1,0 0-1,0 2 0,1-3 0,0 0 0,0 1 0,0-1 0,0 0 0,0 0 0,0 0 0,0 0 0,0 1 0,0-2 0,0 1-1,0 0 1,0 0 0,0 0 0,0 0 0,0 0 0,1-1 0,9-3-11,0 0 0,0-1-1,0 0 1,13-10 0,10-4 61,4 0-39,1 2-1,1 2 0,1 1 1,0 2-1,0 2 1,54-6-1,-91 16-12,0-1-1,0 1 0,0 0 1,0 0-1,0 1 1,0-1-1,0 1 0,0 0 1,-1 0-1,8 2 1,-10-2 11,1 0-1,0 0 1,0 0 0,-1 1 0,1-1-1,-1 0 1,1 1 0,-1-1 0,1 1-1,-1-1 1,0 1 0,0 0 0,0-1-1,0 1 1,0 0 0,0 0 0,0 0-1,-1 0 1,1 0 0,-1 0 0,1 2-1,0 5 42,-1 0-1,0 0 1,0 0 0,-1-1-1,0 1 1,-1 0-1,0 0 1,0-1-1,-1 1 1,0-1-1,-4 9 1,-7 10 176,-30 46 1,30-51-109,3-5 232,-21 27 0,162-163 113,-125 114-487,0 1 0,0 1 0,0-1 0,1 1 0,-1 0 0,9-3 1,-13 5 11,0 1 1,1 0 0,-1-1-1,0 1 1,1 0-1,-1-1 1,0 1 0,1 0-1,-1 0 1,0 0 0,1 0-1,-1 1 1,1-1 0,-1 0-1,0 0 1,1 1 0,-1-1-1,0 1 1,0-1 0,1 1-1,-1 0 1,0-1 0,0 1-1,0 0 1,0 0 0,0 0-1,0 0 1,0 0-1,0 0 1,0 0 0,0 0-1,-1 0 1,1 0 0,1 2-1,1 4-2,-1 0 0,1 0 0,-1 1-1,-1-1 1,1 0 0,-1 1-1,0-1 1,-1 9 0,0-5 34,0-1 0,-1 1-1,0-1 1,-1 1 0,-3 11 0,4-21 1,1 0 1,0 0 0,-1 0-1,1 0 1,0 1 0,0-1 0,0 0-1,0 0 1,0 0 0,0 0-1,0 0 1,0 0 0,0 0-1,0 0 1,1 0 0,-1 2-1,1-3-14,-1 0 0,0 0 0,0 0 1,0 0-1,0 0 0,0 0 0,0 1 0,1-1 0,-1 0 0,0 0 0,0 0 0,0 0 0,0 0 0,0 0 0,1 0 0,-1 0 0,0 0 0,0 0 0,0 0 0,0 0 0,1 0 0,-1 0 0,0 0 0,0 0 0,0 0 0,0 0 0,1 0 0,-1 0 0,0 0 0,0 0 0,0 0 0,0 0 0,0-1 0,1 1 0,8-10 179,22-29-62,-2 4-117,-12 9-26,-11 16-10,0 0 1,0 1 0,10-10 0,-14 17 5,0-1 0,0 1 0,0 1 0,1-1 0,-1 0 0,1 1 0,-1-1 0,1 1 0,0 0 0,-1-1 0,1 1 0,0 1 0,0-1 0,0 0 1,-1 1-1,1-1 0,3 1 0,-3 0 22,-1 0 1,1 1-1,-1-1 1,1 0 0,-1 1-1,1 0 1,-1 0-1,0 0 1,1 0-1,-1 0 1,0 0 0,0 0-1,0 1 1,0-1-1,2 3 1,3 2 22,-2 0 0,1 1-1,5 8 1,10 12-11,-13-18 29,1-1-1,0-1 1,0 0 0,0 0 0,1-1 0,0 0-1,0 0 1,21 7 0,-21-10-885,0 0 0,1 0 1,11 0-1,12 2-1241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12.9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1322 3072,'2'1'183,"-1"-1"0,1 0 0,-1 0-1,1 0 1,0 0 0,-1-1 0,1 1 0,-1 0 0,1-1 0,-1 1 0,1-1 0,-1 1 0,1-1-1,2-1 1,25-15 1687,-21 12-1555,52-36 891,-42 27-956,14-11 11,0-2 1,29-32 0,49-64-67,-83 91-173,35-39 33,78-93 210,55-103-94,-131 160 218,-60 101-506,-7 15 54,-10 20 73,-32 75 723,-60 199 0,70-147-134,28-116-331,2 0 0,0 41 0,5-76-198,1-1 1,-1 1 0,1 0-1,0-1 1,1 6-1,-2-10-46,0 1-1,1 0 1,-1 0-1,0-1 1,0 1-1,1 0 1,-1-1-1,0 1 0,1 0 1,-1-1-1,0 1 1,1 0-1,-1-1 1,1 1-1,-1-1 1,1 1-1,-1-1 1,1 1-1,0-1 1,-1 1-1,1-1 1,0 0-1,-1 1 1,1-1-1,0 0 0,-1 1 1,1-1-1,0 0 1,0 0-1,-1 0 1,1 0-1,0 0 1,0 0-1,-1 0 1,1 0-1,0 0 1,0 0-1,0 0 1,4-3 41,0 0 1,-1 0-1,0 0 1,1-1 0,-1 1-1,0-1 1,-1 0-1,1 0 1,4-7 0,51-75 340,20-26-247,-3 20-119,39-51-38,-70 76-2,-3-1 0,32-75 0,55-140-21,-84 164-277,-42 107 254,-3 12 43,0 0 1,0 0 0,0 0-1,0 0 1,0 0 0,0 0 0,0 1-1,0-1 1,0 0 0,0 0-1,0 0 1,0 0 0,0 0-1,0 0 1,0 0 0,0 0 0,0 0-1,-1 0 1,1 0 0,0 0-1,0 0 1,0 0 0,0 0 0,0-1-1,0 1 1,0 0 0,0 0-1,0 0 1,0 0 0,0 0 0,0 0-1,0 0 1,0 0 0,0 0-1,0 0 1,0 0 0,0 0 0,0 0-1,0 0 1,0 0 0,0 0-1,0 0 1,0 0 0,0 0 0,0 0-1,0 0 1,0 0 0,0 0-1,0 0 1,0 0 0,0 0 0,0-1-1,0 1 1,0 0 0,0 0-1,0 0 1,0 0 0,0 0 0,0 0-1,0 0 1,0 0 0,0 0-1,-12 16 0,7-6 1,0 0 0,1 0 0,-5 17 0,3-10 0,-34 110-5,-12 32 329,-42 84 189,-49 146 708,129-346-432,11-35-452,2-12-62,5-19-2,4-7-302,2 1 0,2 0 1,0 0-1,2 2 0,1-1 0,19-24 0,-26 39-24,2 1 1,0 1-1,0-1 1,1 2 0,17-15-1,-27 24 28,0 0-1,0 1 0,0-1 1,0 0-1,1 0 1,-1 0-1,0 1 0,0-1 1,1 1-1,-1-1 1,0 1-1,1 0 1,-1-1-1,0 1 0,1 0 1,-1 0-1,0 0 1,1 0-1,2 0 1,-3 1 17,0 0 1,0-1 0,0 1-1,0 0 1,0 0 0,0 0 0,0 0-1,0 0 1,0 0 0,0 0-1,0 0 1,-1 1 0,1-1-1,0 0 1,-1 0 0,1 1 0,-1-1-1,1 0 1,-1 1 0,0-1-1,1 2 1,10 81-248,1-3 99,-12-78 169,18 67 156,-16-62-162,1 0 0,0 0 0,1 0-1,0-1 1,0 1 0,6 6 0,-8-12 14,0 0 1,0 0-1,0 0 1,1 0-1,-1-1 1,0 1-1,1-1 1,0 0-1,-1 0 1,1 0-1,0 0 1,-1 0-1,1 0 1,0-1-1,0 1 1,0-1-1,0 0 1,0 0-1,-1 0 1,1 0-1,0-1 1,0 1-1,0-1 1,0 1-1,-1-1 1,1 0-1,0 0 1,-1-1-1,1 1 1,-1 0-1,5-4 1,8-8 100,-1-1 1,0-1 0,0-1-1,17-26 1,-11 13-4,29-53 1,-43 69-110,0 0 0,-1 0 0,0-1 0,-1 0 0,0 0 0,2-28 0,-5 39-39,-1 0-1,0 0 1,0 0-1,-1-1 1,0-4-1,1 7 11,0 0 0,-1 1 0,1-1 0,0 0 0,0 1 0,-1-1 0,1 0 0,0 1-1,-1-1 1,1 0 0,-1 1 0,1-1 0,-1 1 0,1-1 0,-1 1 0,1-1 0,-1 1-1,0-1 1,1 1 0,-1 0 0,1-1 0,-1 1 0,0 0 0,0 0 0,1-1 0,-1 1 0,0 0-1,1 0 1,-1 0 0,0 0 0,0 0 0,1 0 0,-2 0 0,-2 1-2,0 0 0,1 0 0,-1 1 0,1-1 0,-1 1 0,1 0 0,0 0 0,0 0 0,0 0 0,0 1 0,0-1 0,0 1 0,1 0 0,-1 0 0,1 0 0,0 0 0,0 0 0,-2 4 0,-2 3-2,0 1-1,1 0 0,0 0 0,-5 18 0,8-18 36,-1 0-1,2 0 1,-1 0-1,1 1 1,1-1-1,0 0 1,1 0-1,2 15 1,-2-20 8,1 1 1,0-1-1,0 1 1,0-1-1,1 0 1,0 0-1,0 0 1,0 0 0,1-1-1,0 1 1,0-1-1,0 0 1,1 0-1,0-1 1,6 6-1,-1-3-48,1-1 0,-1 0 0,1-1 1,0 0-1,1 0 0,-1-1 0,1-1 0,0 0 0,0-1 0,0 0 0,0-1 0,22 0 0,-26-1-421,0 0 1,0-1-1,-1 0 1,1 0-1,0-1 1,-1 0 0,1-1-1,-1 1 1,0-1-1,0-1 1,0 1-1,0-1 1,-1 0-1,1-1 1,-1 0 0,0 0-1,-1 0 1,1-1-1,-1 1 1,9-13-1,-12 14-208,0 0 0,-1 0 0,1 0 0,1-8 0,2-12-1524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13.29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19 203 5408,'-18'-3'2432,"44"-2"-2112,9-1 672,4 1-608,36-10 256,8 2-352,49-9 32,-5 2-192,22-11 224,-8 7-224,3-7-4128,-17 4 2176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17.1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1175 2976,'1'-1'163,"-1"1"0,1-1 0,0 1 0,-1-1 0,1 1 0,0-1 0,0 1 0,0-1 0,0 1-1,-1 0 1,1-1 0,0 1 0,0 0 0,2-1 0,6-2 811,9-7-200,-1 0 0,-1-2 0,0 0 0,24-22 0,53-65 237,-80 85-766,198-232 507,-1-12-507,-5-4-202,-187 234-86,27-56 0,-34 62-351,-45 106 29,16-35 436,-40 130 355,35-104-276,18-60-125,-39 134 303,33-106-51,-8 65 0,18-97-149,-1 23 134,2-32-223,0 0 1,0 0-1,1 0 0,-1-1 0,0 1 1,1 0-1,0 0 0,-1-1 1,1 1-1,0 0 0,0-1 0,0 1 1,0-1-1,0 1 0,2 1 1,-1-2-11,-1 0 1,0 0 0,1-1 0,-1 1 0,0-1-1,1 1 1,-1-1 0,0 1 0,1-1 0,-1 0-1,1 0 1,-1 0 0,1 0 0,-1 0 0,1 0-1,-1 0 1,1 0 0,-1 0 0,0-1 0,1 1 0,-1-1-1,1 1 1,-1-1 0,0 1 0,1-1 0,-1 0-1,0 0 1,2-1 0,6-5 95,-1 1-1,15-15 1,-18 16-94,8-8 60,0-1-1,-2-1 1,1 0 0,17-32-1,26-68 111,-51 105-199,193-388-95,-146 301 21,-38 73-36,-6 12-178,0-1 0,8-23 0,-21 51 293,0-1-1,-1 1 1,-10 13 0,-2 7 212,-3 13-3,2 1 1,-23 91 0,-97 276 578,127-383-645,4-11 258,-10 33-1,27-69-328,0 1 1,1 0-1,11-12 0,13-19-103,-22 29-9,19-27-86,-27 38 89,1 1 1,-1-1-1,1 1 1,-1 0-1,1 0 0,0 0 1,9-4-1,-12 6 7,0 1 0,1-1 1,-1 1-1,0-1 0,1 1 0,-1 0 0,1-1 0,-1 1 0,0 0 0,1 0 1,-1 0-1,1 0 0,-1 1 0,0-1 0,1 0 0,-1 1 0,0-1 0,1 0 1,-1 1-1,0 0 0,1-1 0,-1 1 0,0 0 0,0-1 0,0 1 1,0 0-1,2 2 0,2 2 10,-1 0 1,0 1-1,0 0 1,5 9 0,3 5 58,-6-13-15,0 0 0,0 0 0,0 0-1,1-1 1,0-1 0,1 1 0,-1-1-1,1 0 1,0-1 0,0 1 0,13 3 0,-9-4 14,0-1 1,0 0 0,1-1 0,0 0 0,-1-1-1,1-1 1,20-1 0,-1 0 52,27-4 230,-53 4-296,0 0 0,0-1 0,0 1 0,0-1 0,0-1 0,-1 1 1,8-5-1,-10 5-24,3-2 43,1 0-1,10-10 0,-15 12-37,0 1-1,0-1 0,-1 0 0,1 0 1,-1 0-1,0 0 0,0 0 0,0-1 0,0 1 1,0 0-1,0-1 0,0 1 0,0-5 0,-1 1-15,1 0 0,-2 0-1,1 0 1,-1 0 0,-2-11-1,2 14-14,1 1 0,-1-1 0,0 1 0,0-1 0,0 1 0,0 0 0,0-1 0,0 1 0,-1 0 0,1 0 0,-1 0-1,1 0 1,-1 0 0,0 0 0,-4-3 0,5 5-6,-1-1-1,1 1 0,-1-1 1,0 1-1,1 0 1,-1 0-1,0 0 0,1 0 1,-1 0-1,1 0 1,-1 1-1,0-1 0,1 0 1,-1 1-1,1 0 1,-1-1-1,1 1 0,-1 0 1,-1 1-1,-25 18-171,22-15 183,1 0 0,0 0-1,0 1 1,0-1 0,1 1 0,0 0-1,0 0 1,-5 11 0,8-14 6,0-1 0,0 1 1,1 0-1,-1 0 0,1-1 0,-1 1 1,1 0-1,0 0 0,0 0 0,0-1 1,0 1-1,0 0 0,1 0 0,-1 0 1,1-1-1,0 1 0,0 0 0,0 0 1,0-1-1,0 1 0,1-1 0,-1 1 1,1-1-1,2 3 0,2 1 35,-1 0-1,1-1 0,0 0 1,0-1-1,1 1 0,-1-1 1,1 0-1,0-1 1,0 1-1,0-1 0,0-1 1,1 0-1,-1 0 1,1 0-1,0-1 0,-1 0 1,1 0-1,14-1 1,0-2 54,0 0 0,0-2 0,0 0 0,-1-2 0,27-10 0,24-8 43,115-45-36,-175 64-48,-6 1-46,1 1 0,0 1 0,0-1 0,0 1 0,12-2-1,-38 18-319,18-13 310,-64 43-185,58-38 206,0 0 1,1 0-1,0 1 0,0-1 1,0 1-1,-8 15 0,13-21-2,0 0-1,0 0 0,1 1 0,-1-1 0,0 0 0,1 1 0,-1-1 0,1 0 0,0 1 0,-1-1 0,1 1 0,0-1 0,0 1 0,0-1 0,0 1 1,0-1-1,0 1 0,0-1 0,0 0 0,1 1 0,-1-1 0,1 1 0,-1-1 0,1 0 0,-1 1 0,1-1 0,0 0 0,0 1 0,0-1 0,-1 0 1,1 0-1,1 1 0,1 0 25,-1-1 1,1 1 0,-1-1-1,1 0 1,-1 0 0,1 0-1,0 0 1,-1 0 0,1 0-1,0-1 1,0 0 0,-1 1-1,1-1 1,0 0 0,4-1-1,-1 1 27,0-2 1,0 1-1,0-1 0,-1 1 0,1-2 0,-1 1 0,1 0 0,-1-1 0,0 0 0,0-1 0,7-5 0,-9 7-46,-1 0 0,0 0 0,0 0 0,1 0 0,-2 0 0,1-1 1,0 1-1,0-1 0,-1 0 0,1 1 0,-1-1 0,0 0 0,0 0 0,0 0 0,0 0 0,0 0 0,-1 0 0,1 0 0,-1 0 1,0 0-1,0 0 0,0-6 0,-1 8-18,1 0-1,0-1 1,-1 1 0,1 0 0,-1-1-1,0 1 1,1 0 0,-1-1 0,0 1 0,0 0-1,0 0 1,0 0 0,0 0 0,0 0 0,0 0-1,0 0 1,0 0 0,0 0 0,-3 0 0,0-1-4,-1 0 0,0 1 0,1-1 0,-8 0 0,-10-3-64,22 5 73,0 0-1,0 0 1,-1 0-1,1 0 0,0 0 1,0 0-1,0 0 1,0 0-1,0-1 0,-1 1 1,1 0-1,0 0 1,0 0-1,0 0 0,0 0 1,0-1-1,0 1 1,0 0-1,0 0 0,0 0 1,-1 0-1,1 0 1,0-1-1,0 1 0,0 0 1,0 0-1,0 0 1,0-1-1,0 1 0,0 0 1,0 0-1,0 0 1,0 0-1,0-1 0,0 1 1,0 0-1,1 0 1,-1 0-1,0 0 0,0-1 1,0 1-1,0 0 1,0 0-1,0 0 0,0 0 1,0 0-1,0 0 1,1-1-1,-1 1 0,0 0 1,0 0-1,0 0 1,1 0-1,9-7 51,55-6 28,-39 6-176,28-2-1,-42 8 76,-1 0 0,1 1 0,-1 0 0,0 1 0,15 3-1,-21-3 7,1 0 0,-1 1 0,1 0 0,-1 0 0,0 1 0,8 4 0,-11-6 20,-1 0 1,1 0-1,0 0 1,-1 1-1,1-1 0,-1 1 1,1-1-1,-1 1 1,0-1-1,0 1 1,0 0-1,0 0 0,0 0 1,0-1-1,0 1 1,-1 0-1,1 0 1,-1 0-1,1 0 1,-1 0-1,1 3 0,8 60-57,-4-14 191,-5-50-120,0 0 1,0-1-1,0 1 0,0 0 0,-1-1 0,1 1 1,1 0-1,-1 0 0,0-1 0,0 1 0,0 0 1,0-1-1,0 1 0,1 0 0,-1-1 0,0 1 1,1 0-1,-1-1 0,0 1 0,1 0 0,-1-1 1,1 1-1,-1-1 0,1 1 0,-1-1 1,1 1-1,-1-1 0,1 1 0,0-1 0,-1 0 1,1 1-1,0-1 0,0 1 0,1-2 23,-1 1 0,0 0 0,1 0-1,-1-1 1,1 1 0,-1-1 0,0 1-1,1-1 1,-1 0 0,0 0 0,0 1 0,0-1-1,1 0 1,-1 0 0,0 0 0,0 0 0,1-2-1,11-11-5,-8 7-66,1 0 0,0 0-1,1 1 1,-1 0-1,1 0 1,1 0-1,12-6 1,-20 11 26,1 1-1,0 0 1,-1 0-1,1-1 1,0 1-1,0 0 1,-1 0-1,1 0 1,0 0-1,-1 0 1,1 0-1,0 0 1,0 0-1,-1 0 1,1 0 0,0 1-1,-1-1 1,1 0-1,0 0 1,-1 1-1,1-1 1,0 0-1,-1 1 1,1-1-1,-1 1 1,1-1-1,0 1 1,-1-1-1,1 1 1,-1-1-1,0 1 1,1-1-1,-1 1 1,1 0 0,-1-1-1,0 1 1,0 0-1,1-1 1,-1 1-1,0 0 1,0-1-1,0 1 1,1 1-1,0 3 10,0 1-1,-1 0 1,1 0-1,-1 6 0,0-8-4,-1 9 25,1-5 19,0-1-1,0 0 1,0 1 0,1-1-1,0 0 1,1 1 0,-1-1-1,5 10 1,-6-17-25,0 1 1,1-1 0,-1 1 0,0-1-1,1 1 1,-1-1 0,0 1 0,1-1-1,-1 0 1,1 1 0,-1-1-1,1 1 1,-1-1 0,1 0 0,-1 1-1,1-1 1,-1 0 0,1 0-1,-1 0 1,1 1 0,0-1 0,-1 0-1,1 0 1,-1 0 0,1 0 0,0 0-1,0 0 1,2-1 22,-1 1 0,0-1 0,1 1 0,-1-1 0,0 0 0,0 0 0,4-2 0,3-2 33,0-2 0,11-9 1,-8 6-60,41-33 93,-46 38-119,0 0-1,0 1 1,1 0 0,-1 0 0,1 1 0,8-3 0,-15 6 6,0 0 0,0-1 0,0 1 1,-1 0-1,1 0 0,0 0 0,0 0 1,0-1-1,-1 1 0,1 0 0,0 0 1,0 1-1,0-1 0,-1 0 0,1 0 1,0 0-1,0 0 0,0 1 0,-1-1 1,1 0-1,0 1 0,-1-1 0,1 1 1,0-1-1,-1 1 0,1-1 0,0 1 1,-1-1-1,1 1 0,-1-1 0,1 1 1,-1 0-1,1-1 0,-1 1 0,1 0 1,-1 0-1,0-1 0,0 1 0,1 0 1,-1 0-1,0 0 0,0-1 0,0 2 1,1 5-2,-1 0 0,0 0 0,0-1 0,-3 12 0,3-17 9,-8 40 4,-1 1-1,-2-2 1,-26 63 0,-65 113 273,59-129-173,-32 51 208,71-131-247,1-1 0,-1 0 0,-1 0 0,1-1 0,-1 1 0,0-1 0,0 0 1,-1-1-1,1 1 0,-1-1 0,-7 4 0,11-7-42,1 0-1,0-1 1,-1 1 0,1-1-1,-1 1 1,1-1 0,0 1-1,-1-1 1,1 0 0,-1 0-1,1 0 1,-1 0 0,1 0-1,-1 0 1,1 0 0,-1-1-1,1 1 1,-1 0-1,1-1 1,0 1 0,-1-1-1,1 0 1,-1 1 0,1-1-1,0 0 1,0 0 0,0 0-1,-1 0 1,1 0 0,0 0-1,0 0 1,0 0 0,0 0-1,1 0 1,-2-3 0,-1 0-6,1 0 0,1 0 0,-1 0 1,0-1-1,1 1 0,0 0 0,0-1 1,0 0-1,0-8 0,2 2-34,0 1 0,0 0 0,1-1 0,0 1 0,1 0 0,0 0 1,0 0-1,1 1 0,1-1 0,-1 1 0,2 0 0,-1 0 0,1 0 0,1 1 0,-1 0 0,11-9 0,7-5-96,1 1-1,1 1 1,49-28-1,52-21-2249,-87 50-1058,52-16 1,-61 25-77,-9 1 1222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17.51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32 286 5216,'-31'-23'2368,"41"2"-2048,3 10 800,4 8-672,22-17 544,10 4-576,21-15-320,4 4-64,14-12 672,-1 8-384,19-5-2112,-6 9 960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18.65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276 442 3232,'-1'-3'158,"0"0"236,0 0 1,0 0 0,0 0-1,0 0 1,0 0-1,-1 0 1,-2-3 0,3 5-294,1 0 1,-1 0 0,0 1-1,0-1 1,0 0 0,0 0-1,-1 1 1,1-1-1,0 1 1,0-1 0,0 1-1,0 0 1,-1-1 0,1 1-1,0 0 1,0 0 0,0 0-1,-1 0 1,1 0 0,0 0-1,0 0 1,-1 0-1,1 0 1,-1 1 0,-10 2 107,0 1 0,1 0 1,0 1-1,-1 0 0,-15 10 1,1 2 191,-25 20 0,42-30-317,0 1 0,1-1 0,0 2 0,0-1-1,-8 14 1,14-20-64,1 0 0,-1 0 0,1 0 0,0 0-1,0 1 1,0-1 0,0 1 0,0-1 0,0 1 0,1-1 0,-1 1-1,1-1 1,0 1 0,0-1 0,0 1 0,0 0 0,0-1 0,0 1-1,1-1 1,-1 1 0,1-1 0,0 1 0,0-1 0,0 1 0,0-1 0,0 0-1,0 0 1,1 1 0,1 2 0,-1-3 31,1 0-1,-1 0 1,0 1 0,1-2 0,-1 1-1,1 0 1,0 0 0,-1-1 0,1 1-1,0-1 1,0 0 0,0 0 0,5 1-1,-3-1 36,1-1 0,-1 1 0,0-1 0,1 0 0,-1-1 1,1 1-1,6-2 0,-1-1 61,0-1 1,0 0-1,0 0 1,-1-1 0,1 0-1,16-11 1,-23 13-102,0-1-1,0 1 1,0-1 0,0 0 0,-1 1-1,1-2 1,-1 1 0,0 0 0,-1-1-1,1 1 1,-1-1 0,1 0 0,-1 0-1,2-9 1,-1-1-95,-1-1 0,0 1 0,-1-29 1,-1 41 1,0 0 1,1 0 0,-1 1-1,1-1 1,0 0 0,0 0 0,0 1-1,0-1 1,1 1 0,-1-1 0,1 1-1,-1 0 1,1-1 0,0 1 0,0 0-1,0 0 1,4-3 0,16-20 100,-11 9-66,154-215-152,-151 213 192,1 0 1,1 1-1,0 1 1,1 0-1,22-14 1,-36 28-29,-1 0 1,1 1 0,0-1 0,0 1 0,0 0 0,0 0 0,1 0 0,-1 0 0,0 0-1,0 1 1,1-1 0,4 1 0,-6 0 8,-1 0 0,1 1 0,-1-1 0,1 1 0,0-1 0,-1 1 0,1-1 0,-1 1 0,0 0 1,1 0-1,-1 0 0,0 0 0,1 0 0,-1 0 0,0 0 0,0 0 0,0 1 0,0-1 0,0 0 0,0 1 0,0-1 0,0 0 0,-1 1 0,1-1 0,-1 1 0,1 0 0,-1-1 0,1 1 0,-1 1 0,3 13 75,-1 0 0,0 1-1,-1-1 1,-2 18 0,-8 68 137,-112 494 137,87-470 540,-65 161 1,97-283-853,1 0 49,-1 1-1,0-1 0,1 0 0,-2 0 0,1 0 1,0 0-1,-1 0 0,0-1 0,0 1 0,-4 3 0,7-7-76,0 1 0,-1-1 0,1 0 0,0 1-1,0-1 1,-1 0 0,1 0 0,0 1 0,-1-1-1,1 0 1,-1 0 0,1 1 0,0-1 0,-1 0 0,1 0-1,-1 0 1,1 0 0,-1 0 0,1 1 0,0-1-1,-1 0 1,1 0 0,-1 0 0,1 0 0,-1 0-1,1-1 1,-1 1 0,0 0 0,1-1-2,0 1 0,-1-1 1,1 1-1,0-1 0,0 1 1,0-1-1,-1 0 1,1 1-1,0-1 0,0 0 1,0 1-1,0-1 0,0 0 1,0 1-1,0-1 0,1-1 1,8-28 127,1 9-147,2 1-1,1 1 1,0 0 0,25-27-1,-10 16 29,53-43-1,-59 57-60,0 1 0,1 1 0,25-12-1,-13 8-261,8-3-2797,50-17-1,-57 28 808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21.8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534 19 2080,'1'0'58,"0"0"0,0-1 0,-1 1 1,1-1-1,0 1 0,0-1 0,0 1 0,-1-1 0,1 1 1,14-15 6285,-15 16-6257,-2 13 311,0 0-1,-1 0 1,0 0-1,-1-1 1,-11 26 0,6-17-187,-58 138 467,52-130-472,-1-1-1,-2-1 0,-28 35 0,-14 9 59,-69 85 315,118-143-538,-30 38 382,39-50-378,0 1 1,0-1 0,-1 0 0,1 0 0,0-1 0,-1 1 0,1 0-1,-1-1 1,1 1 0,-1-1 0,0 0 0,0 0 0,1 0 0,-5 0 0,6 0-26,0-1 0,-1 0 0,1 0 1,0 0-1,-1 0 0,1 0 1,0 0-1,-1 0 0,1 0 1,0-1-1,-1 1 0,1-1 1,0 1-1,0-1 0,-1 1 0,1-1 1,0 1-1,0-1 0,-2-2 1,0 1 1,1 0 1,0-1 0,0 1-1,-1-1 1,2 0 0,-1 0 0,-3-5-1,1-3-3,0 1-1,1-1 0,-4-20 1,5 20-40,-5-45-50,6 52 25,1-1 0,0 1-1,0-1 1,1 0 0,0 1-1,-1 0 1,1-1 0,1 1 0,2-7-1,-4 10 28,1 0-1,0 1 1,-1-1 0,1 0-1,0 1 1,0-1 0,0 0-1,0 1 1,-1-1-1,1 1 1,0 0 0,0-1-1,0 1 1,0 0-1,0-1 1,0 1 0,0 0-1,0 0 1,0 0 0,0 0-1,0 0 1,1 0-1,-1 0 1,0 0 0,0 0-1,0 0 1,0 1-1,0-1 1,0 0 0,1 1-1,6 2-111,0 0 0,12 7 0,-16-8 187,41 17 220,0-1 0,52 11 0,-30-8 117,137 48 498,-176-60-636,33 6 0,-44-11-238,-8 0-81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24.3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19 755 2144,'-19'16'2597,"24"-38"1254,6-11-3393,1 0 0,1 2 0,2-1 0,1 2 1,1 0-1,32-41 0,142-154 351,-147 178-647,65-53 1,-104 96-160,0 0 0,0 0-1,1 1 1,-1 0 0,8-4 0,-12 7 3,1-1 1,-1 1-1,0-1 0,1 1 1,-1 0-1,1-1 1,-1 1-1,0 0 0,1 0 1,-1 0-1,1 0 0,-1 0 1,0 1-1,1-1 0,-1 0 1,0 1-1,1-1 1,-1 1-1,0-1 0,1 1 1,-1-1-1,0 1 0,0 0 1,0 0-1,0 0 0,0 0 1,0 0-1,0 0 1,1 1-1,1 2 24,-1 0 1,1 1-1,-1-1 0,0 1 0,-1-1 1,1 1-1,-1-1 0,0 1 1,0 0-1,0 0 0,-1-1 0,0 1 1,0 0-1,0 0 0,-1 7 1,-2 6 102,0 0 1,-11 30-1,3-19 61,-1 0 0,-25 41-1,-8 16 128,3-5 468,37-72-456,9-14-59,11-14-65,9-5-155,40-30 0,-2 2-56,116-116-158,-171 162 121,-1-1-3,1 1 1,0 0 0,8-5 0,-13 9 19,1 1 1,-1 0 0,1 0 0,-1 0 0,1 0-1,-1 0 1,1 0 0,-1 1 0,1-1 0,0 1 0,-1 0-1,1 0 1,0 0 0,4 0 0,-5 1 10,0-1 1,-1 1-1,1 0 1,-1 0-1,1-1 1,-1 1 0,1 0-1,-1 0 1,1 1-1,-1-1 1,0 0-1,1 0 1,-1 1-1,0-1 1,0 0-1,0 1 1,0-1-1,0 1 1,-1-1-1,1 1 1,0 0-1,-1-1 1,1 1-1,-1 0 1,1 0-1,-1-1 1,0 3 0,2 6-2,-2 0 0,1 0 0,-2 14 0,-2 12 278,-2-1 1,-17 62 0,21-86-70,2-11-189,-1 0 1,0 0-1,0 0 1,0 0-1,0 0 1,1 0 0,-1 0-1,0 0 1,0 0-1,0 0 1,0 0-1,1 0 1,-1 0-1,0 0 1,0 0-1,0 0 1,1 0-1,-1 0 1,0 0-1,0 0 1,0 0 0,0 0-1,0 0 1,1 0-1,-1 0 1,0-1-1,0 1 1,0 0-1,0 0 1,0 0-1,0 0 1,1 0-1,-1-1 1,18-19 303,-14 15-370,37-49 146,27-32-118,-59 77-9,-1 1 1,1 0-1,1 1 1,-1-1-1,1 2 0,0 0 1,14-7-1,-22 12 28,0 0 0,0 1 0,0-1 1,0 0-1,0 1 0,0-1 0,0 1 0,0-1 0,0 1 0,0 0 0,0 0 0,0 0 0,1 0 1,-1 1-1,0-1 0,3 1 0,-3 0-6,0 1 0,0-1 1,0 0-1,-1 0 0,1 1 1,0-1-1,-1 1 0,1 0 1,-1-1-1,0 1 0,0 0 0,0 0 1,0 0-1,0 0 0,0 0 1,1 2-1,0 4 4,0 1 0,0-1 0,-1 1 0,0-1 0,0 1-1,-1-1 1,0 1 0,-2 12 0,1-10 40,1-1 0,0 1-1,0-1 1,1 1 0,3 14-1,-3-22-14,0 0 0,0 0-1,1 0 1,-1-1-1,1 1 1,0-1-1,0 1 1,0-1-1,0 0 1,0 0 0,0 0-1,1 0 1,-1 0-1,1 0 1,-1-1-1,1 1 1,0-1-1,0 0 1,0 0 0,-1 0-1,5 1 1,5 1 41,0 0 1,0-1 0,22 1 0,-17-2-19,0-2 0,0 0 0,0-2 0,0 1 0,0-2 0,-1 0 0,1-1 0,-1-1 0,-1 0 0,1-1 0,-1-1 0,0-1 0,20-14 0,-16 8 10,0 0 0,-1-1 0,-1-1 0,-1 0 0,0-2 0,-2 0 1,0 0-1,22-42 0,-27 44-28,-1-1 0,9-32 0,-15 41-14,0 0 0,-1 0 0,1 0 0,-2 0 0,1-1 0,-1 1-1,-2-13 1,2 20-23,0 0 0,-1 0 0,1 0-1,0 0 1,-1 0 0,0 0 0,1 0-1,-1 0 1,0 0 0,0 0 0,0 0-1,0 0 1,-1 0 0,1 1-1,0-1 1,-1 0 0,1 1 0,-1-1-1,-3-1 1,4 2 4,0 1 0,0-1 0,0 1-1,0-1 1,0 1 0,0 0 0,0-1 0,0 1 0,0 0-1,0 0 1,0 0 0,0 0 0,0 0 0,0 0-1,0 0 1,0 0 0,0 0 0,0 1 0,0-1 0,0 0-1,0 1 1,0-1 0,0 0 0,0 1 0,0-1-1,1 1 1,-1 0 0,-2 1 0,-1 2-23,0 0-1,0 0 1,1 1 0,-5 5 0,7-9 32,-15 23-7,2 1 0,0 0 0,2 1 0,0 0 0,2 1 0,1 0 0,-7 39 0,14-60 19,2 0-1,-1 1 0,1-1 1,-1 0-1,2 0 0,-1 1 1,2 7-1,-1-12 4,-1 1-1,1-1 1,0 1-1,0-1 1,0 1 0,1-1-1,-1 1 1,0-1-1,1 0 1,-1 0-1,1 0 1,0 0 0,0 0-1,0 0 1,0 0-1,0-1 1,0 1 0,1-1-1,2 2 1,2 0 54,1 0-1,-1-1 1,1 0 0,-1 0 0,1-1-1,15 1 1,47-3-4,-18-3-53,100-21-1,-122 17 54,1-1 0,-1-1 0,0-2 0,38-21 0,18-21 51,99-79-1,-123 85-90,-54 43 82,19-16-208,-23 20-62,-15 13 22,-110 120 193,66-69 113,49-57-146,-23 26 10,1 1 1,1 2-1,-22 38 0,47-70 15,1 0 0,-1 1-1,1-1 1,0 0 0,0 1-1,0-1 1,0 1-1,0 6 1,1-9-20,0-1 1,0 1-1,0 0 0,0-1 0,1 1 0,-1-1 1,0 1-1,0-1 0,0 1 0,0-1 0,1 1 1,-1 0-1,0-1 0,0 1 0,1-1 0,-1 0 1,1 1-1,-1-1 0,0 1 0,1-1 0,-1 1 1,1-1-1,0 1 0,0-1-1,0 0 0,0 0 0,0 1 0,0-1 0,0 0 0,0 0-1,1 0 1,-1 0 0,0 0 0,0-1 0,0 1 0,0 0 0,0 0 0,0-1 0,0 1 0,2-2 0,10-5 51,-1 0 0,0-1 0,-1 0 1,0-1-1,0-1 0,9-11 0,-13 14-47,64-69 7,-29 29 90,-11 10-421,-23 30 31,-8 7 268,0 0 0,0 0 0,0 0 0,1 0 0,-1 0 1,0 0-1,0 1 0,0-1 0,0 0 0,0 0 0,1 0 0,-1 0 0,0 0 1,0 0-1,0 1 0,0-1 0,0 0 0,0 0 0,0 0 0,0 0 0,0 1 1,0-1-1,1 0 0,-1 0 0,0 0 0,0 0 0,0 1 0,0-1 0,0 0 0,0 0 1,0 0-1,-1 1 0,-1 20-153,-11 21-18,9-30 190,0 1-1,-4 22 0,7-31 6,1 0 0,-1 0 0,1 0 0,1 1 0,-1-1 0,0 0-1,1 0 1,0 0 0,0 0 0,0-1 0,1 1 0,-1 0 0,3 5-1,-3-8 12,0 1-1,0-1 0,0 1 0,1-1 0,-1 0 1,0 0-1,1 0 0,-1 1 0,0-1 0,1 0 1,-1 0-1,1-1 0,0 1 0,-1 0 0,1-1 1,2 2-1,0-1 18,0-1 0,0 1 1,0-1-1,1 0 0,-1 0 1,8-1-1,3-2 41,1-1-1,26-9 1,-35 10-85,25-10-32,-1-1 0,-1-2 0,-1-1 1,28-21-1,-50 34 10,-1 0 0,0 0 0,1 0 1,0 1-1,0 0 0,0 1 0,7-2 0,-12 3 14,0 1 0,0-1 0,0 1 0,-1 0 0,1 0-1,0 0 1,0 0 0,0 0 0,-1 1 0,1-1 0,0 0 0,0 1-1,-1-1 1,1 1 0,0 0 0,-1-1 0,1 1 0,-1 0 0,1 0-1,-1 0 1,1 0 0,-1 1 0,1-1 0,-1 0 0,0 0-1,0 1 1,0-1 0,0 1 0,0-1 0,0 1 0,0-1 0,0 1-1,-1 0 1,2 1 0,-1 5 20,1 0 0,-1 0 0,0 0 1,-1 0-1,1 0 0,-2 0 0,1 0 0,-3 12 0,0 5 68,1-14-30,-1 9 257,5-15 56,4-8 206,37-43-375,-34 34-253,1 1 0,1 0 0,0 1 0,0 0 0,17-11 0,-26 20 37,-1 0-1,1 1 0,0-1 0,0 0 0,0 1 0,-1-1 1,1 1-1,0-1 0,0 1 0,0 0 0,0 0 0,0 0 1,0 0-1,0 0 0,0 0 0,0 0 0,0 1 1,0-1-1,-1 1 0,1 0 0,0-1 0,2 2 0,3 2 6,-1 1 0,1-1-1,-1 1 1,7 8-1,8 5 74,-12-12-75,0-1 0,0 0 0,0 0 0,1-1 0,-1 0 0,1-1 0,0 0 0,0 0 0,0-1 0,1-1 0,-1 0 0,0 0 0,14-1 0,15-3-2757,4 3 736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26.58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1124 2656,'-1'0'82,"-8"1"683,9-1-751,0 0 1,-1 0-1,1 0 0,0 0 0,0 0 1,0 0-1,0 0 0,-1 0 1,1 0-1,0 0 0,0 1 0,0-1 1,0 0-1,0 0 0,0 0 1,0 0-1,-1 0 0,1 0 0,0 1 1,0-1-1,0 0 0,0 0 1,0 0-1,0 0 0,0 1 0,0-1 1,0 0-1,0 0 0,0 0 1,0 0-1,0 1 0,0-1 0,0 0 1,0 0-1,0 0 0,0 0 1,0 1-1,0-1 0,0 0 0,0 0 1,0 0-1,1 1 0,0-1 195,1 1 0,-1 0-1,1 0 1,0 0 0,-1-1 0,1 1-1,0-1 1,0 1 0,-1-1 0,1 0 0,0 0-1,0 0 1,2 0 0,11 0 174,0-1 1,0-1-1,0-1 1,0 0 0,0-1-1,-1 0 1,0-1-1,1-1 1,-2 0-1,1-1 1,19-13-1,-17 7-281,-1 0-1,0-1 1,16-18 0,36-50 83,-55 66-153,194-224 123,-165 197-125,9-10 72,48-66 1,-76 88-69,-2-1 1,-1-2-1,23-55 1,-33 66 55,-2-1 0,0 1 0,-2-1 0,0-1 0,-2 1 0,1-39 0,-3 59-92,-2 0 1,1 0-1,0-1 1,-1 1 0,0 0-1,0 0 1,0 0-1,-2-5 1,2 8-8,1 0 1,-1 0-1,0 0 0,1 0 1,-1 0-1,0 0 0,0 0 1,0 0-1,0 0 0,0 0 1,0 1-1,0-1 0,0 0 1,0 1-1,0-1 0,0 1 1,-1-1-1,1 1 0,0-1 1,0 1-1,-1 0 0,1 0 1,0-1-1,0 1 0,-1 0 1,1 0-1,0 1 0,-1-1 1,1 0-1,0 0 0,0 0 1,-2 1-1,-3 1-2,0 1 0,0-1 0,0 1-1,0 0 1,0 0 0,1 1 0,0 0 0,-1 0 0,1 0 0,-5 6-1,-5 7 7,-25 33 0,23-26 112,-112 167 667,110-159-601,3 0 1,0 1 0,2 1-1,-13 48 1,14-21-81,-10 110 1,20-140 106,4 64 0,0-82-92,0-1 0,1 1 0,1-1 0,0 0 0,1 0 0,0 0 0,11 22 0,-12-30-66,0 1 1,0-1 0,1 0-1,-1 0 1,1-1-1,0 1 1,0-1 0,0 0-1,0 0 1,1 0 0,-1 0-1,1-1 1,0 0 0,0 0-1,0 0 1,0-1 0,0 1-1,0-1 1,0 0 0,0-1-1,0 1 1,1-1 0,-1 0-1,0 0 1,0-1 0,6-1-1,4 0 12,0-1 0,0-1 0,-1 0 0,0-1 0,0-1-1,0 0 1,0 0 0,-1-2 0,0 0 0,16-13-1,-9 3 37,-1-2 0,-1 0 0,23-33 0,36-74 20,-47 60-116,1 0-607,-28 65 400,-3 7 164,-1 10 67,1-15-25,-8 72 109,1 140-1,7-182 136,1 15 118,-1-42-315,0 0 0,1 0 0,-1-1 0,1 1-1,0 0 1,0 0 0,0-1 0,0 1-1,1-1 1,-1 1 0,1-1 0,2 4-1,-4-6-19,1 1 0,0 0 0,0 0 0,0-1 0,0 1 0,0 0 0,0-1 0,0 1 0,0-1 0,0 0 0,0 1 0,0-1 0,0 0 0,0 1 0,0-1 0,0 0 0,1 0 0,-1 0 0,0 0 0,0 0 0,0 0 0,0 0-1,0 0 1,0-1 0,0 1 0,1 0 0,-1-1 0,0 1 0,2-2 0,0 0 15,0 0 0,0 0 1,0 0-1,0-1 0,0 1 0,0-1 0,3-4 0,12-18 92,-1-1 1,25-50-1,-26 45-173,61-119 41,-17 50-224,-53 92-12,-7 8 239,0 0 0,0-1 0,0 1 0,0 0 0,0 0 0,0 0 0,1 0 0,-1 0 0,0 0-1,0 0 1,0 0 0,0 0 0,0 0 0,0 0 0,0 0 0,0 0 0,0 0 0,0 0 0,0 0 0,0 0 0,0 0 0,0 0-1,0 0 1,1 0 0,-1 0 0,0 0 0,0 0 0,0 0 0,0 0 0,0 0 0,0 0 0,0 0 0,0 0 0,0 0 0,0 0 0,0 1-1,0-1 1,0 0 0,0 0 0,0 0 0,0 0 0,0 0 0,0 0 0,1 0 0,-1 0 0,0 0 0,0 0 0,0 0 0,0 0-1,0 0 1,0 0 0,0 0 0,0 0 0,0 1 0,0-1 0,0 0 0,0 0 0,0 0 0,-3 19-50,1-7 40,-5 37-121,-14 118 165,19-146 49,0 1 0,1-1-1,2 1 1,0 0 0,5 26 0,-5-46-40,-1 0-1,1 0 1,0 0 0,-1 0 0,1 0-1,0 0 1,0 0 0,1 0-1,-1 0 1,3 3 0,-3-4-25,-1-1 1,1 1 0,0 0-1,0-1 1,0 1 0,0-1-1,0 1 1,0-1-1,0 0 1,0 1 0,0-1-1,0 0 1,0 0 0,0 0-1,0 1 1,0-1-1,0 0 1,1 0 0,-1-1-1,0 1 1,0 0 0,0 0-1,0 0 1,0-1-1,1 0 1,5-2 18,0 0 0,-1 0 1,0-1-1,0 0 0,0 0 0,0-1 0,0 0 0,-1 0 1,0 0-1,0 0 0,0-1 0,3-6 0,6-10-36,-1 0 0,10-26 0,-20 41 11,76-184-37,-62 151-357,-17 40 373,1 0 1,-1 0-1,0 0 0,0 0 0,0 0 0,0 0 0,0 0 0,0 0 0,1 0 0,-1 0 0,0 0 1,0 0-1,0 0 0,0 0 0,0 0 0,0 1 0,0-1 0,1 0 0,-1 0 0,0 0 1,0 0-1,0 0 0,0 0 0,0 0 0,0 0 0,0 0 0,0 0 0,0 1 0,0-1 0,1 0 1,-1 0-1,0 0 0,0 0 0,0 0 0,0 0 0,0 0 0,0 1 0,0-1 0,0 0 0,0 0 1,0 0-1,0 0 0,0 0 0,0 0 0,0 1 0,5 23-38,1 0 1,0 0-1,12 25 1,-14-41 83,0 0 1,1 0-1,0 0 0,0-1 1,7 8-1,-9-12-34,0 1 0,1-1-1,-1 0 1,1 0 0,0-1 0,0 1 0,0-1-1,0 0 1,0 0 0,8 3 0,-9-4 18,0-1 1,0 1-1,1-1 0,-1 0 1,0 0-1,0 0 1,0 0-1,0 0 0,0-1 1,0 1-1,0-1 1,0 0-1,0 0 0,0 0 1,0 0-1,0-1 1,0 1-1,-1-1 0,4-2 1,3-4 12,0 1 0,-1-1 1,13-16-1,-4 3 58,-1-1 0,0-1 0,-2-1 0,-1 0 0,-1-1 0,-1 0 0,8-27 0,-17 47-111,-1 0 0,0 0 0,0 0 0,0 0 1,-1 0-1,1-6 0,-1 10-7,-1 0 1,1-1-1,0 1 0,0-1 1,-1 1-1,1 0 0,0-1 1,-1 1-1,1 0 0,-1-1 1,0 1-1,1 0 0,-1 0 1,0 0-1,0 0 1,0-1-1,0 1 0,0 0 1,0 0-1,0 1 0,0-1 1,0 0-1,-1 0 0,-1 0 1,2 0 7,0 1 0,-1-1 1,1 1-1,0 0 0,-1 0 0,1 0 1,-1 0-1,1 0 0,0 0 0,-1 0 1,1 0-1,0 0 0,-1 0 1,1 1-1,0-1 0,-1 1 0,1-1 1,0 1-1,-2 0 0,-1 2-14,1-1-1,-1 1 0,1-1 0,0 1 1,-6 6-1,1 3 7,-1 0 0,2 0 1,-1 1-1,2 0 0,0 0 0,-8 25 0,3-3 62,-9 59-1,11-2 41,8-78-54,2-1-1,-1 0 0,2 0 0,5 25 1,-6-35-4,0 0-1,1 0 1,-1 0 0,0 0 0,1 0 0,0-1 0,0 1-1,0 0 1,0-1 0,0 1 0,0-1 0,1 0 0,-1 0-1,1 0 1,-1 0 0,1 0 0,0 0 0,0-1 0,4 2-1,-2-1 15,-1-1-1,1 1 0,0-1 0,-1-1 0,1 1 1,0-1-1,-1 0 0,1 0 0,0 0 0,-1 0 0,1-1 1,0 0-1,7-2 0,2-3 25,-1 0 0,1-1 1,-1 0-1,-1-1 0,1 0 0,-1-1 0,-1-1 1,1 0-1,-2 0 0,1-1 0,13-20 1,5-10-41,-2-1 0,23-49 0,-26 43-23,-13 24-92,1 1 1,1 0-1,0 1 1,29-34-1,-41 55 90,-1 1-1,1-1 0,-1 1 0,1-1 0,-1 1 1,1-1-1,-1 1 0,1-1 0,0 1 0,-1-1 1,1 1-1,0 0 0,0-1 0,-1 1 0,1 0 0,1 0 1,-2 0 3,1 0 1,-1 0 0,0 0-1,1 0 1,-1 0 0,0 0 0,1 0-1,-1 1 1,0-1 0,0 0-1,1 0 1,-1 0 0,0 1-1,1-1 1,-1 0 0,0 1 0,0-1-1,0 0 1,1 0 0,-1 1-1,0-1 1,0 0 0,0 1-1,1 0 1,-1 2 6,1 0 0,0 1 0,-1-1 0,1 1 0,-1 6 0,-1 10-10,-4 25-1,2-20-45,-2 21 66,-3 0-1,-1-1 1,-3 0-1,-26 67 1,34-103 47,0 0 0,-1-1 0,0 0 0,0 1 0,-1-2 0,0 1 0,-7 6 1,11-11-31,-1-1 1,1 0-1,0 0 1,-1 0 0,0 0-1,1 0 1,-1 0 0,0-1-1,0 0 1,0 1 0,0-1-1,0 0 1,0 0-1,0-1 1,0 1 0,0-1-1,0 1 1,-1-1 0,1 0-1,0 0 1,0-1-1,0 1 1,-1 0 0,-2-2-1,5 2-24,1 0 0,-1 0-1,1 0 1,0 0-1,-1 0 1,1 0 0,-1-1-1,1 1 1,0 0-1,-1 0 1,1 0-1,0 0 1,-1-1 0,1 1-1,0 0 1,-1 0-1,1-1 1,0 1 0,-1 0-1,1-1 1,0 1-1,0 0 1,-1-1 0,1 1-1,0 0 1,0-1-1,0 1 1,0 0 0,-1-1-1,1 1 1,0-1-1,0 1 1,0 0 0,0-1-1,0 1 1,0-1-1,0 1 1,0 0 0,0-1-1,0 1 1,0-1-1,1 1 1,-1 0 0,0-1-1,0 1 1,0-1-1,0 1 1,0 0 0,1-1-1,-1 1 1,0 0-1,0-1 1,1 1 0,1-2-24,0 0 1,0 0-1,0 0 1,1 1-1,-1-1 1,5-2-1,7-2-51,1 1 0,1 0-1,-1 1 1,1 0-1,23-1 1,8-3 108,114-28-2543,-56 1-6104,-87 29 6458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9:26.93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162 28 7136,'-100'-23'3232,"56"18"-2816,31 5-192,8 5-224,5-10-288,5 5 160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13.7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1305 3136,'0'0'1029,"1"-3"-629,1-7-122,1 1-1,1 0 0,-1 1 0,1-1 1,1 0-1,-1 1 0,10-11 1,77-104 1536,-64 87-1500,103-143 1014,-120 165-1320,17-19 0,-19 26-21,-8 8 18,0-1 1,0 0-1,0 0 0,0 0 1,1 0-1,-1 0 1,0 0-1,0 0 1,0 0-1,0 0 1,0 0-1,0 0 1,0 0-1,1 0 1,-1 1-1,0-1 1,0 0-1,0 0 0,0 0 1,0 0-1,0 0 1,0 0-1,0 0 1,0 1-1,0-1 1,0 0-1,0 0 1,0 0-1,0 0 1,0 0-1,0 1 1,0-1-1,0 0 0,0 0 1,0 0-1,0 0 1,0 1-1,-4 23 483,4-21-466,-14 45 396,-27 69 0,13-44-316,-78 244 629,29-102 123,31-93-327,0 20 828,39-131-804,7-11-537,0 0-1,0 0 1,0-1 0,0 1 0,0 0 0,0 0 0,0 0-1,0 0 1,0 0 0,0 0 0,0 0 0,0 0-1,0-1 1,0 1 0,0 0 0,0 0 0,-1 0 0,1 0-1,0 0 1,0 0 0,0 0 0,0 0 0,0 0 0,0 0-1,0 0 1,0 0 0,-1 0 0,1 0 0,0 0-1,0 0 1,0 0 0,0 0 0,0 0 0,0 0 0,0 0-1,0 0 1,-1 0 0,1 0 0,0 0 0,0 0 0,0 0-1,0 0 1,0 0 0,0 0 0,0 0 0,0 0-1,-1 0 1,1 0 0,0 0 0,0 0 0,0 0 0,0 0-1,0 1 1,0-1 0,0 0 0,0 0 0,0 0 0,0 0-1,0 0 1,0 0 0,0 0 0,6-34 377,0 12-313,59-185 136,-64 203-209,19-49-66,1 2 1,3 0-1,2 1 1,3 1 0,61-80-1,100-94-309,-149 177 212,-26 28-85,1 1 0,0 0 0,1 2-1,28-21 1,-44 36 231,0-1 0,0 0-1,0 0 1,1 1-1,-1-1 1,0 0 0,0 1-1,0-1 1,0 1 0,0-1-1,1 1 1,-1 0 0,0 0-1,0-1 1,1 1 0,-1 0-1,0 0 1,1 0 0,-1 0-1,0 1 1,0-1 0,1 0-1,-1 0 1,0 1 0,0-1-1,0 1 1,0-1 0,1 1-1,-1 0 1,0-1 0,0 1-1,0 0 1,0 0 0,0-1-1,0 1 1,-1 0 0,1 0-1,0 0 1,0 0 0,-1 0-1,1 0 1,0 1 0,-1-1-1,1 0 1,0 2-1,1 5 21,0-1-1,0 0 0,-1 1 0,1-1 0,-2 0 1,1 11-1,-2-6 12,0 0 0,-1 0 1,0 0-1,-1 0 0,0-1 0,-1 1 1,-10 20-1,0-5 93,-34 48 1,41-65-20,0 0 0,-1-1 1,0 0-1,-12 10 0,17-16-23,-1-1 0,1 1 0,-1-1 0,1 0-1,-1 0 1,0 0 0,0-1 0,0 1 0,0-1 0,0 0-1,0 0 1,0 0 0,0-1 0,0 1 0,-8-1-1,10-1-61,0 1 0,1 0 0,-1-1 0,0 0 0,0 1 0,1-1-1,-1 0 1,0 0 0,1 0 0,-1 0 0,1 0 0,-3-3 0,3 4-10,1-1 0,-1 1 0,1-1 1,-1 0-1,1 1 0,0-1 1,-1 1-1,1-1 0,0 0 1,-1 1-1,1-1 0,0 0 0,0 0 1,0 1-1,-1-1 0,1 0 1,0 1-1,0-1 0,0 0 0,0 0 1,0 1-1,0-1 0,0 0 1,1 0-1,-1 1 0,0-1 1,0 0-1,1 1 0,-1-1 0,0 0 1,1 1-1,-1-1 0,0 1 1,1-1-1,-1 0 0,1 1 0,0-2 1,6-3-87,1-1 1,-1 1 0,1 0-1,0 1 1,1 0 0,-1 0-1,15-4 1,9-5-9,54-24 48,215-102 230,-230 98-153,98-73 0,-153 102 15,-1-1 1,-1-1-1,0 0 0,-1-1 0,0-1 0,14-23 0,-25 36-37,0 0 0,-1 0 0,1 0 0,-1-1-1,0 1 1,0 0 0,0-1 0,0 1 0,-1-1-1,1-4 1,18 9-395,-11-1 409,-1-1 0,16 3 0,-20 0-27,0-1 0,-1 0 0,1 1 0,0 0 1,-1 0-1,1 0 0,-1 0 0,0 0 0,1 0 0,-1 0 1,0 1-1,-1-1 0,1 1 0,0 0 0,-1-1 0,1 1 1,1 4-1,1 5-82,0 0 0,5 22 1,-4 4 33,0 0 0,-3 72 0,-2-80 67,-1-28 3,1-1 1,0 1 0,0-1 0,0 1-1,1 0 1,-1-1 0,0 1 0,1-1-1,-1 1 1,1-1 0,-1 1 0,1-1 0,-1 1-1,1-1 1,0 0 0,0 1 0,0-1-1,0 0 1,0 0 0,0 1 0,0-1 0,0 0-1,3 1 1,-2-1 5,1 0 1,-1 0-1,1 0 0,-1-1 0,0 0 1,1 1-1,-1-1 0,1 0 0,0 0 1,-1 0-1,1 0 0,-1-1 0,4 0 1,8-3 73,-1 0 0,1-1-1,24-14 1,-38 19-95,45-26 16,0-3 1,-3-1-1,65-60 0,-107 90-45,1-1 1,-1 0-1,1 1 0,-1-1 0,1 0 0,-1 1 0,1-1 0,0 1 0,-1-1 0,1 1 0,0 0 0,-1-1 0,1 1 0,0 0 0,0-1 0,-1 1 0,1 0 0,0 0 0,0-1 0,0 1 0,-1 0 0,2 0 0,-2 2 8,1-1 0,-1 0 1,0 1-1,0-1 0,0 0 1,0 1-1,0-1 0,-1 0 1,1 1-1,0-1 0,-1 0 1,1 0-1,-1 1 1,0 0-1,-8 23-73,-19 31 0,18-36 130,1-1 0,0 2 0,-7 24 1,16-43-32,0 0 1,-1 1 0,1-1 0,0 0 0,0 1 0,0-1 0,0 0 0,0 0-1,1 1 1,-1-1 0,1 0 0,0 0 0,-1 1 0,1-1 0,0 0 0,0 0 0,0 0-1,1 0 1,-1 0 0,0 0 0,1-1 0,-1 1 0,1 0 0,0-1 0,-1 1-1,1-1 1,0 1 0,0-1 0,0 0 0,0 0 0,3 1 0,-2 0 22,1-1 0,-1 0 0,0 0 0,1 0 0,-1 0 1,1 0-1,-1-1 0,1 1 0,-1-1 0,1 0 0,-1 0 0,1-1 0,-1 1 1,1-1-1,-1 1 0,1-1 0,-1 0 0,0-1 0,1 1 0,2-2 0,-2 0 32,0 0 0,0-1-1,0 1 1,-1-1-1,1 1 1,-1-1-1,0 0 1,0-1-1,-1 1 1,1 0-1,-1-1 1,0 1-1,0-1 1,-1 0-1,1 0 1,-1 0-1,0 1 1,0-1-1,0-10 1,-1 3-102,0 0-1,-1 0 1,0 0 0,-1 0-1,0 0 1,-1 0 0,-6-17-1,5 21-35,1 1-1,-1 0 1,-1 0-1,-5-8 1,-8-13-373,17 28 447,1-1-1,0 1 1,0 0-1,-1-1 1,1 1-1,0-1 1,0 1-1,0-1 1,0 1-1,-1-1 1,1 0-1,0 1 1,0-1-1,0 1 1,0-1-1,0 1 1,0-1-1,0 1 1,0-1-1,1 1 1,-1-1-1,0 1 1,0-1-1,0 1 1,1-1-1,-1 1 1,0-1-1,0 1 1,1-1 0,-1 1-1,0 0 1,1-1-1,-1 1 1,1-1-1,-1 1 1,0 0-1,1 0 1,-1-1-1,1 1 1,-1 0-1,1 0 1,-1-1-1,1 1 1,-1 0-1,1 0 1,-1 0-1,1 0 1,-1 0-1,1 0 1,-1 0-1,2 0 1,1-1-2,8-6 38,6-2-64,0 1 0,25-9 0,-36 15 11,0 1 0,0-1 0,1 1 0,-1 0 0,1 1 0,-1-1 0,1 1 0,-1 1 1,1-1-1,-1 1 0,7 2 0,-4-1-15,0 2 0,-1-1-1,1 1 1,-1 0 0,0 1 0,0-1 0,-1 2 0,1-1-1,-1 1 1,0 0 0,-1 1 0,0-1 0,0 1 0,0 1-1,-1-1 1,0 1 0,0 0 0,5 11 0,-2 1 14,-1-1 1,0 2 0,-1-1-1,-2 1 1,0-1 0,2 42-1,-4-10 115,-3 0 0,-2-1 0,-3 1 0,-1 0 0,-3-1-1,-3-1 1,-1 0 0,-2-1 0,-41 83 0,54-125-40,-6 10 67,-12 19-1,18-32-12,0 0 1,-1 0-1,1 0 0,-1 0 0,0 0 0,0-1 1,0 0-1,-9 6 0,12-9-87,1 1 0,-1-1 0,1 0 0,-1 1 0,1-1 0,-1 0 0,0 1 0,1-1-1,-1 0 1,0 0 0,1 0 0,-1 1 0,0-1 0,1 0 0,-1 0 0,0 0 0,1 0 0,-1 0 0,0-1 0,1 1 0,-1 0-1,0 0 1,1 0 0,-1 0 0,0-1 0,1 1 0,-2-1 0,2 0-3,-1 0 1,0-1-1,1 1 1,-1 0-1,1-1 0,-1 1 1,1-1-1,0 1 0,0 0 1,0-1-1,-1 1 1,1-1-1,0 1 0,1-1 1,-1-2-1,3-23 102,8-29 0,3-1-125,3 1-1,26-61 1,-29 89-61,1 0 0,2 1 0,0 1-1,2 0 1,43-44 0,126-98-577,-88 82 392,37-29 27,-133 112 202,0 0 0,1 0-1,-1 1 1,1-1 0,-1 1-1,1 0 1,0 0 0,6-1-1,-10 3 15,0 0 0,1-1-1,-1 1 1,0 0 0,0 0-1,1 0 1,-1 0 0,0 0-1,0 0 1,1 0 0,-1 1-1,0-1 1,0 0 0,1 1-1,-1-1 1,0 1 0,0-1-1,0 1 1,0 0 0,0-1-1,0 1 1,0 0-1,0 0 1,0 0 0,0 0-1,0 0 1,0 0 0,-1 0-1,1 0 1,0 0 0,-1 0-1,1 0 1,-1 0 0,1 0-1,0 3 1,0 3-8,0 0-1,-1 0 1,0 0-1,0 1 1,0-1-1,-1 0 1,0 0-1,0 0 1,-5 11-1,3-4 11,-4 10 44,-1-1-1,-1-1 0,-1 0 1,-1 0-1,-19 29 0,27-48-19,1 1 0,0-1 0,1 1-1,-1 0 1,1-1 0,-2 9 0,2-12-9,1 1-1,0 0 1,0-1 0,0 1 0,0 0 0,0-1 0,0 1 0,1 0 0,-1-1 0,0 1 0,0 0-1,0-1 1,0 1 0,1-1 0,-1 1 0,0-1 0,1 1 0,-1 0 0,1 0 0,0 0 1,0-1 1,0 1-1,0-1 1,0 1-1,0-1 0,0 0 1,0 1-1,0-1 1,0 0-1,0 0 1,0 0-1,0 0 1,0 0-1,0 0 1,0 0-1,0 0 1,1 0-1,8-2 61,0-1-1,0 1 1,0-2-1,0 1 1,-1-2-1,10-4 1,-3 1-16,304-155-97,-241 109 143,-39 25-314,-25 21 47,-15 8 162,0 0 0,0 0 0,0 0 0,0 0-1,0 0 1,0 0 0,0 0 0,0 1-1,0-1 1,0 0 0,0 0 0,0 0-1,0 0 1,0 0 0,1 0 0,-1 0-1,0 0 1,0 0 0,0 0 0,0 0 0,0 0-1,0 0 1,0 0 0,0 0 0,0 0-1,0 0 1,0 0 0,0 0 0,0 0-1,0 1 1,0-1 0,0 0 0,0 0-1,0 0 1,0 0 0,1 0 0,-1 0 0,0 0-1,0 0 1,0 0 0,0 0 0,0 0-1,0 0 1,0 0 0,0 0 0,0 0-1,0 0 1,0 0 0,0 0 0,0-1 0,0 1-1,0 0 1,1 0 0,-1 0 0,0 0-1,0 0 1,0 0 0,0 0 0,0 0-1,0 0 1,0 0 0,0 0 0,0 0-1,-3 4-38,-115 102-320,96-86 339,16-16 40,1 1 0,0-1 1,0 1-1,1 0 0,0 0 1,0 0-1,0 0 0,0 1 1,-4 9-1,7-14-13,1 0 1,-1 0 0,1 0-1,0 0 1,-1 0 0,1 1-1,0-1 1,0 0-1,0 0 1,0 0 0,0 0-1,0 0 1,0 1 0,0-1-1,0 0 1,0 0-1,1 0 1,-1 0 0,0 0-1,1 0 1,-1 1-1,2 0 1,-1-1 18,0 0-1,0 0 1,0 0-1,1 0 1,-1 0-1,0 0 1,1 0-1,-1 0 1,1-1-1,-1 1 1,1-1-1,-1 1 1,1-1-1,1 1 1,4 0 53,0 0 0,1-1 1,-1 0-1,0 0 0,0-1 1,9-2-1,-11 2-34,1 0 0,0-1 1,0 0-1,-1-1 0,1 1 0,-1-1 0,0 0 0,0-1 0,0 1 1,0-1-1,-1 0 0,1 0 0,-1 0 0,0 0 0,0-1 0,0 0 1,-1 0-1,0 0 0,0 0 0,4-11 0,-4 10-68,-1 0-1,1 0 1,-1-1-1,-1 1 1,1-1 0,-1 1-1,-1-1 1,1 0-1,-1 1 1,0-1-1,-1 0 1,1 1 0,-4-13-1,3 17 12,0 0 0,0 0 1,0 0-1,-1 0 0,1 0 0,-1 0 0,0 1 0,1-1 1,-1 0-1,0 1 0,0 0 0,0-1 0,0 1 0,0 0 1,0 0-1,0 0 0,-4-1 0,-12-8-259,18 10 274,0 0 0,0 0 0,0-1 1,0 1-1,0 0 0,0 0 0,0 0 0,0 0 0,0 0 0,0 0 1,0-1-1,0 1 0,0 0 0,0 0 0,0 0 0,0 0 0,0 0 0,0-1 1,0 1-1,0 0 0,0 0 0,0 0 0,0 0 0,0 0 0,0-1 0,0 1 1,0 0-1,1 0 0,-1 0 0,0 0 0,0 0 0,0 0 0,0 0 0,0-1 1,0 1-1,0 0 0,0 0 0,1 0 0,-1 0 0,0 0 0,0 0 0,0 0 1,0 0-1,0 0 0,1 0 0,-1 0 0,0 0 0,0 0 0,0 0 0,10-4 83,-9 4-77,33-10-17,0 2 0,0 1 0,60-3 0,-72 8 25,-1 2 0,1 0 1,40 7-1,-56-6-20,-1 1 1,1 0-1,-1 0 0,1 0 0,-1 0 1,0 1-1,9 6 0,-12-7 0,0-1 1,0 1-1,0 0 0,0-1 1,0 1-1,0 0 1,0 0-1,-1 0 0,1 1 1,-1-1-1,0 0 0,0 1 1,1-1-1,-1 0 1,-1 1-1,1-1 0,0 1 1,-1 0-1,1 3 0,-2 7-6,0 1-1,-2-1 1,1 0-1,-9 23 1,7-24 47,0 2-1,1-1 1,0 0 0,-1 24 0,4-35-18,0-1-1,1 1 1,-1 0 0,0-1-1,0 1 1,1 0 0,-1-1 0,1 1-1,0-1 1,-1 1 0,1-1 0,0 1-1,0-1 1,0 1 0,0-1 0,0 0-1,0 1 1,0-1 0,0 0 0,1 0-1,-1 0 1,0 0 0,1 0 0,-1 0-1,1 0 1,-1 0 0,1-1 0,0 1-1,-1-1 1,1 1 0,-1-1-1,1 1 1,0-1 0,2 0 0,5 1 58,-1-1 1,1 0-1,0 0 0,-1-1 1,11-2-1,0-2-16,0 0 0,-1-1 0,0-1 0,0 0 0,0-2 0,-1 0 0,31-21 0,-31 17-39,0-1 0,-2 0 0,0-1 0,0-1 0,-2 0 0,21-31 0,56-116 253,-51 88-112,77-160-480,-72 126 147,28-116 0,-70 220 105,-1-1-1,0 1 1,0 0 0,0-1 0,-1 1 0,0-1 0,0 1 0,-1-7-1,1 12 60,0 0 0,0-1-1,0 1 1,0 0-1,0 0 1,0 0-1,0-1 1,0 1-1,0 0 1,0 0 0,0 0-1,0-1 1,-1 1-1,1 0 1,0 0-1,0 0 1,0-1-1,0 1 1,0 0 0,-1 0-1,1 0 1,0 0-1,0-1 1,0 1-1,0 0 1,-1 0-1,1 0 1,0 0 0,0 0-1,0 0 1,-1 0-1,1 0 1,0 0-1,0 0 1,0-1-1,-1 1 1,1 0 0,0 0-1,-10 6-161,-12 18 17,-1 9 18,-35 68 0,-10 42 125,43-87 19,3 1-1,3 0 0,2 2 1,3 0-1,2 1 0,3 0 1,-2 109-1,10-160 46,2-1-1,-1 1 0,1 0 1,0-1-1,1 1 1,0-1-1,0 0 1,1 0-1,0 0 1,0 0-1,5 8 0,-7-15-31,-1 0-1,1 0 0,-1-1 0,1 1 0,-1 0 0,1-1 0,0 1 1,-1 0-1,1-1 0,0 1 0,-1-1 0,1 1 0,0-1 0,0 1 1,-1-1-1,1 0 0,0 1 0,0-1 0,0 0 0,0 0 1,0 0-1,-1 1 0,1-1 0,0 0 0,0 0 0,0 0 0,0 0 1,0-1-1,0 1 0,-1 0 0,1 0 0,0 0 0,0-1 0,0 1 1,0 0-1,1-2 0,2-1 20,1 0 0,-1 0 0,0 0 1,-1-1-1,6-5 0,66-83-87,-52 61-51,1 1 0,37-35 0,-60 64 84,-1 0 0,1 1 0,0-1 0,0 0 0,-1 1 0,1-1 0,0 0 0,0 1 0,0-1 0,0 1 0,0-1 0,0 1 0,0-1 0,0 1 0,0 0 0,0 0 0,0-1 0,0 1 0,0 0 0,0 0 0,0 0 0,0 0 0,1 0 1,0 1-1,-1-1-4,-1 1 0,1 0 0,0 0 0,-1-1 0,1 1 0,-1 0 0,1 0 0,-1 0 0,1 0 0,-1 0 0,0 0 0,1 0 0,-1 0 0,0 0 0,0 0 0,0 0 0,0 0 0,0 0 0,0 0 0,0 0 1,0 0-1,0 0 0,0 0 0,0 0 0,-1 1 0,-8 41 23,3-16 54,-2 31 1,7-49-61,1-1 1,0 1 0,0 0 0,1 0 0,0-1 0,1 1 0,4 14-1,-5-21 13,0 0 0,0 0 0,0-1 0,0 1 0,0-1 0,1 1 0,-1-1-1,0 1 1,1-1 0,-1 0 0,1 0 0,-1 1 0,1-1 0,-1 0 0,1 0-1,0-1 1,0 1 0,-1 0 0,1-1 0,0 1 0,0-1 0,2 1-1,5 0 53,-1 0 0,0 0 0,15-2-1,-6-1-37,0 0-1,-1-2 0,0 0 1,0 0-1,0-2 0,0 0 1,-1 0-1,0-2 0,0 0 1,-1-1-1,0 0 0,-1-1 1,0 0-1,0-1 0,10-13 1,2-4-365,29-44 0,-43 58-283,-11 14 615,1 0 0,-1 0 1,0 0-1,0 0 0,0 0 1,0 0-1,0 0 0,0 0 1,0 0-1,0 0 0,0 0 1,0 0-1,1 0 0,-1 0 1,0 0-1,0 0 0,0 0 1,0 0-1,0 0 0,0 0 1,0 0-1,0 0 0,0 0 1,0 0-1,1 0 0,-1 0 1,0 0-1,0 0 0,0 0 1,0 1-1,0-1 0,0 0 1,0 0-1,0 0 0,0 0 1,0 0-1,0 0 0,0 0 1,0 0-1,0 0 0,0 0 1,0 0-1,0 1 0,0-1 1,0 0-1,0 0 0,0 0 1,0 0-1,0 0 0,0 0 1,0 0-1,0 0 0,0 0 1,0 0-1,0 1 0,0-1 1,0 0-1,0 0 1,0 0-1,0 0 0,0 0 1,0 0-1,0 0 0,0 0 1,0 0-1,0 0 0,0 0 1,0 0-1,0 1 0,-2 4-19,0 0-1,1 0 1,-2 0 0,-2 5-1,-50 112 23,41-89-13,13-29 46,-1 1-1,0-1 1,1 0 0,0 1-1,0-1 1,0 1 0,1 0-1,-1-1 1,1 9 0,0-12-2,1 1 0,-1-1 0,1 1 1,-1-1-1,1 1 0,-1-1 0,1 1 1,0-1-1,-1 0 0,1 1 0,0-1 0,0 0 1,0 0-1,0 1 0,0-1 0,0 0 0,1 0 1,-1 0-1,0 0 0,0-1 0,1 1 1,-1 0-1,1 0 0,-1-1 0,1 1 0,-1-1 1,1 1-1,-1-1 0,1 0 0,1 1 0,-1-1-10,0 0 0,0 0 0,1 0 0,-1 0 0,0 0 0,0-1 0,0 1 0,0-1 0,0 1 0,0-1 0,0 1 0,0-1 0,0 0 0,-1 0 0,1 0 0,3-3 0,0 0-10,0-1-1,0 1 1,6-9-1,-8 9 37,0 0-50,1 0 0,-1-1 0,-1 0 0,1 0 1,-1 1-1,1-2 0,-2 1 0,1 0 0,0 0 1,-1 0-1,0-1 0,0 1 0,-1-1 0,1 1 0,-1-1 1,-1 1-1,1-1 0,-1 1 0,0 0 0,0-1 0,0 1 1,-1 0-1,1 0 0,-5-8 0,5 11-10,0 1-1,0-1 0,-1 0 1,1 1-1,0 0 1,-1-1-1,1 1 0,-1 0 1,0-1-1,1 1 1,-1 0-1,0 0 0,-2-1 1,-28-7 56,7 1 83,24 8-120,1 0 0,-1 0 0,0 0 0,1-1 0,-1 1 1,1 0-1,-1 0 0,1-1 0,-1 1 0,1 0 0,0-1 0,-1 1 1,1-1-1,-1 1 0,1 0 0,0-1 0,-1 1 0,1-1 0,0 1 1,-1-1-1,1 1 0,0-1 0,0 1 0,-1-1 0,1 0 0,0 1 1,0-1-1,0 1 0,0-1 0,0 1 0,0-1 0,0 0 0,0 1 1,0-1-1,0 1 0,0-1 0,0 1 0,0-1 0,1 0 0,-1 1 1,0-1-1,0 1 0,1-1 0,-1 1 0,0-1 0,1 1 0,-1-1 1,0 1-1,1 0 0,-1-1 0,1 1 0,-1-1 0,1 1 0,4-4-14,-1 0-1,1 0 0,10-5 1,-12 7 37,8-5-25,1 1 0,1 0 0,-1 0 0,1 1 0,0 1 0,0 0 0,22-3 0,-11 5-8,-1 0 0,1 1-1,33 4 1,-44-1 5,-1 0 1,1 0-1,-1 1 1,0 1-1,1 0 1,-2 0 0,23 13-1,-30-15 22,-1 1 0,1 0 0,0 0 1,-1 0-1,1 0 0,-1 0 0,0 1 0,0 0 0,3 6 0,-4-8-4,-1 0-1,0 1 1,0-1-1,0 0 1,-1 1 0,1-1-1,0 1 1,-1 0-1,0-1 1,1 1-1,-1-1 1,0 1 0,0 0-1,-1-1 1,1 1-1,0-1 1,-2 5-1,-1 0 20,0 0-1,-1 0 0,1-1 0,-1 1 0,-1-1 0,1 0 0,-1 0 0,-9 8 1,-5 3 108,-26 17 0,31-24 107,10-7-28,8-5-83,11-7-59,81-53 8,-67 42-145,1 1 0,0 1 1,36-14-1,-65 31 46,0 0 0,1 1 0,0-1 0,-1 0 0,1 1 0,-1 0 0,1-1 0,0 1 1,-1 0-1,1 0 0,0 0 0,-1 0 0,1 0 0,0 0 0,-1 0 0,1 1 0,-1-1 0,1 0 1,0 1-1,-1 0 0,1-1 0,-1 1 0,1 0 0,-1 0 0,0 0 0,1-1 0,-1 2 0,0-1 0,0 0 1,1 0-1,-1 0 0,0 1 0,0-1 0,0 0 0,0 1 0,-1-1 0,1 1 0,0-1 0,-1 1 0,1 1 1,2 6-29,-1 0 0,0 0 0,0 0 0,-1 0 0,-1 0 0,0 9 0,-1 27-26,-1-28 73,2 0 0,0 0 0,4 24 0,-4-39 15,1 1 0,-1-1 0,1 0 0,0 0 0,-1 1 0,1-1 0,0 0 0,1 0 0,-1 0 0,0 0 0,1 0 0,-1 0-1,1-1 1,-1 1 0,1 0 0,0-1 0,3 3 0,-2-3 12,0 1-1,0 0 0,1-1 1,-1 0-1,1 0 1,0 0-1,-1 0 1,1-1-1,-1 1 1,5-1-1,7-1 31,0 0 0,0-1 0,-1 0 0,19-6 0,-33 8-64,80-20-31,-9 3 1,93-35 0,-143 43 9,1-1 0,-2-1-1,31-21 1,-40 22-88,-9 5-62,-9 4-72,-3 4 227,0-1 0,0 2-1,1-1 1,-1 1 0,-11 7-1,-21 9-103,-8 0 114,-59 34 1,106-53-8,-13 10 190,13-7 3,11-2 9,7-3-165,1 0-1,-1-2 0,0 0 1,15-5-1,-12 3-53,0 1 0,20-2 0,-31 5-19,-3 1 10,0-1-1,-1 1 0,1 0 1,0 0-1,0 0 0,6 2 1,-9-2 29,0 1 1,1-1 0,-1 1-1,0 0 1,0-1-1,0 1 1,0 0 0,0 0-1,-1-1 1,1 1-1,0 0 1,0 0 0,0 0-1,-1 0 1,1 0-1,-1 0 1,1 0 0,0 0-1,-1 1 1,0-1-1,1 0 1,-1 0 0,0 0-1,0 0 1,1 2-1,-1-1 14,1 0-1,-1-1 0,1 1 1,0 0-1,-1-1 0,1 1 1,0-1-1,0 1 0,0-1 1,0 1-1,0-1 0,1 0 1,-1 1-1,0-1 0,1 0 0,-1 0 1,1 0-1,-1 0 0,1 0 1,-1 0-1,1-1 0,0 1 1,-1 0-1,1-1 0,0 1 1,2-1-1,1 1 56,0 0 0,1 0-1,-1-1 1,0 0 0,1 0 0,-1-1 0,10-1-1,-3-1-38,0-1-1,-1 0 1,0-1 0,0 0-1,0-1 1,-1 0-1,14-11 1,-3 0 4,-1 0 0,21-25 1,26-35 190,69-101 1,36-91-77,-141 216-339,-2-2 0,-3-1 0,21-64 0,-37 89-18,-9 31 210,-1-1-1,0 1 1,0 0 0,0 0 0,0-1 0,0 1 0,0 0-1,0 0 1,0-1 0,0 1 0,0 0 0,0 0 0,0-1-1,0 1 1,0 0 0,0 0 0,0-1 0,0 1 0,0 0-1,0-1 1,0 1 0,0 0 0,0 0 0,0 0 0,0-1 0,-1 1-1,1 0 1,0 0 0,0-1 0,0 1 0,0 0 0,-1 0-1,1 0 1,0 0 0,0-1 0,0 1 0,-1 0 0,1 0-1,0 0 1,0 0 0,-1 0 0,1 0 0,-1-1 0,0 2-20,0 0 1,-1-1-1,1 1 0,-1 0 1,1-1-1,0 1 1,0 0-1,-1 0 1,-1 2-1,-94 94-212,59-58 272,10-10-19,1 0-1,2 2 0,1 0 1,2 2-1,-27 51 1,23-33-91,3 0 0,3 2 1,1 1-1,3 0 0,3 1 0,-11 91 1,23-54-5063,2-46-3181,-1-35 5521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20.21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320 106 2400,'4'-6'538,"0"-1"1,1 1-1,-1 0 1,2 0-1,9-9 1,-9 10 196,-1-1 0,0 1 0,0-1 0,7-10 0,-7 5 663,-5 10-1263,0 1 0,1-1 0,-1 0 1,0 0-1,1 0 0,-1 1 0,1-1 1,-1 0-1,1 1 0,-1-1 0,1 0 0,0 1 1,0-2-1,-30 48 1915,19-30-1844,-19 31 789,-57 71-1,60-88-819,3 1-1,0 0 1,2 2-1,2 1 1,1 1-1,-23 62 0,21-37-144,2 1-1,3 1 0,-8 82 1,22-129-37,1 0 1,0-1 0,2 1-1,-1 0 1,2 0-1,0-1 1,1 1-1,0-1 1,8 18 0,0-8 47,0-1 1,1-1 0,1 0-1,24 28 1,36 32 480,-72-80-843,2 3 767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22.3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83 322 3392,'-17'-12'10210,"8"32"-8122,-8 27-1474,7-16-117,1 0 0,2 0 0,-7 56 1,14-79-488,0 0 0,1-1 0,0 1 0,0 0 0,1 0 0,0-1 0,0 1 0,0-1 0,1 1 0,0-1 0,1 0 0,4 7 0,-6-11 36,0 0-1,1 1 1,-1-1-1,1-1 1,-1 1 0,1 0-1,0-1 1,0 1-1,0-1 1,0 0-1,0 0 1,1 0-1,-1 0 1,0-1-1,1 1 1,0-1-1,-1 0 1,1 0-1,0 0 1,0 0 0,-1-1-1,1 0 1,0 0-1,0 0 1,0 0-1,6-1 1,-5-1 13,-1 1 1,1-1-1,0 0 0,0 0 1,-1-1-1,1 1 1,-1-1-1,0 0 0,1 0 1,-2 0-1,1-1 1,0 1-1,3-6 0,6-7-115,-2 0 0,12-21 0,4-7-303,-27 55 56,1 0 0,0 0 1,3 13-1,-3-19 298,1 0 1,0 1-1,0-1 0,0-1 0,0 1 0,1 0 1,0-1-1,0 1 0,0-1 0,0 0 1,1 0-1,0 0 0,0 0 0,0-1 0,0 1 1,0-1-1,1 0 0,7 3 0,-2-1 70,-1-1 0,1 0-1,0-1 1,0-1-1,0 1 1,0-1 0,0-1-1,19 1 1,-18-3 16,-1-1 0,0 1 0,1-2 0,-1 1 1,0-1-1,-1-1 0,1 0 0,-1 0 0,1-1 1,-1 0-1,-1-1 0,1 0 0,-1 0 0,0-1 0,0 0 1,-1-1-1,9-10 0,-14 16-71,0-1-1,0 0 1,-1 0-1,1 0 1,-1 0-1,1-1 1,-1 1 0,0 0-1,0-1 1,0 1-1,-1 0 1,1-5-1,-1 6-15,0 0 0,-1 0-1,1 1 1,-1-1 0,1 0 0,-1 0-1,0 0 1,1 1 0,-1-1-1,0 0 1,0 1 0,0-1 0,0 1-1,-1-1 1,1 1 0,0-1-1,-1 1 1,1 0 0,0 0 0,-1 0-1,0 0 1,1 0 0,-4-2-1,-3-1-46,6 4 39,1 0 1,0-1-1,0 1 1,-1 0-1,1-1 1,0 1-1,0-1 0,0 0 1,0 1-1,0-1 1,0 0-1,0 0 1,0 0-1,0 0 1,0 0-1,0 0 1,1 0-1,-1 0 0,0 0 1,1 0-1,-1 0 1,1 0-1,-1-2 1,2 2-53,1 0-1,0 0 1,0 0 0,0 0 0,0 0 0,0 0 0,0 1-1,0-1 1,0 1 0,0-1 0,4 1 0,4-2-15,83-16-255,-8 3 128,-11-1 245,87-6 1,-159 22-29,-1-1 0,0 1 0,0 0 0,0 0 0,0 0 1,0 0-1,0 0 0,1 0 0,-1 0 0,0 1 0,0-1 0,0 0 0,0 1 1,0-1-1,0 0 0,0 1 0,0 0 0,2 0 0,-3 0 16,0 0-1,1 0 0,-1 0 1,0-1-1,0 1 1,0 0-1,0 0 1,1 0-1,-1 0 0,0 0 1,-1-1-1,1 1 1,0 0-1,0 0 1,0 0-1,0 0 0,-1-1 1,1 1-1,0 0 1,-1 0-1,1 0 0,-1-1 1,1 1-1,-1 1 1,-11 15 272,1 0-1,-23 24 1,-11 16-267,40-50-34,1 1 0,0-1-1,0 1 1,0 0 0,1 0 0,-3 9-1,6-14 13,-1 0 0,1 0-1,-1 0 1,1 0-1,0 0 1,0 0 0,0 0-1,0 0 1,1 0 0,-1 0-1,1 0 1,0 0-1,2 5 1,-2-8-7,-1 0 1,1 1-1,-1-1 0,1 0 0,-1 0 1,1 1-1,-1-1 0,1 0 0,0 0 1,-1 0-1,1 1 0,-1-1 0,1 0 1,0 0-1,-1 0 0,1 0 0,-1 0 1,1 0-1,0-1 0,0 1 0,15-3 155,-14 2-98,4-1-15,-1 0 0,0 0 1,0-1-1,0 0 0,0 1 0,-1-2 0,1 1 1,-1 0-1,0-1 0,5-5 0,1-2 41,0-1-1,12-19 0,-19 27-128,-1-1 0,0 0-1,1 0 1,-1 0 0,2-9-1,-4 15-136,0 1 143,-1 0 0,2-1 1,-1 1-1,0 0 0,0 0 1,0 0-1,1-1 0,-1 1 1,1 0-1,-1-1 0,1 1 1,0 0-1,0-1 0,0 1 1,0-1-1,0 1 0,0-1 1,0 0-1,0 1 0,0-1 1,1 0-1,1 2 0,6 3 63,0-1-1,0 0 1,0 0 0,1 0-1,0-1 1,0-1-1,0 0 1,0 0-1,0-1 1,1 0-1,17 0 1,-12-2 14,-1-1 0,1 0-1,-1-2 1,0 0 0,1 0 0,-2-1 0,1-1 0,0-1-1,-1 0 1,18-11 0,20-6-251,-51 32 191,-1 1 1,0 0 0,-3 15-1,2-19 23,0-1 1,1 1-1,0-1 0,0 1 0,1-1 0,-1 1 0,1-1 0,3 10 0,-4-13 10,0-1-1,1 1 1,-1-1-1,1 0 1,-1 1-1,1-1 1,0 0 0,-1 1-1,1-1 1,0 0-1,0 0 1,0 0-1,0 0 1,0 1-1,0-1 1,0-1-1,1 1 1,-1 0 0,0 0-1,0 0 1,1-1-1,-1 1 1,0 0-1,1-1 1,-1 0-1,1 1 1,-1-1 0,1 0-1,-1 1 1,1-1-1,-1 0 1,0 0-1,1 0 1,-1 0-1,1-1 1,-1 1-1,3-1 1,12-6 8,-1 0-1,0-1 1,0-1-1,0 0 1,21-18 0,-12 9 72,2-2-7,-1 0 0,-1-1 0,-1-2 1,37-45-1,-29 23 21,-1-1 0,24-53-1,37-100 10,-82 180-126,-5 9 8,9-24 23,-12 32-52,-1 0 0,1 0 0,-1-1 1,1 1-1,-1 0 0,0-1 0,0 1 0,0-1 1,0 1-1,-1 0 0,0-4 0,1 6 22,0-1-1,0 1 0,0 0 0,0 0 1,0 0-1,0 0 0,0 0 1,0-1-1,-1 1 0,1 0 0,0 0 1,0 0-1,0 0 0,0 0 1,0-1-1,0 1 0,-1 0 0,1 0 1,0 0-1,0 0 0,0 0 1,0 0-1,-1 0 0,1 0 0,0 0 1,0 0-1,0 0 0,0 0 1,-1 0-1,1 0 0,0 0 0,0 0 1,0 0-1,-1 0 0,1 0 1,0 0-1,0 0 0,-9 5-144,-7 11 203,15-15-47,-5 6 21,1 1 0,0 0 0,0 0 0,0 0 0,1 0 1,0 1-1,1 0 0,-3 10 0,-14 76 133,17-79-125,-1 10 41,1-1 0,1 1 0,1 0 0,1 0 0,1 0 0,1-1 0,9 39 0,-7-48-21,0 0-1,2-1 1,-1 0 0,2 0-1,0 0 1,12 18-1,-14-26-205,0-1 0,0 1 0,0-2 0,1 1 0,0 0 0,0-1 0,0 0 0,0 0 0,1-1-1,0 0 1,0 0 0,0-1 0,1 0 0,12 4 0,-16-6-897,0 0 0,0 0 0,0-1 0,0 1 0,9-1 0,7-5-7219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22.73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35 5632,'-13'-15'2560,"21"7"-2208,2 3 1408,3 5-1024,8-6 416,7 6-672,11 0 128,0 3-352,4 0-160,1 2-32,-3-2 288,-7 2-192,-7-1-512,-6 4 192,-3-5-2976,0 5 1728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23.06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44 35 5312,'-35'-15'2400,"27"7"-2080,8 3-96,8 5-192,1-6-384,9 6 224,8 3-4128,0 8 2336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25.15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213 458 3136,'-7'-7'6257,"0"12"-5320,0 2-331,1 0 0,-1 1 0,-5 8 1,-7 8 595,-8 7-425,3 0 0,-32 51 0,49-70-775,0-1-95,-12 24 1,18-33 80,0 1 1,0 0 0,0 0 0,0 0-1,0 0 1,1 0 0,-1 0-1,1 0 1,0 0 0,0 0 0,0 0-1,0 0 1,1 0 0,0 4 0,0-6 23,-1 0 0,1 0 0,0 1 0,-1-1 0,1 0 0,0 0 0,0 0 0,0 0 0,0 0 0,0 0 0,0 0 0,0 0 0,0 0 0,0 0 0,0-1 0,0 1 0,1 0 0,-1-1 0,0 1 0,1-1 0,-1 0 0,0 1-1,1-1 1,-1 0 0,0 0 0,1 0 0,2 0 0,0 0 67,1 0 0,-1-1-1,1 1 1,-1-1 0,1 0-1,-1-1 1,6-1 0,-3 0-10,-1-1 0,0 1-1,0-1 1,0-1 0,0 1 0,-1-1 0,7-7 0,32-42 208,-31 36-81,-8 12-133,-1-1 0,0 0 0,6-14 0,7-14-497,-17 37 431,0 1 0,0-1 0,0 0 0,0 1 0,0-1 0,1 0 0,-1 1 0,1-1-1,0 0 1,1 4 0,-1-4-21,5 24 7,-5-21 77,0 1 0,1-1 0,-1 0 0,1 0 0,0 1 0,0-1 0,0 0 0,1-1 0,0 1 0,0 0-1,0-1 1,6 6 0,-5-6-27,0-1 0,0 1 0,1-1-1,-1-1 1,1 1 0,0 0 0,0-1 0,0 0-1,0 0 1,0-1 0,0 1 0,0-1-1,1 0 1,-1-1 0,0 1 0,1-1-1,-1 0 1,1 0 0,-1-1 0,6-1-1,5-1 42,0 0-1,-1-2 0,1 0 1,-1 0-1,0-2 0,0 0 1,26-17-1,1-6-234,44-40 0,-61 49 35,-19 16 136,0 0-1,0-1 1,1 2-1,0-1 0,0 1 1,0 0-1,0 1 1,14-5-1,-19 8 12,-1 0 0,0 0 0,0 0 0,0 0 0,0 0 0,0 0 0,0 1 0,0-1-1,0 1 1,0-1 0,0 1 0,0-1 0,0 1 0,0-1 0,0 1 0,0 0 0,0-1-1,0 1 1,-1 0 0,1 0 0,0 0 0,0 0 0,-1 0 0,1 0 0,-1-1 0,1 1-1,-1 1 1,1-1 0,0 2 0,0 1 75,1 0-1,-1 1 1,0-1 0,0 1-1,0-1 1,-1 7-1,0-1 105,-1-1 0,0 0-1,-4 12 1,3-15-154,0 1 0,1-1 1,0 1-1,0-1 0,1 1 0,0-1 0,1 13 0,-1-19-31,0 0-1,0 0 1,0 0-1,0 0 1,0 1-1,0-1 1,0 0-1,0 0 1,0 0-1,1 1 1,-1-1-1,0 0 1,0 0-1,0 0 0,0 0 1,0 1-1,0-1 1,0 0-1,1 0 1,-1 0-1,0 0 1,0 0-1,0 0 1,0 0-1,1 1 1,-1-1-1,0 0 1,0 0-1,0 0 1,1 0-1,-1 0 1,0 0-1,0 0 1,0 0-1,1 0 0,-1 0 1,10-5 118,13-16-328,-16 14 207,7-6-40,0 1 0,1 0 0,0 1 1,29-17-1,-33 23 112,2-1-109,-1 0 0,18-5 0,-27 10 1,0 0 0,0 1 1,1-1-1,-1 0 1,0 1-1,0 0 1,1 0-1,-1 0 1,0 0-1,1 1 1,-1-1-1,0 1 1,0 0-1,1 0 1,3 1-1,-5 0 21,0-1 1,-1 1-1,1-1 1,0 1-1,0 0 1,-1 0-1,0 0 0,1 0 1,-1 0-1,0 0 1,0 0-1,0 0 1,0 0-1,0 1 0,0-1 1,-1 0-1,1 1 1,0 2-1,0 8 13,0-1-1,0 15 0,-1-21 1,0 2 50,-1-2-9,1 0 1,1 0-1,-1 0 0,1 0 0,1 6 0,-1-10-45,-1-1 0,1 1 0,0 0 0,0-1-1,0 1 1,0-1 0,0 1 0,0-1 0,0 1 0,0-1 0,1 0 0,-1 0-1,0 0 1,1 1 0,-1-1 0,1 0 0,-1-1 0,1 1 0,0 0 0,-1 0-1,3 0 1,1 0 10,-1 0 0,1-1 0,0 1-1,0-1 1,0 0 0,0 0 0,0 0-1,0-1 1,6-1 0,44-13-46,-53 14 30,13-4 25,-1-1-1,0 0 0,0-1 0,-1-1 1,22-15-1,54-54-38,-12 8-6,-56 50-6,-50 71-204,23-42 221,-1 0 0,2 0 0,-1 1 0,-7 22 0,11-26 10,-1 1 0,1 0 0,1 0 0,0 0 0,0 0 0,0 0 0,2 16 0,-1-22 3,1-1 1,-1 1-1,0-1 1,1 0-1,0 1 1,-1-1-1,1 0 1,0 1-1,-1-1 0,1 0 1,0 0-1,0 0 1,0 0-1,0 0 1,0 0-1,0 0 0,0 0 1,1 0-1,-1 0 1,0 0-1,1-1 1,-1 1-1,0-1 1,1 1-1,1 0 0,-1 0 9,1-1-1,0 1 0,0-1 0,-1 0 0,1 0 0,0 0 0,-1 0 0,1 0 0,0 0 0,0-1 0,-1 1 0,5-2 0,5-4 12,-1-1 0,0 0 0,0-1 0,13-12 0,-14 12-21,-2 1 8,0-1 0,-1 0 1,0 0-1,0-1 0,-1 1 1,8-15-1,-10 16-5,27-49-33,28-69 1,-25 51 20,-9 21 6,-2-1 0,-3 0 0,17-71 0,-35 120-29,-1 0 0,0 0 0,-1-1 1,1 1-1,-1 0 0,-1-11 0,1 16 19,0-1 1,0 0-1,0 1 1,0-1-1,0 1 1,0-1-1,0 0 1,-1 1-1,1-1 1,0 1-1,0-1 1,0 1-1,-1-1 1,1 1-1,0-1 1,-1 1-1,1-1 1,0 1-1,-1-1 1,1 1-1,-1-1 1,1 1-1,-1 0 1,1-1-1,-1 1 1,1 0-1,-1-1 1,1 1-1,-1 0 1,1 0-1,-1-1 1,0 1-1,1 0 1,-1 0-1,1 0 1,-1 0-1,0 0 1,1 0-1,-1 0 1,1 0-1,-1 0 1,0 0-1,1 0 1,-1 1-1,-3 0-41,1 0-1,-1 1 1,1 0 0,0-1-1,-6 5 1,-2 2 28,0 1 0,1 0 0,0 1 0,1 0-1,0 0 1,0 1 0,1 1 0,0-1 0,1 1 0,1 0 0,0 1 0,-7 18 0,6-8 29,0 1-1,2 0 1,0 1-1,2-1 1,-1 48-1,4-56 10,1 0 0,0 0 0,1 0-1,1 0 1,0-1 0,9 23 0,-9-31 5,0 0 1,0 0-1,1 0 1,-1-1-1,2 0 1,-1 1-1,1-1 1,0-1-1,0 1 1,0-1-1,1 0 1,0 0-1,0 0 1,0-1-1,12 6 1,-12-7-20,0 0 0,0-1-1,0 1 1,0-1 0,1-1 0,-1 1-1,1-1 1,-1 0 0,1 0 0,0-1-1,-1 0 1,1 0 0,10-2 0,13-11-1628,-3 1 432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26.9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3 581 3232,'0'1'56,"0"-1"1,-1 0-1,1 0 0,0 1 1,0-1-1,-1 0 0,1 1 1,0-1-1,0 0 0,0 1 1,0-1-1,-1 0 0,1 1 1,0-1-1,0 0 0,0 1 1,0-1-1,0 0 0,0 1 1,0-1-1,0 1 0,0-1 1,0 0-1,0 1 0,0-1 1,0 0-1,0 1 0,1-1 1,-1 0-1,0 1 0,0-1 1,0 0-1,0 1 0,1-1 1,-1 0-1,0 1 0,0-1 1,1 0-1,-1 0 0,0 1 1,1-1-1,-1 0 0,0 0 1,0 0-1,1 0 0,-1 1 1,0-1-1,1 0 0,-1 0 1,1 0-1,-1 0 0,0 0 1,1 0-1,0 0 0,22 5 2131,-16-5-1974,1 0-1,0-1 0,-1 0 1,1 0-1,-1-1 1,0 0-1,1-1 1,-1 1-1,0-1 0,0-1 1,-1 1-1,1-1 1,-1 0-1,1-1 1,-1 1-1,-1-1 1,7-7-1,16-18 368,-1-1 0,41-63-1,34-80 449,-47 76-211,-39 72-633,38-46 0,-53 71-197,1-1 0,-1 0 1,1 1-1,-1 0 0,1-1 0,-1 1 1,1 0-1,0 0 0,-1 0 0,1 0 1,0 0-1,0 0 0,0 0 0,0 1 1,0-1-1,0 1 0,0-1 1,0 1-1,0 0 0,0 0 0,0 0 1,0 0-1,0 0 0,1 0 0,-1 0 1,0 1-1,0-1 0,0 1 0,0 0 1,-1-1-1,1 1 0,0 0 0,3 2 1,-1 0 41,1 0-1,-1 1 1,0-1 0,-1 1 0,1 0 0,-1 0-1,1 0 1,-1 0 0,0 1 0,-1-1 0,1 1-1,3 8 1,1 12 145,0 0 0,-1 1-1,-2 0 1,0 1 0,-2-1 0,-1 0 0,-1 1-1,-1-1 1,-2 0 0,0 1 0,-11 37-1,13-56-77,-1 0 0,0 0 0,-1-1 0,0 1 0,0-1 0,0 0 0,-1 0 0,0 0 0,-1 0 0,-7 9 0,8-13-28,0 1-1,0 0 1,0-1-1,0 0 1,-1 0-1,1 0 1,-1-1-1,0 1 1,0-1-1,0 0 1,0 0-1,0-1 0,0 0 1,-1 0-1,1 0 1,0 0-1,-1-1 1,1 0-1,-8-1 1,0 1 5,5 0-46,0 0-1,0-1 0,0 0 0,0 0 1,0-1-1,0 0 0,1 0 0,-1-1 0,-10-5 1,-37-25-449,51 29-465,8 3 375,9 1 135,-12 0 351,21 3-153,24 7 0,13 1 377,-34-7-183,-4 0 25,-1-2 0,1 0 1,-1-1-1,1-1 0,30-3 0,-33-1 63,-1 0 0,0-1 0,0-1 0,-1-1 0,0 0 0,0-1 0,0-1 0,20-15 0,-16 9-8,-2-1 0,0-1 1,-1-1-1,-1 0 0,24-34 0,-23 25 77,17-31 0,-28 48-119,-2 0 1,0-1 0,0 1 0,-1 0-1,0-1 1,-1 0 0,1-11 0,-2 20-71,-1 0 0,0-1 0,0 1 0,0 0 0,-1 0 0,1-1 0,0 1 0,-1 0 0,0 0 0,1 0 0,-1-1 0,0 1 0,0 0 0,0 0 0,0 0 0,-1 1 0,1-1 0,-1 0 0,-1-2 0,2 4-12,0-1-1,-1 0 1,1 0-1,-1 1 1,1-1-1,-1 0 1,1 1-1,-1-1 1,1 1-1,-1 0 1,1 0-1,-1 0 1,0-1-1,1 2 1,-1-1-1,1 0 1,-1 0-1,0 0 1,1 1-1,-1-1 1,1 1-1,-1-1 1,1 1-1,-1-1 1,1 1 0,0 0-1,-1 0 1,-1 1-1,-4 3-1,0 1 0,0 0-1,1 0 1,0 0 0,0 1 0,0 0 0,1 0-1,0 1 1,-5 11 0,2-4 34,1 0-1,1 1 1,0 0 0,-3 18-1,-5 48 141,13-72-109,0 0 0,1 0 0,0 1 0,1-1 0,4 20 0,-3-25-12,-1-1-1,1 0 1,-1 0-1,1 0 1,1 0-1,-1 0 1,0 0-1,1 0 1,0-1-1,0 1 1,0-1-1,5 5 1,-2-4 6,-1 0 0,1-1 0,0 0 0,0 1 0,0-2 0,0 1 0,11 2 0,-1-1-4,0-2 1,1 0-1,-1 0 1,1-2-1,31-2 1,-28 1 13,1-2 1,-1 0 0,0-1-1,0-1 1,0-1 0,-1-1-1,21-10 1,-21 6 0,1-1 0,-2-1 0,0 0 0,0-2 0,-1 0 0,23-27-1,-18 15 76,-1-1-1,-1-1 0,26-50 0,-43 73-84,1-1-8,0-1 0,5-15 0,-9 22-14,1 0-1,-1-1 1,0 1 0,1 0 0,-1-1 0,0 1-1,0 0 1,0-1 0,0 1 0,0-1-1,0 1 1,0 0 0,-1-1 0,1 1 0,0 0-1,-1 0 1,1-1 0,-1 1 0,1 0 0,-1 0-1,0-1 1,0 1 0,1 0 0,-2-1 0,1 1-5,1 1 1,0 0 0,0 0-1,-1 0 1,1 0 0,0 0-1,0-1 1,-1 1 0,1 0-1,0 0 1,-1 0 0,1 0-1,0 0 1,0 0 0,-1 0-1,1 0 1,0 0 0,-1 0-1,1 0 1,0 0 0,0 0-1,-1 0 1,1 0 0,0 0-1,-1 1 1,-2 0-8,0 1 0,0-1 0,0 1 0,0 0 0,1-1 0,-1 2 0,0-1 0,1 0 0,0 0 1,-1 1-1,1-1 0,0 1 0,0 0 0,-1 3 0,-4 5-79,2 0 0,-8 21 1,5-9 140,1 1 0,-4 29 0,9-41 31,1 0 1,0 0-1,1 0 0,0 0 0,1 0 1,3 20-1,-3-27-50,1 0-1,-1-1 1,1 1 0,0-1-1,0 0 1,0 1-1,1-1 1,-1 0 0,1 0-1,0-1 1,0 1 0,0 0-1,1-1 1,5 5 0,-4-5-7,0 0 0,1 0 1,0 0-1,-1-1 0,1 0 1,0 0-1,0 0 0,0-1 1,0 1-1,7-1 1,3 0-5,1-1 1,0-1-1,0-1 1,0 0 0,-1-1-1,1-1 1,20-8 0,-20 6-375,-1-1 1,1 0-1,-1-2 1,0 0 0,26-20-1,-29 18-1055,-1 0 0,0-1 0,0 0 0,-1-1 0,-1 0 0,12-19 0,-1-3-1542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27.3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16 4896,'18'-13'1584,"-18"13"-1568,0-1 1,0 1-1,1 0 1,-1 0-1,0 0 0,0 0 1,1-1-1,-1 1 1,0 0-1,0 0 1,1 0-1,-1 0 0,0 0 1,0 0-1,1 0 1,-1 0-1,0 0 1,0 0-1,1 0 0,-1 0 1,0 0-1,1 0 1,-1 0-1,0 0 1,0 0-1,1 0 0,-1 0 1,0 0-1,0 0 1,1 0-1,-1 1 1,0-1-1,0 0 0,1 0 1,-1 0-1,0 1 1,9 3 491,0 1 0,-1 0 0,1 1 0,-1 0 1,-1 0-1,12 13 0,29 30 2251,106 114 1911,-139-146-4376,90 116 1546,-92-114-1624,-1 1 0,-1 0 0,-1 0 0,-1 1 0,10 36-1,-13-31-87,-1 0 0,-1 1 0,-1-1 0,-2 1 0,-1 0 0,-1 0 0,-1-1 0,-10 49 0,4-44 11,-2-1-1,-23 51 0,-37 50-821,26-52-1587,-1 16 328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50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1774 60 576,'0'0'7765,"-18"0"-5621,-14-1-319,17 0-1524,0 1 0,0 0 0,-27 5 0,-59 11 318,18-6-50,-36 7-61,96-13-412,18-4-87,0 1 0,-1 0 0,1 0 0,0 0 0,-8 4 0,-49 14 396,33-10-280,18-7-47,1 1 1,1 1-1,-1 0 1,-16 9-1,1 0-124,1-2 0,-1 0 0,-1-1 0,-34 8 0,1 0 234,-42 20-128,85-30-42,-1 1 0,1 0 1,-27 22-1,15-8 94,-32 33 0,50-44-72,0 0 0,0 1 0,1-1 0,1 2 0,-11 22 0,17-33-58,-95 196 68,81-176-29,-1 0 0,-1-1 0,0-1 1,-33 28-1,11-10-117,22-20 102,1 1 0,1 0-1,2 2 1,0 0 0,-14 29-1,-47 126 27,58-134-23,-59 167 247,72-191-195,0 0-1,1 0 1,1 0-1,1 0 1,0 0-1,4 32 1,2-14 91,1-1 0,17 54 0,14 11 167,-22-63-185,-7-21-82,0 0 0,1 0-1,1-1 1,0 0-1,19 22 1,69 63 155,-51-56-222,-25-22 91,-1 0 0,-2 1 0,0 1 1,-2 0-1,0 2 0,12 28 0,50 89-32,-70-128 72,0-4-74,0 0 0,0 0 1,1-1-1,0 0 0,1-1 0,1 0 0,-1 0 1,1-1-1,1-1 0,14 7 0,-18-10 16,0-1-1,0-1 1,14 5-1,5 0 17,6 3-133,0-2-1,46 6 1,-80-15 61,137 16-130,-91-8 245,23 3-63,23-8-12,63-3 122,-65-3 78,96 0-344,-143 1 104,49-9 0,-70 8 5,153-13 4,-69 6-119,-49 7 50,87-19 0,-117 16 4,0-2 1,0-2 0,-1 0-1,-1-1 1,36-22 0,4-14-38,-36 24 56,37-37 0,-25 22 89,25-19-86,92-61 0,-131 98-80,38-35 0,-53 43 81,-1 0 0,-1-1 1,0 0-1,0 0 0,-1-1 0,-1-1 0,9-21 0,-2-2 112,19-72 0,-14 3-57,-9 39-166,2-7-41,4-22 318,-12 72-170,-2 0-1,0-45 1,-1 10 120,3-47 163,-13-143 0,7 214-206,1 20 1,-3-22 0,-4-11-65,3 18 92,-13-50-1,-2-1 54,-4-14 0,16 74-80,-53-136 260,50 142-300,0 0-1,-2 0 0,0 1 1,0 1-1,-20-17 0,29 27 6,-6-4-5,0 0 0,-1 0 0,1 1 0,-1 1 0,-12-6 0,-53-21-59,25 13 78,36 14-47,-24-5 0,-9-4-261,7 2 308,30 10-45,0 0 0,0-1 0,-17-8 0,22 9 7,-1 1-1,0 0 1,-1 0-1,1 1 1,0-1 0,-1 1-1,1 1 1,-11-1-1,-11-1-80,-29-4-17,24 3 224,-34-8 1,49 8-71,1-2 0,-1 0 1,1-1-1,0 0 1,1-2-1,-17-9 0,22 11-75,0 1 0,-1 0-1,1 1 1,-1 0-1,-23-4 1,18 5 28,1-2-1,-17-5 1,-3-3 69,0 2 1,-1 2 0,-43-5-1,64 12-120,0 0 0,0 2-1,0 0 1,0 1-1,-28 5 1,-78 25-2927,105-27 2086,-11 5-1448,8-1 753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42.347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</inkml:brush>
  </inkml:definitions>
  <inkml:trace contextRef="#ctx0" brushRef="#br0">1521 13 992,'-14'-9'3035,"12"9"-2987,1 0 0,-1-1 0,0 1 0,0 0 0,0 0 0,0 0 0,1 0 1,-1 0-1,-3 1 0,-19-1 1145,18-1-1055,4 0-99,0 1 0,0-1 0,0 1 0,0 0 0,0-1 0,-1 1 0,1 0 0,0 0 0,-3 1 0,-1 0 72,0 0 1,0-1-1,-1 1 0,-5-1 0,-24 2 560,-8 4-207,33-5-349,0 0 0,0 1 0,0 0 1,-11 5-1,9-3-44,-24 4-1,1 0-30,8 2 205,0 2 1,2 0-1,-41 27 1,4-3 52,56-31-296,1 0 1,0 0-1,0 1 1,0-1-1,1 1 1,-1 1-1,2-1 0,-1 1 1,-4 7-1,4-6 1,-63 82 2,57-79 35,1 1 0,-1-1 0,-1-1 0,1 0 0,-2-1 0,-13 9 0,-3 1-37,17-11 104,0-1 1,-16 7 0,15-9-13,1 2 0,-17 10 0,-6 3 91,-26 27 38,40-33 112,17-12-327,0 0 0,0 0 0,1 1 0,-1 0 0,1 0 0,0 0 0,0 0-1,-4 5 1,-11 10 165,15-15-166,1-1 1,-1 0 0,1 1 0,-1-1-1,1 1 1,-3 4 0,-11 23-49,8-16 96,0 0 0,-7 21 0,-6 19-45,-13 54-107,29-75 26,5-28 73,-1 1 1,0-1 0,0 0-1,0 0 1,-4 10 0,-5 9 61,-10 37 1,9-23 16,5-23 5,-2 10-35,7-19-26,-1 1 0,0-1 0,0 0 0,0 0 0,-1 1 0,1-1 0,-8 10 0,-24 43 70,32-55-110,0 1 1,0-1-1,1 1 1,-3 8-1,4-9 18,-1 0 0,0 0 0,0-1 0,-1 1 1,1-1-1,-1 1 0,0-1 0,1 0 0,-5 5 0,4-5 17,-1 1 1,1-1-1,0 0 0,0 1 1,0 0-1,0-1 0,1 1 1,0 0-1,-1 0 0,1 0 1,1 0-1,-1 0 0,1 0 1,-1 0-1,1 0 0,1 9 1,0-5-22,0-1 0,0 1 1,-1 15-1,1 6 36,5 19 273,-2-28-237,1 37 0,-5-51-34,1 1-1,0-1 0,1 1 1,4 11-1,0 3-16,-3-8-14,1-1 0,0 0 0,1 0 0,0 0 0,1 0 0,0-1 0,1 0 0,0 0 0,12 13 0,-2 2 14,-11-19 6,1-1 0,1 0 0,-1-1 0,1 1 0,0-1 0,14 6 0,10 7 19,25 16-116,-49-28 44,92 70 90,-21-18 107,-56-42-86,-8-8-102,-1 0 1,1 0 0,17 4 0,-7-2 102,-16-7-31,0 0 0,0 0 0,1-1 0,-1 0 0,17 0-1,51-2 241,-33-1-274,-3 0 46,-11 0-69,0 1 0,0 2 0,50 9 0,-15-2-42,-22-3 19,112 12-18,-75-8-98,-55-6 183,0-1 0,0-2 0,44-1 0,-64-1-34,0 1 10,-1-1 1,1 1 0,-1-1-1,1 0 1,-1 0 0,7-3-1,-3 0 1,0 2 0,0-1-1,1 1 1,-1 1 0,11-2-1,19-3 20,17-5-11,-39 9 0,-1 0-1,29-10 0,15-12 186,27-8-152,-69 25 54,0 0 0,28-18 0,2 0 147,43-28-53,-47 25 117,-16 9-276,-1-2 1,30-29-1,-25 21-10,-14 11 24,-12 13-33,-1 0 0,0 1 0,1 0 0,8-6 0,9-6 28,-2 0-1,0-1 1,-1-1 0,27-33-1,-29 31 50,-1-1 1,18-32-1,-27 41-74,0-1 1,-2-1-1,1 1 1,-2-1-1,6-26 1,0 2-61,-7 31 25,-1-1 0,0 1 1,0-1-1,-1 0 0,1-11 0,6-63 109,-8 64-124,-1 2 30,2-1 0,3-26-1,-2 30-32,-1 0-1,-1 0 0,-1-21 1,0 0 273,1 4-295,-2-94-177,0 95 329,-1 0 0,-8-32 0,7 47-44,0 0-1,-13-24 1,17 37-60,-3-3-9,1 0 0,-1 1 0,1-1-1,-1 0 1,0 1 0,-6-5 0,-9-12 84,9 6-84,0 1 0,-1 0 1,-1 0-1,0 1 0,-17-15 1,17 17-137,0-1 0,-12-16 0,-8-8-74,7 17 64,1-2-111,-11-10 189,7 5-33,18 18 48,0-1 0,-10-12 0,15 17 46,1-1-1,-1 1 1,0 0-1,0 1 1,0-1-1,0 1 0,0 0 1,-6-3-1,-12-6-11,20 9 21,0 1-1,0 0 0,0 0 1,0 0-1,0 0 1,0 0-1,0 0 1,-1 1-1,1-1 0,0 0 1,0 1-1,-1 0 1,1 0-1,0 0 1,-1 0-1,-1 0 0,-9 2 8,-1-1 0,-23 0 0,29-1-2,2 0 4,-1-1 0,0 1 0,1-2 0,-1 1 1,1-1-1,-1 0 0,1 0 0,-9-4 0,3-1 9,-1 0-1,-19-16 0,-61-40-85,87 59 82,-1 0-1,0 1 1,0-1-1,0 1 0,-9-2 1,8 3-63,1-1 0,-15-8 0,-14-13-13,22 14 47,0 0 0,-27-12-1,39 21 12,1 0-1,-1 1 0,1-1 0,-1 0 0,1 0 1,-1 0-1,1 0 0,-1-1 0,1 1 0,-1-2 1,0 2-1,1 0 1,0-1 0,-1 1-1,1 0 1,-1 0 0,1 0-1,-1 0 1,-2-2-1,-3 0-26,0-1-1,0 1 1,0 0-1,0 0 1,-1 1-1,0 0 0,1 1 1,-16-2-1,14 2-34,0 0 0,-15-3 0,18 2 102,-1 1 1,1 0 0,-1 0-1,0 0 1,1 1 0,-13 1-1,-31 3-103,35-4 46,-29 4 0,-127 24 166,159-25-223,-1 1-1,-14 7 1,-21 6 125,34-13-61,0 2 0,0 0-1,0 1 1,1 0 0,0 1-1,0 0 1,-22 20 0,-14 14 196,11-11-250,26-23-22,-17 17 0,23-20 113,0 0-1,-1-1 0,0 1 1,0-1-1,-8 3 0,8-5 15,0 0 0,0 0-1,-1-1 1,1 0 0,-10 1 0,8-2-83,-1 1 0,-13 3 1,14-2 48,0 0-1,-1-1 1,-12 0 0,12-1-81,0 1 0,0 0 0,-14 3 0,19-3 85,1 0 0,-1 0 0,0 0 0,0 0 0,-8-1 0,12 0 2,0 0-1,-1 0 1,1 0 0,0-1 0,0 1-1,-1-1 1,1 1 0,0-1-1,0 1 1,-1-1 0,1 0 0,0 1-1,0-1 1,0 0 0,0 0-1,0 0 1,0 0 0,0 0 0,0 0-1,1 0 1,-1 0 0,0 0-1,1 0 1,-2-3 0,1 3-23,1-1 1,-1 1 0,1-1-1,0 0 1,-1 1-1,1-1 1,0 0 0,0 1-1,0-4 1,0 3 19,0 0 0,0 0 1,0 0-1,0 0 0,0 0 1,-1 0-1,1 0 0,-1 0 1,0-2-1,1 4-11,0-1-1,-1 1 1,1-1 0,0 1-1,0-1 1,0 1-1,-1-1 1,1 1 0,0 0-1,-1-1 1,1 1 0,0 0-1,-1-1 1,1 1-1,0 0 1,-1-1 0,1 1-1,0 0 1,-1-1-1,0 1-2,1 0-1,-1 0 0,0 1 0,1-1 0,-1 0 0,1 0 0,-1 1 0,1-1 0,-1 0 0,1 0 0,-1 1 0,1-1 1,0 0-1,-1 1 0,1-1 0,-1 1 0,1-1 0,0 1 0,-1-1 0,1 1 0,-26 30 133,0-2 0,-46 38-1,56-52-59,1 1-1,1 0 0,-17 25 1,14-19 4,-26 29 0,-10 2 221,30-32-229,-22 28 0,26-28 26,14-15-81,-4 4 3,0 0 1,-9 15-1,-36 60-7,41-61 2,1 0-1,1 1 0,2 0 1,0 0-1,2 1 0,1 0 1,-3 29-1,7-39 12,2 1 0,1 20 0,0-2 103,0-17-193,1 0 0,4 18 0,-3-19 169,2 34-1,-5-48-83,0 0 0,0 0 0,1 0 1,0 0-1,-1 0 0,1 0 0,0 0 0,0 0 1,1 0-1,-1-1 0,1 1 0,-1 0 0,1-1 1,0 1-1,0-1 0,0 0 0,0 1 0,0-1 1,1 0-1,-1 0 0,1-1 0,-1 1 0,1 0 1,0-1-1,3 2 0,0-1 28,-1 0-1,0 0 1,1-1 0,-1 1-1,1-1 1,0-1 0,-1 1 0,1-1-1,-1 0 1,1 0 0,0 0-1,9-3 1,4-4 2,0 0 0,-1-1 0,0-1 0,20-14 1,0 2-27,225-137 466,-229 133-437,-1-1-1,-1-2 0,-2 0 0,0-3 1,29-39-1,-55 65-36,207-260-14,-179 227 26,24-25 102,-30 38-134,40-35-214,-55 51 196,0 2 0,0-1 0,0 1 0,20-8 0,-6 6-12,-1 1 0,1 1 0,0 1 0,30-4 0,113-14-23,-121 23 218,-47 1-145,0 0-1,0 0 1,0 0-1,0 0 1,0 0-1,0 0 1,1 0-1,-1 0 1,0 0-1,0 0 1,0 0-1,0 0 1,0 0-1,0 1 1,0-1-1,0 0 1,0 0-1,1 0 1,-1 0-1,0 0 1,0 0-1,0 0 0,0 0 1,0 0-1,0 0 1,0 1-1,0-1 1,0 0-1,0 0 1,0 0-1,0 0 1,0 0-1,0 0 1,0 0-1,0 1 1,0-1-1,0 0 1,0 0-1,0 0 1,0 0-1,0 0 1,0 0-1,0 0 1,0 1-1,0-1 1,0 0-1,0 0 0,-1 0 1,-3 10 86,-9 7-68,6-9-37,0-2 1,-1 1-1,1-1 0,-1 0 0,-1-1 0,-11 7 1,-58 22-43,56-24 62,-11 3-5,-45 19 109,1 3-1,-85 54 1,104-50-184,1 3 0,-75 71 1,45-34-18,-59 59-350,145-137 421,-1 0 0,1 1 0,0-1 0,0 0-1,0 1 1,0-1 0,0 1 0,0-1 0,1 1-1,-1 0 1,0-1 0,1 1 0,-1 0 0,1-1-1,0 1 1,-1 3 0,1-5 12,0 0 1,0 1-1,0-1 1,1 0-1,-1 1 1,0-1-1,0 0 1,0 1-1,1-1 0,-1 0 1,0 1-1,0-1 1,1 0-1,-1 0 1,0 1-1,0-1 1,1 0-1,-1 0 0,0 0 1,1 1-1,-1-1 1,0 0-1,1 0 1,-1 0-1,1 0 1,-1 0-1,1 0 1,1 0-7,0 1 0,0-2 1,0 1-1,0 0 1,0 0-1,0-1 1,0 1-1,2-2 1,12-3 6,0 0 0,-1-2 0,22-12 0,37-35-53,-28 19 31,-24 19 13,240-165-30,56 20 234,-44 53-17,-214 88-153,-12 3 417,77-16 1,-98 32-158,-27 1-268,1 0 1,-1 0-1,0 0 1,0 0-1,0 0 0,1 0 1,-1 0-1,0 0 0,0 0 1,1 0-1,-1 0 0,0 0 1,0 0-1,1 0 0,-1 0 1,0 0-1,0 0 0,1 0 1,-1 0-1,0 0 1,0 0-1,0 1 0,1-1 1,-1 0-1,0 0 0,0 0 1,0 0-1,1 1 0,-1-1 1,0 0-1,0 0 0,0 0 1,0 1-1,0-1 0,0 0 1,1 0-1,-1 1 1,0-1-1,0 0 0,0 0 1,0 1-1,0-1 0,0 0 1,0 0-1,0 1 0,0-1 1,-8 10 131,-12 5-84,0 0 0,-27 13 0,16-9-25,-226 177 51,165-121-38,45-37-32,-243 186 113,-92 45-281,372-262 106,6-4-28,1-1 0,-1 1 0,1 0 0,-1 0 0,1 0 1,0 0-1,0 0 0,-4 6 0,8-6-129,4-4 49,37-21-217,-19 9 300,104-58-166,-69 40 212,90-52 35,106-95 115,-161 109-223,-19 19-19,129-66 1,87-18 160,-288 134-40,36-17 247,42-10 0,-63 23 303,-17 4-546,0 0-1,0 0 0,0 0 1,0 0-1,0 0 1,0 0-1,-1 0 0,1 0 1,0 0-1,0 1 0,0-1 1,0 0-1,0 0 1,0 0-1,0 0 0,0 0 1,0 0-1,0 0 1,0 0-1,0 0 0,0 0 1,-1 0-1,1 0 1,0 0-1,0 0 0,0 1 1,0-1-1,0 0 0,0 0 1,0 0-1,0 0 1,0 0-1,0 0 0,0 0 1,0 0-1,0 0 1,0 0-1,0 1 0,0-1 1,0 0-1,0 0 1,0 0-1,0 0 0,0 0 1,0 0-1,0 0 1,1 0-1,-1 0 0,0 0 1,0 0-1,0 1 0,0-1 1,0 0-1,0 0 1,0 0-1,0 0 0,0 0 1,0 0-1,0 0 1,0 0-1,0 0 0,0 0 1,1 0-1,-1 0 1,0 0-1,0 0 0,0 0 1,0 0-1,0 0 0,-29 20 195,20-14-179,-51 36 25,-82 72 1,38-11-39,-33 27 162,-214 124-185,272-201 32,68-45-106,4-4-3,1 0 0,0 0 0,1 1 0,-7 5 0,19-10-259,8-5 288,6-3 23,44-18 64,82-46 0,70-72-59,-140 91 110,69-49-38,60-40-123,7 15 879,-194 119-504,-19 8-281,0 0 1,0 0-1,0 0 0,0 0 1,0 0-1,0 0 0,1 0 1,-1 0-1,0 0 0,0 0 1,0 0-1,0 0 0,0 0 1,0 0-1,0 0 0,1 0 1,-1 0-1,0 0 0,0 0 1,0 0-1,0 1 0,0-1 1,0 0-1,0 0 0,0 0 1,1 0-1,-1 0 0,0 0 1,0 0-1,0 0 0,0 0 1,0 0-1,0 1 0,0-1 1,0 0-1,0 0 0,0 0 1,0 0-1,0 0 0,0 0 1,0 0-1,0 0 0,0 1 1,0-1-1,0 0 0,0 0 1,0 0-1,0 0 0,0 0 1,0 0-1,0 1 0,0-1 1,0 0-1,0 0 0,0 0 1,0 0-1,0 0 0,0 0 1,0 0-1,0 0 0,0 1 1,0-1-1,-4 9 59,-6 5 11,0 0 1,-1 0-1,-13 12 0,-208 182 227,-20-20-175,150-115-114,-87 65 12,175-128-298,19-13-210,24-15 161,221-118 55,-203 113 231,296-169-126,-231 127 198,-98 56-34,49-25-140,-54 30 199,-1 1-1,1 0 1,0 0 0,0 1 0,15-2 0,-24 4-52,1 0-1,0 0 1,-1 0 0,1 0-1,0 0 1,-1 0-1,1 0 1,0 0 0,-1 0-1,1 0 1,0 0 0,-1 0-1,1 1 1,-1-1 0,1 0-1,0 0 1,-1 1-1,1-1 1,-1 1 0,1-1-1,-1 0 1,1 1 0,-1-1-1,1 1 1,-1-1-1,0 1 1,1 0 0,0 0 2,-1 0 1,0 1-1,1-1 1,-1 0-1,0 1 1,0-1 0,0 0-1,0 1 1,0-1-1,0 0 1,0 1-1,-1-1 1,1 2 0,-2 3 12,-1 1 0,1 0 0,-1-1 1,-1 1-1,-3 6 0,-6 4 7,0 0 1,-1-1-1,0-1 0,-33 27 0,-88 52 69,63-46-28,-167 122 415,76-54-82,-271 154-114,337-216-954,82-48 198,29-14 72,41-26-41,96-76-1,-97 68 285,-3 4 111,2 2-1,1 3 1,105-47 0,-33 27-3,153-43 0,-269 94 54,27-7 178,-35 9-168,0-1 0,0 1 0,0 0 0,0 0 0,0 0 0,0 0 0,0 0 0,-1 1-1,1-1 1,0 0 0,0 1 0,0 0 0,0-1 0,3 2 0,-5-1-10,1 0 0,0-1-1,-1 1 1,1-1 0,-1 1 0,1 0-1,-1-1 1,1 1 0,-1 0 0,1 0 0,-1 0-1,0-1 1,1 1 0,-1 0 0,0 0-1,0 0 1,0-1 0,1 1 0,-1 0-1,0 0 1,0 0 0,0 0 0,0 0 0,-1 0-1,1-1 1,0 1 0,0 0 0,0 0-1,-1 0 1,1 0 0,0-1 0,-1 1-1,0 1 1,-2 3-2,0 0 1,0-1-1,-1 1 0,-3 3 0,3-4 14,-42 43 103,-97 78 1,115-102-123,-156 119 37,100-80-376,84-61 330,-5 2-137,1 0 1,0 0 0,0 1-1,0 0 1,0 0 0,1 0-1,-5 6 1,8-10 115,0 0-1,0 0 1,-1 0-1,1 1 1,0-1-1,0 0 1,-1 0-1,1 0 1,0 0-1,0 0 1,-1 0-1,1 0 1,0 0-1,0 0 1,-1 1-1,1-1 1,0 0-1,0 0 1,-1-1-1,1 1 1,0 0-1,-1 0 1,1 0-1,0 0 1,0 0-1,-1 0 1,1 0-1,0 0 1,0 0-1,0 0 1,-1-1-1,1 1 1,0 0-1,0 0 1,0 0-1,-1-1 1,1 1-1,0 0 1,0 0-1,0 0 1,-1-1-1,-20-9-285,-28-2 101,-299-37 299,347 49-91,-66-6 178,0 3-1,-90 7 1,148-3-159,-1 0 1,1 1-1,0 0 0,0 0 0,-9 5 1,16-7-42,0 1 1,0 0 0,1 0 0,-1 0 0,0 0-1,1 0 1,-1 1 0,1-1 0,-1 0 0,1 1 0,0-1-1,-1 1 1,-1 2 0,3-3 3,0 1 0,-1-1 0,1 0 1,0 1-1,-1-1 0,1 0 0,0 1 0,0-1 0,0 1 0,0-1 1,1 0-1,-1 1 0,0-1 0,0 0 0,1 1 0,-1-1 0,1 0 0,-1 0 1,1 1-1,0-1 0,-1 0 0,2 2 0,1 0 19,0 0-1,-1 1 1,1-1 0,1 0-1,-1 0 1,0-1-1,1 1 1,-1-1-1,1 0 1,0 1 0,-1-2-1,1 1 1,0 0-1,0-1 1,6 2 0,5 0 15,0-1 0,29 1 1,-11-2 162,1-1 1,54-7-1,-4-3-654,33-6-1897,-83 13 441,-24 5 1078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47.43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137 63 1472,'48'-22'10183,"-8"-6"-9465,-23 16 1404,-23 18-1986,4-3-239,-7 6 83,8-8 25,-1 1 1,0 0 0,1-1-1,-1 1 1,1 0 0,-1 0-1,1 0 1,0 0 0,0 0-1,0 0 1,-1 2 0,3-3-6,0 0 0,0 0 1,1 0-1,-1 0 1,0-1-1,1 1 1,-1 0-1,0-1 1,1 1-1,-1-1 0,2 1 1,2 0-2,0-1-1,0 1 1,0-1 0,0 0 0,0 0-1,0 0 1,0-1 0,0 0 0,0 0-1,0 0 1,0-1 0,-1 1 0,10-5 0,-3 1 18,-1-2 174,-10 7-191,0 0 0,0 0 0,1 0-1,-1 0 1,0 0 0,0 0 0,0 0-1,0 0 1,0 0 0,0-1 0,0 1 0,1 0-1,-1 0 1,0 0 0,0 0 0,0 0 0,0 0-1,0 0 1,0 0 0,0 0 0,0-1 0,0 1-1,0 0 1,0 0 0,0 0 0,0 0 0,0 0-1,0 0 1,0-1 0,0 1 0,0 0 0,0 0-1,0 0 1,0 0 0,0 0 0,0 0-1,0-1 1,0 1 0,0 0 0,0 0 0,0 0-1,0 0 1,0 0 0,0 0 0,0 0 0,0-1-1,0 1 1,-1 0-14,0 0 1,0 1-1,1-1 0,-1 0 0,0 0 1,1 1-1,-1-1 0,0 0 0,1 1 1,-1-1-1,0 0 0,1 1 0,-1-1 1,0 2-1,-7 3-78,-3-4 180,15-1-16,3 3-43,0-1 0,0 0 0,1 0 1,-1 0-1,0-1 0,1 0 1,-1-1-1,0 0 0,9 0 0,-5-1-17,-11 1-5,1 0-1,-1 0 1,0 0 0,1 0 0,-1 0 0,0 0 0,1 0 0,-1 0 0,0 0 0,0-1 0,1 1 0,-1 0 0,0 0 0,0 0 0,1-1 0,-1 1 0,0 0 0,0 0 0,1-1 0,-1 1 0,0 0 0,0 0 0,0-1 0,0 1-1,1 0 1,-1-1 0,0 1 0,0 0 0,0-1 0,0 1 0,0 0-3,0 0 0,0 0 0,0 0 0,0 0 0,0 0 0,0 0 0,-1 0 0,1 0 0,0 0 0,0 0 1,0 0-1,0 0 0,0 0 0,0 1 0,0-1 0,0 0 0,0 0 0,-1 0 0,1 0 0,0 0 0,0 0 0,0 0 0,0 0 0,0 0 0,0 0 0,0-1 0,0 1 0,-1 0 0,1 0 0,0 0 0,0 0 0,0 0 0,0 0 0,0 0 0,0 0 0,0 0 0,0 0 0,0 0 0,0 0 0,0 0 0,0 0 0,-1 0 0,1-1 0,0 1 0,0 0 0,0 0 0,0 0 0,0 0 0,0 0 1,0 0-1,0 0 0,0 0 0,0 0 0,0-1 0,0 1 0,0 0 0,0 0 0,0 0 0,0 0 0,0 0 0,0 0 0,0 0 0,-3 0 5,1 1 0,-1-1 0,0 0 0,0 0 0,1 0 0,-1 0 0,0 0 0,0 0 0,-3-1 1,-14-2 21,0 1 0,-1 1 0,1 1 0,-1 1 0,-23 3 0,3 0 284,-81 5 314,118-8-598,1 0 1,-1 0-1,0 0 0,0 0 1,1 1-1,-7 3 0,-6 3 262,16-8-285,-1 0 1,1 0-1,0 0 0,0 0 0,-1 0 1,1 0-1,0 0 0,0 0 0,-1 0 1,1 0-1,0 0 0,0 1 1,-1-1-1,1 0 0,0 0 0,0 0 1,-1 0-1,1 1 0,0-1 0,0 0 1,0 0-1,0 1 0,-1-1 0,1 0 1,0 0-1,0 0 0,0 1 0,0-1 1,0 0-1,0 1 0,0-1 0,0 0 1,0 0-1,0 1 0,0-1 0,0 0 1,0 0-1,0 1 0,0-1 1,0 0-1,0 1 0,0-1 0,0 0 1,0 0-1,0 1 0,0-1 0,0 0 1,0 0-1,1 1 0,-1-1 0,0 0 1,0 0-1,0 0 0,0 1 0,1-1 1,-1 0-1,0 0 0,0 0 0,1 0 1,-1 1-1,0-1 0,0 0 0,1 0 1,-1 0-1,0 0 0,1 0 1,1 2-82,0-1 1,1 0-1,-1 0 1,0 0-1,1 0 1,-1 0-1,5 0 0,4 0-1279,0-1-1,0 0 1,13-3-1,9-1-1508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14.1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28 6048,'-30'-19'2752,"34"19"-2400,5 0-480,3-5-64,6 2 96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12.81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26 323 2816,'0'0'23,"0"0"-1,1 0 1,-1 0 0,0 0-1,0 0 1,0 0-1,0 0 1,1 0 0,-1 0-1,0 0 1,0 0 0,0 0-1,0-1 1,0 1 0,0 0-1,1 0 1,-1 0 0,0 0-1,0 0 1,0-1-1,0 1 1,0 0 0,0 0-1,0 0 1,0 0 0,0-1-1,0 1 1,0 0 0,1 0-1,-1 0 1,0 0 0,0-1-1,0 1 1,0 0 0,0 0-1,-1 0 1,1 0-1,0-1 1,0 1 0,0 0-1,0 0 1,0 0 0,0 0-1,0-1 1,0 1 0,-9-4 910,8 3-778,1 1 1,-1 0-1,0 0 0,1 0 1,-1 0-1,1-1 0,-1 1 1,0 0-1,1-1 0,-1 1 1,1-1-1,-1 1 0,1 0 1,-1-1-1,1 1 0,-1-1 1,1 1-1,-1-1 0,1 1 1,-1-2-1,-3-11 3644,0-1-371,4 12-3194,0 1 1,0 0 0,0-1 0,0 1-1,1 0 1,-1-1 0,0 1 0,1 0 0,-1 0-1,1-1 1,0-1 0,0 2-232,0 0 0,0 0 0,1 0 0,-1 0 0,0 0 0,1 0 0,-1 0 0,0 1 0,1-1 1,-1 0-1,1 1 0,1-1 0,5-2 233,10-5 17,-11 4-166,0 1 1,1 0-1,11-2 0,64-15 344,0-3-1,152-66 0,-163 47-210,-49 27-284,31-14-1,-46 26-302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13.37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22 82 3136,'-22'4'13930,"28"-4"-13752,-1 0 0,0 0-1,1 0 1,-1-1 0,0 0 0,0 0-1,0 0 1,0-1 0,7-2 0,18-5 257,79-13 419,197-13-1,-244 31-786,28-1-2603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13.76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1 183 3648,'21'-4'5805,"31"-11"0,15-5-2637,78-9-922,51-15-2300,-163 34-416,-18 6-691,0 0 1,0-1-1,-1-1 0,0 0 0,17-11 1,-4-2-1272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14.52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106 26 3136,'-2'-25'13681,"-1"32"-12845,-23 142 2337,-21 251-912,25 134-559,17-469-3532,11-76-2973,-1-1 2704,-1 1 0,0-1 0,2-15 0,0-4-2765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15.09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38 203 4224,'-3'-2'721,"1"-1"-1,-1 1 1,1 0 0,-1-1 0,-22-32 13179,65 23-13063,584-109 1520,-588 115-2343,3 0-99,63-2 1,-68 5-1372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15.62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14 59 4064,'-13'-8'15359,"32"0"-12751,0 4-2006,-1 1 0,1 0-1,24 0 1,-15 1-257,274-11 1816,-299 13-2151,147-7 529,-23 1-2219,-41 5-7243,-95 2 6139,-10 6-2330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24.6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1151 1664,'-9'-1'5804,"10"-13"-3932,-1 2-956,5-33 194,-5 37-1059,0-1 0,1 0 0,0 0 0,5-16 0,-3 18-65,3-11-1,1 0-1,0 0 1,2 1-1,0 0 0,1 0 1,19-24-1,-17 27 25,2-1 0,28-23 0,-41 37-7,1 0 0,-1 0 0,0 0 1,1 0-1,-1 0 0,1 0 0,-1 1 0,1-1 0,-1 0 1,1 1-1,0-1 0,-1 1 0,1 0 0,0 0 0,-1-1 0,1 1 1,0 0-1,-1 0 0,1 0 0,0 1 0,0-1 0,-1 0 1,1 1-1,0-1 0,-1 1 0,1-1 0,-1 1 0,1 0 1,-1 0-1,1 0 0,-1 0 0,0 0 0,1 0 0,-1 0 0,0 0 1,0 0-1,1 1 0,-1-1 0,0 0 0,0 1 0,-1-1 1,1 1-1,0-1 0,0 1 0,-1-1 0,1 3 0,1 5 14,0-1 0,-1 1 0,0-1 0,0 1 0,-1-1 0,0 1 0,-1 0 0,0-1 0,0 1 0,-1-1 0,-3 9 0,-1-3 141,-2 7 71,8-21-199,-1 1 0,1-1 0,0 1 0,0-1 1,0 1-1,-1-1 0,1 1 0,0-1 1,0 1-1,0-1 0,0 1 0,0 0 0,0-1 1,0 1-1,0-1 0,0 1 0,1-1 0,-1 1 1,0-1-1,0 1 0,0-1 0,1 1 1,-1-1-1,0 1 0,15-20 846,7-6-835,1 1 0,44-36 1,-5 4-18,-46 43-134,22-16 0,-13 11 7,-24 17 87,0 0 1,0 0-1,0 1 0,0-1 0,0 0 1,0 1-1,1-1 0,-1 1 0,0-1 1,0 1-1,0 0 0,2-1 0,-2 1 14,-1 0 0,0 0-1,1 0 1,-1 0-1,0 0 1,1 1-1,-1-1 1,0 0-1,1 0 1,-1 0-1,0 0 1,1 1-1,-1-1 1,0 0 0,1 0-1,-1 1 1,0-1-1,0 0 1,1 0-1,-1 1 1,0-1-1,0 0 1,1 1-1,-1-1 1,0 0-1,0 1 1,1 3 7,0 1 0,0-1 0,-1 0 0,0 0 0,0 1 0,0 4 0,0 2 23,6 63 131,-2-40-118,-3-29-3,-1-1 1,2 0-1,-1 0 1,3 7 0,-3-9-22,-1 0 0,1-1 1,0 1-1,0-1 0,0 1 0,0 0 1,0-1-1,0 0 0,1 1 1,-1-1-1,0 0 0,3 3 1,-2-4 22,0 0 0,0 0 0,0 0 0,0 0 0,0 0 0,0 0 0,0-1 1,0 1-1,0-1 0,0 1 0,0-1 0,0 0 0,0 0 0,-1 0 0,1 0 1,0 0-1,0 0 0,-1 0 0,1 0 0,1-2 0,3-2 60,-1 0 0,1 0 1,-1-1-1,8-10 0,7-17-116,-1-2-1,-2 0 1,18-52 0,-31 72-34,-4 12-14,0 0 1,0 1 0,1-1 0,0 1 0,-1-1-1,1 1 1,0-1 0,0 1 0,0 0-1,3-4 1,-4 6 59,0 0-1,0 0 1,0-1-1,0 1 1,1 0 0,-1 0-1,0 0 1,0 0-1,0 0 1,0 0-1,0 0 1,0 0 0,1 0-1,-1 0 1,0 0-1,0 0 1,0 0-1,0-1 1,0 1-1,0 0 1,1 0 0,-1 0-1,0 0 1,0 1-1,0-1 1,0 0-1,0 0 1,1 0 0,-1 0-1,0 0 1,0 0-1,0 0 1,0 0-1,0 0 1,0 0-1,1 0 1,-1 0 0,0 0-1,0 0 1,0 1-1,0-1 1,0 0-1,0 0 1,0 0 0,0 0-1,1 0 1,-1 0-1,0 1 1,0-1-1,0 0 1,0 0-1,0 0 1,0 0 0,0 0-1,0 0 1,0 1-1,0-1 1,0 0-1,0 0 1,0 0-1,0 0 1,-2 10-19,2-9 12,-2 12-56,1 0 0,0 27 0,0 5 80,-8 13-133,6-43 134,1 0 1,0 0-1,1 0 1,1 24 0,-2-3 36,1-32-30,1 1 1,-1 0-1,1-1 0,0 1 1,0-1-1,0 1 0,1 0 1,0-1-1,0 1 0,0-1 1,0 1-1,2 3 0,-2-8-9,-1 0 0,0 0 0,0 0 0,0 0 0,0 0 0,0 1 0,1-1 0,-1 0-1,0 0 1,0 0 0,0-1 0,0 1 0,0 0 0,1 0 0,-1 0 0,0 0 0,0 0 0,0 0 0,0 0 0,0 0 0,0 0-1,1 0 1,-1 0 0,0 0 0,0 0 0,0 0 0,0-1 0,0 1 0,0 0 0,0 0 0,0 0 0,0 0 0,1 0-1,-1 0 1,0-1 0,1 1 39,9-11 120,1-1-1,-2 1 1,13-20-1,-10 14-126,16-18-1,-21 27-75,113-131 34,-116 133-66,8-9-32,-9 15 26,-4 9-64,-9 30 32,-2 11 275,11-47-178,0 0 1,1 0-1,-1 0 1,1 0-1,0 0 1,0 0-1,0 0 1,0 0-1,1 0 0,-1 0 1,1 0-1,0 1 1,0-2-1,0 1 1,0 0-1,0 0 1,0 0-1,1 0 0,0-1 1,-1 1-1,1-1 1,0 1-1,0-1 1,4 3-1,-5-3 19,1-1-1,0 1 1,0 0-1,-1-1 1,1 1-1,0-1 1,1 0-1,-1 0 1,0 0-1,0 0 1,0 0-1,1 0 1,-1-1-1,1 1 1,-1-1-1,0 1 1,1-1-1,-1 0 1,1 0-1,-1 0 1,1 0-1,-1-1 1,0 1 0,1-1-1,2 0 1,12-3 40,1 0 0,-1-2 1,0 0-1,-1 0 0,0-2 1,0 0-1,0-1 0,-1 0 1,-1-1-1,22-19 0,74-79-330,-109 106 275,0 1 1,1 0-1,0 0 0,-1-1 1,1 1-1,0 0 1,-1 1-1,1-1 1,0 0-1,0 0 0,0 1 1,0-1-1,0 1 1,0 0-1,-1 0 0,1-1 1,0 1-1,0 0 1,0 1-1,0-1 0,0 0 1,0 0-1,2 2 1,1 0-3,0 0 1,0 0 0,0 1 0,-1-1 0,1 1-1,-1 0 1,6 6 0,-10-9 2,1 0 0,-1 1 1,0-1-1,1 0 0,-1 0 0,0 0 1,1 1-1,-1-1 0,0 0 0,0 0 1,1 1-1,-1-1 0,0 0 0,0 1 1,1-1-1,-1 0 0,0 1 0,0-1 1,0 1-1,0-1 0,1 0 0,-1 1 1,0-1-1,0 1 0,0-1 0,0 0 1,0 1-1,0-1 0,0 1 0,0-1 1,0 0-1,0 1 0,-1-1 0,1 1 1,0-1-1,-14 8 185,4-4-133,-14 8 131,12-7-254,1 0-1,0 1 1,-19 14 0,24-16 36,0 1-1,1 0 1,-1 0-1,1 1 1,0-1-1,0 1 1,1 0-1,0 0 1,0 1-1,0-1 1,1 1-1,-5 13 1,8-18 32,0 0 0,0 1 0,0-1 0,0 0 0,0 1 0,0-1 0,1 0 0,-1 0 0,1 1 0,0-1 1,0 0-1,0 0 0,0 0 0,0 0 0,0 0 0,0 0 0,0 0 0,1 0 0,-1 0 0,1-1 0,0 1 1,2 1-1,-1 0 31,0 0 0,0-1 0,1 1 0,-1-1 0,1 0 0,0 0 0,0-1 0,0 1 0,0-1 0,0 0 0,7 2 0,-5-4-16,1 1-1,-1-1 0,0 0 1,1 0-1,-1-1 1,0 0-1,0 0 0,0 0 1,0-1-1,0 0 1,7-5-1,6-2 52,135-79 285,-126 70-285,-2-1 0,0-1 1,-1-2-1,-1 0 1,-1-2-1,-1 0 0,-1-2 1,-2 0-1,28-51 0,32-86-61,-67 135-86,-2 0-1,-2-1 1,10-56-1,-13 49-2,-1 14 41,-1 0 0,-1 0-1,-2-31 1,-1 41-230,-1 1-1,-5-18 1,7 30 262,0 0 0,0-1 1,0 1-1,0 0 0,0 0 0,0-1 1,0 1-1,0 0 0,-1 0 0,1 0 1,0 0-1,0-1 0,0 1 0,0 0 1,-1 0-1,1 0 0,0 0 0,0-1 1,0 1-1,-1 0 0,1 0 0,0 0 1,0 0-1,-1 0 0,1 0 0,0 0 1,0 0-1,-1 0 0,1 0 0,0 0 1,0 0-1,-1 0 0,1 0 0,0 0 1,0 0-1,-1 0 0,1 0 0,0 0 1,0 0-1,0 0 0,-1 0 0,1 0 1,0 1-1,0-1 0,-1 0 0,1 0 1,0 0-1,0 0 0,0 1 0,0-1 1,-1 0-1,1 0 0,0 0 1,0 1-1,0-1 0,0 0 0,0 1 0,-10 12-414,-19 51-205,20-42 559,-14 27 0,11-27 101,1 0 0,2 1 0,0 0 0,2 1 1,-9 45-1,9-22 21,2 0 0,1 53 0,4-68-45,10 63 0,-7-78 1,1 1-1,1-1 0,1 1 1,15 31-1,-10-26-7,-9-18 36,0 0-1,0 0 1,1 0-1,0 0 1,0 0-1,0 0 1,0-1-1,1 0 1,0 1-1,8 5 1,-8-6 9,1-1 1,0 0-1,0 0 0,0 0 1,0-1-1,0 0 1,1 0-1,-1 0 0,1-1 1,-1 1-1,1-1 0,0-1 1,-1 1-1,1-1 1,0 0-1,-1 0 0,1-1 1,0 1-1,-1-1 1,1-1-1,0 1 0,-1-1 1,0 0-1,1 0 0,-1 0 1,0-1-1,8-5 1,11-8 119,-1-1 0,0-1 0,-1-1 0,22-25 0,-40 39-136,0 0 0,0 0 0,0-1 0,0 0 0,-1 0 1,0 0-1,-1 0 0,1 0 0,-1-1 0,2-7 1,-3 9-33,-1 1 0,1-1 0,-1 1 0,0-1 0,0 0 0,-1 1 0,1-1 0,-1 1 0,0-1 0,0 1 0,0 0 0,-1-1 0,0 1 0,0 0 0,-4-7 0,5 9-16,0 1-1,1 0 1,-1-1 0,0 1-1,0 0 1,0 0-1,0 0 1,-1 0 0,1 0-1,0 0 1,0 0-1,-1 1 1,1-1-1,0 0 1,-1 1 0,1-1-1,-1 1 1,1-1-1,-1 1 1,-2-1 0,2 1-16,0 0 0,0 1 1,-1-1-1,1 1 1,0-1-1,0 1 0,0 0 1,0-1-1,0 1 0,0 0 1,0 0-1,-3 3 1,-1 0-12,1 1 1,0 0-1,0 0 0,0 0 1,1 0-1,-1 1 1,1 0-1,-4 7 1,2 0 18,0 0 0,1 0 0,1 0 0,0 1 0,0-1 0,-1 21 0,5-30 45,0 1 0,0-1 0,1 0 0,-1 0 0,1 0 1,0 0-1,0 0 0,1 0 0,-1 0 0,1-1 0,0 1 0,0 0 1,0-1-1,0 1 0,1-1 0,-1 0 0,1 0 0,0 0 1,0 0-1,0 0 0,0-1 0,1 1 0,-1-1 0,1 0 0,-1 0 1,1 0-1,0-1 0,0 1 0,7 1 0,-2-1 30,0-1 0,1-1 0,-1 0-1,0 0 1,12-2 0,44-10 57,-46 8-73,1-1 31,0 0 0,-1-2-1,1 0 1,-1-1 0,-1-1-1,0-1 1,0-1-1,26-20 1,-24 14-54,-1 0-1,-1-1 1,0-1-1,-1 0 1,-2-2 0,20-32-1,-28 44 49,-6 8-58,0 0-1,0 0 1,-1-1 0,1 1 0,0 0 0,0-1 0,-1 1 0,1-1-1,-1 1 1,1-2 0,-6 6-95,-6 10 104,2 1-1,-11 17 1,-7 12-75,-10 4 76,22-29-2,1 1-1,0 0 1,-18 36 0,31-53 4,0 1 0,0-1 1,0 1-1,0 0 1,0-1-1,1 1 1,-1 0-1,1 0 0,0 0 1,0-1-1,0 1 1,0 0-1,0 0 1,1 0-1,-1-1 0,2 6 1,-1-6 18,0 0 0,1 0 1,-1-1-1,0 1 0,0 0 0,1-1 0,-1 1 1,1-1-1,-1 0 0,1 1 0,0-1 1,-1 0-1,1 0 0,0 0 0,0 0 0,0 0 1,0 0-1,0-1 0,0 1 0,0-1 1,0 1-1,0-1 0,3 0 0,-1 0 2,0 0 0,0 0-1,0 0 1,0-1 0,-1 0 0,1 0 0,0 0-1,0 0 1,0 0 0,-1-1 0,1 0-1,-1 1 1,1-1 0,-1-1 0,0 1 0,0 0-1,0-1 1,0 0 0,0 1 0,-1-1-1,4-5 1,5-7-22,-1 0-1,0-1 1,9-22-1,-13 25 61,2-3-62,-2 7-5,-2 0-1,1-1 0,-1 0 0,4-16 1,-7 21-25,-1 4 20,0 1 0,0-1 0,0 0 0,0 1 0,0-1 0,0 1 0,0-1 0,0 1 1,0-1-1,1 1 0,-1-1 0,0 1 0,0-1 0,1 1 0,-1-1 0,0 1 0,1-1 0,-1 1 0,1-1 0,0 2-56,-1 1 0,1 0 0,0 0 0,-1-1 1,0 1-1,1 0 0,-1 0 0,0 0 0,0 2 0,0 16 23,1 0 1,1 0-1,1 0 1,10 38 0,-12-55 50,0-1 1,0 0-1,0 1 1,0-1-1,0 0 1,0 1 0,1-1-1,-1 0 1,1 0-1,0 0 1,-1 0-1,1 0 1,0-1-1,0 1 1,0 0 0,0-1-1,1 0 1,-1 1-1,0-1 1,5 2-1,-3-3 28,-1 1-1,1-1 0,-1 1 0,1-1 0,0 0 1,-1 0-1,1-1 0,-1 1 0,1-1 1,0 1-1,-1-1 0,0 0 0,1-1 0,3-1 1,13-7 17,-1-1 1,33-25 0,-29 20-41,36-28-31,-22 16-26,40-23 1,-75 49 19,0 1-1,1 0 0,-1 0 1,0 0-1,0 1 1,0-1-1,1 1 1,-1-1-1,3 0 0,-4 1 14,0 0-1,-1 0 1,1 1-1,0-1 1,-1 0-1,1 0 1,0 0-1,-1 0 0,1 1 1,0-1-1,-1 0 1,1 1-1,-1-1 1,1 0-1,-1 1 1,1-1-1,0 1 0,-1-1 1,0 1-1,1-1 1,-1 1-1,1-1 1,-1 1-1,0-1 1,1 1-1,-1-1 0,0 1 1,1 0-1,-1-1 1,0 1-1,0 0 1,0-1-1,0 2 1,4 13-96,-2-11 93,-1 0-1,0 0 1,-1 1 0,1 7 0,0-4 38,0 0 1,0 0 0,1 0 0,0 0 0,1 0 0,-1 0 0,1-1 0,1 1 0,0-1 0,0 0 0,0 0 0,1 0 0,0 0 0,7 7 0,-7-9 20,-1 0 0,1-1 0,-1 0-1,2 1 1,-1-2 0,0 1 0,1-1 0,-1 1-1,1-1 1,0-1 0,0 1 0,0-1 0,0 0-1,1-1 1,-1 0 0,0 0 0,1 0 0,11 0-1,-14-2-48,0 0 0,0 1 0,0-1 0,0-1 0,0 1 0,-1-1 0,1 0 0,0 1 0,-1-1 0,1-1 0,4-3 0,-1 0-940,0-1 0,0 0 1,10-14-1,1-5-995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27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1 935 1824,'0'1'41,"0"-1"1,1 1-1,-1-1 0,0 0 1,1 1-1,-1-1 1,1 1-1,-1-1 0,0 0 1,1 1-1,-1-1 0,1 0 1,-1 0-1,1 1 1,-1-1-1,1 0 0,-1 0 1,1 0-1,-1 0 0,1 0 1,0 0-1,-1 1 1,1-1-1,-1 0 0,1 0 1,-1-1-1,1 1 0,-1 0 1,1 0-1,-1 0 1,1 0-1,-1 0 0,1-1 1,22-4 1804,-15 3-1584,-1-1 0,1-1 0,-1 1-1,0-1 1,0 0 0,0-1 0,-1 0 0,0 0 0,1 0-1,-2-1 1,1 0 0,-1 0 0,0 0 0,0-1 0,5-8-1,4-11-10,-2-1 0,19-51 0,-26 63-153,61-189 267,-19 57-47,-40 126-268,31-106 353,-32 104-332,-2 0-1,-1 0 1,1-37 0,-3 39-5,0 13-62,-1 0 0,0 0-1,0 1 1,-2-11 0,2 18-11,0 0 0,0 0 0,0 0-1,0-1 1,0 1 0,0 0 0,-1 0 0,1 0 0,0 0-1,0-1 1,0 1 0,0 0 0,0 0 0,0 0 0,0 0-1,0 0 1,0-1 0,0 1 0,0 0 0,-1 0 0,1 0 0,0 0-1,0 0 1,0 0 0,0 0 0,0-1 0,0 1 0,-1 0-1,1 0 1,0 0 0,0 0 0,0 0 0,0 0 0,-1 0 0,1 0-1,0 0 1,0 0 0,-6 5-272,-2 11 14,-115 403 14,35-139 426,53-180-99,25-69-51,-88 269 409,98-300-432,-2 6 82,0-1 0,1 1-1,-1 0 1,1-1 0,0 1-1,1 0 1,0 9 0,0-14-62,0-1 1,0 1-1,0-1 1,0 1-1,0-1 1,0 1 0,0-1-1,0 1 1,1-1-1,-1 1 1,0-1-1,0 1 1,1-1-1,-1 1 1,0-1 0,1 1-1,-1-1 1,0 1-1,1-1 1,-1 0-1,1 1 1,-1-1-1,1 0 1,-1 1 0,1-1-1,-1 0 1,1 0-1,-1 0 1,1 1-1,1-1 8,-1 0-1,0 0 1,1 0-1,-1 0 1,1-1-1,-1 1 1,0 0-1,0-1 1,1 1-1,-1-1 1,2-1-1,3-1 40,0-1 0,0 0 0,9-9 0,53-64 325,-12 12-174,-7 12-258,60-58-84,-86 91 130,103-93-96,-91 77 109,42-52 0,-9 8-165,-35 43 0,-45 73-160,4-17 324,0 1-1,2 1 1,0-1-1,1 1 1,1 0 0,2 0-1,-1 1 1,2 30-1,2-49 0,-1 0-1,0 0 0,1 0 0,0 0 1,0 0-1,0 0 0,0 0 0,0 0 1,0 0-1,1 0 0,-1-1 0,1 1 1,0-1-1,0 1 0,0-1 0,0 1 1,1-1-1,-1 0 0,5 3 0,-4-3 20,1 0-1,-1-1 1,1 1-1,-1-1 1,1 0-1,-1 0 1,1 0-1,0 0 1,-1-1-1,1 0 1,0 0-1,-1 0 1,1 0-1,0 0 1,-1-1-1,8-1 1,-6 1-6,0-1-1,1 0 1,-1 0 0,-1-1 0,1 0 0,0 1 0,-1-1-1,1-1 1,-1 1 0,0-1 0,0 1 0,0-1-1,-1 0 1,1-1 0,-1 1 0,0-1 0,0 1-1,-1-1 1,0 0 0,1 0 0,-1 0 0,-1 0-1,1 0 1,-1-1 0,0 1 0,1-9 0,-3 11-44,1 1 0,0-1 0,-1 1 0,0-1 0,0 1 0,1 0 0,-1-1 1,-1 1-1,1 0 0,0 0 0,0 0 0,-1 0 0,1 0 0,-1 0 0,0 0 1,0 0-1,1 1 0,-4-2 0,3 1-2,-1-1-1,1 1 1,0 0-1,0-1 1,0 1 0,0-1-1,0 1 1,0-1-1,1 0 1,-2-4 0,3 6 12,0 0 0,0 0 0,0-1 0,0 1 1,0 0-1,0-1 0,0 1 0,1 0 0,-1 0 1,0 0-1,1-1 0,-1 1 0,1 0 0,0 0 1,-1 0-1,1 0 0,0 0 0,-1 0 0,1 0 1,0 0-1,0 0 0,2-1 0,23-18-47,-7 8 61,0 1-1,0 1 1,2 1 0,33-11 0,-44 17-62,0 1 1,0 1 0,20-2-1,-27 3 50,0 0-1,0 0 1,0 0-1,0 1 0,-1-1 1,1 1-1,0 0 1,0-1-1,-1 1 1,1 0-1,0 1 0,-1-1 1,1 0-1,-1 1 1,0-1-1,1 1 1,-1 0-1,4 3 1,-3 0 1,-1-1 1,1 0 0,-1 1 0,0 0 0,0-1-1,0 1 1,0 0 0,-1 0 0,0 0 0,0 0-1,0 6 1,0 6 139,-3 34 1,-1-8-105,3-25-13,-1-8-24,1 0-1,1 0 1,1 11-1,-2-18 7,1-1 0,0 1 0,0-1 0,-1 1 0,2 0 0,-1-1 0,0 0 0,0 1 0,1-1 0,-1 0 0,1 1-1,0-1 1,0 0 0,0 0 0,4 3 0,-3-3 15,0 0-1,0 0 1,0 0-1,1-1 0,-1 1 1,1-1-1,-1 1 1,1-1-1,-1-1 1,1 1-1,4 0 1,0-1 57,-1 0 1,1-1 0,-1 0 0,14-3 0,-3-1-50,-1 0 0,0-1-1,0-1 1,-1-1 0,1 0-1,-2-1 1,16-12 0,87-73-56,-113 89 9,-2 3 14,-1 0-1,0 0 0,1 0 1,-1 0-1,1 1 0,0-1 1,-1 1-1,1 0 0,4-2 1,-7 4-9,1-1-1,-1 1 1,1-1 0,-1 1-1,0 0 1,1-1 0,-1 1-1,1 0 1,-1-1 0,0 1-1,0 0 1,0-1 0,1 1-1,-1 0 1,0 1 0,1 8-50,0 1 0,-1-1 1,0 1-1,-3 15 0,1-15 56,1 0 0,1 1 0,1 17 0,-1-24 21,1 0-1,0 0 1,0 0-1,0 0 1,1-1-1,0 1 1,3 6-1,-4-10 5,0 1-1,0-1 1,0 0 0,0 0-1,0 1 1,0-1-1,1 0 1,-1 0-1,0 0 1,1 0 0,-1-1-1,0 1 1,1 0-1,-1-1 1,1 1 0,0-1-1,-1 1 1,1-1-1,-1 0 1,1 1 0,0-1-1,-1 0 1,1 0-1,-1 0 1,4-1 0,4 0-2,0-1 0,-1-1 1,1 1-1,-1-1 0,0-1 1,0 1-1,0-1 0,12-8 1,5-6 57,26-24 0,-21 16 79,-10 10-103,-2-1 0,0-1 0,20-26 0,-30 33-37,0 0 0,-1 0 0,0-1 0,-1-1 0,0 1 0,-1-1 0,6-21 0,-10 28-35,0 1 0,-1 0 0,0 0 0,0-1 1,0 1-1,-1-6 0,1 10 6,0 0 1,0 1-1,-1-1 1,1 0-1,0 0 1,0 0-1,-1 0 0,1 0 1,-1 1-1,1-1 1,-1 0-1,1 0 0,-1 1 1,1-1-1,-1 0 1,0 1-1,0-2 0,0 2 4,0 0-1,1 0 0,-1 0 1,0 0-1,1 0 0,-1 0 1,0 0-1,0 0 0,1 0 1,-1 0-1,0 0 0,1 0 1,-1 1-1,0-1 0,0 0 1,1 0-1,-1 1 0,1-1 1,-1 0-1,0 1 0,1-1 1,-1 1-1,1-1 0,-1 1 1,0 0-1,-5 5-6,1 0 0,0 0 0,0 1 0,0 0 0,1 0 0,0 0 0,0 0 0,1 0 0,0 1 0,-2 8 0,-2 10-101,-7 46 1,13-66 116,1 0 0,-1 1 0,1-1 0,0 1 1,1-1-1,-1 0 0,1 1 0,1-1 0,-1 0 0,5 11 0,-4-13 15,0 1-1,0-1 0,1 0 1,0 0-1,0 0 0,0-1 0,0 1 1,0-1-1,1 0 0,0 0 1,-1 0-1,1 0 0,0 0 1,1-1-1,5 3 0,0-1 20,0 0 0,0 0 0,1-1 0,0-1 0,0 0 0,-1 0 0,1-1 1,0 0-1,19-2 0,-23 0 9,-1 0 1,1 0 0,0 0-1,-1-1 1,1 0 0,-1-1 0,0 1-1,0-1 1,0 0 0,0-1 0,0 1-1,-1-1 1,1 0 0,-1-1-1,0 1 1,7-10 0,-6 6 6,-1 0 0,0 0 0,0-1 0,-1 0 0,0 0 0,4-13 0,10-58 251,-15 65-301,11-57-1218,-14 120 1146,-2 0 0,-14 79 1,9-103 196,0 0 1,-14 30 0,13-43 174,6-9-128,8-3-140,132-32-52,-36 8 4,-47 11 109,17-3-1472,-60 15-628,25-1 0,-35 3 1739,-1 0 70,-1 0 0,1 0 0,0 0 0,0 0 0,0 0-1,0 0 1,0 0 0,0 0 0,0 0 0,0 1 0,0-1 0,0 0 0,-1 1 0,1-1-1,0 0 1,0 1 0,0-1 0,0 1 0,1 1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27.5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47 4992,'-47'-43'1824,"42"43"-1408,10 0-128,3-4-1056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54.9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488 99 1728,'0'0'789,"13"-13"3953,-12 11-4118,-1 1 0,1-1 0,0 0 0,-1 0 0,1 1 0,-1-1-1,0 0 1,1 0 0,-1-3 0,-26 39 2645,13-20-2864,-28 22 0,12-11-41,-12 12-135,2 3 0,1 0 1,-53 76-1,12 22 118,33-55-422,-6 23 512,46-86-229,6-19-204,0-1-1,0 1 1,0 0-1,0-1 1,0 1-1,0-1 1,-1 1-1,1 0 1,0-1-1,0 1 0,-1-1 1,1 1-1,0-1 1,-1 1-1,1-1 1,-1 1-1,9-12-35,0-1 0,-1-1 0,10-23 0,9-30 45,57-125-19,-67 160 8,1 0 0,2 1 1,43-52-1,-13 29 66,47-57-109,-40 32 233,-50 69-345,2-1 7,-3 20 80,0 0 1,3 13-1,28 80 391,-16-35-254,8 31 306,12 84-462,-19-103 44,1-2 76,1 25 541,-23-95-1547,-5-20-2142,0 1 1688,-20-40-3993,15 19 3194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13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25 4384,'-34'-12'2016,"20"7"-1760,5 2-128,5-2-1632,8 10 832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14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54 6720,'-60'-6'3040,"86"6"-2624,13 0 544,4 3-608,50-6 704,4 3-608,52-8-64,-4 3-256,43-7 256,-17 4-192,5-3-2368,-19 8 1184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55.4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1 126 3552,'1'-3'7685,"15"-6"-5610,0 1-1042,0 1 1,0 0 0,0 1-1,24-4 1,-11 2-645,23-8-402,67-18-904,-37 18-5054,-56 15 3539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56.5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 3072,'5'-4'17717,"3"5"-19819,8 2 2294,-1 0-1,-1 2 1,26 9-1,42 25-117,-39-17 14,-35-18-136,0 1-1,0-1 1,-1 2-1,0-1 1,13 13-1,5 6 292,-19-16-131,-6-8-109,0 0-1,0 1 1,0-1-1,0 0 1,0 0 0,0 1-1,1-1 1,-1 0-1,0 0 1,0 0-1,0 1 1,0-1-1,1 0 1,-1 0-1,0 0 1,0 0-1,0 0 1,1 1-1,-1-1 1,0 0-1,0 0 1,1 0-1,-1 0 1,0 0-1,0 0 1,1 0-1,-1 0 1,0 0-1,0 0 1,1 0 0,-1 0-1,0 0 1,0 0-1,1 0 1,-1 0-1,1 0 3,-1 0-1,1 0 1,-1 0 0,1 0 0,-1 1-1,0-1 1,1 0 0,-1 0-1,1 0 1,-1 0 0,0 1-1,1-1 1,-1 0 0,0 1-1,1-1 1,-1 0 0,0 0-1,1 1 1,-1-1 0,0 1 0,0-1-1,1 0 1,-1 1 0,0-1-1,0 1 1,0-1 0,1 0-1,-1 1 1,0-1 0,0 1-1,0-1 1,0 1 0,0-1-1,0 1 1,0-1 0,0 0-1,0 1 1,0-1 0,0 1 0,0-1-1,-1 1 1,1-1 0,0 1-1,-15 19 128,5-9-145,0 1 13,-1-1 0,-1 0 0,1-1 0,-2 0 0,-16 10 0,6-4 0,-33 22-222,28-20-899,-35 30 0,43-32-649,6-3 565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57.5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0 2656,'-14'19'11324,"14"-18"-11230,2 1 661,-1 0-467,0-1 1,0 0 0,-1 1-1,1-1 1,0 1-1,-1-1 1,1 1 0,-1-1-1,0 1 1,1-1 0,-1 1-1,0 1 1,0-2-212,1 0 1,-1 1-1,1-1 0,-1 0 1,1 0-1,0 1 0,-1-1 1,1 0-1,0 0 1,0 0-1,-1 0 0,1 0 1,0 0-1,0 0 1,0 0-1,0 0 0,1-1 1,-1 1-1,0 0 0,0-1 1,2 2-1,30 10 162,12-2-179,66 5-1,-65-11 47,67 17 0,-88-15 35,-17-5-123,1 1-1,-1 0 1,0 1-1,9 3 1,-36 13 51,10-11 33,0-1 1,-17 9-1,-2 1-62,-1 3-55,-87 61 18,99-68-130,1 2 1,0 0-1,1 0 0,-19 27 1,11-14-911,18-23 153,0 0 1,0 1-1,1-1 1,0 1-1,0 1 1,-5 9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1:58.7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51 143 4640,'7'8'5166,"-6"-9"-5040,0 2 148,0-1 0,0 1-1,0-1 1,0 0 0,0 0 0,0 0-1,0 0 1,0 0 0,0 0 0,0 0 0,0 0-1,0 0 1,0 0 0,0 0 0,0-1-1,1 1 1,10-6 872,-10 5-1062,1 0 1,-1 0-1,0 0 0,1 0 0,-1-1 0,0 1 1,0-1-1,3-2 0,13-19 164,17-27 0,-33 47-223,-1 0-1,1 0 1,-1-1-1,0 1 1,0 0-1,0-1 1,0-4-1,0 5 22,-1-1 0,1 1 0,0 0 0,0 0 0,0 0 0,2-5-1,-12 35 689,-8 31-1,6-12-26,-8 88-1,22 153-252,3-143 52,-6-142-308,0 4 47,0-6-26,-10-5-737,-4 4 404,-1 2-1,1 0 0,-21 4 1,18 4-54,16-8 181,-1 0 1,1-1-1,0 1 1,0 0-1,0 0 0,0-1 1,0 1-1,-1-1 1,1 1-1,0-1 1,-1 0-1,1 1 1,0-1-1,-1 0 1,1 0-1,0 0 0,-1 0 1,1 0-1,0 0 1,-1 0-1,-1-1 1,9 2 175,1 1 1,0-1-1,0-1 0,0 1 1,0-1-1,11-2 1,5 2 78,164-4-1308,-183 4 1222,10 0-3063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1.5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571 2 1728,'0'0'9690,"-22"0"-7236,8 0-1879,10-1-471,0 1 0,0 0 1,0 0-1,0 0 1,0 1-1,0-1 0,0 1 1,-6 2-1,-34 9 600,20-9-275,21-3-381,0 0 0,0 0-1,0 1 1,0-1 0,0 1 0,0 0-1,0 0 1,1 0 0,-6 2 0,0-1 10,-1 0 38,-66 37 976,59-31-869,9-5-189,0 1 1,1 0-1,-1 1 0,1-1 0,-7 7 0,2-2 52,1 0-1,-2-1 1,-22 12-1,-7 5-23,37-22-78,-11 7 110,0 0 1,1 2-1,-23 22 1,28-25 6,7-7-56,1-1 0,-1 0 0,1 1 0,0-1 0,-1 0-1,1 1 1,0 0 0,0-1 0,0 1 0,0 0 0,1-1 0,-2 4 0,-6 16 124,6-18-126,1 0 0,-1 0-1,1 0 1,0 0-1,0 0 1,0 0-1,1 1 1,-1-1-1,1 0 1,0 1 0,0-1-1,0 7 1,3 21 119,-3-26-80,0-1-1,1 1 1,-1-1 0,1 1-1,2 7 1,-1-8-61,0 0 1,0 0 0,0-1-1,1 0 1,-1 1 0,1-1 0,0 0-1,0 0 1,0 0 0,0-1-1,5 4 1,9 8 100,32 25-64,-43-35-10,1-1 1,-1 1-1,1-1 0,-1-1 1,1 1-1,0-1 1,13 2-1,20 7 43,-17-4 3,0 0 0,1-1-1,0-2 1,25 2-1,-23-5 53,49-2 0,-62-1-74,1 0 0,0 0 1,0-2-1,-1 0 0,16-6 1,-19 5-9,0 0 1,0-1 0,0 0-1,-1 0 1,0-1 0,-1 0-1,9-9 1,-12 9-7,0 0 0,0 0 1,-1-1-1,0 0 0,0 0 0,-1 0 0,3-12 1,11-23 114,-13 35-115,-1 1-1,0-1 1,0 0 0,0 0 0,-1 0 0,-1 0 0,1 0 0,-1 0-1,0-10 1,-2 13-8,0-1 0,0 1 0,0 0 0,-1 0 0,1 0-1,-1-1 1,-1 2 0,1-1 0,-1 0 0,-3-6 0,-6-10 329,5 9-473,0 1 1,-10-14-1,-8-13 194,19 27-120,0 0 0,-1 1 0,0 0 1,-14-16-1,17 22-36,0 0 1,0 0 0,0 1-1,0-1 1,-1 1 0,1 0-1,-1 0 1,0 1 0,0 0-1,0-1 1,0 2 0,-10-3-1,10 3-154,1 1-1,-1 0 0,1 1 0,-1-1 1,0 1-1,1 0 0,-1 0 1,1 1-1,-1-1 0,1 1 0,-7 4 1,2-1-792,0 0 0,1 0 1,0 1-1,-10 9 0,14-11 109,1 1 1,-1-1-1,0 1 0,1 0 1,0 0-1,-3 6 0,-4 15-1812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4.1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0 3712,'-8'0'9888,"8"5"-9824,0 3-32,0-1-544,3 1 288,-3 0-1952,5 3 1216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4.5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0 4320,'-3'12'1952,"3"-1"-1696,0-6 1536,0-2-1024,0 2 544,0-2-768,0 0-384,3 2-128,-3-1-192,5 0 96,-5 0-384,5-1 224</inkml:trace>
  <inkml:trace contextRef="#ctx0" brushRef="#br0" timeOffset="1">26 175 2304,'0'12'1056,"-10"-4"-896,7-8 160,6 0-192,-3 5-32,0-2-64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4.9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0 4736,'-8'20'2144,"3"-17"-1856,0-3 32,10 0-224,-5 5-160,0-2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5.2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5216,'-13'8'2368,"21"4"-2048,-8-9 384,0 5-448,0 0 1248,0 0-864,0-5-256,5 6-256,-5-1-480,3 0 192</inkml:trace>
  <inkml:trace contextRef="#ctx0" brushRef="#br0" timeOffset="1">3 378 5152,'-3'19'2336,"6"-7"-2048,-3-7 1280,5 3-928,-5-2 0,0 2-384,0 0-672,5 0 224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5.6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0 7136,'-18'0'3232,"18"25"-2816,-5-14-352,5 4-128,-3 1 160,3 0-32,-5-1-736,5 1 384,0-2-4064,5 3 2400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15.8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1249 2912,'-1'0'164,"-1"0"1,1 0-1,-1 0 0,0-1 0,1 1 1,-1 0-1,1-1 0,-1 1 1,1-1-1,-1 1 0,-1-2 0,2 2-94,1 0-1,0 0 1,0-1-1,0 1 1,-1 0-1,1 0 1,0-1-1,0 1 0,0 0 1,0 0-1,0-1 1,-1 1-1,1 0 1,0 0-1,0-1 0,0 1 1,0 0-1,0-1 1,0 1-1,0 0 1,0 0-1,0-1 1,0 1-1,0-1 0,7-10 981,47-42 466,-31 33-1280,31-37 1,-8-8 115,52-93 0,-15 22-16,61-97-149,-95 135 290,61-179 1,-105 264-420,-1 4-10,-1 0 0,0 0 0,0 0 0,-1-1 0,0 1 0,-1-1 0,0 1 0,-1-11 0,0 20-51,0-1 0,1 0 0,-1 0 0,0 0 0,0 1 0,-1-1 1,1 0-1,0 0 0,0 1 0,0-1 0,0 0 0,-1 0 0,1 0 0,0 1 0,-1-1 0,1 0 0,-1 1 0,1-1 0,-1 0 0,1 1 0,-1-1 0,1 1 0,-1-1 0,1 1 0,-1-1 0,0 1 0,1-1 0,-1 1 0,0-1 0,0 1 0,1 0 0,-1 0 0,0-1 0,0 1 0,1 0 0,-1 0 0,0 0 1,0 0-1,0 0 0,1 0 0,-1 0 0,0 0 0,0 0 0,0 0 0,1 0 0,-1 0 0,0 1 0,0-1 0,1 0 0,-1 1 0,-1 0 0,-3 1-26,0 1 0,0 0 0,0 1 0,0-1 0,0 1 0,-7 8 0,-2 4 11,1 0 0,-20 35-1,-17 43 5,9-9 292,-45 138 0,69-166-125,3 0 0,2 1 0,-7 96 0,17-128 2,4 43 1,-2-63-66,1 1-1,0 0 1,0-1-1,1 1 1,0-1 0,0 0-1,0 0 1,1 1-1,0-2 1,0 1 0,7 9-1,-8-13-50,0 0 1,0 0-1,0 0 0,0 0 1,0-1-1,0 1 0,1-1 0,-1 0 1,1 0-1,-1 1 0,1-2 0,-1 1 1,1 0-1,-1 0 0,1-1 0,0 0 1,-1 1-1,1-1 0,0 0 0,0 0 1,-1 0-1,1-1 0,0 1 0,3-2 1,5-1 47,0-1 1,-1 0-1,1 0 0,12-9 1,25-16-32,-3-1 1,0-3-1,-2-2 1,59-61 0,-100 94-98,0 0-30,1-1 0,0 1 0,-1-1 0,1 0 0,-1 0 0,0 0 0,0 0 0,0 0 0,0 0 0,1-5 0,-16 16-451,-4 10 549,1 0 1,0 0 0,2 2-1,-14 22 1,16-21 35,0-1 0,-11 28 0,19-39-1,1 1 1,0-1-1,1 1 0,-1-1 1,2 1-1,-1 0 1,1 19-1,1-25-37,1 0 0,-1-1 0,1 1 0,0-1 0,0 1-1,0-1 1,0 0 0,1 1 0,-1-1 0,1 0 0,0 0 0,0 0 0,0 0 0,0 0-1,0 0 1,1 0 0,0-1 0,-1 1 0,1-1 0,0 0 0,0 0 0,0 0 0,0 0-1,0-1 1,1 1 0,4 1 0,1-1 32,0 1 0,0-1 0,0-1 0,0 0 0,0 0 1,0-1-1,0 0 0,0 0 0,12-3 0,-18 3-49,-1-1 1,1 0-1,0 0 1,-1 0-1,1 0 1,0 0-1,-1 0 1,0-1-1,1 1 1,-1-1-1,0 0 1,0 0-1,0 1 1,0-1 0,0-1-1,0 1 1,0 0-1,-1 0 1,1-1-1,-1 1 1,0-1-1,1 1 1,-1-1-1,0 1 1,-1-1-1,1 0 1,0 0-1,-1 1 1,0-1-1,1 0 1,-1 0-1,0 1 1,0-1-1,-1 0 1,1 0-1,-1 0 1,1 1-1,-1-1 1,0 0-1,0 1 1,0-1-1,0 1 1,0-1-1,-1 1 1,1-1-1,-1 1 1,0 0-1,0 0 1,0 0-1,0 0 1,-2-2-1,-6-3-72,1 1 0,-2 0-1,-19-8 1,-11-7 193,67 25 95,146 21 241,-136-23-684,0-1 0,68-7 0,-102 6 59,2 0-154,0-1 1,-1 1-1,1-1 1,0 0-1,0 0 1,0 0 0,-1 0-1,1 0 1,-1-1-1,1 0 1,-1 0-1,1 0 1,4-4-1,-7 5 155,0 1 1,-1-1-1,1 0 0,-1 1 0,1-1 0,-1 0 0,0 1 0,1-1 0,-1 0 1,0 0-1,1 0 0,-1 1 0,0-1 0,0 0 0,0 0 0,0 0 0,1 0 1,-1 1-1,0-1 0,-1 0 0,1 0 0,0 0 0,0 0 0,0 1 0,-1-2 1,1 0-282,-1-6-1464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7.6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12 6816,'-23'5'3072,"23"-10"-2656,-4 2 384,4 6-512,-4-3 256,8 0-320,-4-3-1184,9 3 512,-4-9-1952,-2 9 1344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08.0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3072,'-13'12'1376,"13"-7"-704,0 1-1184,0 2-1344,5 0 1024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15.1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 2656,'3'-5'1184,"2"5"-1024,-5 5 896,0-1-608,4 0 384,1 0-480,-5-1-192,4 2-96,0 3-576,1 0 288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16.0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 1728,'6'-13'7258,"-4"22"-5396,-2-5-2758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16.6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5 2496,'0'-5'1120,"-5"13"-992,0-5 1088,10 10-704,-5 2 768,0 1-736,0 4 32,0-1-384,0-4-256,5 6 32,-2-10-128,2 4 64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17.1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2656,'0'3'1184,"0"5"-1024,0-3 832,3 3-576,-3 4-96,0-1-192,0 5-128,0-1 32,0 1-544,0-1 288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17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0 2656,'-9'5'1184,"5"6"-1024,-1-7 768,5 4-544,-8 3 544,8 9-512,-5-4-320,10 3-64,-5-4-256,0 4 128,0-2-96,0 2 96,0-3-2528,0-1 1408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17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1408,'5'31'640,"0"-3"-576,-5-15 608,3 1-384,-3 6 32,0-1-192,-3 1-32,3-1-32,-5 1-672,0 4 320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18.1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 2400,'-5'11'1088,"5"9"-960,0-12 320,0 3-288,0 0-224,0 2 32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22.1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36 1472,'-10'20'15157,"10"-20"-14992,5 2 92,-1-1-1,1 0 0,-1 0 1,1-1-1,0 0 0,0 1 1,5-2-1,36-4-51,-38 4-98,77-4 381,-46 3-256,135-4-131,-20 5 194,17-1 279,-157 1-493,143-6 62,-117 8-189,-1 2 0,66 13 0,-1 7-45,-78-19 160,46 0 1,-58-2-54,-13-1-12,0-1-1,0 1 1,1-1-1,-1 0 0,0 1 1,1-1-1,-1 0 0,0 0 1,1 0-1,-1 0 1,1 0-1,-1 0 0,3-1 1,21-5-467,28-2 1,-22 4 293,49-16-140,-74 20 223,-6 0 93,1 0 0,-1 0 1,1 1-1,-1-1 0,1 0 0,0 0 0,-1 0 1,1 0-1,-1 0 0,1 0 0,-1 0 0,1-1 1,0 1-1,-1 0 0,1 0 0,-1 0 0,1-1 1,-1 1-1,1 0 0,-1 0 0,1-1 0,-1 1 1,1 0-1,-1-1 0,1 1 0,-1-1 0,0 1 1,1-1-1,-23 1 73,4 0 32,1 0 1,-1-1 0,0 0 0,1-2 0,0 0-1,-27-8 1,28 7-106,13 3 4,0 0 0,0 1 1,0-1-1,0 0 0,-5-3 1,-2 0 29,9 4-70,-1 0 1,1-1-1,-1 1 0,1-1 1,-1 1-1,1-1 0,-1 0 1,1 0-1,-2-1 0,2 2-40,1 0 85,-4 0 21,4 0-26,1 0-75,15 1 49,-1 0 0,25 7 0,12 1 17,15 4 24,-17-3 18,-44-9-40,0 1-1,0-1 1,0 1 0,0 0 0,0 1 0,0-1 0,0 1 0,-1 0 0,1 1-1,8 7 1,-13-11 3,-1 1 0,0-1-1,0 0 1,1 1-1,-1-1 1,0 1 0,0-1-1,0 0 1,0 1-1,1-1 1,-1 1 0,0-1-1,0 0 1,0 1-1,0-1 1,0 1-1,0-1 1,0 1 0,0-1-1,0 0 1,0 1-1,0-1 1,-1 1 0,1-1-1,0 1 1,0-1-1,0 0 1,0 1 0,-1-1-1,1 0 1,0 1-1,0-1 1,-1 1 0,-9 9 77,9-10-67,-10 7 70,1 0 0,-1-1 1,-1-1-1,1 0 0,-1 0 1,-20 4-1,13-4 13,-25 12-1,30-9-91,0 0 0,-18 13 0,-4 9-3952,19-18-1501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16.1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28 169 6240,'-28'-5'2816,"56"10"-2464,11-10 1440,4 5-1056,37-3 640,-1-2-832,43-6 0,-4-1-352,23-7 96,-9 3-160,-1-7-192,-13 7 0,1-4-2496,-9 6 1376,-18-2-3584,-12 8 2688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23.7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40 188 2816,'-19'9'6822,"16"-9"-6450,2 0 46,0 1-1,-1-1 0,1 1 0,-1-1 0,1 0 0,-1 1 1,1-1-1,-3 0 0,5 0 103,-4 0 933,16-6-123,-1 0 0,17-10-1,-10 3-862,39-18 0,-22 13-398,47-31 160,-76 44-224,-1 0-1,0 0 0,6-7 1,6-4 105,-18 15-130,1 1 19,-1 0 0,0-1 1,1 1-1,-1 0 0,0-1 1,0 1-1,1 0 0,-1-1 1,0 1-1,0-1 0,1 1 1,-1 0-1,0-1 0,0 1 1,0-1-1,0 1 0,1-1 1,-1 1-1,0-1 0,0 1 1,0-1-1,0 1 0,0 0 1,0-2-1,-1 4 30,2-9 11,-44 39-642,-128 96 1001,157-117-393,11-9 51,1 0 1,-1 0-1,0-1 1,1 1-1,-1-1 1,0 0-1,0 1 1,0-1-1,0-1 0,0 1 1,0 0-1,-4-1 1,17 5 106,1 0 1,-2 0 0,11 7 0,2 0-126,-12-5-3,0 0 0,-1 0 0,0 1 0,0 0 0,10 11 0,35 50 191,-48-62-215,-1 1 0,0 0 1,-1 1-1,0-1 0,0 1 0,5 17 0,-8-8-1069,-7-5-2446,2-5 2031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24.6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 3328,'-5'0'9066,"4"13"-6186,-1 2-2106,0-1 1,1 1-1,0-1 0,2 22 0,0 0-357,-1 10 14,-4 203 1010,4-214-1292,1-1 1,1 1-1,8 35 0,-8-47-298,-2-22-141,0 0 0,0 0 0,0 0 0,0 0 0,-1 0 0,1 0 0,0 0 0,0 0 0,0 0 0,-1 0 0,1 0 0,-1 0 0,1 0 0,-1 0 0,0 1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25.2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28 192 3488,'-7'-2'603,"-9"-6"466,16 8-1037,0 0 1,0 0-1,-1 0 0,1 0 1,0 0-1,0 0 1,0 0-1,0 0 0,-1 0 1,1 0-1,0 0 0,0 0 1,0 0-1,-1 0 0,1 0 1,0-1-1,0 1 1,0 0-1,0 0 0,0 0 1,0 0-1,-1 0 0,1-1 1,0 1-1,0 0 1,0 0-1,0 0 0,0 0 1,0-1-1,0 1 0,0 0 1,0 0-1,0 0 1,0 0-1,0-1 0,0 1 1,0 0-1,0 0 0,0 0 1,0-1-1,0 1 1,0 0-1,0 0 0,0 0 1,0 0-1,0-1 0,0 1 1,0 0-1,0 0 0,5-19 3840,5 8-3200,0-1-1,0 2 0,1-1 0,1 2 1,-1-1-1,2 2 0,12-8 0,-4 1-132,-8 7-361,-1 1 0,1 0 0,1 0 0,-1 1 0,19-5 0,-25 9-113,1 0 1,-1 0 0,1 1-1,0 0 1,-1 1-1,1 0 1,0 0-1,-1 0 1,1 1 0,0 0-1,-1 1 1,10 3-1,-14-4-28,-1 0 0,1 0 0,-1 0-1,1 0 1,-1 1 0,0-1 0,0 1-1,1 0 1,-1-1 0,0 1 0,-1 0 0,4 4-1,-4-5-36,0 1 0,-1-1 1,1 1-1,0 0 0,-1-1 0,1 1 0,-1 0 0,0-1 0,1 1 0,-1 0 0,0-1 0,0 1 0,0 0 1,0 0-1,-1-1 0,1 1 0,0 0 0,-1-1 0,1 1 0,-1 0 0,1-1 0,-2 2 0,-6 13 11,-1-2-1,-22 27 1,6-8-43,-3 2 176,-52 52 0,74-82-69,0 1 0,-1-1-1,0 0 1,0 0 0,-8 4-1,15-9-64,0 0-1,-1 0 0,1 0 1,0 0-1,0 0 0,0 1 1,-1-1-1,1 0 0,0 0 1,0 0-1,0 1 0,-1-1 1,1 0-1,0 0 0,0 1 0,0-1 1,0 0-1,0 0 0,0 1 1,0-1-1,-1 0 0,1 0 1,0 1-1,0-1 0,0 0 1,0 0-1,0 1 0,0-1 1,0 0-1,0 1 0,0-1 1,1 0-1,-1 0 0,0 1 0,0-1 1,0 0-1,0 0 0,0 1 1,0-1-1,0 0 0,1 0 1,-1 1-1,11 11 410,-6-7-300,11 16 410,20 36 0,-24-36-290,1-1 1,23 29-1,-10-23-122,1-2 0,32 23 0,-10-8-239,-32-24-308,20 15-1647,-34-27 994,1-1-1,-1 0 1,1-1-1,0 1 1,5 1 0,8 1-2213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54.5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1318 1472,'0'0'5648,"14"-2"-4118,-5-2-1329,0 1 0,-1-1 0,1-1 0,-1 1 0,8-7 0,4-2-15,50-28 430,87-69 0,-18-11-114,-33 29-262,-95 82-242,0 1 0,0 1 0,0 0 1,1 0-1,1 1 0,-1 1 0,1 0 0,23-7 1,-34 12 24,0 1 1,0-1-1,-1 1 1,1-1 0,0 1-1,0 0 1,0 0-1,0 0 1,-1 0 0,1 0-1,0 1 1,0-1-1,0 0 1,-1 1 0,1 0-1,0-1 1,0 1-1,-1 0 1,1 0-1,-1 0 1,1 0 0,-1 0-1,1 0 1,-1 0-1,1 0 1,-1 1 0,0-1-1,0 1 1,0-1-1,0 1 1,0-1 0,0 1-1,0-1 1,1 4-1,1 4 102,-1 0-1,0 1 0,0-1 0,-1 1 1,0 14-1,2 5-63,-3-24-38,1 0 0,0 0 1,0 0-1,1 0 0,-1 0 1,1-1-1,0 1 0,0 0 1,5 5-1,-5-8-6,-1 0 1,1 0-1,0 0 0,0-1 0,0 1 0,0-1 1,0 0-1,1 1 0,-1-1 0,0 0 0,1 0 1,-1-1-1,0 1 0,1 0 0,-1-1 0,1 0 1,-1 1-1,1-1 0,-1 0 0,1 0 0,-1 0 1,4-1-1,7-1 63,-1-1 1,1 0 0,-1 0-1,0-1 1,0-1-1,17-9 1,67-43 311,-89 52-356,195-118 492,-66 42-272,283-189 480,-18 22-704,-38 51-747,-331 180 209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2:56.1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0 383 1408,'5'0'8818,"5"-6"-6790,11-9-1845,145-108 1737,-124 93-1581,-2-2 1,49-50 0,-83 76-344,0-1 0,0 0 1,0 0-1,-1 0 1,0-1-1,-1 0 1,0 0-1,5-13 1,-3 7-177,-5 13 73,-3 9 36,0-2 58,-1 0 1,0-1-1,0 1 0,0 0 0,0-1 1,-1 0-1,-9 10 0,-35 30 51,42-39-22,-34 30 12,13-11 20,-1-1-1,-52 34 1,65-49-40,0 1 0,1 0 0,-14 13 0,-36 31 1059,58-53-868,5-1-183,3 0-29,-1 0 152,-1 0-182,0-1 43,0 1 0,0 0 1,0 0-1,-1 0 0,1 0 0,0 0 0,0 0 0,0 0 0,0-1 0,0 1 0,0 0 1,0 0-1,0 0 0,0 0 0,0 0 0,0-1 0,0 1 0,0 0 0,0 0 0,0 0 1,0 0-1,0 0 0,0-1 0,0 1 0,0 0 0,0 0 0,0 0 0,0 0 0,0 0 0,0 0 1,0-1-1,0 1 0,0 0 0,0 0 0,0 0 0,0 0 0,1 0 0,-1 0 0,0-1 1,0 1-1,0 0 0,0 0 0,0 0 0,0 0 0,1 0 0,6-3-197,-5 2 219,42-24 255,-15 14-20,1 2 0,38-7-1,62-4-216,-121 19-29,2-1-26,0 1 0,1 0 0,-1 0 0,1 2 0,13 1-1,-24-2-33,-1 0-1,1 0 1,-1 0-1,1 0 1,-1 0-1,0 0 1,1 0-1,-1 0 1,1 0-1,-1 0 1,0 0-1,1 0 1,-1 1-1,1-1 1,-1 0-1,0 0 1,1 0-1,-1 1 1,0-1-1,1 0 1,-1 1-1,0-1 1,1 0-1,-1 1 1,0-1-1,0 0 1,1 1-1,-1-1 1,0 0-1,0 1 1,0-1-1,0 1 1,1-1-1,-1 0 1,0 1-1,0-1 1,0 1-1,0 0 1,-11 13-4699,4-6 2707,-3 10-439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3:00.8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1231 2912,'1'1'224,"-1"-1"0,1 0 0,0 0 0,-1 0 0,1 0 1,-1 0-1,1 0 0,0 0 0,-1 0 0,1 0 0,0 0 0,-1 0 0,1 0 0,0 0 0,-1 0 1,1-1-1,0 1 0,-1 0 0,1-1 0,17-6 990,-14 3-989,1 0 0,-1 0 1,0-1-1,0 1 0,0-1 1,4-7-1,18-36 485,-15 27-453,11-18 83,2 0 1,2 2-1,1 1 0,2 1 1,35-35-1,-19 24 272,-2-2-1,70-102 1,-104 139-559,-8 10-117,-1 3 16,0 19-39,-1 34 276,-2-32-44,-2-1 0,-13 39 0,-3 19 76,12-52-83,7-24-67,0 0 0,1 0 1,0 1-1,0-1 0,-1 9 0,2-11 94,5-11 256,92-121-320,-81 111-135,0 2 0,2 0 0,0 1 0,35-23 0,-39 31-1,-5 3-154,0-1 0,15-12 0,-24 37 439,-5-6-160,-1-1-1,0 0 1,-10 14-1,8-14-77,2 0 0,-1 0 0,-7 21-1,10-21 9,-1 1 0,2 0 0,0 0 0,0 0 0,2 0 0,-1 0 0,2 24 0,0-36-4,0 0-1,0 0 1,0 0-1,0 0 0,0 0 1,1 0-1,-1 0 1,0 0-1,1 0 0,-1-1 1,1 1-1,-1 0 1,0 0-1,1 0 0,0-1 1,-1 1-1,1 0 1,-1-1-1,1 1 0,1 0 1,-1 0-4,-1-1 1,1 0-1,0 0 1,0 1-1,0-1 1,0 0-1,0 0 1,-1 0 0,1 0-1,0 0 1,0 0-1,0 0 1,0-1-1,0 1 1,-1 0-1,1 0 1,1-1-1,5-3 57,-1 1 0,0-1-1,-1 0 1,9-7 0,-7 5 36,258-177 71,-198 136-96,-66 47-198,-2 2-52,-1-1 122,1 1 0,0 0 0,0 0 0,0 0 1,0 0-1,0 2 0,0-2 25,-5 11-50,-13 21-1,11-22 164,-11 24-1,14-24-88,0 0-1,1 1 1,1-1-1,-4 20 0,7-29-7,-1 1 0,1 0 0,0 0 0,0-1-1,0 1 1,0 0 0,1-1 0,0 1 0,-1 0-1,1-1 1,1 1 0,-1-1 0,0 1 0,1-1-1,0 0 1,0 1 0,0-1 0,0 0 0,0 0-1,4 3 1,-5-5 18,0 0 0,0-1 0,0 1 0,0-1 0,0 1 0,0-1 0,0 1 0,0-1 0,0 0 0,0 1 0,0-1 0,0 0 0,1 0 0,-1 0 0,0 0 0,0 0 0,0 0 0,0 0 0,0 0 0,0-1 0,1 1 0,-1 0 0,0 0 0,1-2 0,4 0 69,-1-1 0,-1 1 1,9-7-1,-11 8-68,14-12 111,0-1-1,-1-1 0,18-22 1,9-8 224,-38 40-450,-1 1-1,1-1 0,-1 1 0,1-1 1,-1 0-1,-1 0 0,1-1 0,-1 1 1,0 0-1,2-9 0,-4 23 43,-1-1 0,0 1 0,-3 10 0,2-13 64,0 1 0,1-1 0,0 1 0,1 0-1,-1 0 1,2 13 0,0-13 10,1 0 0,-1 0 0,1-1-1,1 1 1,-1 0 0,1-1 0,0 0 0,1 0-1,5 9 1,-8-14-8,0 0-1,0-1 1,0 1-1,0 0 1,0-1 0,0 1-1,0-1 1,0 1-1,0-1 1,0 0-1,0 1 1,0-1 0,0 0-1,0 0 1,0 0-1,1 0 1,-1 0-1,0 0 1,0 0 0,0 0-1,0 0 1,0 0-1,0 0 1,0-1 0,1 1-1,-1-1 1,0 1-1,1-1 1,4-2 73,0 0 0,0-1 0,8-5 0,-12 8-32,56-44 375,-30 24-431,0 0-1,38-20 0,-54 35-59,15-8-17,0 1 0,48-16 0,-64 27 39,0 0 0,1 1-1,-1 1 1,1 0 0,-1 0-1,0 1 1,1 1-1,-1-1 1,0 2 0,0 0-1,0 0 1,0 1 0,12 7-1,-13-6 562,-18-9 269,-6-1-738,3 1-65,0 1 1,-1 1 0,1 0-1,-1 0 1,1 1-1,-1 1 1,0 0 0,1 1-1,-15 2 1,-13 3-169,-51 17 0,80-20 80,-1 0-1,1 1 0,0 1 0,-12 6 0,19-9 88,0-1-1,1 1 1,-1 0-1,1 0 1,0 0 0,0 0-1,-1 0 1,1 0-1,0 1 1,1-1 0,-1 0-1,0 1 1,1 0-1,-1-1 1,1 1 0,0 0-1,0 0 1,0 0 0,0 5-1,0 1 14,1 0-1,1 0 0,0 0 1,0 0-1,1-1 1,0 1-1,0 0 1,1-1-1,0 1 1,1-1-1,0 0 1,0 0-1,0 0 0,1-1 1,1 1-1,7 8 1,-5-7 11,1 0 0,0-1 0,0 0 0,1 0 0,0-1 0,1-1 0,-1 1 0,1-2 0,0 1 0,1-1-1,16 4 1,-20-7 49,0 0 0,0-1 0,0 0 0,0-1 0,0 1 0,1-2 0,-1 1 0,0-1 0,0 0 0,0-1 0,0 0 0,0 0 0,8-4 0,-2 0-13,-1-1-1,-1-1 1,1 1-1,-1-2 1,-1 0-1,17-15 0,23-22 157,2 2 0,115-72 0,-140 99-190,-1-2-1,30-26 1,-43 33-33,-1-2-1,0 0 1,-1 0-1,0-1 1,12-21-1,-7 2-217,-1-1-1,20-64 0,-17 42 21,-12 36 168,31-93-186,-33 95 235,-1 0-1,-1 0 0,0-1 0,-1-19 0,-2 23 28,1 1-54,-1 1 0,-3-21-1,2 32 25,1 0-1,-1 0 0,0 0 1,1 0-1,-1 0 0,-1 1 1,1-1-1,0 0 0,-1 0 1,1 1-1,-1-1 0,0 1 1,0-1-1,0 1 0,0 0 0,0 0 1,-3-3-1,3 5-31,1-1 0,0 1 0,-1-1 0,1 1 0,-1 0 0,1-1 0,-1 1 0,1 0 0,-1 0 0,1 0-1,-1 0 1,1 0 0,-1 1 0,1-1 0,0 0 0,-1 1 0,1-1 0,-1 1 0,1-1 0,0 1 0,-1 0 0,1-1 0,0 1 0,0 0 0,0 0 0,-2 1-1,-4 4-15,1 0 0,0 0 0,-6 7 0,12-12 61,-11 12 41,2 1-1,0 0 1,1 1 0,0 0 0,1 0 0,0 0 0,2 1-1,-5 19 1,1 5 73,2 0 0,-3 48 0,10-83-120,-4 41 51,2 1-1,7 77 0,-4-111-23,1 0-1,1 0 0,0 0 1,1 0-1,0-1 0,1 0 1,0 0-1,1 0 0,0 0 1,1-1-1,0 0 0,1-1 1,0 1-1,14 13 0,-8-11 52,0 0-1,1-1 1,0-1 0,1 0-1,1-1 1,25 12-1,-38-21-7,1 0-1,0 0 0,-1 0 0,1 0 0,0-1 1,0 1-1,0-1 0,0-1 0,-1 1 0,1-1 0,0 0 1,0 0-1,-1 0 0,1 0 0,-1-1 0,9-4 1,3-3 46,0 0 1,29-23 0,-45 31-110,7-4 70,0 0-1,-1-1 1,0 0-1,0 0 0,5-9 1,-9 13-66,-1 0 1,1 0 0,-1-1 0,0 1 0,1 0-1,-1-1 1,-1 1 0,1-1 0,0 1 0,0-1-1,-1 1 1,0-1 0,1 0 0,-1 1 0,0-1-1,0 0 1,-1 1 0,1-1 0,0 1 0,-2-6-1,1 5-27,-1 0-1,1 0 1,0 0-1,-1 0 1,0 1-1,1-1 1,-1 0-1,0 1 1,-1-1-1,1 1 1,0 0-1,-1 0 1,-4-4 0,5 5-25,0 0 0,0 1 1,-1-1-1,1 0 0,0 1 1,-1 0-1,1-1 0,0 1 1,-1 0-1,1 0 0,0 0 1,-1 1-1,1-1 0,0 0 1,-1 1-1,1 0 0,0-1 1,0 1-1,-4 2 0,-1 1 2,0 0 0,1 1-1,-1-1 1,1 1 0,0 1-1,0-1 1,1 1 0,0 0-1,0 1 1,0-1 0,1 1-1,0 0 1,-5 10 0,7-12 42,1 0 0,-1 1 0,1-1 1,0 1-1,0 0 0,1-1 0,0 1 1,0-1-1,0 1 0,0 0 0,1-1 1,2 10-1,0-7 25,0 0 1,0 0-1,0 0 1,1 0-1,0-1 1,0 0-1,11 13 1,-12-17-3,0 1 0,1-1-1,-1 1 1,1-1 0,0 0 0,0-1 0,0 1 0,0-1 0,1 1 0,-1-1-1,8 2 1,-5-2 35,0-1 0,1 1 0,-1-1 0,0-1 0,0 0 0,1 0 0,7-1 0,5-2 67,1-1 1,0-1-1,-1-1 1,28-13-1,16-8-396,120-70-1,-172 89 150,0-1 0,-1-1 0,18-19 0,4-4-36,-26 28 162,-6 5-9,-1-1 0,1 1 0,0-1 0,0 1 0,-1-1 0,1 1 0,-1-1 0,1 1 1,0-1-1,-1 0 0,1 1 0,-1-1 0,1 0 0,-1 1 0,0-1 0,1 0 0,-1 0 0,0 1 0,0-1 0,1-2 0,-1 2-162,-9 13-401,7-10 553,0 0 1,1 0-1,-1 0 0,1 0 0,-1 1 0,1-1 1,0 1-1,0-1 0,0 1 0,0-1 0,0 1 0,1 0 1,-1-1-1,1 1 0,0 0 0,-1-1 0,1 1 1,0 0-1,1-1 0,0 5 0,0-3 25,0 1-1,0 0 0,1 0 1,0-1-1,0 1 1,0 0-1,0-1 0,1 0 1,0 0-1,6 8 0,-6-9 31,0 0-1,0 0 0,0-1 0,0 1 1,1 0-1,-1-1 0,1 0 1,0 0-1,-1 0 0,1 0 0,0-1 1,7 2-1,-8-2 0,-1-1 0,1 0 0,-1 0 0,0 0 0,1 0 0,-1 0 0,1 0 0,-1-1 0,1 1 1,-1-1-1,0 0 0,1 1 0,-1-1 0,0-1 0,0 1 0,0 0 0,1 0 0,-1-1 0,-1 1 0,1-1 0,0 1 0,3-4 0,-5 4 7,1 0 0,0 0 0,0 0-1,-1 0 1,1 0 0,-1 0 0,1 0-1,-1 0 1,1 0 0,-1 0-1,0 0 1,1-1 0,-1 1 0,0 0-1,0 0 1,0 0 0,0 0-1,0-1 1,0 0 0,-1-1-20,0 1 0,1 0 0,-1 0 0,0 0 0,0 0 0,0-1 1,0 2-1,-1-1 0,-1-3 0,-3-1-63,0-1 1,-1 1 0,-13-9-1,16 13-2,0 0 0,0 1 0,0-1-1,0 1 1,0 0 0,0 0-1,-1 0 1,-7 0 0,-12 1-906,57-2 1234,0-2-1,-1 0 0,35-11 0,51-7 505,-95 19-639,0 1-1,0 1 1,27 3 0,-48-2-146,0 0 0,-1 0 0,1 0-1,-1 1 1,1-1 0,0 1 0,-1-1 0,1 1 0,-1-1 0,1 1 0,-1 0 0,0 0 0,1 0 0,-1 0 0,0 0 0,1 0 0,-1 0 0,1 2-1,-1-2 9,-1 0-1,0 0 0,1 0 1,-1 0-1,0 1 0,0-1 1,0 0-1,0 0 0,0 0 1,0 0-1,0 0 0,0 1 1,-1-1-1,1 0 0,0 0 1,-1 0-1,1 0 0,-1 0 1,1 0-1,-1 0 0,0 0 1,1 0-1,-1 0 0,0 0 1,0 0-1,0 0 0,-6 7-32,0-1 0,0-1 0,-1 1 0,-8 4 0,-21 19 72,37-29 66,19-10 123,-7 3-152,14-5-4,2 1-67,30-9 0,-49 17-44,-1 0 0,0 1 0,1 0 0,0 0 1,-1 1-1,1 0 0,-1 1 0,12 1 0,-16-1 66,1 0 0,-1 1 0,1 0 0,-1-1-1,0 1 1,0 1 0,0-1 0,0 1 0,0-1 0,-1 1-1,1 0 1,-1 0 0,1 1 0,2 3 0,-2 1 199,1-1 0,0 0 0,0 0 0,8 8 0,-11-13-194,-1-1-1,1 1 0,0 0 0,0-1 0,0 0 0,0 1 0,0-1 0,0 0 1,0 0-1,0 0 0,0 0 0,1 0 0,-1-1 0,0 1 0,0-1 1,1 0-1,-1 1 0,1-1 0,-1 0 0,4-1 0,7-2-396,1-2-1,-1 0 1,0-1-1,0 0 1,12-8-1,2-1-2054,-12 7-113,-5 3 111,-1 0 1,1 0-1,10-2 0,-2 1-1100,-4-2 1456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3:02.7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78 128 2816,'0'0'46,"0"-1"-1,0 1 1,-1 0 0,1 0 0,0 0 0,0 0-1,0 0 1,-1 0 0,1-1 0,0 1-1,0 0 1,-1 0 0,1 0 0,0 0 0,0-1-1,0 1 1,0 0 0,0 0 0,-1-1-1,1 1 1,0 0 0,0 0 0,0-1 0,0 1-1,0 0 1,0 0 0,0-1 0,0 1-1,0 0 1,0 0 0,0-1 0,0 1-1,0 0 1,0-1 0,0 1 0,0 0 0,0 0-1,0-1 1,0 1 0,0 0 0,0 0-1,1-1 1,-1 1 0,0 0 0,0 0 0,0 0-1,0-1 1,1 1 0,-1-1 219,1 0-1,-1 1 1,0-1 0,1 0 0,-1 0 0,0 1 0,0-1-1,1 0 1,-1 0 0,0 0 0,0 1 0,0-1-1,0 0 1,0 0 0,0 0 0,0 0 0,0 1 0,-1-3-1,-1-6 1683,2 8-1800,0 1-1,0-1 1,0 0 0,-1 1 0,1-1 0,0 0 0,0 1-1,0-1 1,-1 1 0,1-1 0,0 0 0,-1 1 0,1-1-1,0 1 1,-1-1 0,0 0 0,1 1-104,-1 0-1,1-1 1,0 1 0,-1 0 0,1 0-1,-1 0 1,1 0 0,-1 0 0,1-1-1,-1 1 1,1 0 0,-1 0 0,1 0-1,0 0 1,-1 0 0,1 1 0,-1-1-1,1 0 1,-1 0 0,1 0 0,-1 0 0,1 0-1,0 1 1,-1-1 0,-11 11 461,-6 18-77,13-18-398,0-1 0,1 1 0,0 0 0,1 1 0,0-1 0,-2 20-1,5-24-48,-1 0-1,1 0 0,0 0 0,1 0 0,0 0 0,0 1 0,0-1 0,1 0 0,0-1 0,1 1 0,-1 0 0,7 10 1,-3-6 158,1 0 0,0 0 0,1 0 0,0-1 0,14 12 0,-19-19-91,-1-1 1,1 0-1,1 0 0,-1 0 0,0 0 1,0 0-1,1-1 0,-1 1 0,1-1 1,-1 0-1,1 0 0,0 0 0,-1-1 1,1 1-1,0-1 0,0 0 0,-1 0 1,1 0-1,0 0 0,-1-1 0,1 0 1,0 0-1,3-1 0,-4 1 23,0 0 0,0 0 0,0 0 0,0 0 0,-1-1 0,1 1-1,0-1 1,-1 0 0,1 0 0,-1 0 0,0 0 0,0 0 0,0-1 0,0 1 0,3-5 0,-4 4-61,0 1-1,0 0 1,-1-1 0,1 1 0,-1-1 0,1 1 0,-1-1 0,0 1 0,0-1 0,0 1 0,0-1 0,-1 1 0,1 0 0,-1-1 0,1 1 0,-1-1 0,0 1 0,0 0 0,0 0 0,-2-4 0,-4-8-15,-1 1-1,0 0 1,-1 0 0,0 1 0,-19-19-1,23 26-58,-1 0-1,0 0 1,0 1-1,-1 0 1,1 0-1,-12-4 1,18 7 60,-1 1 0,1 0 1,-1 0-1,1-1 0,-1 1 0,1 0 1,-1 0-1,1 0 0,-1 0 0,1 0 1,-1 0-1,1 0 0,-1 0 0,1 0 1,-1 0-1,0 0 0,1 0 0,-2 1 1,1-1-29,0 0-31,1 1 52,0-1 0,0 0 0,0 1-1,0-1 1,0 1 0,0-1 0,0 1 0,0-1 0,0 1 0,0-1-1,0 1 1,0-1 0,1 0 0,-1 1 0,0-1 0,0 1 0,1 0-1,2 0 48,0-1 0,0 1 0,0-1 0,0 1-1,0-1 1,0 0 0,0 0 0,0-1 0,0 1-1,0 0 1,0-1 0,0 0 0,0 0 0,-1 0-1,1 0 1,0 0 0,4-3 0,7-4 148,1-1-1,13-12 1,2-1-72,110-58 53,-116 69-93,0 1-1,1 1 1,0 1-1,30-5 1,-48 12-45,0 0-1,0 0 1,0 1 0,0 0-1,0 0 1,0 1 0,0-1 0,0 2-1,13 3 1,-16-4 32,-1 1-1,1 0 1,-1-1 0,1 1 0,-1 1 0,0-1-1,1 0 1,-1 1 0,-1 0 0,1 0-1,0 0 1,-1 0 0,1 0 0,-1 0 0,0 1-1,0-1 1,0 1 0,2 6 0,2 11 264,-1-1 0,4 42-1,-7-44-275,1 1 0,0-1 0,1 0 0,9 23-1,-12-39-48,0 0 0,0 1 0,0-1 0,0 0-1,1 0 1,-1 0 0,1 0 0,-1 0 0,1 0 0,0-1-1,0 1 1,0 0 0,0-1 0,0 1 0,0-1 0,0 0-1,0 0 1,0 0 0,1 0 0,-1 0 0,4 1 0,1-1-393,1-1 1,-1 0 0,1 0-1,-1 0 1,1-1-1,8-1 1,6-2-1216,0-1 1,-1 0-1,1-1 1,-1-2-1,0 0 0,25-15 1,10-14-3494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3:04.4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523 9 2720,'13'-9'12885,"-17"19"-11605,4-4-1242,-1-1 1,-1 0 0,1 0-1,-1-1 1,-2 6 0,-3 12 225,-2 14 135,5-20-288,0-1 1,0 1-1,-2-1 0,0 0 0,-11 20 0,-4 1 48,-49 72 227,58-92-347,0-1 0,-1 0 1,-1-1-1,-23 19 1,34-31-5,0 0 1,0 0-1,0 0 1,0 0 0,0-1-1,-1 1 1,1-1-1,0 0 1,-1 0-1,1 0 1,-1-1-1,0 1 1,1-1 0,-5 0-1,2 0-12,1-1 0,0 0-1,-1 0 1,1 0 0,0-1 0,0 0-1,0 0 1,-8-4 0,-3-5-40,1 0-1,0 0 0,0-2 1,-15-17-1,16 15-74,2-1-1,0 0 0,0 0 0,-9-21 1,16 28 54,4 7 24,-1-1 0,1 0 0,0 1 0,0-1 0,0 0 0,0 0 0,1 1 0,-1-1 0,1 0 0,0 0 0,-1 0 0,1 0 0,1 0 0,-1 0 0,0 0 0,1 0 0,-1 0 0,1 1 0,0-1 0,0 0 0,2-4-1,-1 4-23,0-1 0,0 1 0,1 0 0,-1 0 0,1 0 0,0 1 0,-1-1 0,1 1 0,0-1 0,1 1 0,-1 0 0,0 0 0,1 0 0,-1 1 0,1-1 0,5-1 0,15-2 49,0 0-1,1 2 0,0 0 0,-1 2 0,1 1 0,0 1 0,-1 0 0,46 11 0,-60-10 73,0 1 0,-1 1 0,0 0 0,1 0 0,-1 0 0,-1 1 0,1 1 0,-1-1 1,0 1-1,0 1 0,-1 0 0,1 0 0,-2 0 0,1 1 0,-1 0 0,0 0 0,-1 0 0,1 1 0,-2 0 0,6 13 0,0 0 58,1-2 0,26 39-1,-29-46-7,4 3 114,25 25 0,-29-33-299,-3-3 88,0 0-1,0-1 1,0 0-1,12 6 1,-15-8-276,1 0 0,0-1 1,0 0-1,0 0 0,0 0 1,0 0-1,0 0 0,0 0 1,1-1-1,-1 0 0,0 1 0,4-2 1,2 0-1333,-1 0 1,0-1-1,1-1 1,-1 1-1,15-9 1,7-7-3309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3:05.7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78 2144,'0'-1'58,"-1"1"0,1-1 0,-1 1 0,1-1 0,0 0 1,0 1-1,-1-1 0,1 0 0,0 1 0,0-1 0,3-20 8657,15 21-7072,32-1-429,0-3 0,91-18 0,-132 19-1549,0 1 0,17-9 0,-11 5-6025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3:10.0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1046 3232,'-3'0'4050,"19"-2"-1818,-8-1-1834,-1-1-1,1 0 1,-1 0-1,0-1 0,-1 0 1,9-7-1,5-4-64,37-26 456,79-75 1,-136 117-783,0 0 0,0 0 0,0 1 1,0-1-1,0 0 0,0 0 0,0 0 1,0 0-1,0 0 0,0 0 1,0 0-1,0 0 0,0 0 0,0 0 1,0 0-1,0 0 0,0 0 1,0 0-1,0 0 0,0 0 0,0 0 1,0 0-1,0 0 0,1 0 0,-1 0 1,0 0-1,0 0 0,0 0 1,0 1-1,0-1 0,0 0 0,0 0 1,0 0-1,0 0 0,0 0 0,0-1 1,0 1-1,0 0 0,0 0 1,0 0-1,1 0 0,-1 0 0,0 0 1,0 0-1,0 0 0,0 0 0,0 0 1,0 0-1,0 0 0,0 0 1,0 0-1,0 0 0,0 0 0,0 0 1,0 0-1,0 0 0,0 0 0,0 0 1,0 0-1,0 0 0,0 0 1,0-1-1,0 1 0,0 0 0,0 0 1,-2 9 336,-10 26 84,-2 4-59,-33 147 103,-19 62 74,40-167-298,-32 84 240,46-135-154,-11 41-1,15-49 299,8-22-623,0 0 1,0 0-1,0 0 0,0 1 1,0-1-1,0 0 0,0 0 1,0 0-1,0 0 0,0 0 1,0 0-1,0 0 1,0 0-1,0 0 0,0 0 1,0 0-1,0 0 0,0 1 1,0-1-1,-1 0 0,1 0 1,0 0-1,0 0 0,0 0 1,0 0-1,0 0 1,0 0-1,0 0 0,0 0 1,0 0-1,0 0 0,0 0 1,-1 0-1,1 0 0,0 0 1,0 0-1,0 0 0,0 0 1,0 0-1,0 0 0,0 0 1,0 0-1,0 0 1,0 0-1,0 0 0,-1 0 1,1 0-1,0 0 0,0 0 1,0 0-1,0 0 0,0 0 1,0 0-1,0 0 0,0-1 1,-2-11 333,4-14-260,7-41 0,-3 26-31,3-6-46,2 0-1,25-65 0,-18 59-117,6-15-6,57-114-1,-60 142-28,3 1-1,1 1 1,59-69 0,-71 92 96,-10 11-10,0 0 0,1 0 1,-1 0-1,1 0 0,0 0 1,0 1-1,0 0 1,1 0-1,-1 0 0,1 0 1,6-2-1,-10 5 41,-1 0 0,1-1 0,0 1 0,0 0 0,-1 1 0,1-1 0,0 0 0,0 0 0,-1 0 0,1 0 0,0 1 0,0-1 0,-1 0 0,1 1 0,0-1 0,-1 0 0,1 1 0,-1-1 0,1 1 0,0 0 0,14 15-188,-6-6 201,-4-5 21,0 1-1,0-1 0,-1 1 0,0 0 0,0 0 0,0 0 0,0 1 0,-1 0 0,-1-1 0,1 1 0,-1 0 1,0 0-1,0 0 0,-1 0 0,0 1 0,0-1 0,-1 0 0,0 0 0,0 1 0,-1-1 0,-2 14 0,-1-5 228,-1 0-1,0-1 1,-13 26-1,14-35-174,1 0-1,-1 0 1,0-1 0,0 1-1,0-1 1,-1 0 0,0 0-1,0 0 1,0-1-1,-1 0 1,-9 6 0,13-9-50,-1 0-1,0 0 1,1-1 0,-1 1 0,0 0 0,0-1 0,0 0 0,1 0-1,-1 0 1,0 0 0,0 0 0,0 0 0,1-1 0,-1 1-1,0-1 1,1 0 0,-1 0 0,-3-2 0,-9-1-157,15 4 118,0 0-1,-1 0 1,1 0 0,0 0 0,0 0 0,-1 0-1,1 0 1,0 0 0,0 0 0,-1 0-1,1 0 1,0 0 0,0-1 0,-1 1 0,1 0-1,0 0 1,0 0 0,0 0 0,-1 0 0,1 0-1,0-1 1,0 1 0,0 0 0,-1 0 0,1 0-1,0-1 1,0 1 0,0 0 0,0 0 0,0 0-1,0-1 1,-1 1 0,1 0 0,0 0 0,0-1-1,0 1 1,0 0 0,0 0 0,0-1 0,10-7-273,19-3 250,275-67 12,-290 75 31,63-17 106,-1-3 0,78-35 0,-97 37-68,-38 15-75,1-1 0,33-18 0,-52 24 264,-8 3-193,0 0 0,1 1 0,-1-1 1,0 1-1,1 1 0,0-1 0,-6 5 0,-9 4-136,6-3 32,0 0 0,1 0 0,0 1 0,1 1 0,0 0 0,-15 18 0,20-19 88,-1 0 1,2 1-1,0-1 0,0 2 1,0-1-1,2 1 0,-1 0 0,-5 23 1,10-32-21,0 0 0,1 0 0,-1 0 0,1 1 0,0-1 0,0 0 0,0 0 0,1 1 0,-1-1 0,1 0 0,0 0-1,0 0 1,0 0 0,0 0 0,2 3 0,-2-4 26,0-1 0,-1 0 0,1 1 0,0-1 0,1 0 0,-1 0 0,0 0 0,0 0 0,0 0 0,1 0 0,-1 0 1,0 0-1,1 0 0,-1-1 0,1 1 0,-1-1 0,1 1 0,-1-1 0,1 1 0,-1-1 0,1 0 0,0 0 0,-1 0 0,1 0 0,-1 0 0,1 0 0,-1 0 0,1 0 0,0-1 0,-1 1 0,3-1 0,0-1 6,1 0 1,-1-1 0,0 1-1,0-1 1,0 1 0,0-1-1,-1 0 1,1 0 0,-1-1-1,0 1 1,1-1 0,-2 0-1,1 0 1,3-5 0,4-9 31,-1-1 1,6-19-1,-6 17-44,31-73 70,-39 90-34,4-9-686,-3 12 249,-1 8 199,0 0 148,-1 0-1,1 0 1,1-1 0,-1 1 0,1 0 0,0-1 0,5 10 0,0-2 70,0-1 1,12 17-1,-16-26-6,1 0 0,-1 0 1,1 0-1,0 0 0,0 0 0,0-1 0,1 0 0,-1 0 1,1 0-1,-1 0 0,1-1 0,0 0 0,0 0 0,1 0 1,-1 0-1,0-1 0,0 0 0,8 0 0,-6 0 42,0-1-1,-1 0 1,1-1 0,0 0-1,0 0 1,-1 0 0,1-1-1,-1 0 1,1 0-1,-1-1 1,0 1 0,0-1-1,0-1 1,6-4-1,10-8 6,0-1 0,-2-1 0,0-1 0,-1-1 0,-1 0 0,-1-2 0,16-25 0,-32 44-75,0 1-1,0-1 1,0 1-1,0-1 1,-1 0-1,1 1 1,-1-1-1,0 0 1,1 1-1,-1-1 0,0 0 1,-1-2-1,1-8-248,5 8-42,3 3 179,1 0-1,0 0 0,0 0 0,14 1 0,-17 0 93,2 0-5,0 1 0,0 0 0,1 1 0,-1-1 1,0 2-1,-1-1 0,12 4 0,-16-4 22,-1 0-1,0-1 0,1 1 1,-1 0-1,0 1 1,0-1-1,0 0 1,0 0-1,0 1 1,0 0-1,0-1 1,0 1-1,0 0 1,-1 0-1,1 0 1,-1 0-1,0 0 1,1 0-1,-1 0 1,0 0-1,0 1 1,0-1-1,-1 0 1,1 1-1,0-1 0,-1 1 1,1 4-1,-1 8 87,-1-1 0,-3 22 0,2-22-14,0-1 0,1 1 0,1-1 0,0 1-1,2 16 1,-1-28-32,-1 1 1,1-1-1,0 0 0,0 0 1,0 1-1,0-1 0,1 0 1,-1 0-1,0 0 0,1 0 1,0 0-1,-1 0 0,1-1 1,0 1-1,3 2 0,-4-4-26,-1 0 0,1 0 1,-1 0-1,1 0 0,0 0 0,-1 0 0,1 0 0,0 0 0,-1-1 0,1 1 0,0 0 0,-1 0 0,1 0 0,-1-1 0,1 1 0,-1 0 0,1-1 0,0 1 0,0-1 0,0 0 29,17-9 68,-1-1 1,-1-1-1,19-16 1,20-15-22,31-7 185,-1 1-266,-60 32 66,35-30 0,-49 37-29,-1 0-1,0-1 0,-1 0 0,0-1 0,11-19 1,-5 1-88,-2 0 0,19-56 1,8-69-197,-28 105 183,0 4-201,-2 1 1,-2-1 0,2-64-1,-26 123-682,13-9 921,0 0 0,0 1-1,0-1 1,0 1-1,1 0 1,-3 7-1,-5 8 188,-1 3-67,1 1-1,0 0 1,-7 31-1,-9 78 206,18-84-164,-16 134 81,23-161-145,1 0-1,1 0 0,0-1 0,2 1 0,1-1 1,8 30-1,-6-32-40,3 9 97,15 33-1,-21-54-67,1 0 0,0 0 0,0 0 0,1-1 0,-1 1 0,1-1 0,1 0 0,-1-1 0,11 9 0,-15-14-44,0 1 1,-1-1-1,1 1 1,0-1-1,0 0 1,0 1-1,-1-1 0,1 0 1,0 0-1,0 0 1,0 0-1,0 0 1,0 0-1,0 0 1,-1 0-1,1 0 1,0 0-1,0 0 1,0 0-1,0 0 1,-1-1-1,3 0 1,-1 0 17,1 0 0,-1-1 0,0 1-1,0-1 1,0 0 0,0 0 0,3-3 0,1-2 53,-1-1-1,0 0 1,7-13-1,27-67-37,2-6-310,-39 89 139,0 1-1,-1 0 1,0 0-1,1-7 1,-2 13 90,0 1 1,-1-1 0,0 1 0,0-1-1,0 1 1,0-1 0,0 1 0,0-1-1,0 0 1,-1 0 0,-3 4 0,-8 17 140,6 0-136,1 1 1,1 0-1,1 1 1,-1 27-1,3-25 107,1-1 0,4 29-1,-3-50-46,1 0 0,0 0 0,1 0 1,-1-1-1,3 6 0,-4-9-34,1 0 1,-1 0-1,0 0 0,1-1 1,-1 1-1,0 0 1,1 0-1,-1 0 1,1-1-1,0 1 1,-1 0-1,1-1 1,0 1-1,-1 0 0,1-1 1,0 1-1,-1-1 1,1 1-1,0-1 1,0 1-1,0-1 1,0 0-1,0 1 1,-1-1-1,1 0 1,0 0-1,0 0 0,0 0 1,0 0-1,0 0 1,0 0-1,0 0 1,0 0-1,1 0 1,10-6 43,-1-1 1,0 0 0,0 0 0,0-1-1,-1-1 1,0 0 0,10-12-1,16-13-10,18-10-330,2 2-1,113-63 1,-135 82 282,-27 17-25,1 1 0,0 0 0,0 0 1,14-6-1,-12 5 2,-9 5 17,0 0-1,0 0 1,0 0-1,0 0 0,0 1 1,0-1-1,1 1 1,-1-1-1,0 1 1,3-2-1,3 2 9,1 0-15,-7 0-81,-2 7 144,1-5-39,-1-1 0,0 0 0,0 1 0,0-1 0,0 0 0,0 1 0,0-1 0,0 0 0,0 0 0,-1 0 0,1 0 0,0 0 0,-3 1 0,-23 11 62,15-8-44,-19 8-140,14-6 141,-32 18 0,45-22-33,-1 0-1,1 0 1,0 0-1,0 1 1,1-1-1,-1 1 1,1 0-1,0 0 1,0 0-1,0 0 1,-4 9-1,6-10 13,0 0-1,1 0 1,-1 0-1,1-1 1,0 1-1,0 0 0,0 0 1,0 0-1,0 0 1,1 0-1,-1 0 1,1 0-1,0 0 0,0-1 1,0 1-1,0 0 1,0-1-1,1 1 1,-1 0-1,1-1 1,-1 0-1,5 4 0,0 2 24,2 0 0,-1-1 0,1 0 0,17 12 0,-17-13 39,0-1 1,1 0 0,0 0-1,0-1 1,0 0 0,15 3-1,-20-6-26,1 0 0,0 0 0,0-1 0,0 0 0,0 0 0,0 0 0,0-1 0,0 0 0,0 0 0,0 0 0,0 0 0,0-1 0,-1 0 0,1 0 0,4-3 0,14-8 173,26-22-1,8-5-111,-42 30-129,31-19-210,42-35 1,-74 53 142,-1-1 0,0-1 0,-1 0 1,-1-1-1,0 0 0,-1 0 0,12-22 0,-3-7-167,-2-2-1,16-65 0,-18 57 182,86-343-524,-98 378 554,0 1 0,0-33 1,-3 50 50,0 0 0,0-1 0,0 1 1,-1 0-1,1 0 0,0 0 0,0 0 1,0 0-1,0 0 0,0 0 0,0 0 1,0 0-1,-1-1 0,1 1 0,0 0 1,0 0-1,0 0 0,0 0 0,0 0 0,-1 0 1,1 0-1,0 0 0,0 0 0,0 0 1,0 0-1,0 0 0,-1 0 0,1 0 1,0 0-1,0 0 0,0 0 0,0 0 0,0 1 1,-1-1-1,1 0 0,0 0 0,0 0 1,0 0-1,0 0 0,0 0 0,0 0 1,0 0-1,-1 0 0,1 1 0,0-1 1,0 0-1,0 0 0,0 0 0,0 0 0,0 0 1,0 0-1,0 1 0,-10 8-1,8-8-24,-17 20 117,1 0 1,0 1-1,2 0 0,-15 28 0,28-45-73,-12 23 143,1 1 1,1 0-1,-13 48 0,20-60-136,-84 354 548,88-359-577,-3 14 90,1-1 1,2 1-1,0 44 1,4-53-4,-1 0-1,2-1 1,0 1 0,1-1-1,1 1 1,12 26 0,-14-36-14,0 0 0,1 0 1,0 0-1,1 0 0,-1-1 1,7 7-1,-9-10-40,1-1-1,0 0 0,0 0 1,-1 0-1,1 0 0,0 0 1,0-1-1,1 1 1,-1-1-1,0 0 0,0 0 1,1 0-1,-1-1 1,1 1-1,-1-1 0,7 1 1,6-3 67,1 0 0,-1-1 1,25-7-1,-35 8-76,0 0 0,-1-1-1,1 1 1,9-8 0,5-1-8,-9 6 12,-1-1 0,0 1-1,0-2 1,0 1 0,-1-1-1,0-1 1,14-15 0,-6 4-38,-6 7-80,-1 0-1,14-22 0,-20 26 24,1-1-1,-1 1 1,4-12-1,-7 16 49,0 0-1,0 1 0,-1-1 1,1 0-1,-1 0 1,0 1-1,0-1 0,-1 0 1,1 0-1,-2-6 1,2 9 13,0 0 0,-1 0 1,1 0-1,0-1 0,-1 1 1,1 0-1,0 0 0,-1 0 1,1 0-1,-1 0 0,0 0 1,1 0-1,-1 0 0,0 0 1,0 0-1,0 0 0,0 0 1,1 0-1,-1 1 0,0-1 1,0 0-1,-1 1 0,1-1 1,0 0-1,0 1 0,0 0 1,0-1-1,0 1 0,-1 0 1,1-1-1,0 1 0,0 0 1,0 0-1,-1 0 0,1 0 1,0 0-1,0 0 0,-1 0 1,1 1-1,0-1 0,0 0 1,0 1-1,0-1 0,-1 1 1,1-1-1,0 1 0,-1 1 1,-20 8 328,12-6-126,0 1 0,1 0 1,0 0-1,-16 12 0,23-14-151,-1 0-1,1-1 0,-1 1 0,1 0 0,0 0 1,0 0-1,0 0 0,0 1 0,1-1 0,-1 0 0,1 1 1,0 0-1,0-1 0,0 1 0,1-1 0,-1 1 1,1 0-1,0 4 0,0 15 60,0 0 1,2 0-1,1 0 1,1 0-1,0 0 0,2-1 1,1 0-1,0 0 1,12 22-1,-16-39-52,-1-1 0,0 0 0,1 0 0,0 0 0,0-1 0,0 1 0,0-1 0,1 0 0,-1 0 0,1 0 0,0 0 0,0 0 0,0-1-1,4 3 1,-1-3-29,-1 0-1,0 0 0,1 0 0,-1-1 1,1 0-1,0 0 0,-1-1 0,1 0 1,10-1-1,99-17-250,-24 2-2415,-53 8-2099,-31 4 1707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22.2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5 754 2496,'-1'-2'983,"0"5"-709,-1 7-292,2-9 182,0 0-31,0-1 1,0 1-1,0-1 1,1 1-1,-1 0 1,0-1 0,0 1-1,1-1 1,-1 1-1,0-1 1,1 1-1,-1-1 1,1 1 0,-1-1-1,1 0 1,0 1-1,4 3 631,-5-4-680,0 0 0,0-1 0,-1 1 0,1 0 0,0-1 0,0 1 0,0 0 0,0-1 0,0 1 0,0 0 0,0-1 0,0 1 0,0 0 0,0-1 0,0 1 0,0 0 0,0-1 0,0 1 0,0-1 0,0 1 0,0 0 0,0-1 0,0 1 0,1 0 0,-1-1 0,0 1 0,0 0 0,1-1 0,6-10 387,-5 9-413,1-3-6,0 1 0,-1-1-1,0 0 1,4-9 0,-3 5-17,14-37 87,3 0 1,2 1 0,1 1-1,3 1 1,1 2 0,2 0-1,2 2 1,49-49 0,164-125 303,-236 206-388,39-28 123,-41 31-143,0 1 0,0-1 0,0 2 0,0-1 0,0 0 0,9-1 1,-14 3-12,0 1 1,0 0-1,0 0 1,0-1-1,0 1 1,0 0-1,0 0 1,1 0-1,-1 0 1,0 0-1,0 0 0,0 0 1,0 1-1,0-1 1,0 0-1,0 1 1,0-1-1,0 0 1,0 1-1,0-1 1,0 1-1,0 0 1,0-1-1,0 1 1,0 0-1,-1 0 1,1-1-1,0 1 1,0 0-1,-1 0 1,1 0-1,-1 0 1,1 0-1,-1 0 1,1 0-1,-1 0 1,1 0-1,-1 0 1,0 0-1,0 0 1,1 0-1,-1 0 1,0 0-1,0 2 1,0 3 36,0 1 0,-1-1 0,0 1 1,0-1-1,-3 13 0,-33 103 228,13-41-23,-16 76 254,40-150 114,4-12-311,5-14-67,1-4-200,2 0 0,0 0 0,21-26 0,-7 17-26,2 1 1,2 2 0,0 0 0,46-31 0,-44 34-102,23-15-228,-49 37 209,0 0 0,0 1 0,0 0 1,1 0-1,-1 0 0,14-3 0,-19 6 107,1 0-1,-1-1 1,1 1 0,-1 0-1,0 0 1,1 0 0,-1 0-1,1 0 1,-1 0 0,0 1-1,1-1 1,-1 0 0,1 1-1,-1-1 1,0 1 0,0-1-1,1 1 1,-1 0 0,0-1-1,0 1 1,0 0 0,1 0-1,-1 0 1,0 0 0,0 0-1,0 0 1,-1 0 0,1 0-1,0 1 1,0-1 0,-1 0-1,1 0 1,-1 1 0,1-1-1,-1 0 1,1 1 0,-1-1-1,0 0 1,1 1 0,-1-1-1,0 1 1,0-1 0,0 0-1,0 1 1,-1-1 0,1 1-1,-1 1 1,-3 10 17,0 0 1,-2-1-1,1 1 0,-1-1 1,-1 0-1,0-1 0,-13 16 1,18-23 509,3-3-164,12-7-13,23-15-324,-28 16 30,7-3-70,21-8-1,5-2-228,-39 17 196,0 0-1,0 0 0,0 0 1,0 0-1,0 0 1,1 0-1,-1 1 1,0-1-1,1 1 0,-1-1 1,0 1-1,1 0 1,-1 0-1,5 1 0,-6-1 36,1 1-1,-1 0 1,1 0 0,-1 0-1,1 0 1,-1 0-1,1 0 1,-1 0-1,0 0 1,0 0-1,0 1 1,1-1-1,-1 0 1,-1 1-1,1-1 1,0 1-1,0-1 1,0 1-1,-1 0 1,2 2-1,0 7 66,1-1-1,-2 1 1,1 0 0,-2 0-1,1 0 1,-2 15-1,0 0 44,0 23 13,0-26-74,0 0 0,2-1 0,1 1-1,8 42 1,-9-61-37,1 5 43,1 0 0,0 0-1,0 0 1,1-1-1,7 11 1,-11-17-31,1-1 1,0 1-1,1-1 1,-1 0-1,0 1 1,0-1-1,0 0 0,1 0 1,-1 0-1,0 0 1,1 0-1,-1 0 1,1-1-1,0 1 1,-1 0-1,1-1 1,-1 1-1,1-1 1,0 0-1,-1 1 1,1-1-1,0 0 1,-1 0-1,1 0 1,0 0-1,0 0 0,-1-1 1,1 1-1,0 0 1,-1-1-1,1 1 1,-1-1-1,1 0 1,0 0-1,-1 1 1,2-3-1,20-11 86,-2-1 0,37-33 0,-18 13-69,52-37 133,146-86 0,-224 149-100,-1 0-1,0-1 1,0 0 0,20-23 0,-42 38-290,0 0 1,-12 10 0,-14 12 211,2 2 0,1 2 0,1 1 0,2 1 1,-37 55-1,59-77 17,-41 70-5,42-70 8,1 0 0,0 0 0,1 1 0,0 0 0,-3 17 0,7-26 4,-1 0 0,1 0 1,0 0-1,0 0 0,0 0 0,0 0 0,0 0 0,1 0 0,0 0 0,-1 0 0,1 0 0,0 0 1,0-1-1,1 1 0,2 5 0,-3-6 1,1-1 0,0 1 0,-1 0 0,1-1 0,0 1 0,0-1 0,0 1 0,0-1 0,0 0 0,0 0 0,0 0 0,1 0 0,-1 0 0,0-1 0,1 1 0,-1-1 0,0 1 0,1-1 0,-1 0 0,4 0 1,4 0 34,-1-1 0,1-1 1,0 1-1,0-2 0,-1 1 1,1-1-1,-1-1 0,0 1 1,0-2-1,0 1 0,-1-1 1,0-1-1,0 1 0,0-1 1,8-8-1,2-5 15,-1 0 1,-1-1 0,14-23-1,39-71 14,-39 62-170,-29 50 63,0 0-1,1 0 0,-1 0 0,0 0 0,1 0 0,-1 0 0,1 1 0,0-1 0,-1 0 0,1 1 0,0-1 0,0 1 0,3-2 0,-4 3 21,-1 0-1,1 0 1,-1 0 0,1 0-1,-1 0 1,1 0-1,0 0 1,-1 0 0,1 0-1,-1 0 1,1 0-1,-1 0 1,1 0 0,-1 1-1,1-1 1,-1 0-1,1 0 1,-1 0 0,1 1-1,-1-1 1,1 0-1,-1 1 1,2 1 5,-1-1 0,0 0 1,0 1-1,0 0 0,0-1 0,0 1 0,0 0 0,-1-1 1,2 4-1,20 84-81,-4-13 232,-16-67-107,1-1 1,0 0-1,5 9 1,-7-15 0,0 1 0,1-1 0,-1 0 0,1 0 0,-1-1 0,1 1 0,0 0-1,0-1 1,0 1 0,0 0 0,0-1 0,0 0 0,0 0 0,0 0 0,4 2 0,-4-3-12,-1 1 1,1-1-1,-1 0 0,1 0 0,-1 0 1,1 0-1,-1 0 0,1 0 1,-1 0-1,1-1 0,-1 1 0,1 0 1,-1-1-1,1 1 0,-1-1 0,1 0 1,-1 1-1,0-1 0,0 0 0,3-1 1,2-4 50,0 1 0,10-13 0,-14 15-61,94-113 145,88-94-96,-176 202-105,17-15-45,-24 21 69,1 1 1,0 0 0,0 0 0,0 0-1,0 0 1,0 0 0,0 0 0,0 0-1,0 1 1,0-1 0,0 1 0,4-1-1,-5 1 17,0 0 0,0 1 0,0-1-1,0 0 1,0 0 0,-1 1-1,1-1 1,0 1 0,0-1-1,0 1 1,0-1 0,0 1 0,-1-1-1,1 1 1,0 0 0,-1-1-1,1 1 1,0 0 0,-1 0-1,1-1 1,-1 1 0,1 0 0,-1 0-1,1 0 1,-1 0 0,0 0-1,1 0 1,-1 0 0,0 0-1,0 0 1,0 0 0,0 1 0,1 4 16,0 1 1,-1-1 0,-1 11 0,-3 42 90,3-29-67,-2 1-1,0 0 1,-10 32 0,9-49 24,0 1 0,-2 0-1,0-1 1,0 0 0,-2 0 0,-14 21 0,16-27-16,-1-1-1,1 0 1,-1 0 0,0-1 0,-1 1-1,1-2 1,-1 1 0,-1-1 0,1 0-1,-1-1 1,1 0 0,-11 3 0,6-2 24,-21 5 65,31-9-151,1 0 0,-1-1 0,1 0 0,0 0 0,-1 1 0,1-1 0,-1-1 0,1 1 0,0 0 0,-5-2 0,0 2-192,8 4 112,9 8-51,-8-11 136,0 0-1,0 0 0,0-1 0,0 1 1,0 0-1,1-1 0,-1 1 0,0-1 1,0 0-1,0 0 0,0 1 0,1-2 0,3 1 1,35-7-23,-24 4 67,9-1 11,-1-2 0,0 0-1,44-18 1,-56 18-4,0 0 0,-1-1 0,1-1 0,-1 0 0,-1 0 1,0-1-1,0-1 0,14-16 0,-9 5 10,-1 0 1,16-33 0,-9 15-39,50-91 309,-12 23-379,-56 98 63,10-12-451,-14 21 442,0 0 0,0 0 0,0 0 1,0 0-1,0 0 0,1 0 0,-1 0 0,0 0 0,0 0 0,0 0 0,0 0 0,0 0 0,0 0 0,0 0 0,0 0 0,0 0 0,1 0 0,-1 0 0,0 0 0,0 0 1,0 0-1,0 0 0,0 0 0,0 0 0,0 0 0,0 0 0,0 0 0,1 0 0,-1 0 0,0 0 0,0 0 0,0 0 0,0 0 0,0 0 0,0 0 0,0 0 0,0 0 0,0 0 1,0 1-1,0-1 0,0 0 0,0 0 0,1 0 0,-1 0 0,0 0 0,0 0 0,0 0 0,0 0 0,0 0 0,0 0 0,0 1 0,0-1 0,0 0 0,0 0 0,0 0 1,0 0-1,0 0 0,0 0 0,0 0 0,-1 18-205,-13 126 40,4-37 193,-29 134 1,39-239-27,-3 11 177,-8 20 1,10-30-118,0 0 0,0 0 0,-1 0 0,0-1 0,1 1 0,-1-1 0,0 1 1,0-1-1,0 0 0,-1 0 0,1 0 0,-4 3 0,5-5-45,0 0 0,1 1 0,-1-1 0,0 0 0,-1 0 0,1 0 0,0 0 0,0 0 0,0 0 0,0 0 0,0 0 0,0 0 0,0 0 0,0-1 0,0 1 0,0 0 0,1-1 0,-1 1-1,0 0 1,0-1 0,0 0 0,0 1 0,0-1 0,1 1 0,-1-1 0,0 0 0,0 0 0,1 1 0,-1-1 0,1 0 0,-2-1 0,-1-2-4,0 0-1,0-1 1,1 1 0,-5-10-1,2 0-30,0 0-1,2-1 1,-1 1-1,2-1 0,0 1 1,0-17-1,2 28 11,0 0 1,0 0-1,0 0 0,1 0 0,-1 0 1,1 0-1,1-4 0,-1 7 12,-1-1 1,0 0-1,1 0 0,0 0 0,-1 0 0,1 0 1,0 1-1,-1-1 0,1 0 0,0 1 1,0-1-1,-1 0 0,1 1 0,0-1 1,0 1-1,0-1 0,0 1 0,0 0 1,0-1-1,0 1 0,0 0 0,0 0 0,0-1 1,0 1-1,0 0 0,1 0 0,25 2 37,33 5-1,20 2 166,-13-6-224,53 2-783,-100-6-663,-1-1-1,21-4 1,-1-3-2013,-3 5 1178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3:10.5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93 8480,'-5'-34'3136,"10"23"-2432,8-13 2336,-8 16-1984,-5 4 351,5 1-831,-5-2-576,0 2-32,0 22-6783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3:10.8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6 203 7968,'-5'-3'2944,"13"3"-2272,-3-5-192,8 2 2048,14-5-1472,17-4 1343,30-4-1375,17-6-480,7-3-352,-6 3-96,-5-1-64,1-1-2336,9 4 1248,4 1-5983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33.8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9 635 1248,'2'-2'199,"-1"0"-1,1 0 1,0 1 0,0-1-1,-1 1 1,1-1-1,0 1 1,0 0 0,0 0-1,1-1 1,2 0 0,19-12 585,-6-2-506,0-1-1,-1-1 1,23-31-1,38-65 21,-27 37-171,45-75 178,-90 142-252,-2-1 0,1 0 0,-1 1 0,4-20 0,-7 26 10,-1-1-1,1 1 0,0-1 1,-1 1-1,0-1 0,0 1 0,-1 0 1,1-1-1,-1 1 0,0-1 1,0 1-1,0 0 0,0 0 0,-4-7 1,4 9-51,0 1 0,-1 0-1,1 0 1,0 0 0,0 0 0,0 0 0,-1 0 0,1 0 0,-1 1-1,1-1 1,-1 0 0,1 1 0,-1-1 0,1 1 0,-1 0 0,1-1 0,-1 1-1,1 0 1,-1 0 0,0 0 0,1 0 0,-4 0 0,2 1-5,0-1 1,-1 1 0,1-1-1,0 1 1,0 0 0,0 0-1,-1 1 1,1-1 0,0 1-1,-3 2 1,-5 5 82,1 0 0,0 1-1,1 1 1,0-1 0,1 1 0,0 1 0,1 0-1,-8 16 1,-39 107 576,50-122-647,-102 288 1443,102-291-1446,-56 189 586,58-192-566,0 0-1,1 0 0,0 0 1,1 0-1,0 0 1,0 1-1,0-1 0,1 0 1,0 0-1,2 7 1,-3-13-20,0-1 1,0 0-1,0 1 1,1-1-1,-1 0 1,0 1 0,0-1-1,0 0 1,1 1-1,-1-1 1,0 0-1,0 1 1,1-1-1,-1 0 1,0 0-1,1 1 1,-1-1 0,0 0-1,1 0 1,-1 0-1,0 1 1,1-1-1,-1 0 1,1 0-1,-1 0 1,0 0 0,1 0-1,0 0 1,13-4 467,15-19 232,-23 18-626,103-77 379,0 1-405,-85 60-108,0 0-1,25-31 1,-26 23-35,18-20-1122,-40 49 977,1 0 183,0 0 0,0 1-1,0-1 1,0 1 0,0-1-1,0 1 1,0 0 0,0-1-1,0 1 1,0 0 0,3 3-1,19 17 83,-12-10-108,-5-6 105,-1-1 1,1 1-1,0-1 1,1-1-1,-1 1 1,1-1-1,-1-1 1,1 1 0,0-1-1,0-1 1,0 1-1,0-1 1,0-1-1,0 1 1,1-2-1,-1 1 1,0-1-1,0 0 1,0-1 0,0 1-1,13-6 1,-17 5 34,0 0-1,0 0 1,0-1 0,-1 1 0,1-1 0,-1 0 0,0 0 0,0 0 0,0 0 0,0-1 0,0 1 0,-1-1 0,0 0 0,3-4 0,-2 2-38,-1 0 1,0 0-1,0 0 1,0-1-1,-1 1 1,0-1-1,0 1 0,0-11 1,-1 5-26,-1 0 0,0 0-1,-5-21 1,6 30-35,-1 0 0,0 0-1,0 0 1,0 1 0,0-1 0,0 0-1,0 0 1,-1 1 0,0-1 0,1 1 0,-1-1-1,0 1 1,0 0 0,-1 0 0,1 0-1,0 0 1,-1 0 0,1 0 0,-1 1-1,-2-2 1,3 2-4,1 1-1,0 0 1,0 0-1,0 0 1,0 0 0,0 0-1,-1 0 1,1 0-1,0 0 1,0 0-1,0 0 1,0 1-1,0-1 1,-1 0 0,1 1-1,0-1 1,0 1-1,0-1 1,0 1-1,0 0 1,0-1-1,1 1 1,-1 0-1,0 0 1,0 0 0,-1 1-1,-2 3-36,0 0 0,1 0-1,-5 10 1,6-12 76,-9 20 12,1 1 0,1-1 0,1 2 0,1-1 0,2 1 0,0 0 0,-1 26 0,5-42 31,1 0 1,0 0 0,0 0 0,1 0 0,0 0-1,5 15 1,-5-18-15,1 0-1,1 0 1,-1 0-1,1-1 1,0 1-1,0-1 1,1 0-1,-1 1 1,1-1-1,6 6 1,-5-8-37,-1 0 1,1 0 0,-1-1 0,1 1 0,0-1 0,0 0 0,0-1 0,0 1 0,0-1 0,1 0 0,-1 0 0,0-1 0,9 1-1,7-1 159,42-5 0,-34 1-58,0-1-1,1-1 0,-2-2 1,35-13-1,-27 6 14,-18 9-60,0-2 0,-1 0 0,0-1-1,27-19 1,30-34-221,-71 60 137,0 0 0,-1-1 0,1 1 0,0 1 0,0-1 0,0 0 0,1 1 0,-1-1 0,4 0 0,-5 2 13,0-1 0,-1 1 0,1 0 0,-1-1 0,1 1 0,0 0 0,-1 0 0,1 0 0,0 1 0,-1-1 1,1 0-1,0 1 0,-1-1 0,1 1 0,-1-1 0,1 1 0,-1 0 0,1-1 0,-1 1 0,0 0 0,2 2 1,0-1 7,0 0 0,0 1 0,0 0 0,0 0 0,-1 0 0,1 0 0,-1 0 0,0 1 0,0-1 0,0 0 0,-1 1 0,1 0 0,-1-1 0,0 1 0,2 7 117,-12-15 221,6 0-274,-1 1 0,0 0 1,0 0-1,-1 1 0,1-1 1,0 1-1,-1 0 0,0 0 1,1 0-1,-1 1 0,-5-2 1,5 3-105,-1 0 1,1 1-1,0-1 1,-1 1-1,1 0 1,0 1 0,0-1-1,0 1 1,0 0-1,0 0 1,0 1-1,1-1 1,-1 1 0,1 0-1,-1 0 1,-3 4-1,-25 14 39,27-17-21,-1 0 0,0 0-1,1 1 1,0-1 0,0 1-1,-6 7 1,8-7 13,0 0-4,-1 0 0,1 1 0,0-1 0,1 1 0,-5 8 1,7-12 17,0 0 0,1 0 0,-1 0 0,1 0 0,0 0 0,-1 1 0,1-1 0,0 0 0,0 0 0,1 0 0,-1 0 0,0 0 0,0 0 0,1 0 0,0 0 0,-1 0 0,1 0 0,0 0 0,0 0 0,0 0 0,0-1 0,2 3 0,4 6 24,1 0 1,0 0 0,1-1-1,0 0 1,0-1 0,21 14-1,-25-18-9,1-1-1,-1 0 0,1 0 1,0-1-1,0 0 1,-1 0-1,2 0 1,-1 0-1,0-1 0,0 0 1,0-1-1,0 1 1,1-1-1,-1 0 0,12-2 1,26-11 240,-1-1 0,80-39 1,-30 12 58,24-10-397,-114 50 79,-1 0 1,1-1 0,-1 1-1,1-1 1,-1 0 0,4-3-1,-4 3-415,-4 4 17,1-1 326,-1 1-1,1-1 1,0 1 0,0 0-1,0 0 1,0-1-1,0 1 1,-1 3 0,1-2 75,0 0 0,0-1 0,1 1 0,-1 0 0,1 0 0,-1-1 0,1 1 0,0 0 0,0 0 0,0 0 0,0 0 0,1-1 0,-1 1 0,1 0 0,0 0 0,0-1 0,0 1 0,0 0 0,0-1 0,1 1 0,-1-1 0,1 0 0,-1 1 0,1-1 0,0 0 0,0 0 0,0 0 0,0 0 0,0 0 0,0-1 0,4 3 0,0 0 54,-1-1 1,1 0 0,0-1-1,0 1 1,0-1 0,0 0-1,0 0 1,0-1 0,1 0-1,-1 0 1,0-1 0,1 1-1,-1-1 1,1-1 0,-1 1-1,0-1 1,1 0 0,-1-1-1,0 1 1,0-1 0,0 0-1,0-1 1,0 0 0,0 0-1,-1 0 1,1 0 0,-1-1 0,9-8-1,-14 12-42,1-1 0,0 1-1,-1-1 1,1 1 0,0-1 0,-1 0-1,1 1 1,-1-1 0,1 0-1,-1 0 1,0 1 0,1-1 0,-1 0-1,0 0 1,1 1 0,-1-1 0,0 0-1,0 0 1,0 0 0,0 0-1,0 1 1,0-1 0,0 0 0,0 0-1,0 0 1,0-1 0,-1 1-13,1 0 0,-1-1 0,0 1 0,0 0 0,0 0 0,0 0 0,0-1 0,0 1 0,0 0 0,0 0 0,-1 0 0,1 1 0,-2-2 0,-3-1-28,1 0 0,-1 1 1,0-1-1,0 1 0,0 1 0,-7-2 1,-8 2-106,1 1 0,0 0 1,0 2-1,0 0 1,-25 7-1,29-6 61,-9 5-32,25-8 108,0 0 1,0 0 0,0 0 0,0 0-1,0 0 1,1 0 0,-1 0 0,0 0-1,0 0 1,0 0 0,0 0 0,0 0-1,0 0 1,0 0 0,0 0 0,0 0-1,0 0 1,0 0 0,0 0 0,0 0-1,0 0 1,0 0 0,0 0 0,0 0-1,0 1 1,0-1 0,0 0 0,0 0-1,0 0 1,0 0 0,0 0 0,0 0-1,0 0 1,0 0 0,0 0 0,0 0-1,0 0 1,0 0 0,-1 0 0,1 0 0,0 0-1,0 0 1,0 0 0,0 0 0,0 0-1,0 0 1,14-1 125,49-9 278,-22 4-498,0-2 0,48-15 1,-61 13 85,1 1 0,0 2 0,33-5 0,-61 12-13,1 0 0,0 0 1,-1 0-1,1 0 1,0 0-1,-1 0 1,1 0-1,0 0 1,-1 1-1,1-1 0,-1 1 1,3 0-1,-3 0 25,0-1-1,-1 1 1,1 0-1,0-1 1,-1 1 0,1 0-1,0-1 1,-1 1-1,1 0 1,-1-1-1,1 1 1,-1 0-1,0 0 1,1 0-1,-1 0 1,1 1-1,-1 1 11,0 0 0,1 0 0,-1 0 0,-1-1 0,1 1 0,0 0 0,-1 0-1,1 0 1,-1-1 0,0 1 0,0 0 0,-2 3 0,0 0 73,-1 0 0,0-1 0,0 0 0,0 0 0,-1 0 0,-6 6 0,4-4 61,6-6 55,5-5-22,2-3-163,0 1 0,0 0 0,0 0-1,1 0 1,0 1 0,0-1 0,16-7 0,-4 4-41,-1 0 0,27-7 1,73-15-37,-108 29 18,0 1 0,0-1 0,0 2 0,17 0 0,-24 0 33,0 0 1,0 0-1,-1 1 1,1-1-1,0 1 1,0 0-1,-1-1 1,1 1-1,0 1 1,-1-1-1,1 0 1,-1 1-1,1-1 1,-1 1-1,0-1 1,0 1 0,1 0-1,-1 0 1,-1 0-1,4 4 1,-4-3 20,0-1 1,0 1 0,-1-1-1,1 1 1,-1-1 0,0 1-1,1-1 1,-1 1 0,0 0 0,-1-1-1,1 1 1,0-1 0,-1 1-1,1-1 1,-2 4 0,-2 5 78,0-1 0,-6 10 0,10-20-91,-9 12 309,6-10-70,7-9-140,1 1-60,0 0 0,1 0-1,0 1 1,0 0 0,1 0-1,8-5 1,9-8 2,-12 9-75,1 0 0,0 1 0,0 0 1,0 1-1,19-6 0,-30 12 15,-1 1 1,0-1-1,0 1 0,0 0 1,0-1-1,0 1 0,1 0 1,-1 0-1,0 0 0,0 0 1,0 0-1,1 0 0,-1 0 1,0 1-1,0-1 0,0 0 1,0 0-1,0 1 0,0-1 1,1 1-1,-1-1 0,0 1 1,0 0-1,0-1 0,0 1 1,-1 0-1,1 0 0,0 0 1,0-1-1,0 1 0,-1 0 1,1 0-1,0 0 0,-1 0 1,1 0-1,-1 0 0,1 1 1,-1-1-1,1 1 0,0 5 4,1 0 1,-1 0-1,0-1 0,-1 1 0,0 9 0,0-15 20,0 4-2,0-1 0,0 0-1,0 0 1,1 1 0,0-1 0,2 8 0,-3-11 1,1 0 1,0 0-1,-1 0 1,1 0-1,0 0 1,0 0-1,0 0 1,0 0-1,0 0 1,0 0-1,0 0 1,0 0-1,0-1 1,0 1-1,0 0 1,1-1 0,-1 1-1,0-1 1,0 0-1,1 1 1,-1-1-1,0 0 1,1 0-1,-1 0 1,0 0-1,1 0 1,0 0-1,8-1 81,0 0 0,-1-1 0,1 0-1,-1-1 1,0 0 0,11-6 0,-1 2-68,9-3 44,-8 3 28,0-1 0,0 0-1,26-17 1,-44 24-90,-1 1-1,1-1 0,-1 0 1,0 0-1,1 0 0,-1-1 1,0 1-1,0 0 1,0 0-1,0-1 0,0 1 1,0 0-1,0-1 1,0 1-1,0-1 0,-1 1 1,1-1-1,-1 0 1,1 1-1,-1-1 0,1-1 1,-1 2-12,-1 0 1,1 1 0,0-1-1,0 0 1,0 0-1,-1 1 1,1-1 0,0 0-1,-1 1 1,1-1 0,0 1-1,-1-1 1,1 0 0,-1 1-1,1-1 1,-1 1-1,1-1 1,-2 0 0,0 0-16,1 0 0,-1 0 1,0 1-1,0-1 0,0 0 1,0 1-1,1-1 0,-1 1 1,-3 0-1,-2-1 39,0 1 0,0 1 0,0-1-1,1 1 1,-1 1 0,0-1 0,1 1 0,-11 4-1,7-2-90,1 0 0,0 1 0,0 0 0,1 1 0,-11 8 0,18-14 84,0 1 0,0 0 0,0-1-1,0 1 1,0 0 0,0 0 0,0 0 0,1 0 0,-1 0-1,0 0 1,0 0 0,1 0 0,-1 0 0,1 0 0,-1 0-1,1 0 1,0 0 0,-1 1 0,1-1 0,0 0 0,0 0-1,-1 0 1,1 1 0,0-1 0,0 0 0,1 0 0,-1 1-1,0-1 1,0 0 0,0 0 0,1 0 0,-1 0 0,1 1-1,-1-1 1,1 0 0,-1 0 0,1 0 0,0 0 0,0 0-1,-1 0 1,1 0 0,2 1 0,1 2 80,1-1-1,0 1 1,0-1 0,0 0-1,0 0 1,0-1 0,9 3-1,1 0 43,1-1-1,0-1 1,0-1-1,0 0 1,25-1-1,79-10-53,-95 5-1470,31-9-1,25-11-6649,-76 22 7268,-4 2 678,8-3-716,-1 0 0,0-1-1,9-4 1,-7 2 182,-1-1 1,12-12-1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36.4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0 532 2496,'14'-3'1392,"0"0"-175,-11 3-992,1 0-1,-1-1 1,0 0 0,0 0 0,1 0 0,-1 0 0,0-1 0,0 1 0,0-1 0,4-3-1,-1 0 32,0-1 0,0 1 0,0-2 0,0 1 0,-1-1 0,0 1 0,-1-2 0,1 1 0,3-9 0,-8 15-241,84-188 1792,-67 156-1619,1 0-1,2 1 0,36-44 0,-55 76-190,29-32-86,-28 30 98,1-1-1,0 1 0,0 0 1,0 0-1,0 1 0,0-1 1,0 1-1,0-1 0,0 1 1,4-1-1,-6 2-11,0 0 0,0 0 0,-1 0-1,1 0 1,0-1 0,0 1 0,0 1 0,0-1 0,-1 0 0,1 0 0,0 0-1,0 0 1,-1 1 0,1-1 0,0 0 0,0 0 0,-1 1 0,1-1 0,0 1-1,0-1 1,-1 1 0,2 0 0,-1 1 10,0-1-1,-1 0 1,1 1 0,0-1-1,0 0 1,-1 1 0,1-1 0,-1 1-1,0-1 1,1 1 0,-1 2-1,1 5 52,-1 0-1,-1 0 1,-1 13-1,1-13-55,-6 30 93,-1 1 0,-1-1 0,-3-1 0,-19 45 0,-3-9 609,51-99-38,-6 12-644,35-43-14,103-97 0,-79 91-124,-57 51 38,1 2 0,0-1 1,24-11-1,-34 20 68,-1-1 1,1 1-1,0-1 0,0 1 1,5 0-1,-8 0 7,0 1-1,0 0 1,0 0 0,0 0-1,0 0 1,0 0 0,-1 0-1,1 0 1,0 1 0,0-1-1,0 0 1,0 0 0,0 1-1,0-1 1,0 1 0,0-1-1,-1 1 1,1-1 0,0 1-1,0-1 1,-1 1 0,1 0-1,0-1 1,-1 1 0,1 0-1,0 0 1,-1-1 0,1 3-1,1 2-15,0 0 0,-1 0 0,1 0 0,-1 1 0,0-1 0,-1 0 0,0 1 0,0-1 0,0 1 0,-1 4 0,-1 8 75,-8 29 1,3-25 20,0 1-1,-18 36 1,20-49 47,-1 1 0,0-1 0,-1-1 0,0 1 0,0-1 0,-1 0 0,-10 9 0,24-25-63,1-1 0,-1 1 0,-1-1 0,1 0 0,-1-1 0,6-14 0,3-4-168,85-128-101,-93 148 155,-1 0 0,1 0 0,7-7 0,-11 13 34,-1 0 1,1-1-1,0 1 1,0 0-1,0 0 1,0 0-1,0 0 1,2-1 0,-3 2 12,0 0 1,-1 0 0,1-1 0,0 1 0,0 0 0,-1 0 0,1 0-1,0 0 1,0 0 0,-1 1 0,1-1 0,0 0 0,0 0 0,-1 0 0,1 1-1,0-1 1,0 0 0,-1 1 0,1-1 0,0 0 0,-1 1 0,2 0 0,-1 2-13,1 0 0,0 0 0,-1 0 0,0 0 1,0 1-1,0-1 0,0 0 0,0 0 0,0 1 1,-1-1-1,0 0 0,0 1 0,0 4 0,1 4-31,-1 21 85,-2-1 0,0 0 0,-10 43 0,2-16-25,6-34-14,2-12 117,-1 22-1,3-34-102,0-1 0,0 0 1,1 1-1,-1-1 0,0 0 1,0 0-1,0 1 0,1-1 1,-1 0-1,0 1 0,1-1 1,-1 0-1,0 0 1,1 0-1,-1 0 0,0 1 1,1-1-1,-1 0 0,0 0 1,1 0-1,-1 0 0,0 0 1,1 0-1,-1 0 0,1 0 1,-1 0-1,0 0 0,1 0 1,-1 0-1,1 0 1,2-1 15,0 0 0,0-1 0,0 1 0,0-1 1,0 0-1,0 1 0,-1-1 0,1-1 0,-1 1 1,1 0-1,-1 0 0,0-1 0,4-4 0,2-3 3,82-77-8,-40 37-60,61-47 1,-99 87 8,-10 7-1,1 0 0,0 1 1,0 0-1,0 0 0,0 0 1,0 0-1,5-2 0,-8 5 15,1 0-1,-1 0 1,0 1-1,0-1 1,0 0-1,0 1 1,0-1-1,0 0 1,0 2 0,-4 14-28,1-1 0,-11 23 1,9-26 16,1 0 0,0 1 1,1-1-1,-3 22 1,6-28 23,0 0 1,0 0 0,0 0-1,1 0 1,0 0 0,0 0-1,4 11 1,-3-13 6,1 0 0,-1 0-1,1 0 1,0-1 0,0 1 0,1-1 0,-1 0 0,1 0-1,0 0 1,5 4 0,-7-6 21,0-1-1,1 0 1,-1 0 0,0 1-1,1-1 1,-1-1-1,0 1 1,1 0 0,-1-1-1,1 1 1,-1-1-1,1 0 1,0 1 0,-1-1-1,5-1 1,2 0-11,0-1 0,-1 0 0,11-3 0,-15 3 3,0 1 1,-1-1 0,1 0-1,0 0 1,-1 0 0,1-1-1,-1 1 1,0-1 0,0 0-1,0 0 1,0 0 0,-1 0-1,1 0 1,-1-1 0,0 1-1,1-1 1,-2 1 0,1-1-1,0 0 1,-1 0 0,0 0-1,0 0 1,0 0 0,0 0-1,0 0 1,-1 0 0,0 0-1,0 0 1,0-1 0,-1 1-1,-1-8 1,1 9-30,0-1-1,0 1 1,0-1 0,-1 1-1,1 0 1,-1 0 0,0 0 0,0 0-1,0 0 1,0 0 0,-1 0 0,1 1-1,-1-1 1,0 1 0,1-1-1,-1 1 1,0 0 0,-5-2 0,-4-2-102,0 1-1,0 0 1,-22-5 0,23 5 82,11 5 34,0-1 0,0 1-1,1-1 1,-1 1 0,0-1 0,1 1 0,-1 0 0,1-1 0,-1 1-1,1 0 1,-1-1 0,0 1 0,1 0 0,-1-1 0,1 1 0,-1 0-1,1 0 1,0 0 0,-1 0 0,1-1 0,-1 1 0,1 0 0,0 0 0,26-9-50,34-19 0,-34 15-19,7-5 105,-2-1 0,0-2 1,-1-1-1,32-31 1,-58 49-64,0 0 1,0 0 0,0 1-1,0-1 1,1 1 0,-1 0-1,1 1 1,7-3-1,-11 4 17,0 1 0,0-1 0,0 1 0,0 0 0,0 0 0,0 0 0,0 0 0,0 0 0,0 0 0,0 1-1,0-1 1,0 1 0,0-1 0,0 1 0,0 0 0,0-1 0,-1 1 0,1 0 0,0 0 0,0 1 0,-1-1-1,1 0 1,-1 0 0,1 1 0,-1-1 0,0 1 0,0-1 0,3 4 0,0 3 37,0-1 0,0 1-1,0 0 1,-1 1 0,4 15 0,5 44 26,-1-6-243,-6-37 310,8 28-19,-11-47-101,0-1-1,0 0 0,0 0 0,1 0 1,0-1-1,0 1 0,6 7 0,-6-9 18,2 3 34,-1-2 1,1 1-1,8 6 0,-10-10-30,-1 1 0,0-1 0,1 0 0,-1 0 0,1 0 0,-1 0 0,1-1 0,0 1 0,-1-1 0,1 1 0,-1-1 0,4 0 1,5 0 49,0-1 0,1 0 1,-1-1-1,0 0 1,0 0-1,14-6 1,-7 0-118,0 0 1,29-19 0,-33 17 86,0-1 1,-1 0-1,0-1 0,-1 0 0,0-1 0,-1 0 0,0-1 1,-1-1-1,-1 1 0,0-1 0,-1-1 0,0 0 1,5-18-1,-10 25-75,0-1-1,-1 1 1,0-1 0,2-18 0,-4 23 12,0 1 0,0 0 0,0 0 1,-1 0-1,1-1 0,-1 1 0,0 0 1,0 0-1,-1 0 0,1 0 0,-1 0 1,0 1-1,0-1 0,-3-4 0,4 7 11,0 0 0,0 1 0,1-1 0,-1 0 0,0 1 0,0-1 0,0 1 0,0 0 0,0-1 0,0 1 0,0-1 0,0 1 0,0 0 0,0 0-1,-1 0 1,1 0 0,0 0 0,0 0 0,0 0 0,0 0 0,0 0 0,0 0 0,0 1 0,0-1 0,0 0 0,-2 1 0,-1 1 4,0-1 0,0 1 1,1 0-1,-1 0 0,-5 5 1,2-1-23,0 1 1,0 0 0,1 0-1,0 1 1,1-1 0,-1 1 0,2 1-1,-1-1 1,1 1 0,0-1-1,1 1 1,0 0 0,0 0 0,1 1-1,0-1 1,-1 17 0,3-19 45,0 0 0,0 1 0,0-1 0,1 0 0,0 0 0,0 0 0,1 0 0,0 0 0,0 0 1,1-1-1,0 1 0,0-1 0,0 1 0,1-1 0,0 0 0,0 0 0,1-1 0,-1 1 0,1-1 0,0 0 0,1-1 0,10 9 1,-12-11 15,1 0 1,-1 0-1,1 0 1,-1-1 0,1 0-1,0 0 1,-1 0 0,1 0-1,0-1 1,0 0 0,-1 1-1,1-2 1,0 1 0,0-1-1,-1 1 1,8-3-1,8-3 22,-1-1 0,29-14 0,-27 12-263,266-133-10242,-216 105 6735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38.2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1 463 1984,'2'2'232,"1"0"0,0-1 0,0 1 0,0-1 0,0 1 0,0-1 0,0 0 0,0 0 0,0 0 0,0-1 0,1 1 0,-1-1 0,0 1 0,0-1 0,1 0 0,-1-1 0,0 1 0,0 0 0,1-1 0,-1 0 0,0 0 0,0 0 0,5-2 0,14-9 621,36-23 0,-15 7-629,-3 1-97,-1-1 0,-2-1 0,-1-3 0,52-58 0,-57 54 220,48-79-1,-70 93-275,-7 10-77,-2 12 4,0 0 0,0 0 0,0 0-1,0-1 1,0 1 0,0 0 0,0 0-1,0-1 1,0 1 0,-1 0 0,1 0-1,0 0 1,0-1 0,0 1 0,0 0-1,0 0 1,0 0 0,-1 0 0,1-1-1,0 1 1,0 0 0,0 0 0,-1 0-1,1 0 1,0 0 0,0 0 0,0 0-1,-1-1 1,1 1 0,0 0 0,0 0-1,-1 0 1,1 0 0,0 0 0,0 0-1,-2 1 0,0 0 0,0 1 0,0-1 0,0 0 0,0 1 0,1-1 0,-1 1 0,1-1 0,-1 1 0,1 0 0,0 0 0,-1-1 0,0 4 0,0-2 3,-17 22 86,2 1 0,1 0 0,2 1 0,0 1 0,2 0 0,-14 48 0,25-72-61,0 0-1,0 0 0,0 0 1,1 0-1,0 0 0,0 0 1,0 0-1,0 0 1,1 0-1,-1 0 0,1 0 1,0 0-1,2 4 0,-2-5 31,1 0 0,-1-1 0,1 1 0,0-1 0,0 0 0,0 0 1,0 1-1,0-1 0,0 0 0,0-1 0,1 1 0,-1 0 0,1-1 0,0 1 0,-1-1 0,1 0 0,0 0 0,4 1 0,4 1 20,-1-1-1,1 0 1,0-1 0,0-1-1,-1 0 1,1 0 0,0-1-1,0 0 1,-1-1 0,1 0-1,-1 0 1,11-5 0,-12 3-50,-1-1 1,1 0 0,-1-1 0,0 0-1,0 0 1,-1-1 0,7-7-1,-12 12-22,17-19 87,-1 0 0,-2-1 0,24-42 0,-13 22-77,-27 41-34,1-1 0,0 1 1,0 0-1,0 0 0,0 0 0,0 0 1,0-1-1,0 1 0,0 0 0,0 1 1,1-1-1,-1 0 0,0 0 0,0 1 0,1-1 1,1 0-1,-2 1 15,-1 0 0,0 0 0,1 0 0,-1 0 0,1 0 0,-1 0 0,0 0 0,1 0 0,-1 0 0,0 0 0,1 0-1,-1 1 1,0-1 0,1 0 0,-1 0 0,0 0 0,1 1 0,-1-1 0,0 0 0,1 0 0,-1 1 0,0-1 0,1 1 0,-1 0-6,1 1 1,0-1-1,-1 1 1,1-1-1,-1 0 1,1 1-1,-1-1 1,0 1-1,0 2 1,2 14 58,-2 1 0,0 0 0,-1 0 1,-1 0-1,0-1 0,-6 20 0,-5 29 503,13-67-542,0 0 0,0 0 0,0 0-1,0 0 1,0 0 0,0 0 0,0 0 0,0 0 0,1 0 0,-1 0 0,0 0 0,0 0 0,0 0 0,0 0 0,0 0 0,0 0 0,0 0 0,0 0 0,0 0 0,0 0 0,0 0 0,1 0 0,-1 0 0,0 0 0,0 0 0,0 1 0,0-1 0,0 0 0,0 0 0,0 0 0,0 0 0,0 0 0,0 0 0,0 0 0,0 0 0,0 0 0,0 0 0,0 0 0,0 0 0,0 0 0,0 0 0,0 1 0,0-1 0,0 0 0,0 0 0,0 0 0,0 0 0,0 0 0,0 0 0,0 0 0,0 0 0,0 0 0,0 0 0,0 0 0,0 1 0,0-1 0,0 0 0,0 0 0,0 0 0,0 0 0,0 0 0,0 0 0,0 0 0,0 0 0,9-7 82,8-14-118,-7 2 137,9-12 27,57-65-119,-67 87-62,0 0 0,0 0 1,1 1-1,1 0 0,-1 1 0,1 0 1,17-8-1,-27 14 36,1 0-1,-1 1 1,0-1 0,1 1-1,-1-1 1,0 1 0,1 0 0,-1-1-1,0 1 1,1 0 0,-1 0-1,1 0 1,-1 0 0,0 0-1,1 0 1,-1 1 0,0-1 0,1 0-1,-1 1 1,0-1 0,1 1-1,-1-1 1,0 1 0,0 0-1,1-1 1,1 3 0,-2-1 5,1 0 0,-1 0 0,0 0 0,0 0 0,0 0 0,0 0 0,0 0 0,-1 1 0,1-1 0,0 0 0,-1 0 0,0 1 0,0-1 0,1 1 0,-2 2 0,1 5 33,-1 0-1,0 1 1,-1-1-1,0 0 1,-6 16-1,-24 49 61,13-33-23,19-41-39,-1 0-1,1-1 1,-1 1 0,1 0 0,-1 0 0,1 0 0,0 0 0,0 1 0,-1-1 0,1 0 0,0 0 0,0 0 0,0 2 0,1-3-4,0 0 0,0 0 0,0 0 0,0 0 0,0 0 0,0 0 0,0 0 0,0 0 0,0 0 0,0 0 0,0-1 0,0 1 0,0 0 0,0-1 0,0 1 0,1-2 0,10-3-18,-2-1 1,1-1 0,-1 1-1,0-2 1,0 1 0,15-18-1,5-1 14,19-18 45,28-22-202,-77 65 127,1 0 1,0 1-1,-1-1 1,1 0 0,0 1-1,0-1 1,-1 1 0,1-1-1,0 1 1,0 0-1,0-1 1,0 1 0,0 0-1,0-1 1,0 1 0,0 0-1,0 0 1,0 0-1,0 0 1,-1 0 0,1 0-1,0 0 1,0 0 0,0 1-1,0-1 1,0 0-1,0 0 1,0 1 0,0-1-1,0 1 1,-1-1 0,1 1-1,0-1 1,0 1-1,0-1 1,-1 1 0,1 0-1,0-1 1,-1 1 0,1 0-1,-1 0 1,1-1-1,-1 1 1,1 0 0,-1 0-1,1 0 1,-1 0 0,0 0-1,1 1 1,1 5-14,1 1-1,-2 0 1,1 0 0,0 12 0,0-5 86,0 1 0,0-1 0,2 0 0,0 0 1,9 24-1,-11-36-2,-1 0 0,0 0-1,1-1 1,0 1 0,0 0 0,0-1 0,0 1 0,0-1 0,1 1 0,-1-1-1,0 0 1,6 3 0,-6-4-62,1 0-1,-1 0 1,0 0 0,0-1-1,0 1 1,1-1-1,-1 0 1,0 1 0,1-1-1,-1 0 1,0 0 0,1-1-1,-1 1 1,0 0-1,1-1 1,-1 1 0,0-1-1,0 0 1,3-1 0,17-9-2143,-18 9 956,-1 0-1,0-1 1,1 1 0,-1-1 0,0 1 0,0-1-1,5-6 1,1-9-1504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38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54 3712,'-34'-31'1408,"25"31"-1120,5-8 256,8 5-448,0-2-1568,5 2 768,13 0-1472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41.6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111 799 2400,'-7'-12'779,"6"9"-257,0 16 412,-14 64 1769,-49 144 1,45-151-1754,17-64-260,1-10 141,1-13-352,5-2-440,0 1 0,1-1 0,0 1 0,2 0 0,14-24 0,57-83-343,-69 110 331,4-5 28,23-35 92,2 1 0,58-60 0,-94 111-159,0 0 1,0 0-1,0 1 0,0-1 1,1 1-1,-1 0 1,8-4-1,-10 6 10,0-1-1,0 1 1,-1 0-1,1 0 1,0 0-1,0 0 1,0 0 0,-1 0-1,1 0 1,0 0-1,0 0 1,0 0-1,-1 0 1,1 1 0,0-1-1,0 0 1,0 0-1,0 1 1,0 0 2,0 0 1,0 0-1,0 0 1,0 0-1,0 0 0,0 0 1,0 0-1,0 1 1,-1-1-1,1 0 0,0 0 1,-1 1-1,2 2 1,0 5-17,0 0-1,-1 0 1,0 0 0,0 0 0,-1 0 0,-1 18 0,-1-5 200,-11 38 1,9-47-130,0-1 1,-1 0 0,0 0 0,-1-1 0,0 1 0,-1-1 0,-1-1 0,1 1 0,-16 14 0,9-11 40,0-1 0,-1-1 0,-1 0 0,0-1 0,-31 15 1,29-21 133,13-5-52,11-4-154,4 1-18,0 1 0,-1 0 0,1 1 0,13-1 1,0 0-92,-4 0 80,1 0 1,-1-2-1,0-1 0,0 0 0,-1-1 0,1-1 1,-2-1-1,1 0 0,27-19 0,221-160-21,-265 186 35,37-28 191,-35 26-222,1 0 1,-1-1-1,0 1 1,0-1-1,0 0 1,0 0-1,3-6 1,-6 10 19,0 0-1,0 0 1,0 0 0,-1 0-1,1 0 1,0 0 0,0 0-1,0 0 1,0 0 0,0 0-1,0 0 1,0 0 0,0 0-1,-1 0 1,1 0 0,0 0-1,0 0 1,0 0 0,0 0 0,0 0-1,0 0 1,0 0 0,0 0-1,-1 0 1,1 0 0,0 0-1,0 0 1,0 0 0,0 0-1,0 0 1,0 0 0,0 0-1,0 0 1,0 0 0,-1 0-1,1 0 1,0 0 0,0 0 0,0-1-1,0 1 1,0 0 0,0 0-1,0 0 1,0 0 0,0 0-1,0 0 1,0 0 0,0 0-1,0 0 1,0-1 0,0 1-1,0 0 1,0 0 0,0 0-1,0 0 1,0 0 0,0 0-1,0 0 1,0-1 0,-9 7-56,-1 6 13,1 0 1,0 1-1,1 0 1,0 0-1,0 1 1,2-1-1,0 2 1,-8 28 0,13-40 45,0 1 0,1 0 1,0 0-1,-1 0 1,1-1-1,1 1 1,-1 0-1,1 0 1,-1 0-1,1-1 1,0 1-1,0 0 1,1-1-1,-1 1 1,1-1-1,0 1 0,0-1 1,0 0-1,0 0 1,0 1-1,1-2 1,-1 1-1,1 0 1,0 0-1,0-1 1,0 0-1,0 0 1,1 0-1,-1 0 1,0 0-1,1 0 0,-1-1 1,1 0-1,0 1 1,-1-1-1,1-1 1,0 1-1,0-1 1,6 1-1,0-1 52,1-1 0,0 0 0,-1-1 0,0 0 0,1 0 0,-1-1 0,0-1 0,0 1 0,0-2 0,-1 1 0,1-1 0,-1-1 0,-1 0 0,1 0 0,14-14 0,-21 17-50,1 0 1,-1 0-1,0 0 0,0-1 1,0 1-1,0-1 0,-1 0 0,1 1 1,-1-1-1,0 0 0,0 0 1,0 0-1,-1 0 0,1 0 0,-1 0 1,0 0-1,0 0 0,0 0 1,-1 0-1,0 0 0,1 1 0,-1-1 1,-1 0-1,1 0 0,0 0 1,-1 1-1,0-1 0,0 1 0,0-1 1,0 1-1,-1 0 0,1 0 1,-1 0-1,0 0 0,0 0 0,0 1 1,0-1-1,-5-2 0,0 1-80,0 1 0,0 0 1,-1 1-1,1-1 0,-14 0 0,14 2 93,0-1-1,0 1 1,1-1 0,-1-1-1,1 1 1,-1-1 0,-6-4-1,14 6-12,-1 1 0,1 0-1,0 0 1,-1-1-1,1 1 1,0 0 0,-1-1-1,1 1 1,0 0 0,-1-1-1,1 1 1,0 0 0,0-1-1,-1 1 1,1 0 0,0-1-1,0 1 1,0-1 0,0 1-1,0-1 1,-1 1 0,1-1-1,0 1 1,0 0 0,0-1-1,0 1 1,0-1 0,0 1-1,1-1 1,-1 1 0,0-1-1,0 1 1,0 0 0,0-1-1,0 1 1,1-1 0,-1 1-1,0 0 1,0-1-1,1 1 1,-1 0 0,0-1-1,0 1 1,1 0 0,0-1-1,18-15 86,-16 14-90,8-6 10,-5 3-26,0 1 1,0 0-1,0 0 1,14-5-1,3 0-45,63-19-21,-75 25 86,1 0 0,-1 1 1,0 1-1,1 0 1,20 1-1,-29 0-10,-1 1 0,1-1 0,-1 1 0,1-1 0,0 1 0,-1 0 0,0 0 1,1 0-1,-1 0 0,0 1 0,1-1 0,-1 1 0,0-1 0,0 1 0,0 0 0,0-1 0,-1 1 0,1 0 0,0 0 0,-1 1 1,1-1-1,-1 0 0,0 0 0,2 4 0,0 4 13,0 0 0,0 1 0,-1-1 0,2 19 0,1 5-77,2 5 71,-4-21 20,0 0 1,2 0-1,9 26 0,-12-40-7,-1 0 1,1 0-1,0 0 0,0-1 1,1 1-1,-1-1 0,1 1 1,0-1-1,0 0 1,0 0-1,0 0 0,0-1 1,1 1-1,-1-1 0,1 1 1,0-1-1,-1 0 0,1-1 1,0 1-1,6 1 1,-6-3 18,0 1 0,1-1 1,-1 0-1,0 0 0,0 0 1,0-1-1,1 0 1,-1 0-1,0 0 0,4-2 1,3 0 18,-1-2 0,17-9 1,-8 2 28,0-2 0,-1 0 0,-1-1 1,0-1-1,26-31 0,61-99 201,-102 143-278,18-30 2,-1-1 0,-2-1 0,-1-1 1,-2 0-1,15-57 0,-14 28-32,-3 0 0,4-91 0,-15 145-132,0-1 0,-3-18 0,2 30 153,0 0 0,0-1 0,0 1 0,0 0 0,0 0 0,0-1 0,0 1 0,0 0-1,0 0 1,0-1 0,0 1 0,0 0 0,0 0 0,0 0 0,0-1 0,0 1 0,0 0 0,0 0 0,-1-1 0,1 1 0,0 0-1,0 0 1,0 0 0,0 0 0,-1-1 0,1 1 0,0 0 0,0 0 0,0 0 0,-1 0 0,1 0 0,0-1 0,-1 1-1,-4 7-124,-3 16 20,-14 94-202,6-30 164,0-4 287,3 1 0,-2 161 0,14-226-48,1-8-57,0-1 0,0 0 0,1 0 1,0 0-1,1 1 0,3 10 0,-5-20-59,1 0 0,-1-1 0,0 1-1,1 0 1,-1 0 0,0 0 0,0 0 0,1-1 0,-1 1-1,0 0 1,0 0 0,0 0 0,0 0 0,0 0-1,0 0 1,0 0 0,-1-1 0,1 1 0,0 0-1,-1 1 1,0-2-28,1 0 0,-1 0 0,0 0-1,0 0 1,1-1 0,-1 1 0,0 0-1,1 0 1,-1-1 0,0 1 0,1-1-1,-1 1 1,0 0 0,1-1 0,-1 1-1,1-1 1,-1 1 0,1-1 0,-1 0-1,1 1 1,-1-1 0,1 0 0,0 1-1,-1-2 1,-18-19-78,-1 0-1,-1 1 1,-35-25-1,45 36 124,-110-77-795,107 77 738,-20-17 1,33 25 64,1 1 1,0 0-1,-1 0 1,1-1 0,-1 1-1,1 0 1,0-1-1,0 1 1,-1 0 0,1-1-1,0 1 1,-1 0 0,1-1-1,0 1 1,0-1-1,0 1 1,-1-1 0,1 1-1,0 0 1,0-1-1,0 1 1,0-1 0,0 1-1,0-1 1,0 1-1,0-1 1,0 1 0,0-1-1,0 1 1,0-1-1,0 1 1,1 0 0,-1-1-1,0 1 1,0-1 0,0 1-1,1 0 1,-1-1-1,0 1 1,0-1 0,1 1-1,-1 0 1,0-1-1,1 1 1,0-1 0,1 0-6,0 0-1,0 0 1,0 0 0,0 0 0,1 0 0,-1 0 0,0 0 0,4 0 0,35-2 80,0 1 0,1 1 1,46 7-1,-37-3 255,0-2 0,0-3 0,0-2 0,-1-2 0,68-17 0,-117 23-305,0-1 0,0 1 1,0 0-1,0 0 0,0-1 1,0 1-1,0 0 0,0 0 0,-1 0 1,1 0-1,0 0 0,0 0 1,0 0-1,1 1 0,-7 7 63,-4 2-158,-4 7 113,1 1 1,0 1-1,2 0 1,-12 27 0,16-30 10,1-4-21,0 0 0,1 0 0,0 0 0,-3 22 1,6-27-14,-2 39 64,3-42-35,0 0 1,0 0-1,0 0 1,1 0 0,0 0-1,0-1 1,0 1-1,0 0 1,3 5 0,-4-8-31,1-1 0,-1 1 1,1 0-1,0-1 1,-1 1-1,1 0 1,0-1-1,-1 1 1,1-1-1,0 0 1,0 1-1,0-1 0,-1 1 1,1-1-1,0 0 1,0 0-1,0 1 1,0-1-1,0 0 1,-1 0-1,1 0 1,0 0-1,0 0 1,0 0-1,0 0 0,0 0 1,0-1-1,-1 1 1,1 0-1,2-1 1,0 0 21,0-1 0,0 1 0,0-1 1,0 1-1,0-1 0,5-4 1,7-9 15,-1-1 1,0 0 0,-2-1-1,18-29 1,-1 1-36,-23 36-30,47-63 42,-45 63-73,0 0 0,1 0 0,0 1 0,0 0 0,12-7 0,-21 14 37,1 1-1,0 0 1,-1-1-1,1 1 1,-1 0 0,1-1-1,0 1 1,-1 0-1,1 0 1,0-1 0,-1 1-1,1 0 1,0 0-1,-1 0 1,1 0-1,0 0 1,0 0 0,-1 0-1,1 0 1,0 0-1,-1 0 1,1 1 0,0-1-1,-1 0 1,2 1-1,-1-1 6,0 1-1,-1 0 1,1 0 0,0 0-1,0 0 1,-1 0-1,1 0 1,-1 0-1,1 0 1,-1 0 0,1 0-1,-1 0 1,0 0-1,1 1 1,0 7 14,1-1 1,-2 0 0,1 13-1,-1-18-24,-1 40 55,0 38 112,2-71-83,0 1 1,0 0-1,1-1 0,1 0 1,4 14-1,-7-23-57,1 0-1,-1 0 1,0-1 0,1 1 0,-1 0 0,0 0 0,1 0-1,-1 0 1,1-1 0,0 1 0,-1 0 0,1-1-1,-1 1 1,1 0 0,0-1 0,0 1 0,-1-1 0,1 1-1,0-1 1,0 1 0,0-1 0,-1 1 0,1-1 0,0 0-1,0 0 1,0 1 0,0-1 0,0 0 0,0 0-1,0 0 1,0 0 0,0 0 0,-1 0 0,1 0 0,0-1-1,0 1 1,0 0 0,0 0 0,0-1 0,0 1-1,0 0 1,-1-1 0,1 1 0,1-1 0,4-3 67,-1 0-1,1-1 1,-1 1 0,8-10 0,-11 12-74,40-44 114,-29 29-152,2 0 0,0 1 0,1 1 0,30-23-1,-31 32-177,-15 6 195,0 0 0,1 0 0,-1 0-1,0 0 1,1 0 0,-1 0 0,1 0 0,-1 0 0,0 0 0,1 1 0,-1-1 0,1 0 0,-1 0 0,0 0 0,1 0 0,-1 1 0,0-1-1,1 0 1,-1 0 0,0 0 0,1 1 0,0 1-10,0 0 1,-1-1-1,1 1 1,0 0-1,-1 0 0,0-1 1,1 1-1,-1 0 0,0 0 1,0 0-1,0 0 0,0 2 1,0 14 64,-1 1-1,0-1 1,-2 0 0,-4 21 0,5-29 29,0 0 0,1 0 0,0-1 1,1 13-1,0-14 104,6-12 201,5-14-280,16-39 1,-20 39-97,2 1 1,-1 0 0,17-21-1,-21 31-37,-2 5 22,0-1 0,0 0 1,0 1-1,0 0 0,0-1 0,5-3 1,-6 6 5,0 0 0,-1-1 0,1 1 0,0 0 0,0 0 0,-1 0 0,1-1 0,0 1 0,-1 0 0,1 0 0,0 0 0,0 0 1,-1 0-1,1 1 0,0-1 0,0 0 0,-1 0 0,1 0 0,0 1 0,-1-1 0,1 0 0,0 0 0,-1 1 0,1-1 0,-1 1 0,1-1 0,0 1 1,-1-1-1,1 1 0,-1-1 0,1 1 0,-1-1 0,0 1 0,1 0 0,-1-1 0,1 2 0,48 74-277,-48-75 291,1 1 0,-1-1 1,0 1-1,1-1 0,0 0 0,-1 0 0,1 0 0,-1 0 0,1 0 0,0 0 0,0 0 0,0 0 0,-1-1 0,1 1 0,0-1 0,0 1 0,0-1 0,0 0 0,0 0 0,0 0 0,0 0 0,0 0 0,0 0 0,0-1 0,0 1 0,0-1 0,0 1 0,-1-1 0,1 0 0,2-1 0,7-3 35,-1 0-1,0-1 0,-1 0 1,10-8-1,-11 8-7,49-36 136,-1-2 0,66-70-1,-110 100-141,-1-1 0,0-1 0,-1 0 0,-1 0-1,-1 0 1,0-1 0,7-22 0,29-127-97,-41 151 33,23-96-711,-27 117 602,0-1 1,1 1 0,-1 0-1,2 7 1,-1 6 65,-2 96 90,-1 37 195,2-19 102,1-75-293,5 54-3104,-3-80 232,-1-23 1403,0 0 1,-1 0-1,-1 13 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42.0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33 6816,'-26'-16'2528,"26"11"-1984,8 1-128,2 4 544,11-3-608,6-2 544,8 5-480,5 0-224,12 5-128,1 2 128,7-2-96,12-2-2016,10 2 1056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44.3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1287 2304,'2'-3'193,"0"1"1,1-1-1,-1 1 1,1 0-1,-1 0 1,1 0-1,4-2 1,14-11 1298,-6 0-1036,-1-1 0,-1 0 1,0-1-1,-1-1 0,11-20 0,11-16-52,3 2-1,48-51 0,55-44 407,-110 116-731,-1-1 0,-1-2 0,-2-1 0,43-76 0,-49 69 177,22-65 0,-39 96-348,-4 8-123,0 4 174,0 0 0,0 0 0,0 0 0,0 0 0,0 0 0,0 0 0,1 0 0,-1 1 0,0-1 0,0 2 0,-77 153-241,55-113 324,5-6 192,1 1-1,2 0 0,-16 69 1,28-94-131,1 0 1,0 0-1,1 24 1,1-32-50,0-1 1,0 0-1,1 0 0,-1 0 1,1 0-1,0 1 1,0-1-1,1 0 1,-1-1-1,1 1 1,0 0-1,0 0 1,0-1-1,0 1 1,4 3-1,-4-5-18,-1-1 0,1 0 0,-1 0 0,1 0 0,-1 0 0,1 0 0,0 0 0,-1 0 0,1 0 0,0-1 0,0 1 0,-1-1 0,1 1 1,0-1-1,0 0 0,0 0 0,0 0 0,2 0 0,0 0-3,-1-1 1,0 0 0,0 0-1,1 0 1,-1 0-1,0-1 1,0 1-1,0-1 1,4-2 0,3-4 22,0-1 0,-1 0 0,0 0 0,9-12 0,53-62 276,39-49-37,-80 92-123,36-64 0,108-264-87,-164 344-167,0-1-1,-2 0 0,8-40 1,-16 64 84,1 0 1,-1 0 0,0 0 0,0 0 0,0 0-1,0 0 1,0 0 0,0 0 0,0 0 0,0 0-1,0 0 1,0 0 0,-1 0 0,1 0 0,0 0-1,-1 0 1,1 1 0,-1-1 0,0-1 0,1 2-5,-1-1 1,1 1-1,-1 0 1,1 0-1,-1 0 1,1-1-1,-1 1 1,1 0-1,-1 0 1,0 0-1,1 0 1,-1 0-1,1 0 1,-1 0-1,1 0 1,-1 0-1,1 0 1,-1 0-1,0 0 1,1 1-1,-1-1 1,1 0-1,-1 1 1,-4 1-29,1 1 0,0-1 0,-1 1 0,1 0 0,-6 7 0,1-1-14,1 1 0,0 0 0,1 1 0,-10 18 0,-21 51 72,25-49-28,-103 238 126,62-143 110,-39 147 435,84-244-350,23-52 629,-4 3-932,2-1 0,0 1 0,1 1 1,20-22-1,-22 29-61,0 0-1,1 1 1,0 1-1,1 0 1,0 1-1,0 0 1,17-8 0,-28 16 17,-1 1 0,1-1 1,-1 0-1,1 1 0,-1-1 1,1 1-1,-1 0 0,1-1 0,-1 1 1,1 0-1,0 0 0,-1 0 1,1 0-1,-1 0 0,3 1 1,-3-1 13,0 1 0,-1-1 1,1 0-1,0 1 0,0 0 1,0-1-1,-1 1 0,1-1 1,0 1-1,0 0 0,-1 0 1,1-1-1,-1 1 0,1 0 1,-1 0-1,1 0 0,-1 0 1,1 1-1,1 4 14,-1 1 1,0-1-1,0 1 0,0 0 1,-2 12-1,2 1 153,0-4-94,1 1 1,0-1 0,1 0 0,1 0-1,11 29 1,-13-41-38,0 0-1,0 0 0,0 0 1,1 0-1,0 0 1,-1 0-1,1-1 1,0 0-1,1 1 1,-1-1-1,1 0 1,-1-1-1,1 1 1,0-1-1,0 1 1,0-1-1,0 0 1,0-1-1,1 1 1,-1-1-1,0 1 1,1-2-1,-1 1 1,1 0-1,9-1 1,-5 0 14,1-1 0,0 0 0,0-1 1,-1 0-1,1-1 0,-1 0 0,0 0 0,0-1 0,17-9 1,1-5 29,43-33 1,-37 25 14,-26 20-51,11-7-39,-2 0 0,0 0 0,0-2 0,-1 0 0,13-18 0,-25 26-83,-8 6 33,-10 8-26,4 5 75,1 0 0,-1 0 0,2 1 0,0 0-1,0 1 1,2 0 0,-1 0 0,2 1-1,0-1 1,-8 32 0,6-22-97,-5 20 61,13-41 66,-1 0-1,1 0 1,0-1 0,0 1-1,0 0 1,0 0 0,0 0 0,0-1-1,1 1 1,0 0 0,-1 0-1,3 4 1,-3-7-15,0 0-1,0 1 1,1-1 0,-1 1-1,0-1 1,0 0-1,1 1 1,-1-1-1,0 0 1,1 1 0,-1-1-1,0 0 1,1 0-1,-1 1 1,0-1 0,1 0-1,-1 0 1,1 0-1,-1 1 1,0-1 0,1 0-1,-1 0 1,1 0-1,-1 0 1,1 0-1,-1 0 1,0 0 0,1 0-1,-1 0 1,1 0-1,-1 0 1,1 0 0,-1 0-1,0 0 1,1-1-1,-1 1 1,1 0 0,-1 0-1,0 0 1,1-1-1,0 1 1,16-15 163,-15 13-164,18-20 106,-1-2 0,27-43 0,16-20-21,-46 67-88,-9 11-8,0 0 1,1 0-1,0 0 0,13-9 0,-21 18-8,0 0 0,0 0 0,0-1 0,0 1 0,0 0 1,1 0-1,-1 0 0,0 0 0,0 0 0,0 0 0,0 0 0,1-1 0,-1 1 0,0 0 1,0 0-1,0 0 0,1 0 0,-1 0 0,0 0 0,0 0 0,0 0 0,0 0 1,1 0-1,-1 0 0,0 0 0,0 0 0,0 0 0,1 0 0,-1 0 0,0 0 0,0 0 1,0 1-1,1-1 0,-1 0 0,0 0 0,0 0 0,0 0 0,0 0 0,1 1 1,0 8-214,-7 20 163,4-24 35,-1 11 26,-1-1 1,2 1-1,0 0 1,1 0 0,1 0-1,0 1 1,1-1-1,0 0 1,2 0-1,4 18 1,-6-33 15,-1 1 0,1-1 0,0 1 0,-1-1 0,1 1 0,0-1 0,0 1 0,0-1 0,0 0-1,0 0 1,0 1 0,0-1 0,0 0 0,1 0 0,-1 0 0,0 0 0,1 0 0,-1 0 0,1-1 0,-1 1 0,1 0 0,-1-1 0,3 1 0,-1 0 7,0-1 1,0 0-1,1 0 1,-1 0-1,0 0 0,0 0 1,1-1-1,-1 1 1,0-1-1,6-2 0,-3 1 9,0 0-1,0 1 0,0 0 1,0 0-1,12 0 0,-16 0-26,0 0-1,0 0 0,0 0 0,-1 0 1,1-1-1,0 1 0,-1 0 0,1-1 0,-1 1 1,1-1-1,1-2 0,2-1 3,17-16 138,-12 11-43,0 0 0,23-15 0,-33 25-111,0-1 0,1 1-1,-1 0 1,1 0 0,0-1 0,-1 1-1,1 0 1,-1 0 0,1-1 0,-1 1-1,1 0 1,0 0 0,-1 0-1,1 0 1,-1 0 0,1 0 0,-1 0-1,1 0 1,0 0 0,-1 0 0,1 0-1,-1 0 1,1 1 0,0-1 0,-1 0-1,1 0 1,-1 1 0,1-1 0,-1 0-1,1 1 1,-1-1 0,1 0 0,-1 1-1,0-1 1,1 1 0,-1-1 0,1 1-1,-1-1 1,0 1 0,0-1-1,1 1 1,-1-1 0,0 1 0,0-1-1,1 1 1,-1 1 0,1 1-10,0 1 0,0 0 0,0 0-1,-1 0 1,1 7 0,-2 9-92,-1-1 1,-8 35-1,1-7 200,8-25 201,10-26 176,-1-2-418,-1 0 0,-1-1-1,1 0 1,-1 0 0,0-1-1,-1 0 1,6-10-1,3-4 1,9-12-12,-14 18-116,1 1 0,1 0 1,19-20-1,-29 34 67,0 0 0,-1 1 1,1-1-1,0 0 0,-1 1 0,1-1 0,0 1 1,0-1-1,0 1 0,-1-1 0,1 1 1,0 0-1,0-1 0,0 1 0,0 0 1,0 0-1,0-1 0,0 1 0,0 0 1,0 0-1,0 0 0,0 0 0,0 1 1,0-1-1,-1 0 0,1 0 0,0 0 1,0 1-1,0-1 0,0 1 0,0-1 0,0 0 1,-1 1-1,1-1 0,0 1 0,0 0 1,1 1-1,2 2-3,0 1-1,-1 0 1,1 0 0,-1 0 0,3 7-1,3 3 28,-5-8 19,1 1 0,1-2 0,-1 1-1,1 0 1,7 5 0,-9-9 17,0-1-1,0 1 1,-1-1 0,2 0 0,-1 0 0,0 0-1,0-1 1,1 0 0,-1 1 0,1-1 0,6 0-1,48 2-1053,-49-3-872,1-1 0,-1 0 0,17-4 0,-14 0-689,-3-5-1270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44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19 192 5408,'-18'-32'1984,"21"25"-1536,15-9-128,0 8-160,17-7-160,12-4 544,20-1-288,12-1 128,4 7-256,1-6 288,-1 1-224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25.4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1317 1728,'-3'5'1369,"11"-6"243,-6 2-1492,0-1-1,0 0 1,0 1-1,1-1 0,-1 0 1,0 0-1,0 0 1,0 0-1,0-1 1,1 1-1,-1-1 1,0 1-1,0-1 1,0 0-1,0 0 0,0 0 1,0 0-1,0 0 1,0 0-1,-1 0 1,1-1-1,0 1 1,2-4-1,3-2 98,-1-1-1,0-1 0,10-15 1,-9 12-25,43-71 392,45-67 192,-70 114-432,59-64 0,43-17 433,-100 96-572,1 1 0,59-30 0,-80 47-187,-1 0-1,1 1 0,0-1 1,0 1-1,0 1 1,0-1-1,1 1 0,13 0 1,-19 1 9,0 1 0,0-1 0,0 0 0,0 1 0,0-1 1,0 1-1,0-1 0,0 1 0,0 0 0,-1 0 0,1 0 0,0 0 0,0 0 1,-1 0-1,3 2 0,-3-1 8,0 0 0,0 0 0,1 0 0,-1 0 0,-1 0 0,1 0 0,0 0 0,0 0 0,-1 0 0,1 0 0,-1 0 0,0 0 0,1 0 0,-1 0 0,0 1 1,0-1-1,-1 3 0,-1 13 84,-1 0 0,-1 0 1,-8 22-1,-24 55 30,32-86-125,-131 276 1411,127-272-400,18-32-598,34-52-392,86-106 0,-7 52-103,-90 94-60,-22 21-45,0 0 0,0 1 0,0 0 0,25-13 0,-35 21 143,0 0 1,0 1 0,0-1 0,0 1 0,0-1 0,1 1 0,-1 0 0,0-1 0,0 1 0,0 0 0,0 0 0,1 0-1,-1 0 1,0 0 0,0 0 0,1 0 0,-1 0 0,0 0 0,0 1 0,0-1 0,0 0 0,2 1 0,-2 0 13,0 0 0,0 0 0,0 0 0,0 0 1,0 0-1,-1 1 0,1-1 0,0 0 0,0 0 0,-1 0 1,1 1-1,-1-1 0,1 0 0,-1 1 0,0-1 0,1 2 1,0 5 30,-1 0 0,1 1 1,-1-1-1,-2 15 1,-16 85 322,10-64-188,2 0-1,-2 52 0,9-85-86,0 1-1,3 15 0,-4-24-48,1 1 1,-1-1-1,1 0 0,0 1 0,1-1 0,-1 0 0,0 0 1,1 0-1,0 0 0,0 0 0,3 3 0,-5-5-11,1-1 0,0 1 0,-1-1 0,1 1 0,0-1 0,-1 0 0,1 1 0,0-1 0,-1 0 0,1 1 0,0-1 0,0 0 0,-1 0 0,1 0 0,0 0 0,0 0 0,0 0 0,-1 0 0,1 0 0,0 0 0,0 0 0,-1 0 0,1-1 0,0 1 0,0 0 0,-1-1 0,1 1 0,0 0 0,-1-1 0,2 0 1,16-17 159,-16 15-142,64-83 215,35-39-92,156-118-197,-250 237-123,-1 0-1,1 1 0,13-7 1,-20 12 163,0 1 1,0-1-1,0 0 1,0 0-1,0 1 1,0-1-1,0 0 1,0 0-1,1 1 1,-1-1-1,0 0 1,0 0-1,0 1 1,0-1-1,0 0 1,-1 1 0,1-1-1,0 0 1,0 0-1,0 1 1,0-1-1,0 0 1,0 0-1,0 1 1,0-1-1,-1 0 1,1 0-1,0 1 1,0-1-1,-16 23-52,1 0-1,2 1 1,0 0-1,-17 49 1,19-39 97,1 1 1,2 0 0,-5 47-1,12-70-15,0 0 0,1 0-1,3 20 1,-3-27-3,1 0 0,0 0 0,1-1 0,-1 1 0,1 0 0,-1-1 0,2 0 0,-1 1 0,0-1 0,1 0 0,4 6 0,-6-9-4,1 0 0,-1 0 1,0 0-1,0 0 0,0 0 0,1 0 0,-1-1 0,0 1 0,1 0 1,-1-1-1,1 1 0,-1-1 0,1 0 0,-1 1 0,1-1 0,-1 0 1,1 0-1,-1 0 0,1 0 0,-1 0 0,1 0 0,-1-1 0,1 1 1,-1 0-1,1-1 0,-1 1 0,0-1 0,1 0 0,-1 1 0,0-1 1,1 0-1,-1 0 0,2-1 0,3-3 49,0 0 0,0-1 0,0 1 0,8-13-1,1-3-34,-1-1-1,-1-1 0,13-28 0,3-9-22,67-117-395,-92 169 295,2-3-183,-4 11 144,-1 8 47,-10 114-182,1-32 238,7-65 3,-2 58 111,3-73-29,1 1 1,0-1 0,0 0 0,1 0 0,6 17 0,-8-26-32,1 1 0,-1-1 0,1 1 0,0-1 0,-1 0 0,1 1 1,0-1-1,0 0 0,0 1 0,0-1 0,0 0 0,0 0 0,1 0 0,-1 0 0,2 2 1,-2-3-14,0 0 0,0 0 1,-1 0-1,1 1 0,0-1 1,0 0-1,0 0 0,-1 0 1,1 0-1,0-1 1,0 1-1,-1 0 0,1 0 1,0 0-1,0-1 0,-1 1 1,1 0-1,0-1 0,-1 1 1,1 0-1,0-1 1,0 0-1,4-4 53,0 0-1,-1 0 1,1 0-1,-1-1 1,5-9 0,-5 9-54,-3 4-10,73-110 82,-56 88-76,1 0-1,31-28 0,23-12-118,-61 56 46,0-1 1,1 2-1,-1-1 0,23-8 1,-13 10-91,-21 6 150,0 0 1,-1 0-1,1-1 0,0 1 1,0 0-1,0 0 0,-1 0 1,1 0-1,0 0 1,0 0-1,-1 1 0,1-1 1,0 0-1,0 0 1,-1 0-1,1 1 0,0-1 1,-1 0-1,1 1 0,0-1 1,-1 0-1,1 1 1,0-1-1,-1 1 0,1-1 1,-1 1-1,2 1 0,-1 2 17,0 1-1,1 0 0,-2 0 0,1-1 0,0 1 0,-1 0 1,0 0-1,-1 7 0,-7 42 140,7-50-158,-34 143-60,24-105 245,7-31-168,-1 10 398,5-18-179,4-10-83,22-43-38,46-79-96,-61 113-45,1 0 0,0 1 1,1 0-1,1 1 0,22-19 0,-25 23-39,-6 5-6,1 1 1,-1-1-1,1 1 0,10-6 0,-15 10 65,0-1 0,0 1 0,-1-1-1,1 1 1,0 0 0,0 0 0,0-1 0,0 1-1,-1 0 1,1 0 0,0 0 0,0 0-1,0 0 1,0 0 0,-1 0 0,1 0 0,0 1-1,0-1 1,0 0 0,-1 0 0,1 1 0,0-1-1,0 0 1,-1 1 0,1-1 0,0 1 0,0-1-1,-1 1 1,1-1 0,-1 1 0,1 0 0,-1-1-1,1 1 1,-1-1 0,1 1 0,-1 0-1,1 0 1,-1-1 0,0 1 0,1 0 0,-1 0-1,0 0 1,0-1 0,1 1 0,-1 0 0,0 1-1,1 4 29,0 1-1,0 0 0,-1 0 1,0-1-1,-1 14 0,-8 36-31,7-43 15,-16 95 452,18-107-242,2-3-82,3-12-42,7-21-105,-12 34 25,7-20 20,12-25-1,-15 39-65,-1 0 0,2 0 1,-1 0-1,1 1 0,0 0 0,8-9 1,-11 14 19,-1-1-1,0 1 1,0 0 0,1 0 0,-1 0 0,0 1-1,1-1 1,-1 0 0,1 0 0,-1 1-1,1-1 1,-1 1 0,1-1 0,0 1 0,-1 0-1,1 0 1,0 0 0,2 0 0,-3 0 11,0 0 0,0 1 1,0 0-1,0-1 0,0 1 1,1-1-1,-1 1 0,0 0 0,-1 0 1,1 0-1,0 0 0,0 0 1,0-1-1,0 1 0,-1 1 1,1-1-1,0 0 0,-1 0 0,1 0 1,-1 0-1,1 0 0,-1 1 1,0-1-1,0 0 0,1 2 0,2 20-68,0-1 0,-2 44-1,-1-51 72,0 16 5,-1 12 11,10 82-1,-9-123 3,1 1 1,-1-1-1,1 0 0,-1 0 0,1 1 0,0-1 1,-1 0-1,1 0 0,0 0 0,1 0 0,-1 0 1,0 0-1,0 0 0,1-1 0,-1 1 0,1 0 1,0-1-1,2 3 0,-2-3 14,1 0 0,-1-1 0,0 1 0,1 0 0,-1-1 0,1 0 0,-1 1 0,1-1 0,-1 0 0,1 0 0,-1-1 0,1 1 0,-1 0 0,0-1-1,1 0 1,3-1 0,5-2 1,-1 0-1,0-1 0,-1 0 0,1 0 0,-1-1 0,17-14 0,-8 3-12,32-35-1,80-120-169,-121 159 139,10-13-38,5-7-57,22-41-1,52-147-343,-74 163 419,152-323-433,-158 342 304,13-41-1,-29 73 136,-1 6-9,0 0 1,-1 0 0,1 0 0,-1 0 0,0 0 0,1 0 0,-1-1 0,0 1 0,0 0-1,0 0 1,1 0 0,-1 0 0,0 0 0,-1 0 0,1 0 0,0 0 0,0 0 0,0-1-1,-1 1 1,1 0 0,-1-1 0,1 2 23,0-1-1,-1 1 1,1 0-1,0-1 1,-1 1-1,1 0 1,0 0 0,-1-1-1,1 1 1,-1 0-1,1 0 1,0 0-1,-1-1 1,1 1-1,-1 0 1,1 0-1,-1 0 1,1 0 0,-1 0-1,1 0 1,0 0-1,-1 0 1,1 0-1,-1 0 1,1 0-1,-1 0 1,1 0-1,-1 0 1,1 0 0,-1 1-1,1-1 1,0 0-1,-1 0 1,1 1-1,-1-1 1,1 0-1,0 0 1,-1 1-1,1-1 1,-1 1 0,-18 17-1,17-15-12,-12 13 20,1 1-1,0 0 1,2 1 0,0 1 0,-14 34-1,6-6 111,-15 62 0,-7 63 365,24-96-288,2-5 8,3-1 1,4 2-1,2-1 1,4 1 0,7 73-1,-4-127-54,7 27 0,-8-41-89,1-1 0,0 1-1,0-1 1,0 0 0,1 1 0,-1-1-1,1 0 1,-1 0 0,1 1 0,0-1 0,1-1-1,-1 1 1,0 0 0,6 4 0,-7-7-32,0 1 1,0-1-1,0 1 1,0-1-1,0 1 0,0-1 1,0 0-1,0 0 1,0 1-1,0-1 1,1 0-1,-1 0 1,0 0-1,0 0 0,0-1 1,0 1-1,0 0 1,2-1-1,0 0 9,-1 0-1,1 0 1,0-1-1,-1 1 0,1-1 1,-1 1-1,3-3 1,4-5 56,-1 1 1,13-17 0,-17 19-39,102-146 73,-28 37-219,-65 97 59,1 0-137,-1-1 0,11-22 0,-23 39 30,-2 2 24,-4 9-50,-8 16 179,11-15 7,0 1-1,1-1 1,0 1-1,1-1 1,0 1-1,1-1 1,0 1-1,0-1 1,1 1 0,1-1-1,0 0 1,4 11-1,-4-14 34,0-1 0,0 0 0,1 1 0,-1-2 0,1 1-1,0 0 1,1-1 0,0 1 0,0-1 0,0-1 0,0 1 0,0-1 0,1 0-1,0 0 1,0 0 0,0-1 0,1 0 0,12 4 0,-16-6-22,0 0 0,0-1 0,1 0 0,-1 0-1,0 0 1,0 0 0,0 0 0,0 0 0,0-1 0,1 0 0,-1 1 0,0-1 0,0 0 0,-1-1 0,1 1 0,0 0 0,0-1 0,-1 0 0,4-2 0,3-3 47,0-1 0,-1 0 1,13-16-1,-16 18-22,2-2-18,2-2 42,-1 0 0,0 0-1,0-1 1,11-23 0,-13 21-32,-3 8-56,0 0 0,-1-1 0,1 1 0,-1-1 0,-1 0 0,1 1 0,-1-1 0,0 0-1,0 0 1,0 0 0,-1 0 0,-1-9 0,1 15 12,0-1 1,0 1-1,0 0 0,0-1 0,0 1 0,-1 0 1,1-1-1,0 1 0,0 0 0,0 0 1,-1-1-1,1 1 0,0 0 0,0 0 1,-1-1-1,1 1 0,0 0 0,-1 0 1,1 0-1,0-1 0,-1 1 0,1 0 0,0 0 1,-1 0-1,1 0 0,0 0 0,-1 0 1,1 0-1,0 0 0,-1 0 0,1 0 1,0 0-1,-1 0 0,1 0 0,0 0 1,-1 0-1,1 0 0,0 0 0,-1 0 1,1 0-1,0 1 0,-1-1 0,1 0 0,0 0 1,-1 0-1,1 1 0,0-1 0,0 0 1,-1 0-1,1 1 0,-16 14-245,10-8 249,2 1 0,-1 0 0,2 1 0,-1-1 1,1 1-1,0-1 0,0 1 0,-2 18 0,4-20 19,0 0 0,1 0 0,0 0 1,0 0-1,1 1 0,-1-1 0,1 0 0,1 0 0,-1-1 0,1 1 0,1 0 1,3 7-1,-5-11 6,1-1 1,-1 1-1,1-1 0,0 0 1,0 0-1,0 0 1,0 0-1,0 0 1,0 0-1,0-1 0,0 1 1,1-1-1,-1 1 1,1-1-1,-1 0 1,1 0-1,0 0 0,-1 0 1,1-1-1,0 1 1,0-1-1,-1 0 0,1 1 1,0-1-1,3-1 1,6 0 77,1-1-1,-1-1 1,-1 1 0,19-8 0,-14 4-73,137-38-15,-129 38-20,-1 2 0,1 1-1,0 0 1,37 2 0,-52 2 47,0 0-1,0 1 1,0 0 0,0 0 0,0 0 0,-1 1 0,1 1-1,-1 0 1,0 0 0,0 0 0,0 1 0,8 7 0,-6-3 91,1 1 1,-2 0 0,1 0-1,-1 1 1,-1 0 0,0 1 0,6 12-1,-5-7 8,0-1 0,2-1 0,0 0 0,16 18 0,-21-27-101,-1-1 1,1 0-1,1-1 0,-1 1 1,1-1-1,-1 0 0,1-1 0,0 1 1,1-1-1,-1-1 0,0 1 1,1-1-1,10 1 0,0-1 15,0-2-1,0 0 0,30-3 1,56-16-1230,-77 13 159,-1-2 0,0 0-1,0-2 1,-1-1 0,-1-1 0,1-1-1,35-26 1,24-26-5409,-3-2 2043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11.8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35 117 1472,'0'-1'44,"0"1"1,0-1-1,0 0 1,0 1-1,0-1 1,0 1-1,1-1 0,-1 0 1,0 1-1,0-1 1,0 1-1,1-1 1,-1 1-1,0-1 0,1 0 1,-1 1-1,0 0 1,1-1-1,-1 1 1,1-1-1,-1 1 1,1-1-1,-1 1 0,1 0 1,-1-1-1,1 1 1,-1 0-1,1 0 1,-1-1-1,2 1 0,-1-1 39,0 1-1,0-1 1,0 1 0,0-1-1,0 1 1,0-1-1,0 0 1,0 1-1,-1-1 1,1 0-1,1-1 1,6-7 394,-8 9-436,0 0-1,0 0 0,0-1 0,0 1 1,0 0-1,0 0 0,0 0 1,0 0-1,0 0 0,0 0 1,0-1-1,0 1 0,0 0 0,0 0 1,0 0-1,1 0 41,-1 0-41,0 0 0,0 0 1,0-1-1,0 1 0,0 0 0,0 0 1,1 0-1,-1 0 0,0 0 1,0 0-1,0 0 0,0 0 1,0 0-1,0 0 0,1 0 0,-1 0 1,0 0-1,0 0 0,0 0 1,0 0-1,0 0 0,0 0 1,1 0-1,-1 0 0,0 0 0,0 0 1,0 0-1,0 0 0,0 0 1,0 0-1,1 1 0,-1-1 1,0 0-1,0 0 0,8 58 1219,-28 186 51,8-138-967,-9 87-76,4-62 533,16-116-502,2-3 396,-5-30 20,3 10-653,0 1 0,0-1 0,1 0 0,0 0 0,1-12 0,0-9-27,22-314-370,-20 315 216,2 0-1,0 1 1,13-37 0,-14 52 58,1 1 1,-1 0-1,2 1 1,-1-1-1,1 1 1,1 0 0,0 1-1,0-1 1,1 1-1,15-13 1,-18 18 25,1 0 1,0 0-1,0 0 1,0 1-1,0 0 1,1 0-1,-1 1 1,11-3-1,-14 4 41,-1 1 0,1-1 0,0 1 0,0 0 0,-1 0 0,1 0 0,0 0-1,0 1 1,-1-1 0,1 1 0,0-1 0,-1 1 0,1 0 0,-1 0 0,1 0 0,-1 1-1,1-1 1,-1 0 0,0 1 0,0 0 0,0-1 0,1 1 0,-2 0 0,3 2 0,0 1 1,-1 1 0,1-1-1,-1 0 1,-1 1 0,1-1 0,3 13 0,7 39 45,-8-30-21,2 8 31,-2 0 0,0 47 0,-8 73 332,3-143-333,-1 1 0,-1 0 0,0-1-1,0 1 1,-2-1 0,1 1-1,-1-1 1,-1 0 0,0-1 0,-1 1-1,0-1 1,-1 0 0,0-1 0,-12 14-1,5-9 128,0 0-1,-1-1 1,-1 0-1,-18 12 1,28-23-143,-1 1 0,1-1 0,0 0 0,-1 0 0,0 0 0,1-1 0,-1 0 0,0-1 0,0 1 0,0-2 0,0 1 0,0-1 0,0 1 0,-1-2 1,-9-1-1,12 1-50,2 1-19,0 0 0,1-1 0,-1 0-1,0 1 1,0-1 0,0 0 0,1-1 0,-1 1-1,1 0 1,-3-2 0,4 2 9,-1-2-464,12 0-16,-2 1 399,0 1 0,0 0 0,15 1 0,8-1-32,9-3 298,-1-2 0,40-10 1,-62 11-104,-1-1 1,1 0-1,-1-1 1,-1-1-1,0 0 1,0-1-1,17-14 1,-21 14-8,-1 0 0,0-2 0,-1 1 0,1-1 0,14-23 0,-8 6 95,18-46-1,-33 78-1295,-3 16 817,-6 26 368,6-32 41,0 1 0,1 0 0,0 0-1,2 16 1,0-1-135,-1-25 75,0 1 1,0 0 0,1 0-1,0-1 1,1 1-1,-1-1 1,1 1-1,0-1 1,3 7-1,-4-11 5,0 1 0,0 0 0,0-1 1,0 1-1,0-1 0,1 1 0,-1-1 0,0 0 0,1 1 0,-1-1 0,1 0 0,-1 0 0,1 0 0,-1 0 0,1 0 0,0 0 1,0-1-1,-1 1 0,1 0 0,0-1 0,0 0 0,0 1 0,0-1 0,0 0 0,-1 0 0,1 0 0,0 0 0,0 0 0,0 0 1,3-2-1,8-2 98,-1 0 1,0-1-1,0-1 1,-1 0-1,0-1 1,0 0-1,0 0 1,-1-2-1,0 1 1,-1-1-1,11-12 1,10-15-30,43-70 0,-65 94-112,9-15-642,-17 27 633,1-1 0,-1 1 1,0 0-1,0 0 0,1 0 1,-1 0-1,0-1 0,0 1 1,1 0-1,-1 0 0,0 0 1,1 0-1,-1 0 0,0 0 1,0 0-1,1 0 0,-1 0 1,0 0-1,1 0 0,-1 0 1,0 0-1,1 0 0,-1 0 1,0 0-1,1 0 0,-1 0 1,0 0-1,0 0 0,1 0 1,-1 1-1,1-1 1,8 5-277,-3-1 254,-1 1 1,1 0 0,-1 0-1,0 0 1,-1 1 0,1-1-1,-1 1 1,0 0-1,0 1 1,-1-1 0,0 1-1,0-1 1,-1 1 0,3 10-1,-3-11 96,-1 1-1,1-1 0,-1 0 0,-1 1 0,1-1 0,-1 1 0,0-1 0,-1 0 0,1 1 0,-1-1 1,-1 1-1,1-1 0,-1 0 0,0 0 0,0 0 0,-5 9 0,5-13 14,0 0-1,1 0 1,-1 0-1,0 0 1,0 0-1,0-1 1,-1 1-1,1-1 1,0 1-1,-1-1 1,1 0 0,-1 0-1,1 0 1,-1 0-1,0 0 1,1 0-1,-1-1 1,0 1-1,1-1 1,-5 0-1,-5 0-67,1-1 0,-1 0-1,-16-4 1,17 3-118,-4-3-91,15 5 203,0 0 0,0-1 1,0 1-1,0 0 0,0 0 1,0 0-1,0 0 0,0 0 1,0-1-1,0 1 0,0 0 1,0 0-1,0 0 0,0 0 0,0-1 1,0 1-1,0 0 0,0 0 1,0 0-1,0 0 0,0-1 1,0 1-1,0 0 0,0 0 1,0 0-1,0 0 0,0 0 1,0-1-1,0 1 0,0 0 0,0 0 1,1 0-1,-1 0 0,0 0 1,0 0-1,0 0 0,0-1 1,0 1-1,0 0 0,1 0 1,-1 0-1,0 0 0,3-2-68,0 1 0,1-1 0,-1 1 0,0 0-1,6-1 1,87-12-357,-73 12 466,0 0 1,0-2 0,0-1-1,23-8 1,-40 10 22,1 0-1,-1-1 1,0 0-1,0 0 1,0 0 0,-1 0-1,1-1 1,-1 0 0,0 0-1,-1-1 1,1 1 0,-1-1-1,0 0 1,-1 0 0,1 0-1,-1-1 1,0 1-1,2-9 1,3-14 30,0 1 1,-2-1-1,2-32 0,-6 47-80,14-193 319,-9 99-283,-6 12-344,-1 56-352,-1 40 598,0 0 1,1 0 0,-1 1-1,0-1 1,1 0 0,-1 1-1,1-1 1,-1 0 0,1 1-1,-1-1 1,0 1 0,1-1-1,0 1 1,-1-1 0,0 2-1,-4 8 1,1 0 0,-1 0-1,2 0 1,0 1 0,-3 13-1,-4 56-324,7-47 330,-3 175 133,7-141-61,-1-42 41,8 43 1,-6-55-14,1 0 0,0-1 0,1 0 0,0 1 0,7 11 0,-9-19-22,1 0 1,0-1-1,6 9 0,-7-11 9,0 0 0,0-1 0,0 1 0,0-1 0,0 0 0,0 1 0,0-1 0,1 0 0,-1 0 0,3 0 0,-2 0 62,1 0-1,-1-1 0,1 0 1,0 1-1,-1-1 0,1-1 1,-1 1-1,1 0 0,4-2 1,2 0 1,-3 1-41,0 0 1,-1-1-1,1 0 1,-1-1-1,0 1 1,1-1-1,-1 0 1,0-1-1,9-6 1,3-5 272,25-26 0,-10 10-206,-23 21-192,6-4-182,26-20 1,-38 31 192,1 0 1,0 1-1,-1-1 0,1 1 1,0 0-1,0 0 0,0 0 0,1 1 1,-1 0-1,0 0 0,8-1 1,20 0-76,-23 1 111,-1 1 0,0-1 1,0 2-1,0-1 0,14 3 1,-14 0-44,1-1 0,18 1 757,-29-3-652,1 0 0,0 0 1,-1 0-1,1 0 0,0 0 0,-1 0 0,1 0 1,-1 0-1,1 0 0,0 0 0,-1-1 1,1 1-1,0 0 0,-1 0 0,1 0 1,0-1-1,-1 1 0,1 0 0,0 0 0,-1-1 1,-6-4 9,0 3-107,-1 0-1,0 1 1,1-1 0,-1 2-1,0-1 1,0 1-1,0 0 1,0 1 0,0 0-1,0 0 1,1 0-1,-1 1 1,0 0 0,1 1-1,-1 0 1,-11 6-1,11-5 1,1 1-1,-1 0 1,1 0-1,0 0 0,0 1 1,0 0-1,1 0 1,0 1-1,0 0 0,0 0 1,1 0-1,0 1 0,1 0 1,-6 13-1,8-17 78,2 0-1,-1-1 0,0 1 1,1 0-1,-1-1 1,1 1-1,0 0 0,0-1 1,1 1-1,-1 0 1,1 0-1,0-1 0,0 1 1,0-1-1,0 1 1,1-1-1,-1 1 0,4 4 1,-3-5-2,0 0 0,0-1 0,0 1 1,0-1-1,1 1 0,-1-1 0,1 0 1,-1 0-1,1 0 0,0 0 0,0 0 1,-1-1-1,1 1 0,1-1 0,-1 0 0,0 0 1,0 0-1,0 0 0,1 0 0,-1-1 1,5 1-1,-1-1 133,1-1 0,0 1-1,0-2 1,0 1 0,8-3 0,-13 3-98,1 0 0,0-1 1,-1 1-1,0-1 0,1 0 0,-1 0 0,0 0 1,0 0-1,0-1 0,0 1 0,-1-1 1,5-5-1,3-5-35,-6 8 9,0-1 0,0 1 0,-1 0 0,1-1 0,-1 0 0,-1 0 0,1 0 0,-1 0 0,2-7-1,5-18-635,-4 38-741,-4-6 1329,-1 1 0,1-1 0,0 1 0,-1-1 0,1 1 0,-1-1 0,1 1 0,-1 2 0,5 11-2,7 5-16,27 34 1,-38-53 70,0 0 0,0 0 0,0 0 0,0 0 0,0 0 0,0 0 0,1 0 0,-1 0 0,0-1 0,0 1 0,1 0 0,-1-1 0,0 1 0,1-1 0,-1 1 0,1-1 0,-1 0 0,0 0 0,1 1 0,-1-1 0,1 0 0,-1 0 0,1 0 0,-1-1 0,1 1 0,-1 0 0,1 0 0,-1-1 0,0 1 0,1-1 0,-1 1 0,0-1 0,1 0 0,-1 0 0,0 1 0,0-1 0,2-2 0,4-3 106,-1 0 0,1 0 0,-1-1 0,8-13 0,-11 17-184,108-137 266,-97 123-272,-12 14-22,0 0 0,1 0 0,0 1 0,0-1 0,-1 1 0,1 0 0,0 0 0,1 0-1,5-3 1,-7 5 69,-1-1-1,0 1 0,0 0 0,0 0 0,1-1 0,-1 1 1,0 0-1,1 0 0,-1 0 0,0 0 0,0 0 1,1 1-1,-1-1 0,0 0 0,0 1 0,1-1 0,-1 0 1,0 1-1,0 0 0,0-1 0,0 1 0,0 0 1,0-1-1,0 1 0,0 0 0,0 0 0,0 0 0,0 0 1,0 0-1,0 0 0,0 2 0,3 3 24,-1 0 0,0 0 0,-1 0 0,1 1 0,-1-1 0,-1 1 0,1 0 0,-1-1 0,0 9 0,0-3 30,-1 0 1,0 0-1,-1 0 1,-3 15-1,3-8 271,1-17 86,1-14 106,1 5-563,0 1 0,1 0 0,0 0 0,0 0 0,1 0 0,6-8 0,3-7-88,4-8-71,2 0 0,40-47 0,-58 74 177,0 1 0,0 0-1,1 0 1,-1 0 0,0-1-1,1 2 1,-1-1 0,1 0 0,-1 0-1,1 0 1,-1 1 0,1-1-1,-1 0 1,1 1 0,0 0-1,2-1 1,-3 1 12,0 0 0,0 1 0,-1-1 1,1 0-1,0 1 0,0-1 0,0 0 0,-1 1 0,1-1 1,0 1-1,-1-1 0,1 1 0,0-1 0,-1 1 1,1 0-1,-1-1 0,1 1 0,-1 0 0,1 0 0,-1-1 1,1 1-1,-1 0 0,0 0 0,1 0 0,-1-1 0,0 1 1,0 0-1,0 0 0,0 0 0,0 0 0,0-1 0,0 1 1,0 1-1,2 98 158,-3-53-29,1-42-76,0 0 0,0 0 0,1 0 0,0 0 0,0 0 0,0 0 0,1 0 0,0-1 0,0 1 0,0 0 0,5 7 0,-6-11-28,0-1-1,0 1 1,0 0-1,0-1 1,0 1-1,0 0 0,0-1 1,0 1-1,0-1 1,1 0-1,-1 1 1,0-1-1,0 0 1,0 0-1,1 0 1,-1 0-1,0 0 1,0 0-1,2 0 1,26-5 163,-25 4-63,1 0-56,1-1-1,-1 0 0,0 0 0,0-1 0,1 1 0,-2-1 0,1 0 0,7-6 0,2-4 17,16-18 0,-5 5-34,-12 11-14,20-28 1,8-8-322,-39 49 282,0 1 0,0-1 0,0 0 0,0 1 1,0 0-1,0-1 0,0 1 0,1 0 0,-1 0 0,1 0 0,-1 0 1,0 0-1,1 1 0,-1-1 0,1 1 0,0 0 0,-1 0 1,1 0-1,-1 0 0,1 0 0,-1 0 0,6 2 0,3 1 49,0 1-1,-1 0 0,1 0 1,10 7-1,14 6-5,-31-16-19,0 1 0,0 0 0,0 1 0,0-1 0,4 4 0,8 5-2,-10-7 401,-16-3-241,1-1 0,-1 0 0,-12-3 0,-11 0-197,23 4-17,1-1 0,-1 1 0,1 1 0,0-1 0,-13 6 0,18-6 14,0 0 1,0 1-1,0-1 1,1 1-1,-1 0 0,1 1 1,0-1-1,-1 0 1,1 1-1,0 0 0,0-1 1,1 1-1,-1 1 1,-4 5-1,4-4 36,0 0 0,1 0 0,0 0 0,-1 0 0,2 0 0,-1 1 0,1-1 0,-1 0 0,1 1 0,1-1 0,-1 1 0,1 0 0,0-1 0,2 11 0,-2-13 11,0 0-1,1 0 0,0-1 1,0 1-1,-1 0 0,2-1 1,-1 1-1,0-1 0,0 1 1,1-1-1,-1 0 0,1 0 1,0 1-1,0-1 1,0 0-1,0 0 0,0-1 1,0 1-1,0 0 0,3 1 0,-1-1 11,0 0 0,0 0 0,0 0 0,0 0 0,0-1-1,0 1 1,1-1 0,-1 0 0,9 0 0,4 0 44,22-1 1,-12-1 1,50 1 76,147-20 1,-207 16-108,-1 0 1,0 0-1,0-2 0,0 0 0,-1-1 1,15-8-1,-27 12 14,0 1-1,1 0 1,-1-1 0,-1 0 0,1 0 0,0 0 0,-1 0 0,1 0-1,-1 0 1,0 0 0,0-1 0,0 1 0,-1-1 0,1 0-1,-1 1 1,0-1 0,0 0 0,0 0 0,-1 0 0,1 0-1,-1 0 1,0 0 0,0 0 0,0 1 0,0-1 0,-2-6-1,-2-3-43,-10-24 33,13 35-71,0 0 0,0 0 1,0 0-1,-1 0 0,1 0 0,-1 0 1,0 1-1,1-1 0,-1 0 0,0 1 1,0-1-1,0 1 0,-3-2 0,4 2 0,-1 1 0,1 0 0,0 0 0,-1 0 0,1 0 0,0 0 0,-1 0 0,1 0-1,0 0 1,-1 0 0,1 1 0,0-1 0,-1 1 0,1-1 0,0 1 0,0-1-1,-1 1 1,1 0 0,0-1 0,0 1 0,-2 1 0,-22 22-408,23-22 405,-1 2 62,1-1-1,-1 1 1,1 0-1,0 0 1,0 0-1,0 0 1,0 0-1,1 1 1,0-1-1,0 0 1,0 1-1,0-1 1,1 1-1,0-1 1,-1 1-1,2-1 1,-1 1-1,0-1 1,1 1-1,0-1 1,0 0 0,1 1-1,-1-1 1,1 0-1,0 0 1,0 0-1,0 0 1,3 4-1,0-2 36,0 0-1,0 0 1,0 0-1,1-1 0,0 0 1,0 0-1,1-1 1,-1 1-1,1-1 1,0-1-1,0 1 1,0-1-1,1-1 1,-1 1-1,1-1 1,13 2-1,13-2-463,64-4 0,-21-1-5680,-74 3 5415,9 0-2020,-12 0 2602,0 0-1,1 0 0,-1 0 1,0 0-1,0 0 1,0 0-1,1 0 1,-1 0-1,-3 14-5655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12.3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79 3072,'-3'0'196,"3"0"-147,-1 0 1,1 0 0,0 0-1,-1 0 1,1 0 0,-1 0 0,1 0-1,0-1 1,-1 1 0,1 0-1,0 0 1,-1 0 0,1 0 0,0-1-1,-1 1 1,1 0 0,0 0-1,-1 0 1,1-1 0,0 1 0,-1 0-1,1-1 1,0 1 0,0 0-1,-1-1 1,1 1 0,0 0 0,0-1-1,0 1 1,0 0 0,-1-1 0,2-1 402,1 0 1,-1 0-1,0 1 1,1-1 0,-1 1-1,1-1 1,0 1-1,-1-1 1,1 1 0,0 0-1,0 0 1,0 0-1,3-1 1,36-18 32,-21 13-583,0 1-1,0 1 1,0 1 0,1 0 0,-1 2 0,1 0 0,0 1 0,-1 1-1,36 5 1,-52-4-315,3 0-107,-1 0 0,1 0 0,9 4 0,-2 3-2885,-6-1 1421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12.7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25 4480,'-58'-16'2016,"45"16"-1728,9-4-160,8 4-128,0-4-576,9 8 320,10 0-2496,3 7 1504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14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258 768 2144,'-9'-9'5322,"8"8"-5152,-1 1 0,1-1 0,-1 1 0,0-1 0,1 1 0,-1-1 0,1 1 0,-1 0 0,0 0 0,1 0 0,-1 0 0,0 0 0,0 0-1,1 0 1,-1 1 0,1-1 0,-4 2 0,-29 13 719,22-9-602,-1-1-132,1 1 1,-1 1-1,1 0 0,1 1 1,0 0-1,0 1 0,-15 16 1,8-7-48,14-15-73,0 1 0,0 0 0,1 0 0,-1 0 0,1 0 0,0 1 0,0-1 0,0 1-1,0 0 1,1 0 0,0 0 0,0 0 0,-1 6 0,3-10-22,0 0 0,-1 0 0,1 0 1,0 0-1,0 0 0,0 0 0,1 0 0,-1 0 1,0 0-1,0 0 0,0 0 0,1 0 0,-1 0 0,1 0 1,-1 0-1,0 0 0,1-1 0,0 1 0,-1 0 0,1 0 1,0 0-1,1 1 0,-1-1 27,1 0 0,0 0 1,-1 0-1,1 0 0,0-1 1,0 1-1,0 0 0,-1-1 0,1 0 1,0 1-1,3-1 0,1 0 51,-1 0 0,1 0 0,-1 0 0,1-1 0,-1 0 0,1 0 0,-1-1 0,6-2 0,4-4 11,-1-1 0,0 0 0,0-1 0,-1 0 0,0-2 0,-1 1 0,20-25 0,-32 36-114,2-2-43,0 0 0,0 0 0,-1 0 0,1 0 1,0 0-1,0 0 0,1 1 0,-1-1 0,0 1 0,0 0 1,1-1-1,2 0 0,5 22-937,0 4 596,-9-20 372,0-1 1,0 0-1,0 1 0,1-1 1,0 0-1,-1 0 1,1 0-1,4 5 1,-3-5 41,5 6 107,0-1 0,15 12 1,-21-18-77,0-1 0,1 1 0,-1-1 0,1 1 0,-1-1 0,1 0 0,0 0 0,0 0 0,-1 0 0,1-1 0,0 1 0,0-1 0,0 1 0,0-1 0,0 0 0,2-1 0,2 0 24,-1 0 0,0-1 0,0 0 0,0 0 0,0-1 0,0 1 0,-1-1 0,1-1 0,-1 1 0,0-1 0,0 0 0,0 0 0,0 0 0,-1-1 0,0 0 0,0 1 0,0-2 0,0 1 0,-1 0 0,0-1 0,0 1 0,3-9 0,20-53 19,21-87 0,-22 69 18,1 1-8,29-102 84,-47 151-208,-2 0 1,-1 0 0,0-49-1,-4 59 55,-1 8-163,0 0 0,-5-30 0,3 50-430,-1 12 372,-1 20 158,2 114 260,3-78 83,3 35 2,32 187 0,-16-197-51,-15-80-190,0 0 0,1 0 0,15 28 0,-20-42-356,1 0 0,-1 0 1,1-1-1,-1 1 0,1 0 0,0-1 1,-1 1-1,1-1 0,0 0 0,0 1 1,0-1-1,0 0 0,0 0 0,4 1 1,-5-2 83,0 0 1,-1 0-1,1 1 1,-1-1 0,1 0-1,0 0 1,-1 0-1,1 0 1,-1 0-1,1-1 1,-1 1-1,1 0 1,0 0 0,-1 0-1,1 0 1,-1-1-1,1 1 1,-1 0-1,1 0 1,-1-1 0,1 1-1,-1-1 1,1 1-1,0-1-50,-1 0 0,1 0 0,-1-1-1,1 1 1,-1 0 0,1 0 0,-1 0 0,0 0 0,0 0-1,0-1 1,1 1 0,-1 0 0,0 0 0,0 0 0,-1 0-1,1-2 1,-4-23-2317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14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36 142 6880,'-36'-25'3744,"46"25"-3744,3-3 1120,5-5-608,8-3 352,9-9-512,12 1-128,15-1-128,5 4 128,2 5-128,-7 3-2784,-5 8 1472,-4 5-3904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17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172 778 2816,'-1'-4'270,"1"4"-236,0-1 0,0 1 1,0-1-1,0 0 1,0 1-1,0-1 1,0 1-1,0-1 1,-1 1-1,1-1 1,0 1-1,0-1 1,-1 1-1,1-1 1,0 1-1,-1-1 1,1 1-1,0 0 0,-1-1 1,1 1-1,-1 0 1,1-1-1,-1 1 1,1 0-1,0-1 1,-1 1-1,1 0 1,-2-1-1,-4 1 1530,5 0-1366,0 0 0,0-1 1,0 1-1,0 0 0,0 1 0,0-1 1,0 0-1,0 0 0,0 0 1,0 0-1,0 1 0,1-1 1,-1 0-1,0 1 0,0-1 1,0 1-1,0-1 0,0 1 0,1-1 1,-2 2-1,-70 58 2021,64-52-2072,0 0 0,1 1 0,0 0 0,1 0 0,-1 0 0,-5 14 0,10-20-123,1 1 1,0-1-1,0 0 0,0 0 1,0 0-1,1 1 0,-1-1 0,1 0 1,0 1-1,0-1 0,0 0 1,0 1-1,1-1 0,-1 0 1,1 0-1,2 7 0,-2-8 14,0-1 0,0 1 0,0 0 0,0 0 0,0-1 0,1 1 0,-1-1 0,1 1 0,-1-1 0,1 1 0,0-1 0,-1 0 0,1 0 0,0 0 0,0 0 0,0 0 0,0 0 0,0-1 0,0 1 0,0-1 0,0 1 0,0-1 0,0 0 0,0 1 0,0-1 0,0 0 0,4-1 0,4 0 108,0-1 0,0 0 0,0-1 0,-1 0 0,1-1 0,-1 1 0,0-2 0,0 1 0,15-11 0,0-3-84,44-41 0,-53 43-107,-11 11-47,0 1 0,0-1-1,1 1 1,7-5 0,-11 8 69,-1 1 0,0 0 0,1-1 0,-1 1 0,1 0 0,-1 0 0,1-1 0,-1 1 0,1 0 0,-1 0 0,1 0 0,0 0 0,-1 0 0,1-1 0,-1 1 0,1 0 0,-1 0 0,1 0 0,-1 1 0,1-1 0,0 0 0,-1 0 1,1 0-1,-1 0 0,1 0 0,-1 1 0,1-1 0,-1 0 0,1 1 0,-1-1 0,1 0 0,-1 1 0,0-1 0,1 0 0,-1 1 0,1-1 0,-1 1 0,0-1 0,1 1 0,1 2-84,-1 1-1,1-1 1,-1 1-1,3 7 0,1 3-99,-1-7 165,0 1 27,0 0 0,1-1 0,0 0 0,0 0 0,7 6 0,-11-12 57,0 0 0,0 0 0,1 0 0,-1 0 1,0 0-1,0 0 0,1 0 0,-1 0 0,0-1 1,1 1-1,-1-1 0,1 1 0,-1-1 0,1 0 1,-1 1-1,1-1 0,-1 0 0,1 0 0,-1 0 1,1 0-1,0 0 0,-1 0 0,1-1 0,-1 1 1,1 0-1,-1-1 0,0 1 0,1-1 0,-1 1 0,1-1 1,-1 0-1,0 0 0,1 0 0,-1 0 0,0 0 1,1-1-1,0 0 11,-1 0-1,0 0 1,1 0-1,-1 0 1,0 0 0,0 0-1,0 0 1,-1 0 0,1-1-1,-1 1 1,1 0-1,-1 0 1,1-1 0,-1 1-1,0-5 1,-1 2-28,1-1 0,0 1 1,-1 0-1,0-1 0,0 1 0,-2-5 0,-3-12 31,5 18-73,0 0 0,0 1 0,0-1 0,0 0 0,-1 1 0,1-1 0,-3-2 1,3 5-9,1 0 1,-1 0 0,0 1 0,1-1 0,0 0-1,-1 0 1,1 0 0,-1 0 0,1 1 0,0-1-1,-1 0 1,1 0 0,0 0 0,0 0 0,0 0-1,0 0 1,0 0 0,0 0 0,0 0 0,0 0-1,0 0 1,1 1 0,-1-1 0,0 0 0,0 0-1,1 0 1,-1 0 0,1 0 0,-1 1 0,1-1-1,-1 0 1,1 0 0,-1 1 0,1-1 0,0 0 0,0 0-1,4-2-57,-1 0 0,1 0-1,0 1 1,0 0-1,8-3 1,3-1 128,16-10 13,-1-1 1,-1-1 0,0-2 0,37-32 0,99-105 512,-162 153-563,21-22 136,-1 0 1,26-38 0,-41 50-104,0 1 0,-1-1 0,-1-1 0,-1 1 0,0-1 0,0 0 0,3-22 0,6-59-69,-14 81-68,-1 0 0,0 1 0,-1-1 0,-4-20 1,4 29-99,0 1-377,-2 13 26,-3 16 478,2 0-1,1 1 1,-1 28-1,-2 22 434,-18 236 372,1-4-54,20-270-639,3-27 2,-1 0 1,0 0-1,0 0 0,-1-1 1,-3 11-1,4-17-15,0 0 0,0 0-1,0 0 1,1 1 0,-1-1 0,1 4-1,0-6-25,0-1-1,1 0 1,-1 0-1,0 0 0,0 0 1,1 1-1,-1-1 1,0 0-1,0 0 0,1 0 1,-1 0-1,0 0 0,0 0 1,1 0-1,-1 0 1,0 0-1,0 0 0,1 0 1,-1 0-1,0 0 0,0 0 1,1 0-1,-1 0 1,0 0-1,1 0 0,-1 0 1,0 0-1,0 0 0,1 0 1,-1 0-1,0-1 1,10-2 135,5-9-65,0 0 1,-1 0-1,-1-2 0,0 1 1,0-2-1,-2 0 0,18-28 1,15-22-372,-23 40 1,-17 22 256,-3 2-81,12 18 17,-9-4 107,1 0 0,-2 1 1,3 16-1,-5-20-7,1 1 1,0-1-1,1 1 1,0-1 0,1 0-1,0 0 1,8 14-1,-11-22 35,1 0-1,0 0 1,-1 0-1,1 0 1,0 0-1,0 0 1,0 0-1,0-1 1,1 1 0,-1-1-1,0 0 1,1 1-1,-1-1 1,1 0-1,-1 0 1,1-1-1,-1 1 1,1 0-1,-1-1 1,1 0-1,0 0 1,-1 1-1,1-2 1,0 1-1,-1 0 1,1 0-1,0-1 1,4-1-1,5-2 84,0 0 1,0-2-1,-1 1 0,19-12 1,-22 12-146,4-3 11,19-17 1,-4 4-68,-7 5 84,-1 0 0,21-22 0,-18 23-123,-22 16 85,1 0 1,0 0-1,0-1 0,-1 1 1,1 0-1,0 0 0,-1 0 1,1 0-1,-1 0 0,0 0 1,1 0-1,-1 0 0,0 0 0,1 1 1,0 29-69,-1-26 99,0 1 0,0-1 0,0 0 0,1 0 0,0 1 0,1 4 0,1-2 0,-2-4 23,0 0 0,0-1 0,0 1 0,1 0 1,0-1-1,-1 1 0,1-1 0,1 1 0,-1-1 0,0 0 0,1 0 0,-1 0 0,1 0 0,0 0 1,0-1-1,5 4 0,-7-6 4,1 1 0,0-1 1,-1 0-1,1 0 0,0 1 1,-1-1-1,1 0 0,0 0 0,0-1 1,-1 1-1,1 0 0,-1-1 1,1 1-1,0-1 0,-1 1 0,1-1 1,-1 0-1,1 1 0,-1-1 1,3-1-1,-2 0-14,9-5 16,1-1 1,-1 0 0,-1-1 0,18-18-1,-1 1 3,9-11-124,-24 24 74,1 1-1,18-15 0,-23 21-8,-4 4-300,-7 14 206,-6 18-3,0 1-1,-3 32 1,11-58 139,1-1 0,0 1 0,0-1 0,0 1 1,1-1-1,0 1 0,1 5 0,-2-8-11,1 0 0,-1-1 0,1 1 0,0 0 0,-1-1 0,1 1 0,0 0 0,0-1 0,0 1 0,0-1 0,1 0 0,-1 1 0,0-1 1,0 0-1,1 0 0,-1 1 0,1-1 0,-1 0 0,1-1 0,0 1 0,2 1 0,1-2 63,0 0 0,0-1 1,0 1-1,1-1 0,-2 0 0,1-1 0,0 1 1,0-1-1,8-4 0,-9 4-54,31-14 65,0-2 1,-1-1-1,-2-2 1,47-38-1,-62 44-33,0-1-1,-1-1 1,-1 0 0,0-1-1,-2-1 1,13-21-1,57-127-177,-67 131-20,8-23-163,28-100 0,-50 151 66,0 0 0,-1 0-1,2-15 1,-3 31-457,-5 29 559,1-12 246,0-2 126,-7 25 0,0-5-60,-33 177 25,31-162-108,-2-1 1,-40 97 0,49-140-53,-14 30-28,20-43 171,2-2 0,1 0 0,0 0 0,-1-1 0,1 1 0,-1-1 0,1 0 0,3-4 0,-5 6-125,20-24-11,-6 5-101,-2 4-30,-6 7-31,0 0 1,0 1 0,11-10-1,-16 15 108,-1 1-1,1 0 1,0 0-1,-1 0 1,1 0-1,0 0 1,-1 0-1,1 1 1,0-1-1,0 0 1,0 1-1,0 0 1,-1-1 0,1 1-1,0 0 1,0 0-1,0 0 1,0 0-1,0 0 1,0 0-1,0 1 1,0-1-1,0 1 1,2 0-1,-1 1 42,-1 1-1,1-1 1,-1 0-1,0 1 1,0-1-1,0 1 1,0-1-1,0 1 0,-1 0 1,1 0-1,1 3 1,8 13 6,3 2 51,-8-11 15,0 0 0,1-1 1,12 12-1,-18-19-99,1-1 0,0 1 0,0 0 0,0-1 0,1 1 1,-1-1-1,0 0 0,0 0 0,1 0 0,-1 0 0,1 0 0,-1 0 0,1 0 1,-1-1-1,1 0 0,-1 1 0,1-1 0,0 0 0,-1 0 0,4-1 0,-1 0-460,-1 0 0,0-1 0,0 1 0,-1-1 0,1 0 0,0 0 0,-1-1 0,1 1 0,-1-1-1,1 0 1,-1 0 0,0 0 0,0 0 0,3-5 0,-5 5 38,0-1 0,-1 1 0,1 0 1,-1 0-1,0 0 0,0 0 0,0-1 0,0 1 0,0 0 0,-1 0 0,-1-5 1,-2-26-2507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17.9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 47 5888,'-51'-27'2176,"33"23"-1664,8 1-160,15-2-704,5 2 128,6-2-2656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49.0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588 31 2656,'1'0'57,"-1"0"-1,0 0 1,0 0 0,1-1 0,-1 1-1,0 0 1,0 0 0,0-1-1,1 1 1,-1 0 0,0-1 0,0 1-1,0 0 1,0 0 0,0-1-1,0 1 1,0 0 0,1-1 0,-1 1-1,0 0 1,0-1 0,0 1-1,0 0 1,0-1 0,-1 1 0,1 0-1,0-1 1,0 1 0,0 0-1,0 0 1,0-1 0,-10-6 1454,-18-2-96,24 8-1522,-5 0 204,0-1-1,0 1 0,0 1 1,0 0-1,-17 2 0,6-1-66,-2 1-33,0 1-1,1 1 0,-1 1 0,1 1 0,0 1 0,1 0 0,-1 2 1,1 0-1,1 1 0,0 1 0,1 1 0,0 1 0,0 0 1,2 2-1,0 0 0,0 0 0,-20 27 0,24-24 25,1 0 1,0 0-1,2 1 0,0 0 1,1 0-1,0 1 0,2 0 1,1 1-1,0 0 0,-2 28 1,6-41 2,1-1 0,0 1 0,1-1 1,0 0-1,0 1 0,0-1 0,1 0 1,0 0-1,1 0 0,3 8 0,-4-11-5,1 1 0,0-1-1,0 1 1,0-1 0,0 0-1,1 0 1,-1-1 0,1 1-1,0-1 1,0 1 0,1-1-1,-1-1 1,1 1 0,-1 0-1,6 1 1,8 2 26,0 0 0,0-2 0,0 0 0,1-1 0,-1-1 0,1 0 0,18-2 0,-11-1 159,0-1 1,0-2-1,0 0 0,36-12 0,-45 10-36,0-1 0,18-10 0,-27 13-119,0 0-1,0-1 1,0-1-1,-1 1 1,12-13-1,-1-6-96,-28 36 27,6-2 48,1-1 0,0 1 0,0 0 0,1 0 0,0 0 1,-1 18-1,3-22-5,0 0 0,0 0 0,0-1 1,1 1-1,0 0 0,0-1 0,0 1 1,1-1-1,-1 1 0,1-1 0,1 0 1,-1 0-1,7 9 0,-8-12-7,0 0 1,1-1-1,-1 1 1,1-1-1,0 1 1,-1-1-1,1 0 0,0 0 1,0 0-1,0 0 1,0 0-1,0 0 1,0 0-1,0-1 0,0 1 1,0-1-1,0 1 1,0-1-1,1 0 1,-1 0-1,0 0 0,0 0 1,0 0-1,0-1 1,0 1-1,1-1 1,-1 1-1,0-1 0,0 0 1,2-1-1,2-1 42,0 0-1,-1 0 1,1-1-1,-1 0 1,0 0-1,0 0 1,0-1-1,7-8 1,-1 0 97,-7 9-93,-1 0 1,1 0 0,-1 0 0,0-1 0,4-8-1,-7 12-53,1-1-1,-1 0 1,1 0 0,-1 1-1,0-1 1,0 0-1,1 0 1,-1 1-1,-1-1 1,1 0 0,0 0-1,0 1 1,-1-1-1,1 0 1,-1 1-1,1-1 1,-1 0-1,0 1 1,1-1 0,-1 1-1,0-1 1,-1-1-1,-1-1-12,0 1 0,-1-1 0,1 1 0,-1-1 0,1 1 0,-1 0 0,0 0 0,0 1 0,0-1 0,-1 1 0,-8-3 0,12 4-8,-1 0 0,0 1 1,1-1-1,-1 1 0,0-1 0,1 1 0,-1 0 0,0 0 0,1 0 1,-1 0-1,0 0 0,1 0 0,-1 0 0,0 1 0,1-1 1,-1 1-1,0-1 0,1 1 0,-1 0 0,1-1 0,-1 1 0,1 0 1,-1 0-1,1 0 0,0 0 0,-1 0 0,1 0 0,0 1 1,0-1-1,0 0 0,0 1 0,0-1 0,0 0 0,0 1 0,-1 2 1,2-3 5,0-1 1,0 1-1,0-1 1,0 1-1,0-1 1,0 1-1,0 0 1,0-1-1,0 1 1,0-1-1,1 1 1,-1-1-1,0 1 1,0-1-1,1 1 1,-1-1-1,0 1 1,0-1 0,1 1-1,-1-1 1,0 1-1,1-1 1,-1 0-1,1 1 1,-1-1-1,1 0 1,-1 1-1,1-1 1,0 1-1,17 7 20,-8-7 8,-1 0 0,0-1 0,1 0 0,-1 0 0,1-1 0,-1 0 0,16-5 0,7 0-18,115-7 70,-85 9 40,65-13 0,-43 4 36,-82 13-156,-1 0-1,1 0 1,0 0 0,-1 0 0,1 0 0,0 0-1,-1 0 1,1 0 0,0 0 0,-1 1-1,1-1 1,-1 1 0,3 1 0,-3-2 9,-1 0 1,0 1-1,0-1 1,1 1 0,-1-1-1,0 1 1,0-1 0,0 1-1,0-1 1,1 1-1,-1-1 1,0 1 0,0-1-1,0 1 1,0-1 0,0 1-1,-1-1 1,1 1-1,0-1 1,0 1 0,0-1-1,-1 2 1,1-1 6,-5 28 98,1 0-1,2 0 1,2 57 0,0-85-89,0 0 0,0 0 0,0 1 1,0-1-1,0 0 0,0 0 0,0 0 1,1 0-1,-1 0 0,0 0 0,1 0 1,-1 0-1,1 0 0,-1-1 0,1 1 1,0 0-1,-1 0 0,1 0 1,0 0-1,-1-1 0,1 1 0,0 0 1,0-1-1,0 1 0,0-1 0,1 1 1,-1 0 9,1-1 1,-1 0-1,1 0 1,0 0-1,-1-1 1,1 1-1,-1 0 1,1 0-1,-1-1 1,1 1-1,-1-1 1,0 0-1,1 1 1,-1-1-1,1 0 1,-1 0-1,0 0 1,2-1-1,10-9 92,-1-1 0,0-1 0,0 1 0,9-17 0,27-28-101,-45 55-15,3-4-73,0-1 0,0 1-1,1 1 1,0-1 0,10-5 0,-16 11 64,-1 0 1,0 0-1,1 0 0,-1 0 0,1 0 0,-1 0 1,0 0-1,1 0 0,-1 0 0,1 0 0,-1 0 0,0 0 1,1 0-1,-1 1 0,0-1 0,1 0 0,-1 0 1,1 0-1,-1 0 0,0 1 0,0-1 0,1 0 0,-1 0 1,0 1-1,1-1 0,-1 0 0,0 1 0,0-1 1,1 0-1,-1 0 0,0 1 0,0-1 0,0 1 1,0-1-1,1 0 0,-1 1 0,0-1 0,0 0 0,0 1 1,0-1-1,0 1 0,0-1 0,0 0 0,0 1 1,0 0-1,1 27-44,0-16 53,0-4 15,1 0 0,0 0 0,0 0 0,1 0 0,0 0 0,7 11 0,-9-16-11,0-1 1,1 0 0,-1 0 0,1 0-1,-1 0 1,1 0 0,0 0 0,0 0-1,0-1 1,0 1 0,0-1 0,0 1-1,1-1 1,-1 0 0,0 0 0,1 0-1,-1 0 1,1 0 0,-1 0 0,1-1 0,-1 0-1,1 1 1,-1-1 0,5 0 0,5-2 65,-1 0 1,0-1 0,0 0 0,0 0 0,12-7 0,7-2-71,-16 6 36,20-10 0,6-4-8,-24 12 27,-14 8-102,-1-1 11,1-1 37,-2 1 65,2 1-113,5-4 72,-1 0 0,1 0 0,-1 0 0,0-1 0,0 0 0,0 0 0,-1 0 1,0-1-1,0 0 0,7-11 0,-3 1 27,-1 1-1,11-34 1,-13 34-95,-1 3-6,-2 5 51,0 0-1,-1-1 1,0 1 0,0 0-1,0-1 1,-1 0-1,0-9 1,0 7-48,-2-15 148,1 25-109,0 0 1,0 0 0,0 0-1,0-1 1,0 1-1,0 0 1,0 0-1,0 0 1,0 0 0,0 0-1,0 0 1,0 0-1,-1 0 1,1-1-1,0 1 1,0 0 0,0 0-1,0 0 1,0 0-1,0 0 1,0 0-1,0 0 1,0 0 0,0 0-1,-1 0 1,1 0-1,0 0 1,0 0-1,0 0 1,0 0 0,0 0-1,0 0 1,0 0-1,-1 0 1,1 0-1,0 0 1,0 0-1,0 0 1,0 0 0,0 0-1,0 0 1,0 0-1,0 0 1,-1 0-1,1 0 1,0 0 0,0 0-1,0 0 1,-6 6-115,-5 10-36,5-4 71,1 0 1,-7 22 0,-5 11-65,13-35 135,0 0-1,0 0 1,1 0 0,0 0-1,1 1 1,0-1-1,1 0 1,0 1 0,0 0-1,1-1 1,1 1-1,0-1 1,0 1 0,1-1-1,0 1 1,1-1 0,0 0-1,1 0 1,0 0-1,1-1 1,9 17 0,-11-21 26,0-1 1,1 1 0,0 0-1,-1-1 1,2 0 0,-1 0-1,0 0 1,1-1 0,0 1-1,-1-1 1,9 4 0,-10-6-4,0 0 1,1 0-1,-1 0 1,1 0-1,-1-1 1,1 1-1,0-1 0,-1 0 1,1 0-1,-1 0 1,1 0-1,0-1 1,-1 0-1,1 1 1,-1-1-1,1-1 1,-1 1-1,0 0 0,4-3 1,18-11 107,0-2 1,-1-1-1,-1 0 0,29-31 1,0 1-131,-52 48 8,1 0 1,-1 0-1,0 0 1,0-1-1,0 1 1,1 0-1,-1 0 1,0 0 0,0 0-1,0 0 1,0 0-1,0-1 1,1 1-1,-1 0 1,0 0-1,0 0 1,0 0-1,0-1 1,0 1-1,0 0 1,0 0-1,0 0 1,1 0-1,-1-1 1,0 1-1,0 0 1,0 0-1,0 0 1,0-1-1,0 1 1,0 0 0,0 0-1,0 0 1,0-1-1,-1 1 1,1 0-5,0 0 0,-1 0 1,1 0-1,0 0 1,-1 0-1,1 1 1,0-1-1,0 0 0,-1 0 1,1 0-1,0 1 1,-1-1-1,1 0 1,0 0-1,0 1 1,0-1-1,-1 0 0,1 0 1,0 1-1,0-1 1,0 0-1,-1 1 1,0 1-1,0 0 1,0 0 0,0 0 0,0 0-1,0 0 1,1 0 0,-1 0 0,1 0 0,-1 0-1,1 0 1,0 0 0,0 0 0,0 0-1,0 1 1,0-1 0,0 0 0,0 0 0,1 0-1,-1 0 1,1 0 0,0 0 0,-1 0 0,1 0-1,0 0 1,0 0 0,0 0 0,1 0-1,-1-1 1,0 1 0,1 0 0,-1-1 0,1 1-1,-1-1 1,1 0 0,0 1 0,-1-1-1,1 0 1,0 0 0,0 0 0,0 0 0,0-1-1,0 1 1,0 0 0,0-1 0,3 1 0,4 0 3,0 0 0,-1-1 1,1 0-1,0 0 0,0-1 1,-1 0-1,1-1 1,-1 1-1,11-5 0,-6 2 100,-1-1 0,0 0 0,0-1 0,-1-1-1,16-10 1,-25 15-91,0 1 1,0 0-1,0-1 0,-1 1 0,1-1 0,-1 0 1,1 0-1,-1 0 0,0 1 0,0-1 0,2-4 0,-3 5 1,1 0-1,-1 0 1,0 0-1,0 0 1,0 0-1,0 0 1,0 0-1,0 0 0,-1 0 1,1 0-1,0 0 1,0 0-1,-1 0 1,1 0-1,0 0 0,-1 0 1,1 0-1,-1 0 1,0 0-1,1 0 1,-1 1-1,0-1 0,1 0 1,-1 0-1,0 1 1,0-1-1,1 1 1,-1-1-1,-1 0 1,-2-2-28,-1 1 0,1 0 0,-1 0 0,1 0 1,-1 1-1,0-1 0,0 1 0,0 0 1,0 1-1,0-1 0,0 1 0,0 0 1,0 0-1,-9 2 0,4-1-37,-1 2-1,1-1 1,0 1-1,0 0 1,1 1-1,-11 6 1,19-10 58,0 0 0,0 1 0,0-1 0,0 1 0,0 0 0,0-1 0,0 1 0,0 0 0,0 0 0,0 0 0,0-1 0,0 1 0,1 0 0,-2 1 0,2-1 2,1-1 1,-1 0-1,0 0 0,0 1 0,0-1 0,1 0 0,-1 0 0,0 1 0,0-1 1,1 0-1,-1 0 0,0 0 0,0 1 0,1-1 0,-1 0 0,0 0 0,1 0 1,-1 0-1,0 0 0,1 0 0,-1 0 0,0 1 0,0-1 0,1 0 1,-1 0-1,0 0 0,1 0 0,-1 0 0,0-1 0,1 1 0,36-3 82,34-13-126,-1-4 0,73-30 1,-136 47 38,0 0 1,0 1 0,0 0-1,1 0 1,-1 0 0,1 1-1,-1 0 1,1 1 0,-1 0-1,1 0 1,12 2 0,-18-1-4,-1-1 1,1 1 0,-1-1 0,1 1-1,-1-1 1,1 1 0,-1 0 0,1 0 0,-1 0-1,0 0 1,1 0 0,-1 0 0,0 0 0,0 0-1,0 0 1,0 1 0,0-1 0,0 0-1,0 1 1,0-1 0,-1 1 0,1-1 0,-1 1-1,1-1 1,-1 1 0,1 0 0,-1 2 0,1 4 29,-1-1 1,0 1 0,-1 0 0,-2 14 0,-1 9 464,4-30-309,1-1-144,0-1-1,0 1 1,1-1-1,-1 0 1,0 1-1,0-1 1,0 0-1,0 0 1,0 0-1,0 0 1,1-2-1,2 0-10,20-16-21,0 2 1,1 0-1,32-15 0,-21 18-67,-16 8-68,-20 6 128,1 0 0,-1 0 0,0 0-1,0 0 1,1 0 0,-1 0-1,0 0 1,0 0 0,0 0 0,1 0-1,-1 0 1,0 0 0,0 1-1,0-1 1,1 0 0,-1 0 0,0 0-1,0 0 1,0 0 0,0 1-1,0-1 1,1 0 0,-1 0 0,0 0-1,0 1 1,0-1 0,0 0-1,0 0 1,0 0 0,0 1-1,0-1 1,0 0 0,0 0 0,0 0-1,0 1 1,0-1 0,0 0-1,1 9-59,-1-4 70,-1 0 0,0 0 0,-1 0 0,1 1 1,-1-2-1,0 1 0,-5 7 0,0 4-9,5-11 32,0-1 0,-1 1 1,1 0-1,-1-1 0,-5 7 0,8-11 81,9-4 224,34-22-167,18-8-256,-52 30 73,-1 0 0,1 1 1,-1 0-1,1 0 0,14-1 1,-19 4-10,1-1 0,0 1 0,0 1-1,-1-1 1,1 1 0,0 0 0,-1 0 0,1 0 0,0 0 0,-1 1 0,0 0 0,7 3 0,2 3 48,0 1 0,16 14 0,-16-12 8,-11-10-33,0 0 0,-1 0-1,1-1 1,0 1 0,0 0 0,1-1 0,-1 1 0,0-1 0,0 1 0,0-1 0,0 0-1,0 0 1,0 0 0,0 0 0,1 0 0,1-1 0,31-8 204,-29 6-181,0 0 0,0-1 0,0 0 0,0 1 0,0-2-1,-1 1 1,0-1 0,0 0 0,0 0 0,0 0 0,-1 0-1,0-1 1,0 0 0,0 0 0,-1 0 0,3-7 0,3-9 0,-2 1 0,0-2 0,6-34-1,-4 11-132,-3-1 0,2-60 0,-13 154-365,10 208 352,-5-255 123,-1 16 40,2 1-1,0-1 1,0-1-1,5 18 1,-6-32-31,0 0 1,0-1-1,0 1 1,0 0 0,1-1-1,-1 1 1,0 0-1,0-1 1,1 1-1,-1-1 1,0 1 0,0 0-1,1-1 1,-1 1-1,1-1 1,-1 1-1,1-1 1,-1 1-1,1-1 1,-1 1 0,1-1-1,-1 1 1,1-1-1,-1 0 1,1 1-1,0-1 1,-1 0-1,1 0 1,0 1 0,-1-1-1,1 0 1,0 0-1,-1 0 1,1 0-1,0 0 1,0 0-1,2-1 17,-1 0-1,1 0 0,-1 0 1,0-1-1,0 1 0,1-1 1,-1 0-1,2-2 0,7-5-26,1 1 0,0 0-1,0 1 1,0 0 0,1 1 0,0 0-1,21-5 1,100-19-219,-106 25 285,-12 3-805,1 0 1,19 1-1,-35 1 552,-1 0 0,1 0 0,0 0-1,0 0 1,0 0 0,-1 0 0,1 0 0,0 0-1,0 0 1,-1 1 0,1-1 0,0 0 0,0 1 0,-1-1-1,1 0 1,0 1 0,-1-1 0,1 1 0,0 0-1,-1 0 42,0-1-1,0 1 1,1-1-1,-1 1 1,-1 0-1,1-1 1,0 1-1,0-1 1,0 1-1,0 0 0,0-1 1,0 1-1,-1-1 1,1 1-1,0 0 1,-1-1-1,1 1 1,0-1-1,-1 1 1,1-1-1,0 1 1,-1-1-1,1 0 0,-1 1 1,1-1-1,-1 1 1,1-1-1,-2 1 1,-22 17-3661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50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0 577 2080,'10'3'1107,"-10"-3"-1061,1 1 0,-1-1 1,1 0-1,0 0 0,-1 1 1,1-1-1,-1 0 0,1 0 1,0 0-1,-1 0 0,1 0 1,0 0-1,-1 0 0,1 0 1,-1 0-1,1 0 0,0 0 1,-1 0-1,1 0 1,0-1-1,3 0 269,1-1 1,-1 1-1,0-1 1,0 0-1,0-1 1,-1 1-1,1-1 1,-1 1-1,1-1 1,-1 0-1,0 0 1,4-5-1,3-6-14,-1 0-1,0-1 1,-1 0-1,12-32 1,16-67 138,-31 97-386,52-194 240,-56 208-293,3-9 42,-1 0 1,0 0 0,-1 0 0,1-22-1,-3 33-51,0 1-1,0-1 1,0 0-1,0 1 1,0-1-1,0 0 1,0 1-1,-1-1 0,1 0 1,0 1-1,0-1 1,-1 0-1,1 1 1,0-1-1,-1 1 1,1-1-1,-1 0 1,1 1-3,-1-1 0,1 1 0,0 0 0,-1 0 1,1 0-1,0 0 0,-1-1 0,1 1 0,-1 0 1,1 0-1,0 0 0,-1 0 0,1 0 0,-1 0 1,1 0-1,0 0 0,-1 0 0,1 0 0,0 0 1,-1 1-1,1-1 0,-1 0 0,-1 1-19,-1 0 1,1 1-1,0-1 0,0 1 0,0-1 0,0 1 0,0 0 0,1-1 0,-3 4 0,-2 4 34,0 0 1,1 0-1,0 0 0,0 1 0,-5 17 0,-12 57-930,20-79 833,-10 52-1661,1 2 518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51.7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20 2976,'-2'-13'932,"2"12"-912,0 1 0,0 0 1,0-1-1,0 1 0,1 0 0,-1 0 0,0-1 1,0 1-1,0 0 0,0-1 0,1 1 0,-1 0 0,0 0 1,0-1-1,1 1 0,-1 0 0,0 0 0,0 0 0,1 0 1,-1-1-1,0 1 0,1 0 0,-1 0 0,0 0 1,0 0-1,1 0 0,-1 0 0,0 0 0,1 0 0,-1 0 1,0 0-1,1 0 0,-1 0 0,0 0 0,1 0 1,1 18 1532,-3-15-1336,3 38 552,-1-17-119,-4 45 0,-44 189 2129,41-235-2617,-3 14 248,-8 62-1,15-85 67,1 4-1574,1-18 1069,0 0 1,0 0-1,0 0 1,0 0-1,0 0 1,0 0-1,1 0 1,-1 0 0,0 0-1,0 1 1,0-1-1,0 0 1,0 0-1,0 0 1,0 0-1,0 0 1,0 0-1,1 0 1,-1 0 0,0 0-1,0 0 1,0 0-1,0 0 1,0 0-1,0 0 1,0-1-1,0 1 1,1 0-1,-1 0 1,0 0-1,0 0 1,0 0 0,0 0-1,0 0 1,0 0-1,0 0 1,0 0-1,0 0 1,0 0-1,0 0 1,0 0-1,1-1 1,-1 1 0,0 0-1,0 0 1,0 0-1,9-12-1717,0-5-953,3 0 870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26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422 147 4480,'0'-23'1445,"2"13"42,-2 10-1469,0 0 1,0 0-1,0 0 1,0 0-1,0 0 1,0 1-1,0-1 1,0 0 0,0 0-1,0 0 1,0 0-1,0 0 1,0 0-1,0 0 1,0 0-1,0 0 1,0 0-1,0 0 1,0 1-1,0-1 1,0 0-1,0 0 1,0 0 0,0 0-1,0 0 1,0 0-1,0 0 1,0 0-1,0 0 1,0 0-1,0 0 1,0 0-1,0 1 1,0-1-1,0 0 1,0 0-1,0 0 1,0 0 0,0 0-1,0 0 1,1 0-1,-1 0 1,0 0-1,0 0 1,0 0-1,0 0 1,0 0-1,0 0 1,0 0-1,0 0 1,0 0-1,0 0 1,0 0 0,1 0-1,-1 0 1,0 0-1,0 0 1,0 0-1,0 0 1,0 0-1,0 0 1,0 0-1,0 0 1,0 0-1,0 0 1,0 0-1,0 0 1,1 0 0,-1 0-1,-1 8 559,1 1 0,-5 16 0,2-8-223,-4 19-80,-2 0 0,-1 0 0,-2-1-1,-2-1 1,-22 43 0,-99 158 177,-45 88 1381,170-305-1499,6-15 106,5-17 410,3-2-717,0 1 0,1-1 1,13-26-1,31-49 26,-28 54-125,122-230-257,-26 31 44,-77 153 98,-7 9-70,-18 38-265,21-35 0,-36 71 400,0-1 1,0 0-1,1 1 1,-1-1-1,0 1 1,1-1-1,-1 0 1,1 1-1,-1-1 1,1 1-1,-1-1 1,1 1-1,-1-1 0,1 1 1,-1 0-1,1-1 1,0 1-1,-1 0 1,1-1-1,0 1 1,-1 0-1,1 0 1,0-1-1,0 1 1,0 1 5,0-1 1,0 1-1,0-1 1,0 1-1,0 0 0,-1-1 1,1 1-1,0 0 1,0-1-1,-1 1 1,1 0-1,-1 0 1,1 0-1,0 0 1,-1 0-1,0 0 1,1 2-1,2 4 19,-1 1 1,1-1-1,-2 1 0,1 0 0,-1 16 0,2-1 50,7 51 63,4-1 0,36 118 0,-30-145 74,1 0 1,33 50 0,4 7 97,-32-51-471,36 71 832,-20-45-4192,-63-106-6344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52.1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4 227 3552,'0'-1'21,"-1"0"148,1 0 0,-1-1 0,1 1-1,-1 0 1,1-1 0,0 1 0,0 0 0,0-1 0,0 1 0,0-2 0,0 2-56,1 0 1,0 0-1,-1 1 1,1-1-1,-1 0 1,1 0-1,0 1 1,-1-1-1,1 1 0,0-1 1,0 0-1,0 1 1,-1-1-1,1 1 1,0 0-1,1-1 1,99-54 2846,-32 21-2624,2 3 0,119-35 0,-175 62-111,24-4 1,-34 8-214,0-1 0,0 1 0,0 0 0,0 0 0,-1 1 0,1-1 0,0 1 1,7 2-1,-11-2-123,0-1 0,-1 1 0,1-1 0,0 0 0,0 1 0,-1-1 0,1 1 0,0 0 0,-1-1 0,1 1 0,-1-1 0,1 1 0,-1 0 0,1 0 0,-1-1 0,1 1 0,-1 0 0,0 0 0,1 0 0,-1-1 0,0 1 0,0 0 0,1 0 0,-1 0 0,0 0 0,0 0 0,0-1 0,0 1 0,0 0 0,-1 2 0,1-1-173,0 0 0,-1 0-1,0 0 1,1 0 0,-1 0 0,0 0-1,0 0 1,0 0 0,0 0 0,0-1-1,-1 1 1,-1 2 0,-20 15-2356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52.5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60 3808,'-3'3'1408,"-2"-3"-1088,13 4-96,-3-4 1088,0 0-768,3 0 704,5-4-736,5 1 160,5-5-384,8 0-256,3-3-32,1 2 416,4 1-224,2 0-992,2 5 416,1-2-2624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8:53.5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81 2144,'1'1'46,"-1"-1"1,0 0-1,0 1 0,0-1 1,0 1-1,0-1 0,0 1 1,0-1-1,0 1 0,-1-1 1,1 1-1,0-1 1,0 0-1,0 1 0,0-1 1,-1 1-1,1-1 0,0 0 1,0 1-1,-1-1 0,1 1 1,-1 0-1,-10 15 1256,7-7-915,-1 0-1,1 0 1,1 0-1,0 0 1,0 1 0,1-1-1,0 1 1,0 0 0,1 10-1,1-17-329,0 1-1,0-1 1,1 0 0,0 0-1,-1 1 1,1-1-1,0 0 1,1 0-1,-1 0 1,1 0-1,2 4 1,-4-6-27,1 0 1,0 0 0,0 0-1,-1 0 1,1 0-1,0 0 1,0-1 0,0 1-1,0 0 1,0-1-1,0 1 1,1 0 0,-1-1-1,0 1 1,0-1-1,0 0 1,0 1 0,1-1-1,-1 0 1,0 0-1,0 0 1,1 0 0,-1 0-1,0 0 1,0 0-1,0 0 1,1 0-1,-1-1 1,0 1 0,0 0-1,0-1 1,1 1-1,-1-1 1,1 0 0,6-4 101,-1 1 0,-1-1 0,1-1 0,-1 1 0,7-8 0,-9 9-25,-1 0-1,1 0 0,-1 0 1,0 0-1,0-1 0,-1 0 1,1 1-1,-1-1 0,2-7 1,-4 10-91,1 0 0,-1 1 0,0-1 0,0 1 0,0-1 0,0 1 0,-1-1 0,1 1 0,0-1 0,-1 1 0,1-1 0,-1 1 0,1-1 0,-1 1 0,0 0 0,0-1-1,1 1 1,-1 0 0,0-1 0,0 1 0,0 0 0,-1 0 0,1 0 0,0 0 0,0 0 0,0 0 0,-2 0 0,-4-4-121,-1 2-1,1-1 1,-16-4-1,12 4-181,7 3 202,1 0 0,-1 0-1,0 1 1,1-1 0,-6 1-1,4 0-191,20-5 384,47-17 282,-7 4-168,64-16 123,55 7-61,-168 26-259,-1 1-1,0-1 1,1 1 0,-1 1-1,0-1 1,0 1 0,1 0-1,9 2 1,-14-2-1,1-1 0,-1 1 0,1 0 0,-1-1 0,1 1 0,-1 0 0,0 0 0,1 0-1,-1 0 1,0 0 0,0 0 0,1 0 0,-1 0 0,0 0 0,0 1 0,-1-1 0,1 0 0,0 1 0,0-1 0,0 0 0,-1 1 0,1-1 0,-1 1 0,1 0 0,-1-1 0,0 1 0,0-1 0,0 1 0,1-1 0,-1 1 0,-1 0 0,1 2 0,-6 31 421,1-13-370,-1 34 0,5-48-62,2-1-1,-1 1 0,1-1 0,0 1 0,0-1 0,1 0 1,0 1-1,5 10 0,-4-11 54,0 0 1,0 0 0,1 0-1,0-1 1,9 11-1,-12-16-48,1 1-1,-1-1 1,1 1-1,0-1 1,0 0-1,0 1 1,0-1-1,0 0 1,0 0-1,0-1 1,0 1-1,0 0 0,0-1 1,0 1-1,0-1 1,1 1-1,-1-1 1,0 0-1,0 0 1,1 0-1,-1-1 1,0 1-1,0 0 1,3-1-1,2-2 36,0 1 0,0-1-1,0-1 1,0 1 0,0-1 0,7-6-1,35-30 253,-49 40-303,23-21 26,-11 9-15,2 0 0,-1 1 0,26-15 0,28-12 31,63-33 20,-98 59-105,-27 11-6,1-1 0,0 0 0,9-5 0,-18 22-267,-18 18 477,16-27-153,0 0 1,1 0-1,0 0 1,1 1-1,0-1 1,-4 9-1,7-13-11,-1 0 1,1 0-1,0 0 0,0 0 0,0 0 0,0 0 1,0 0-1,0 0 0,0 0 0,1 0 0,-1 0 1,1 0-1,0 0 0,-1-1 0,1 1 0,0 0 1,0 0-1,0-1 0,0 1 0,0 0 0,0-1 1,1 1-1,-1-1 0,0 0 0,1 1 0,0-1 0,-1 0 1,3 2-1,4 2 17,1 1 0,-1-1 1,1-1-1,1 0 0,-1 0 1,0 0-1,1-1 0,0-1 0,0 0 1,0 0-1,0-1 0,0 0 1,0 0-1,17-3 0,-11 1 34,0-2-1,0 0 0,0 0 1,0-2-1,0 0 0,-1-1 1,0 0-1,0-2 1,-1 1-1,0-2 0,0 0 1,-1 0-1,13-13 1,-24 20-20,1 0 1,-1-1 0,0 1 0,0-1 0,0 0 0,0 0 0,0 0 0,0 0 0,-1 0 0,2-5 0,-2 6-33,-1 1-1,0-1 1,1 0 0,-1 1-1,0-1 1,0 1 0,0-1 0,0 0-1,0 1 1,-1-1 0,1 0-1,0 1 1,-1-1 0,1 1 0,-1-1-1,0 0 1,1 1 0,-1 0 0,0-1-1,0 1 1,0-1 0,0 1-1,-2-2 1,2 2-11,0 0 1,0 0-1,-1 0 0,1 1 0,0-1 0,0 0 0,-1 1 1,1-1-1,0 1 0,-1-1 0,1 1 0,0-1 1,-1 1-1,1 0 0,-1 0 0,1 0 0,-1 0 0,1 0 1,-1 0-1,1 0 0,0 1 0,-1-1 0,1 0 1,-1 1-1,1-1 0,0 1 0,-1-1 0,1 1 1,0 0-1,0 0 0,0-1 0,-1 1 0,0 2 0,0-2-12,0 1-1,0 0 0,0-1 0,1 1 0,-1 0 0,1 0 0,-1 0 0,1 0 0,0 0 0,0 0 0,0 0 0,0 1 1,0-1-1,0 0 0,1 1 0,-1-1 0,1 0 0,0 1 0,-1 4 0,2-4 41,-1 0 0,1-1 0,-1 1 0,1 0 0,0 0 0,0-1 0,0 1 0,1 0 0,-1-1 0,1 1 0,-1-1 0,1 0 0,0 0 0,0 1 0,0-1 0,0 0 0,0 0-1,0-1 1,0 1 0,1 0 0,-1-1 0,1 0 0,-1 1 0,1-1 0,4 1 0,0 0 52,0 0-1,0-1 1,0 0-1,0-1 1,1 1 0,-1-1-1,0-1 1,1 1-1,6-2 1,154-33 249,-62 11-2236,2 5-3604,-51 11 491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35.58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 1824,'1'0'139,"-1"0"0,1 0 1,0 0-1,-1 0 0,1 0 1,0 0-1,-1 0 0,1 0 0,0 0 1,-1 0-1,1 0 0,0 1 0,-1-1 1,1 0-1,0 0 0,-1 1 0,1-1 1,-1 0-1,1 1 0,0 0 1,15 10 1628,-14-9-1585,0-1-1,0 0 1,0 0-1,0 0 1,0 0-1,0 0 1,1 0-1,3 1 1,9 3 393,-10-2-428,1-2 1,-1 1-1,0-1 1,1 0-1,0 0 0,-1 0 1,1-1-1,10 0 1,6 0 61,4 2-24,33 2 71,93-4-1,-143-1-258,463-25 649,-415 27-423,-18 0 141,0-1-1,42-7 1,-76 6-288,-4 1-52,-1 0 1,1 0-1,0 0 0,0-1 0,0 1 0,0 0 0,0 0 0,0 0 1,0 0-1,-1 0 0,1 1 0,0-1 0,0 0 0,0 0 0,1 1 1,0 0 75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36.92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81 992,'1'-8'223,"3"-5"733,-4-6 1646,5-21 2118,-6 147-4495,4 213 809,-1-288-1036,-1 19 30,15 91-1,-10-106 153,-2-14 115,0-1 0,1 0 0,16 39 0,-21-58-271,1-1 1,0 1-1,0-1 0,0 0 0,0 1 1,0-1-1,0 0 0,0 0 1,0 0-1,1 0 0,-1 0 0,0 0 1,1 0-1,-1 0 0,0 0 1,1 0-1,1 0 0,0 0 4,0-1 0,0 1-1,0-1 1,0 0 0,0 0-1,0 0 1,0 0 0,0 0 0,3-1-1,6-2 39,0-1 0,0 0-1,19-9 1,-22 9-35,79-43-121,-27 14 297,-25 15-79,-36 18-167,0 0-1,0 0 0,0 0 0,0 0 1,0 0-1,0 0 0,1 0 0,-1 0 1,0 0-1,0 0 0,0 0 0,0 0 1,0 0-1,0 0 0,1 0 0,-1 0 1,0 0-1,0 0 0,0 0 0,0 0 1,0 0-1,0 0 0,1 0 0,-1 0 1,0 0-1,0 0 0,0 0 1,0 0-1,0 0 0,0 0 0,0 1 1,0-1-1,1 0 0,-1 0 0,0 0 1,0 0-1,0 0 0,0 0 0,0 0 1,0 1-1,0-1 0,0 0 0,0 0 1,0 0-1,0 0 0,0 0 0,0 0 1,0 0-1,0 1 0,0-1 0,0 0 1,0 0-1,0 0 0,0 0 1,0 0-1,0 0 0,0 1 0,0-1 1,0 0-1,0 0 0,0 0 0,0 10-1410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38.08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199 3 1248,'-1'0'205,"1"0"0,-1-1 0,0 1 0,1 0 1,-1 0-1,1-1 0,-1 1 0,0 0 0,1 0 0,-1 0 0,0 0 0,1 0 0,-1 0 1,0 0-1,1 0 0,-1 0 0,0 0 0,1 0 0,-1 0 0,1 0 0,-1 1 0,-1-1 1,1 1-4,-1 0 0,0 1 0,0-1 0,1 0 0,-1 0 0,1 1 0,-3 2 0,-2 3-37,1 1 0,-7 12-1,9-16 298,-7 17-212,1-1 0,0 1 0,2 0 0,-6 26-1,-9 26 172,-18 54 27,19-57-262,16-58-177,4-10 14,0 0 0,1 0 0,-1 0-1,1-1 1,-1 1 0,1 0-1,-1 0 1,1 3 0,0 1 353,0-8 460,0 1-763,0-1 0,0 1 0,1-1 0,-1 1-1,1 0 1,-1-1 0,1 1 0,-1 0 0,3-2 0,2-6-30,-1 1 0,1-1 0,-1 0 0,-1 0 1,0 0-1,0 0 0,1-12 0,3-5-79,42-203 42,-48 218 15,1-2-169,0 1 1,0 0 0,1 0 0,10-23 0,-13 35 108,0-1 1,0 1-1,1-1 1,-1 1-1,0-1 1,0 1-1,1-1 1,-1 1-1,1 0 1,-1-1-1,0 1 1,1-1-1,-1 1 1,1 0-1,-1 0 1,1-1-1,-1 1 1,1 0-1,-1 0 1,1-1-1,-1 1 1,1 0-1,-1 0 0,2 0 1,-1 0 11,0 0 0,1 0 1,-1 1-1,0-1 0,0 0 1,0 1-1,0-1 0,0 1 0,0-1 1,0 1-1,2 1 0,3 3 56,0 0-1,0 1 1,5 6 0,-5-6-60,16 19 150,-1 0 0,-2 2 0,0 0 0,-2 2 1,15 32-1,-31-60-77,0 0 0,0 1 0,-1-1 1,1 0-1,-1 1 0,1-1 0,-1 1 1,1-1-1,-1 1 0,0-1 0,0 0 1,0 1-1,0-1 0,0 1 0,0-1 1,0 1-1,0-1 0,0 1 0,-1-1 1,1 1-1,-1-1 0,1 1 0,-1-1 1,1 0-1,-1 1 0,0-1 0,0 0 1,0 0-1,0 1 0,0-1 0,0 0 1,0 0-1,0 0 0,0 0 0,0 0 1,0-1-1,-1 1 0,0 1 0,-4 0 80,0 0-1,1 0 1,-1 0-1,0-1 1,0 0-1,1 0 1,-1-1-1,-9 1 1,-9-2 43,14 0-161,0 1 1,0 0 0,0 1 0,0 0-1,0 0 1,1 1 0,-12 3 0,-13 11-3979,20-5-644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40.08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213 105 1984,'1'-11'509,"-1"-2"1879,-1 13-2342,1 0 0,-1 0-1,1 0 1,-1-1 0,0 1-1,1 0 1,-1 0 0,1 0-1,-1 0 1,1 0 0,-1 0-1,1 1 1,-1-1 0,0 0-1,1 0 1,-1 0 0,1 0-1,-1 1 1,1-1 0,-1 0-1,1 0 1,-1 1 0,1-1-1,0 1 1,-1-1-1,1 0 1,-1 1 0,-15 10 301,0 1 0,1 1 0,0 0-1,-23 27 1,12-6 10,-26 42 0,49-71-336,0 0 0,0 1 1,1-1-1,0 1 0,0-1 1,1 1-1,-1 0 0,1-1 1,0 1-1,1 0 0,0 0 1,0 0-1,0 0 0,2 10 1,-2-15 14,1 0 1,-1 0-1,1 1 1,0-1-1,-1 0 1,1 0 0,0 1-1,0-1 1,0 0-1,0 0 1,0 0-1,0 0 1,0 0-1,0-1 1,0 1-1,1 0 1,-1 0 0,0-1-1,3 2 1,-1-1 27,0 0 0,0 0 0,1 0-1,-1 0 1,0-1 0,7 1 0,-9-1 112,13-9 246,-7 2-372,-1-1 0,1 0 1,-2 0-1,1 0 1,-1-1-1,0 0 0,-1 0 1,4-11-1,-2 6-185,1-1 0,9-14 0,-13 25 18,-1 1 0,1-1 0,0 1 0,0-1 0,6-4 0,-9 8 90,1-1-1,0 0 1,0 1 0,-1-1-1,1 1 1,0 0 0,0-1 0,0 1-1,0 0 1,-1-1 0,1 1-1,0 0 1,0 0 0,0 0-1,0 0 1,0 0 0,0 0-1,0 0 1,0 0 0,-1 0 0,1 0-1,0 1 1,0-1 0,0 0-1,0 1 1,0-1 0,-1 0-1,1 1 1,0-1 0,0 1 0,0-1-1,-1 1 1,1 0 0,0-1-1,-1 1 1,1 0 0,31 40 117,-22-27 33,20 21 0,-24-28-39,1-1 1,1 0-1,-1 0 1,1 0-1,0-1 1,11 6-1,-14-9 3,-1-1 0,1 1 0,0-1 0,0 1 0,0-1 0,0-1 0,0 1-1,0-1 1,0 0 0,0 0 0,0 0 0,0-1 0,7-1 0,-8 1-24,0 0 1,0 0 0,0-1-1,-1 1 1,1-1 0,0 0 0,-1 0-1,0 0 1,1 0 0,3-4-1,-2 0-11,0 1 0,0-1 0,0 0 0,6-12 0,0-4-43,-1-1 1,-1 0 0,11-41 0,-17 53-28,11-55 25,-2 4-163,-10 45 24,-1 15 17,-1-1 0,0 1 0,0-1 0,1 1 1,0-1-1,-1 1 0,3-4 0,2 19-370,1 10 368,-1 1 0,-1-1 0,1 26 1,-2 72 124,-3-118 8,0 10 97,-1-1 1,0 1-1,0-1 0,-1 0 1,-1 1-1,0-1 0,-9 23 1,11-34-69,1 1 0,-1-1 1,0 0-1,0 0 0,0 0 1,0 0-1,0 1 1,0-1-1,0 0 0,0-1 1,0 1-1,0 0 0,0 0 1,-1 0-1,1-1 1,0 1-1,-1-1 0,1 1 1,0-1-1,-1 1 0,1-1 1,-1 0-1,1 0 0,0 1 1,-1-1-1,1 0 1,-1-1-1,1 1 0,-1 0 1,1 0-1,-1 0 0,1-1 1,0 1-1,-3-2 1,2 2-36,1-1 0,-1 0 0,0 0 0,0 0 0,1 0 0,-1 0 0,1 0 0,-1-1 0,1 1 0,-1-1 0,1 1 1,0-1-1,0 1 0,-1-1 0,1 1 0,0-1 0,1 0 0,-1 0 0,0 0 0,0 1 0,1-1 0,-1 0 0,1 0 1,-1-3-1,1 4-45,0 1 0,0-1 1,0 1-1,1-1 1,-1 1-1,0-1 0,0 1 1,0-1-1,0 0 1,1 1-1,-1-1 0,0 1 1,0-1-1,1 1 1,-1-1-1,0 1 0,1 0 1,-1-1-1,1 1 1,-1-1-1,0 1 0,1 0 1,-1-1-1,1 1 1,-1 0-1,2-1 0,0 1-17,-1-1 0,1 1-1,0-1 1,0 1 0,0 0-1,0 0 1,0 0-1,2 0 1,4 1-30,-1 0 0,0 0 0,10 4 0,-7-1 194,1-1-1,1 0 1,-1-1-1,0 0 1,1 0-1,-1-2 1,1 1-1,-1-1 0,14-2 1,22-4 482,-27 4-429,-1-1-1,25-6 1,-36 7-876,5-1-786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41.20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79 484 2656,'-3'-5'302,"3"3"67,-1 0 0,0 0 0,0-1 0,0 1 0,0 0 0,-1 0 0,-2-3 0,4 5-318,-1-1 0,0 1 0,1 0 0,-1 0 0,1 0-1,-1 0 1,1-1 0,-1 1 0,0 0 0,1 0 0,-1 0 0,1 0 0,-1 0 0,1 0 0,-1 0 0,0 0 0,1 1 0,-1-1 0,1 0 0,-1 0 0,1 0 0,-1 1-1,0-1 1,1 0 0,-1 1 0,1-1 0,0 0 0,-1 1 0,1-1 0,-1 0 0,1 1 0,-1-1 0,1 1 0,0-1 0,-1 2 0,-4 3 3,0 1 0,1 0 0,0 0 0,0 0 0,0 1 0,1-1 0,0 1 1,0 0-1,1 0 0,0 0 0,0 0 0,0 0 0,1 1 0,0-1 0,1 0 0,-1 1 0,2-1 0,-1 1 1,1-1-1,2 12 0,-1-13 33,0-2 1,1 1 0,-1 0-1,1 0 1,0-1-1,0 1 1,0-1 0,1 0-1,0 0 1,-1 0 0,1-1-1,1 1 1,3 2-1,-6-6 89,1-5 515,-2 4-662,0 0 1,0 0-1,0 0 0,0-1 1,0 1-1,-1 0 0,1 0 1,0-1-1,-1 1 0,1-2 1,1-21 87,-2-39 1,-1 41-131,1-1 1,5-33-1,-3 44-12,3-20-158,15-51 0,-17 72 135,1 1 0,1 0 0,0 1 1,0-1-1,1 1 0,0 0 0,0 0 0,14-14 1,3-1 249,2 2 1,0 0 0,44-27-1,101-49 273,-160 91-447,-1 1-149,0 0-1,15-6 1,-23 12 120,-1 0-1,1 0 1,-1-1 0,1 1 0,0 0-1,-1 0 1,1 0 0,0 0 0,-1 0-1,1 0 1,-1 0 0,1 0 0,0 0-1,-1 0 1,1 0 0,0 0 0,-1 0-1,1 1 1,-1-1 0,1 0-1,-1 0 1,1 1 0,0-1 0,-1 0-1,1 1 1,0 0 10,0 0-1,0 0 1,-1 0 0,1 1-1,0-1 1,-1 0-1,1 0 1,0 1-1,-1-1 1,0 0 0,1 2-1,0 5 29,0-1-1,0 1 1,-1 9-1,0-13-71,-16 186 72,7-117-122,-15 103 624,-52 193 0,67-330-338,-2 0 1,-2-1-1,-1-1 1,-32 60 0,43-91-78,0-1 0,-1 1 1,0-1-1,0 0 1,0 0-1,0 0 1,-1-1-1,-7 6 1,10-9-88,1 0 0,0 0 1,-1 0-1,1 0 1,0-1-1,-1 1 0,1 0 1,-1-1-1,1 1 1,-1-1-1,1 0 0,-1 1 1,1-1-1,-1 0 1,0 0-1,1 0 0,-1 0 1,1 0-1,-1-1 1,0 1-1,1 0 0,-1-1 1,1 1-1,-1-1 0,1 1 1,0-1-1,-3-1 1,1-1-16,0 1 1,1 0 0,-1-1-1,1 1 1,0-1-1,-1 0 1,1 0 0,1 0-1,-1 0 1,-2-7 0,-2-6-49,2 0 0,0-1 0,1 1 1,0-1-1,2 0 0,0 0 1,0 0-1,2 0 0,0 0 1,6-25-1,-6 34-19,1 0-1,0 0 1,0 1 0,0-1 0,1 1 0,1-1 0,-1 1-1,1 0 1,0 0 0,1 1 0,-1-1 0,1 1 0,1 0-1,-1 1 1,1-1 0,7-5 0,1 3 13,1-1 0,0 2 1,0 0-1,1 1 0,25-6 1,-15 5-116,1 2 1,47-3 0,-70 7-312,1 1 1,-1 0 0,1 0 0,0 0 0,-1 0 0,1 1-1,-1 0 1,1 0 0,-1 0 0,1 0 0,-1 1-1,0-1 1,0 1 0,0 0 0,0 1 0,0-1 0,5 5-1,10 12-2336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42.26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18 2240,'0'0'22,"0"0"-1,0 0 1,0 0 0,0 0 0,1 0-1,-1 0 1,0 0 0,0 0-1,0 0 1,1 0 0,-1 0 0,0 0-1,0 0 1,0 0 0,1 0 0,-1 0-1,0 0 1,0-1 0,0 1-1,0 0 1,1 0 0,-1 0 0,0 0-1,0 0 1,0 0 0,0 0 0,0-1-1,1 1 1,-1 0 0,0 0-1,0 0 1,0 0 0,0-1 0,0 1-1,0 0 1,0 0 0,0 0 0,0-1-1,0 1 1,0 0 0,0 0-1,0 0 1,0 0 0,0-1 0,0 1-1,0 0 1,0-1 97,0 1 1,0 0-1,0-1 0,0 1 0,0 0 1,0-1-1,0 1 0,0-1 0,0 1 1,0 0-1,0-1 0,0 1 1,1 0-1,-1-1 0,0 1 0,0 0 1,0-1-1,0 1 0,0 0 0,1-1 1,0 0 357,-1 1-358,0 0 0,1 0 1,-1-1-1,-2-2 749,4 7-579,1 2-155,-1 1-1,0-1 1,0 1 0,0-1-1,-1 1 1,1 12 0,-2 44 444,-1-26-364,9 309 1151,-8-267-921,4 41 382,-3-71 340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42.89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194 117 3136,'-1'0'80,"0"1"0,0 0 1,0 0-1,0 0 0,1 0 0,-1 0 0,0 0 1,0 0-1,1 0 0,-1 0 0,1 0 1,-1 0-1,1 1 0,0-1 0,-1 0 0,1 0 1,0 0-1,0 1 0,-1 1 0,0 31 361,1-31-278,-1 22 310,-1-1 0,-2 1 1,0-1-1,-1 1 0,-2-1 1,0-1-1,-20 42 0,24-60-365,0 1 0,0-1 0,0 0-1,-1 0 1,0-1 0,-6 7 0,9-10-73,0 0 0,0 0 1,0 0-1,0 0 0,0 0 0,0 0 1,0-1-1,0 1 0,-1 0 1,1-1-1,0 1 0,-1-1 0,1 1 1,0-1-1,0 0 0,-1 0 1,1 1-1,-1-1 0,1 0 0,0 0 1,-1 0-1,1-1 0,0 1 1,-1 0-1,1 0 0,0-1 0,-1 1 1,1-1-1,0 1 0,0-1 1,-1 1-1,1-1 0,0 0 0,-1-1 1,-1 0-6,0-1 0,0 0 0,1-1 0,0 1 0,-1 0 0,1-1 1,0 1-1,1-1 0,-1 0 0,-1-6 0,-1-5-3,-3-24-1,4 25-5,-1-15-69,1 1 0,1 0 1,3-49-1,0 64-42,0 0 1,2 0 0,-1 0 0,2 0-1,0 1 1,0-1 0,1 1 0,1 0-1,0 1 1,10-17 0,-14 26 76,0-1 1,0 1-1,0 0 1,0 0-1,0 0 1,1 0-1,-1 0 0,0 0 1,1 1-1,0-1 1,-1 1-1,1 0 1,0-1-1,0 1 1,-1 1-1,1-1 1,0 0-1,0 1 1,0-1-1,5 1 1,-3 0 59,0 1 0,0-1 0,0 1 1,0 1-1,-1-1 0,1 1 0,0-1 1,-1 1-1,1 1 0,-1-1 0,8 6 1,-5-3 46,-1 1 1,0 0-1,0 0 0,-1 0 1,1 0-1,-1 1 1,-1 0-1,1 0 1,-1 1-1,3 8 0,4 12 272,12 42-1,-21-60-326,8 25 193,-2-1 0,-1 2 1,-2-1-1,0 54 1,-5-69-39,-1-1 1,-1 1-1,-1-1 1,0 0-1,-2 0 0,0 0 1,-1-1-1,-1 1 1,0-2-1,-11 19 1,9-21-77,4-5 17,-1 0-1,0 0 1,0 0 0,-1-1 0,0 0-1,-17 15 1,23-23-330,-1 0 1,1 0-1,-1 0 0,0 0 0,1-1 0,-1 1 1,1 0-1,-1-1 0,0 1 0,0-1 0,-2 0 1,4 0-30,-1 0 0,0 0 1,0 0-1,1 0 1,-1 0-1,0 0 1,0 0-1,1 0 0,-1-1 1,0 1-1,1 0 1,-1-1-1,0 1 1,1 0-1,-1-1 0,0 1 1,1-1-1,-1 1 1,1-1-1,-1 1 1,1-1-1,-1 0 0,1 1 1,-1-1-1,1 1 1,0-1-1,-1 0 1,1 0-1,-5-10-4165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1:26.9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7456,'-8'0'3392,"26"0"-2944,-5 0 960,4 5-864,9-5 352,0 3-544,5-3-128,5 5-128,-2-10-576,1 5 256,9-3-4000,-5 3 2336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43.54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36 18 4320,'-4'-11'905,"2"5"-13,4 13-199,0 1-355,0-1-1,0 1 0,-1 0 0,-1 0 1,1 0-1,-2 13 0,-9 50 1310,5-36-1073,-3 15-83,2-7-235,-3 65-1,9-103-164,0 0-1,0 0 1,1 1-1,2 9 1,-3-13-67,1-1 1,-1 0 0,0 0 0,1 0-1,-1 0 1,1 0 0,0 0-1,-1 0 1,1 0 0,0 0 0,0 0-1,0 0 1,-1 0 0,1 0 0,0 0-1,0-1 1,0 1 0,0 0-1,1-1 1,-1 1 0,0-1 0,0 1-1,0-1 1,0 0 0,0 1 0,3-1-1,10 1 2,1-2 0,0 0 0,0 0 0,18-5 0,-14 3-186,30-2-1,-41 4 128,-1 2 0,1-1 1,-1 1-1,0 0 0,0 1 0,1-1 1,11 6-1,-2 0 143,24 14 0,-36-18 21,-1 0 0,1 0 0,-1 1 0,1-1 0,-1 1 0,0 0 0,0 0 0,-1 0 1,6 9-1,-9-12-70,1 0 1,-1 0-1,1 1 0,-1-1 1,0 1-1,0-1 1,0 0-1,0 1 1,0-1-1,0 1 1,0-1-1,0 0 1,0 1-1,-1-1 1,1 1-1,0-1 1,-1 0-1,1 0 1,-1 1-1,0-1 1,1 0-1,-1 0 1,0 0-1,0 1 0,0-1 1,0 0-1,0 0 1,0 0-1,0-1 1,-2 2-1,-4 4 119,-1 0-1,0-1 1,-11 6-1,13-8-168,-1 1 38,-1-1 0,0 0 0,1 0 0,-1-1 0,0 0 0,-1 0 1,-8 0-1,-59 0 194,53-2-218,-36-2-1767,5-3-4057,39 4 3517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44.00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9 253 2144,'-1'-2'316,"-1"-1"-1,1 0 1,0 0 0,0 0-1,0-1 1,1 1 0,-1 0-1,1 0 1,-1 0 0,1-1-1,0 1 1,0 0 0,1 0-1,-1-1 1,1 1 0,-1 0-1,3-5 1,1-24 3756,-3 31-3946,0-1 0,0 1 1,0 0-1,0 0 0,0 0 0,0 0 0,0 0 0,0 0 0,0 0 0,1 1 0,-1-1 0,0 0 0,1 1 1,-1-1-1,0 1 0,1-1 0,1 0 0,32-8 719,71-3-149,-61 8-436,55-12 0,50-24 105,-114 28-1002,0-1 0,34-20-1,-56 29-636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44.56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209 20 4480,'-10'-3'926,"10"3"-799,-1 0 0,0 0 0,1 0 0,-1 0 0,1 0-1,-1-1 1,0 1 0,1 0 0,-1 1 0,1-1 0,-1 0 0,0 0 0,1 0 0,-1 0 0,1 0 0,-1 1 0,0-1 0,1 0 0,-1 0 0,1 1 0,-1-1 0,1 0 0,-1 1 0,1-1 0,-1 1 0,0 0 0,-1 0 68,-9 7 553,-1 0 0,1 1 1,1 1-1,-10 10 0,7-5-560,0 1 1,2 1-1,0 0 0,-11 24 1,14-25-165,1 0 0,0 1 1,1 0-1,1 0 0,1 0 1,1 0-1,0 1 1,-1 19-1,4-29 12,0 0 0,1 1 1,0-1-1,0 0 0,0 0 0,1 0 1,1 0-1,-1 0 0,1 0 0,0 0 0,1-1 1,0 1-1,0-1 0,1 0 0,0-1 1,0 1-1,0-1 0,1 0 0,10 8 1,-9-8 39,0-1 0,1 0 0,0 0 0,0-1 0,0 0 0,1 0 0,0-1 0,-1 0 0,1-1 0,0 0 0,0 0 0,0-1 0,1 0 0,-1-1 0,0 0 0,0 0 1,0-1-1,0 0 0,1-1 0,-1 0 0,-1 0 0,16-6 0,-9 1 52,1 0 0,-1-1 0,-1-1 0,1 0 0,-2-1 0,26-22 0,-31 23-69,0 0 0,-1 0 1,0 0-1,0-1 1,-1 0-1,0 0 0,-1-1 1,0 0-1,-1 0 0,0 0 1,-1 0-1,0 0 0,0-1 1,-1 0-1,-1 1 0,0-23 1,-1 23-29,-1 1 0,-1-1 1,0 0-1,0 1 1,-1-1-1,0 1 0,-1 0 1,0 0-1,0 0 1,-1 0-1,-1 1 0,1 0 1,-2 0-1,1 0 1,-1 1-1,0 0 0,-1 0 1,-13-10-1,9 10-51,-1-1 0,-1 2 1,1 0-1,-1 1 0,0 0 0,0 1 0,-1 0 1,1 2-1,-25-4 0,15 4-89,0 1 0,0 2-1,0 0 1,0 1 0,-27 6 0,1 4-153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1.6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28 2496,'9'-27'7077,"-5"47"-5290,-9 63-729,1-42-751,-6 263 829,10-147-970,6 100 73,15 26 940,-16-250-102,-18-71-357,7 20-692,2 0 1,0 0-1,2 0 0,0-1 0,0-33 1,-2-27 25,-7-50-299,6-30 181,4 122 46,1-1 0,1 1-1,3 0 1,10-49 0,-4 45 10,30-99-34,-35 124-46,2 1 0,0 0 0,0 1 0,2-1 0,-1 2 0,18-21-1,-20 28 55,0 0 0,0 1 0,0 0 0,1 0 0,0 1 0,0-1 0,10-3 0,-3 2-42,0 1 0,0 0 0,17-3 1,-22 7 76,0 0 1,1 0 0,-1 1 0,0 0-1,0 0 1,1 1 0,-1 1 0,0-1 0,0 1-1,15 6 1,-13-4-29,-1 1 0,1 0 0,-1 1 0,0 0 0,-1 0 0,1 1 0,-1 0 0,10 11 0,-16-15 47,0 0 0,0 1 0,0 0 0,-1-1 0,1 1 0,-1 0 0,0 1 0,0-1 0,0 0 0,-1 0 0,0 1 1,1-1-1,-1 1 0,-1-1 0,1 1 0,-1-1 0,0 1 0,0 0 0,0-1 0,0 1 0,-1-1 0,0 1 1,0-1-1,0 1 0,-1-1 0,1 0 0,-1 1 0,0-1 0,-3 4 0,-5 7 109,0-1 1,-2 0-1,-20 19 0,-43 32 80,-18 16 238,72-60-348,-8 8-196,-41 54-1,66-79 97,1 1-1,0 0 1,0 0 0,0 0-1,1 1 1,-1-1-1,1 1 1,1-1-1,-1 1 1,1 0-1,0 0 1,0-1-1,1 1 1,-1 0-1,1 0 1,1 0-1,-1 0 1,1 0-1,0 0 1,0-1-1,1 1 1,-1 0-1,1-1 1,6 11-1,3 4 122,1-1 1,2 0-1,-1-1 0,2-1 1,21 21-1,-2-9 119,62 44 0,-41-33 108,74 71-1,-101-87-682,-27-22 268,-1-2 35,0 0 1,0 0 0,0-1-1,0 1 1,0 0-1,0 0 1,0 0 0,0 0-1,0 0 1,0 0-1,0 0 1,0 0 0,0 0-1,0-1 1,1 1-1,-1 0 1,0 0 0,0 0-1,0 0 1,0 0 0,1-1-616,-1 1 615,0 0 1,0 0-1,1 0 1,-1 0 0,0 0-1,0 0 1,0 0-1,0 0 1,0 0 0,0 0-1,0 0 1,0 0-1,0 0 1,1 0 0,-1 1-390,3-4-745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2.3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65 102 3648,'-1'0'174,"0"0"0,-1 0-1,1 0 1,0 0 0,0 0 0,-1 0 0,1 0 0,0 0 0,0-1 0,-1 1-1,1 0 1,0-1 0,0 1 0,0-1 0,0 1 0,-1-1 0,1 0-1,0 1 1,-1-3 0,0 3 222,0-1 0,0 1 0,0-1-1,0 1 1,0-1 0,0 1 0,0 0 0,0 0-1,0 0 1,0 0 0,0 1 0,0-1 0,-2 1-1,-6 0 1008,13-1-1268,0-1 0,1 1 0,-1 0 0,0-1 0,0 0 0,0 0 0,3-1 0,10-3 70,116-12 508,-59 10-530,211-45 585,-275 50-765,0 1 0,0-1 0,0 1 0,0 1 0,1 0 0,-1 0 0,0 0 0,10 3 0,-11-3-2912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2.6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8 130 4320,'-2'1'344,"2"0"-309,0-1 0,0 0-1,0 0 1,0 0-1,0 0 1,0 0 0,0 0-1,-1 0 1,1 1-1,0-1 1,0 0 0,0 0-1,0 0 1,0 0-1,0 0 1,0 0 0,-1 0-1,1 0 1,0 0 0,0 0-1,0 0 1,0 0-1,0 0 1,0 0 0,-1 0-1,1 0 1,0 0-1,0 0 1,0 0 0,0 0-1,0 0 1,-1 0 0,1 0-1,0 0 1,0 0-1,0 0 1,0 0 0,0 0-1,0 0 1,-1 0-1,1-1 1,0 1 0,0 0-1,0 0 1,0 0 0,0 0-1,0 0 1,0 0-1,0 0 1,0 0 0,0-1-1,-1 1 1,1 0-1,0 0 1,0 0 0,0 0-1,0 0 1,0-1 0,0 1-1,17 5 5609,28-1-3729,8-6-1123,1-2 0,-1-2-1,62-16 1,-89 16-959,-2-1 0,27-11 0,-38 13-1290,20-14 0,-22 12-623,0 0-1,11-11 1,-2 1-596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3.9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27 407 4064,'-2'2'311,"1"0"0,-1 0 1,1 0-1,0 0 0,0 1 1,0-1-1,0 0 0,0 1 0,1-1 1,-1 1-1,1-1 0,-1 1 1,1-1-1,0 1 0,0-1 0,0 1 1,1-1-1,0 5 0,0 12 260,12 222 2201,0 7-1981,-4-57 371,-9-144-170,-2-38-620,-3-8-112,5-2-238,-1 1 1,0-1-1,0 1 1,1-1-1,-1 0 1,0 1-1,1-1 1,-1 0-1,1 1 1,-1-1-1,1 0 1,-1 0 0,1 0-1,-1 1 1,0-3-1,-7-25 76,1 0 0,-6-56 0,7-56 61,9-2 28,-2 104-269,12-72 0,18-35 323,-19 93-9,28-106-12,-28 119-98,33-70 0,-40 100-140,0 0-1,1 0 1,-1 1-1,2 0 1,-1 0 0,1 1-1,0 0 1,0 0-1,1 0 1,0 1-1,1 0 1,12-6-1,-13 8-9,0 0 1,0 1-1,0 1 0,0-1 1,0 1-1,1 0 0,-1 1 0,1 0 1,-1 1-1,1-1 0,-1 2 1,1-1-1,-1 1 0,16 4 0,-19-4 36,-1 1 0,1 0 0,-1 1 0,1-1-1,-1 1 1,0 0 0,0 0 0,0 0 0,0 0 0,-1 1-1,1-1 1,-1 1 0,0 0 0,0 0 0,0 0-1,-1 1 1,4 7 0,-2-3 5,-1-1-1,0 0 1,0 1-1,-1 0 1,0 0 0,-1 0-1,1-1 1,-2 1 0,0 12-1,-1-8 4,0 1 0,-1-1 0,-1 1 0,0-1 0,-1 0 0,0 0 0,-1 0 0,-1-1 0,0 0 0,-8 12 0,-9 5 112,-51 47 0,-54 28-19,27-24-175,100-79 66,-1 0 1,1 1 0,0-1 0,-1 0-1,1 0 1,0 1 0,0-1-1,0 1 1,0-1 0,0 1-1,0-1 1,1 1 0,-1 0-1,1-1 1,-1 1 0,1 0-1,-1 0 1,1-1 0,0 1 0,0 0-1,0 0 1,0-1 0,0 1-1,0 0 1,0 0 0,1 0-1,-1-1 1,1 1 0,-1 0-1,1-1 1,-1 1 0,3 3 0,2 2 79,0 0 0,1 0 1,0 0-1,1 0 1,9 7-1,-6-4-41,131 142 976,-81-83-788,17 11 83,52 65 431,-126-139-1383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4.3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 81 2656,'-1'5'1344,"0"1"0,0-1 1,1 0-1,-1 0 0,1 1 0,1 6 1,-1-1-1502,0-10 259,0 1 0,1 0 0,-1 0 0,0 0 0,1 0 0,0 0 0,-1-1 0,1 1 0,0 0 1,0 0-1,0-1 0,0 1 0,0-1 0,0 1 0,0-1 0,1 1 0,-1-1 0,1 0 0,-1 0 0,1 0 0,-1 1 0,1-1 0,-1-1 0,1 1 0,0 0 0,0 0 0,2 0 1,2 1 57,1 0 1,0 0 0,0-1 0,0 0 0,0 0 0,7-1 0,8 0 109,0 0-1,0-2 1,0 0 0,-1-2-1,1 0 1,26-10 0,-42 12-199,-1-1 0,1 0-1,0 0 1,-1-1 0,0 0 0,0 1 0,5-6 0,-8 7-52,-1 1-1,0 0 1,0 0-1,1-1 1,-1 1 0,0-1-1,0 1 1,0-1-1,-1 1 1,1-1 0,0 0-1,-1 1 1,1-1-1,-1 0 1,1 0 0,-1 1-1,0-1 1,0 0-1,1 0 1,-1 0 0,-1 0-1,1 1 1,0-1-1,0 0 1,-1 0 0,1 1-1,-1-1 1,1 0-1,-3-3 1,0 0-17,-1 0-1,0 0 0,-1 1 1,1 0-1,-1-1 1,0 1-1,0 1 1,0-1-1,0 1 1,-1 0-1,1 0 0,-10-3 1,3 1-130,1 2 1,-1-1-1,1 1 1,-1 1-1,-20-1 0,20 3-12,0 0-1,-1 1 1,1 0-1,0 1 0,-1 1 1,1 0-1,-17 7 0,21-7-336,0 0 1,1 1-1,-1 0 0,1 1 0,0-1 0,1 2 0,-1-1 0,1 0 0,0 1 0,0 0 1,-7 11-1,2 3-3166,9-1 1158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6.0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302 379 3136,'-2'-3'357,"0"1"0,1-1-1,-1 1 1,0 0 0,0-1 0,-3-1 0,-6-8 2921,11 11-3239,0 1 0,0 0 1,0 0-1,0 0 0,0 0 1,0 0-1,0 0 0,0-1 1,0 1-1,-1 0 0,1 0 1,0 0-1,0 0 0,0 0 1,0 0-1,0 0 0,0 0 1,0-1-1,0 1 0,0 0 0,0 0 1,-1 0-1,1 0 0,0 0 1,0 0-1,0 0 0,0 0 1,0 0-1,0 0 0,-1 0 1,1 0-1,0 0 0,0 0 1,0 0-1,0 0 0,0 0 1,0 0-1,-1 0 0,1 0 1,0 0-1,0 0 0,0 0 1,0 0-1,0 0 0,0 0 1,-1 0-1,1 0 0,0 0 1,0 0-1,0 0 0,0 1 0,0-1 1,0 0-1,0 0 0,-1 0 1,-6 15 803,6-13-848,-4 10 430,-7 25 0,-3 9 213,-72 205 1592,18 5-1499,47-174-572,-15 38 303,27-91-210,7-4 436,2-25-676,1 0-1,0 1 1,0-1 0,0 0 0,0 0 0,0 0 0,0 1 0,0-1 0,0 0 0,0 0 0,0 0 0,0 0 0,0 1 0,0-1 0,0 0 0,1 0 0,-1 0 0,0 0 0,0 1 0,0-1 0,0 0 0,0 0 0,0 0 0,0 0 0,0 1 0,1-1 0,-1 0 0,0 0 0,0 0 0,0 0 0,0 0-1,0 0 1,1 0 0,-1 0 0,0 1 0,0-1 0,9-12 506,0-5-379,-2-1-1,7-21 1,20-93-151,-14 50-51,36-125-1,-12 4 123,-40 186-46,75-357-154,-53 279-115,-22 86 171,-3 7 10,0 0 0,0-1 1,-1 1-1,1 0 0,-1 0 1,1 0-1,0-4 0,-1 6 59,0 0-1,0 0 0,1 0 0,-1 0 0,0 0 0,0 1 0,1-1 1,-1 0-1,0 0 0,0 0 0,0 0 0,1 1 0,-1-1 0,0 0 1,0 0-1,0 0 0,0 1 0,1-1 0,-1 0 0,0 0 0,0 0 1,0 1-1,0-1 0,0 0 0,0 0 0,0 1 0,0-1 0,0 0 1,0 1-1,0-1 0,0 0 0,1 11 138,-2-8-140,4 33 347,1 1 0,17 70-1,-17-89-275,12 58 308,4-2 0,3 0 0,39 83 0,-46-126-202,2-2 0,30 39 0,19 30 61,-50-59-1734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6.9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27 3904,'0'0'8778,"18"-6"-7044,12-2-460,-24 6-1071,1 0 1,-1 0 0,0 1-1,1 0 1,6 0-1,13-1 3,-18 1-129,0 0 0,15 2 1,-2 0 59,28-2 0,17 2-2678,-49 2 1091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04.8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239 681 2144,'0'0'26,"0"0"0,0 0 0,0-1-1,-1 1 1,1 0 0,0 0 0,0 0 0,0 0 0,0 0 0,0 0 0,0 0-1,-1 0 1,1 0 0,0-1 0,0 1 0,0 0 0,0 0 0,0 0 0,-1 0-1,1 0 1,0 0 0,0 0 0,0 0 0,0 0 0,0 0 0,-1 0 0,1 0-1,0 0 1,0 0 0,0 0 0,0 0 0,-1 0 0,1 1 0,0-1 0,0 0-1,0 0 1,0 0 0,0 0 0,-1 0 0,1 0 0,0 0 0,0 0 0,0 0-1,0 1 1,0-1 0,0 0 0,0 0 0,0 0 0,0 0 0,-1 0 0,1 1 0,0-1-1,0 0 1,0 0 0,0 0 0,0 1 0,1 13 1261,1 6-609,-5-6-437,-1-1 0,-1 0 0,0 1 1,-1-1-1,0-1 0,0 0 0,-2 1 0,-9 11 0,-34 41 175,48-62-345,-1 0 0,1 1 0,-1-1 0,0 0 0,0-1 0,0 1 0,0-1 0,0 0 0,-1 0-1,1 0 1,-1 0 0,1-1 0,-1 0 0,-6 1 0,9-2-60,0 0 0,0 1 1,0-1-1,0 0 0,0-1 0,0 1 0,0 0 1,0 0-1,0-1 0,0 1 0,1-1 0,-1 0 1,0 0-1,0 0 0,0 0 0,1 0 0,-1 0 1,0 0-1,1 0 0,-1 0 0,1-1 0,-1 1 0,1-1 1,0 1-1,0-1 0,-1 0 0,1 1 0,0-1 1,1 0-1,-1 0 0,0 0 0,0 0 0,1 1 1,-1-1-1,1-3 0,-1-1-16,0-1 1,1 1-1,0-1 1,0 1-1,0-1 1,1 1-1,0-1 0,3-6 1,17-51-41,-15 49 8,54-126-134,-47 114 37,2 1-1,1 1 1,18-23-1,-30 43 110,0 1-1,0-1 1,0 1 0,0 0-1,1 1 1,-1-1 0,7-3-1,-9 6 37,-1 1 0,0-1 0,0 1 0,1-1 0,-1 1-1,0 0 1,1-1 0,-1 1 0,1 0 0,-1 0-1,0 0 1,1 0 0,-1 0 0,0 0 0,1 0-1,-1 1 1,0-1 0,1 1 0,-1-1 0,0 1 0,1-1-1,-1 1 1,0-1 0,0 1 0,0 0 0,0 0-1,0 0 1,0 0 0,0 0 0,0 0 0,0 0-1,0 0 1,0 0 0,0 0 0,0 2 0,4 5 99,-1 0 0,0 1 1,0-1-1,-1 1 1,0 0-1,-1 0 0,2 14 1,4 66 487,-8-84-575,1 45 291,-2-1 1,-13 78 0,-30 95 421,44-221-733,-33 128 321,26-104-23,-2-1 0,0-1-1,-16 29 1,21-44 72,-3 4 112,5-11-260,1-9-1,2-3-242,1 0 1,0 0 0,0 0-1,1 0 1,1 0-1,6-16 1,3-6-5,20-56 15,4 2 0,54-92 0,75-74 87,-132 205-97,103-141-393,-128 177 211,1 1 1,1 0 0,-1 1-1,21-15 1,-31 24 177,1 1 0,-1-1 1,1 1-1,-1 0 0,1-1 1,-1 1-1,1-1 0,0 1 0,-1 0 1,1-1-1,-1 1 0,1 0 0,0 0 1,-1 0-1,1 0 0,0-1 1,-1 1-1,1 0 0,0 0 0,-1 0 1,1 0-1,0 0 0,0 1 0,0 0 11,0-1-1,-1 1 0,1 0 0,-1 0 0,1 0 0,-1 0 0,0-1 0,1 1 1,-1 0-1,0 0 0,0 0 0,0 0 0,1 0 0,-1 0 0,0 0 1,0 0-1,-1 0 0,1 1 0,-1 23 105,-1 0 0,-11 47-1,-21 47 815,-9 2-88,-10 28-402,41-109-277,-12 73 0,22-95-106,-12 93 52,13-90 44,1-1 0,0 1 0,5 28 0,-4-43-61,0 0 0,1 0 0,-1 0 0,1 0 0,1 0 0,3 6 0,-5-11-39,-1 1 0,1-1 1,0 1-1,0-1 0,0 0 0,0 1 1,0-1-1,1 0 0,-1 0 1,0 0-1,0 0 0,1 0 0,-1 0 1,1 0-1,-1-1 0,1 1 0,-1 0 1,1-1-1,-1 1 0,1-1 1,0 0-1,-1 1 0,1-1 0,-1 0 1,1 0-1,0 0 0,-1 0 1,3-1-1,2-1 51,1 0 1,-1 0-1,0-1 1,0 0 0,0 0-1,-1 0 1,1-1-1,-1 0 1,1 0-1,-1 0 1,7-10-1,1 0 20,-2 0 0,19-31 0,40-79 102,-18 29-190,-42 79-40,2-6-489,12-25 0,-26 72-743,-13 52 1192,3 0 0,-2 104 0,16-136 276,-2-41-164,1-1-1,-1 1 1,1 0 0,0-1-1,0 0 1,0 1 0,1-1 0,-1 0-1,4 6 1,-4-8-23,-1-1 1,0 1-1,1-1 0,-1 1 0,0-1 0,1 1 1,-1-1-1,1 1 0,-1-1 0,1 0 0,-1 1 1,1-1-1,-1 0 0,1 1 0,0-1 0,-1 0 1,1 0-1,-1 1 0,1-1 0,0 0 0,-1 0 1,1 0-1,-1 0 0,1 0 0,0 0 0,-1 0 1,1 0-1,0 0 0,-1 0 0,1 0 0,-1 0 1,1-1-1,0 1 0,-1 0 0,1 0 0,-1-1 1,1 1-1,0 0 0,0-1 0,2-2 70,0 0 0,-1 0 0,1 0 0,-1 0 0,3-6 0,-1 4 0,14-26 222,23-57-1,-3 8-378,-18 41 18,-5 9-65,0 1 0,26-34 0,-29 51-562,-12 12 659,0 0 1,0 0-1,0 0 1,0 0-1,0 0 0,1 0 1,-1 0-1,0 0 1,0 0-1,0 0 1,0 0-1,0 0 0,1 0 1,-1 0-1,0 0 1,0 0-1,0 0 0,0 0 1,0 0-1,1 0 1,-1 0-1,0 0 1,0 0-1,0 0 0,0 1 1,0-1-1,0 0 1,0 0-1,1 0 1,-1 0-1,0 0 0,0 0 1,0 0-1,0 1 1,0-1-1,0 0 1,0 0-1,0 0 0,0 0 1,0 0-1,0 0 1,0 1-1,0-1 0,0 0 1,0 0-1,0 0 1,0 0-1,0 5-73,0-1 0,0 0 0,0 0 0,-2 8 0,-5 21 107,2 2-1,1-1 0,2 0 0,3 47 0,-1-76 32,0-1 0,1 0-1,0 1 1,0-1 0,1 1-1,-1-1 1,1 0 0,0 0-1,4 7 1,-5-9-6,0-1 1,1 1-1,-1 0 0,1-1 1,0 1-1,-1-1 0,1 1 1,0-1-1,0 0 0,0 0 1,0 0-1,0 0 0,0 0 1,1 0-1,-1 0 0,0-1 1,0 1-1,0-1 0,1 0 1,-1 0-1,3 0 0,-1 0 0,-1 0 0,1-1-1,0 0 1,0 1 0,-1-2-1,1 1 1,-1 0 0,1-1-1,3-2 1,29-20 81,-25 17-112,41-33 57,67-68 0,25-21-234,-95 90-109,-44 36 200,1-1-253,-9 9-5,-6 5 198,-10 16 53,0 2 0,3 0 0,0 2 0,1-1 0,-12 40-1,15-35 96,2 1 0,-12 67 0,22-99 8,-1 0 0,1 0 0,-1 0 0,1 0 0,0 0 0,0 0 0,1 0 0,-1-1 0,0 1 0,1 0 0,0 0 0,0 0 0,0 0 0,0 0 0,0-1 0,0 1 0,1 0 0,-1-1 0,1 1 0,0-1 0,0 0 0,0 0 0,0 1 0,0-1 0,0 0 0,1-1 0,-1 1 0,0 0 0,1-1 0,0 1 0,3 1 0,-3-2 18,0 0-1,0 0 0,0-1 1,0 1-1,0 0 0,0-1 0,0 0 1,0 0-1,0 0 0,0 0 1,0 0-1,0 0 0,0-1 0,-1 0 1,1 1-1,0-1 0,0 0 1,0-1-1,-1 1 0,1 0 1,0-1-1,2-2 0,5-3 7,-1-1 0,0 0 0,0 0 0,8-11 0,-16 18-48,136-166 240,36-28-203,-149 166-209,-2-1 0,0-1 0,-3-1 1,22-45-1,43-144-985,-52 124 677,23-121 0,-45 168 365,-5 32-6,-1 0 0,0-1-1,-2 1 1,0 0 0,-2-38 0,-3 44-641,-4 23 145,7-10 625,-42 82 765,-50 148 1,15 71 122,68-249-666,2 2 1,3-1-1,4 95 1,3-106 54,17 80-1,-16-106-199,1 0 0,1 0 0,0 0 0,1-1 0,1 0-1,0 0 1,16 20 0,-16-27 74,0 1 0,1-2 0,11 10 0,2 1-160,-19-17 14,0 1 0,0-1 1,0 0-1,1 0 1,-1-1-1,7 4 0,-9-5-5,0 0 0,0 1 0,0-1 0,0 1 0,1-1 0,-1 0 0,0 0 0,0 0 0,1 0 0,-1 0 0,0 0 0,0 0 0,0 0 0,1 0 0,-1-1 0,0 1 0,0 0 0,0-1 0,1 1 0,-1-1 0,0 1 0,0-1 0,0 0 0,0 1 0,0-1 0,1-1 0,4-2 3,-6 3-15,1 1 0,-1 0-1,1 0 1,-1-1 0,0 1-1,1 0 1,-1-1 0,1 1 0,-1 0-1,0-1 1,1 1 0,-1-1-1,0 1 1,1-1 0,-1 1 0,0-1-1,0 1 1,1-1 0,-1 0-1,0 0 69,0 4 15,0-2-70,0-1 1,0 0-1,0 0 1,0 1-1,0-1 1,0 0-1,0 1 1,1-1-1,-1 0 1,0 0-1,0 1 1,0-1-1,0 0 1,0 0-1,0 1 0,1-1 1,-1 0-1,0 0 1,0 0-1,0 1 1,1-1-1,-1 0 1,0 0-1,0 0 1,1 0-1,-1 0 1,0 1-1,0-1 1,1 0-1,12-16-68,-12 16 66,-1-1-1,1 1 1,0-1-1,-1 0 1,1 1-1,0-1 0,0 1 1,-1 0-1,1-1 1,0 1-1,0 0 1,0-1-1,0 1 1,0 0-1,0 0 1,-1 0-1,1 0 0,2 0 1,-2 0-10,0 0 1,0 0-1,0-1 1,0 1-1,0 0 1,0 0-1,0 0 1,0-1-1,0 1 1,0 0-1,-1-1 0,1 1 1,0-1-1,0 1 1,0-1-1,0 1 1,-1-1-1,1 0 1,0 1-1,0-2 1,15-21 127,-1 0 0,-1-2-1,17-41 1,1 0-155,-23 45 81,8-24 0,-11 27-69,1 1 0,11-21 0,-7 18 27,9-14-71,-18 31 34,1 0 0,-1 0 0,0 0 0,0 0 0,0 0 0,0 0 0,-1 0 0,1-1 0,-1 1 0,0-1 0,1-6 0,1 5-21,-3 5 49,0 0 1,0 0 0,0 0-1,0 0 1,0 0-1,0 0 1,0 0 0,0 1-1,0-1 1,0 0 0,0 0-1,0 0 1,0 0-1,0 0 1,0 0 0,0 0-1,0 0 1,0 0-1,0 0 1,0 0 0,0 0-1,0 0 1,0 0 0,0 0-1,0 0 1,0 0-1,0 0 1,0 0 0,1 0-1,-1 1 1,0-1-1,0 0 1,0 0 0,0 0-1,0 0 1,0 0 0,0 0-1,0 0 1,0 0-1,0 0 1,0 0 0,0 0-1,0 0 1,0 0 0,0 0-1,1 0 1,-1 0-1,0 0 1,0 0 0,0 0-1,0-1 1,0 1-1,0 0 1,0 0 0,0 0-1,0 0 1,0 0 0,0 0-1,0 0 1,0 0-1,0 0 1,0 1-140,0-2 33,0 0 103,0 1-1,0-1 1,1 0 0,-2 0 0,1 1 0,0-1 0,0 0 0,0 1 0,0-1-1,0 0 1,0 1 0,-1-1 0,1 0 0,0 1 0,-1-1 0,1 0-1,0 1 1,-1-1 0,1 1 0,-1-1 0,1 1 0,-1-1 0,1 1 0,-1-1-1,0 1 1,1-1 0,-1 1 0,1 0 0,-1-1 0,0 1 0,1 0-1,-1 0 1,0-1 0,1 1 0,-1 0 0,0 0 0,1 0 0,-3 0 0,-1 0-105,0 1 1,0-1 0,0 1 0,0 0 0,-6 2 0,3-1 2,-1 1 24,-1 0 0,1 1 0,1 0 1,-1 0-1,0 0 0,1 1 0,-11 9 0,8-5 2,0 0 1,1 0-1,0 1 1,-11 18-1,13-18 88,1 1-1,1 0 0,0 0 1,1 1-1,0 0 0,1 0 1,0-1-1,-2 18 0,3-9 15,1 0-1,1 0 0,1 0 1,4 29-1,-4-45 11,0 1 1,0 0-1,0-1 1,1 1-1,0-1 1,-1 1-1,2-1 0,-1 0 1,0 0-1,1 0 1,0 0-1,0 0 0,0 0 1,0-1-1,8 6 1,-6-5 10,0-1 1,1 1 0,0-2 0,-1 1 0,1-1 0,0 1 0,1-2 0,-1 1 0,0-1 0,12 1 0,-5-1 5,1-1-1,-1-1 1,1 0-1,-1-1 1,1 0-1,-1-1 0,0 0 1,0-2-1,-1 1 1,23-12-1,-17 5 14,0-1-1,0-1 1,-1 0-1,28-30 1,-13 7 103,29-43 1,-38 49-327,17-25-395,-40 55 545,0 0-1,0 0 1,0 0 0,0 0-1,0-1 1,0 1 0,0 0-1,0 0 1,0 0-1,0 0 1,0 0 0,0-1-1,0 1 1,1 0 0,-1 0-1,0 0 1,0 0 0,0 0-1,0 0 1,0 0-1,0-1 1,1 1 0,-1 0-1,0 0 1,0 0 0,0 0-1,0 0 1,0 0 0,1 0-1,-1 0 1,0 0-1,0 0 1,0 0 0,0 0-1,1 0 1,-1 0 0,0 0-1,0 0 1,0 0 0,0 0-1,0 0 1,1 0-1,-1 0 1,0 0 0,0 0-1,0 1 1,3 6-175,-4 4 155,0-1 0,-1 0 0,-3 12 0,-2 10-69,1 2 44,0 1 55,1 1 1,1-1 0,3 66-1,1-97-9,0 4 112,1 0 0,1 0-1,2 11 1,-3-18-67,-1 1 0,1-1 1,-1 0-1,1 1 1,0-1-1,0 0 0,-1 1 1,1-1-1,0 0 1,2 2-1,-2-2-19,-1-1 0,1 0 1,0 1-1,-1-1 0,1 0 0,-1 1 0,1-1 1,0 0-1,-1 0 0,1 0 0,0 0 0,-1 0 1,1 1-1,0-1 0,-1 0 0,1-1 0,0 1 1,0 0-1,-1 0 0,1 0 0,0 0 0,-1 0 1,1-1-1,0 1 0,2-2 19,0 0 0,0 1 1,0-1-1,0 0 0,0 0 0,-1-1 0,0 1 0,1-1 0,-1 1 1,3-6-1,18-32 253,-16 25-224,33-68 2,11-25-80,-40 89-172,0 2-1,0-1 1,23-24-1,-34 42 177,0 0 0,0-1 1,0 1-1,0 0 0,0-1 0,1 1 0,-1 0 0,0 0 1,0-1-1,0 1 0,1 0 0,-1 0 0,0-1 0,0 1 1,1 0-1,-1 0 0,0 0 0,0 0 0,1-1 0,-1 1 0,0 0 1,1 0-1,-1 0 0,0 0 0,1 0 0,-1 0 0,0 0 1,1 0-1,-1 0 0,0 0 0,1 0 0,-1 0 0,0 0 1,1 0-1,-1 0 0,0 0 0,0 0 0,1 0 0,-1 1 1,0-1-1,1 0 0,-1 0 0,0 0 0,0 0 0,1 1 1,-1-1-1,0 0 0,0 0 0,1 1 0,-1-1 0,0 0 1,0 0-1,0 1 0,0-1 0,1 0 0,-1 0 0,0 1 1,0-1-1,0 1 0,3 20-112,-3 10 104,0 11-4,5 46 1,-4-81 66,0-1 0,0 0-1,1 0 1,0 0 0,0 0 0,1 0 0,-1 0 0,1-1 0,0 1 0,1-1 0,0 0 0,-1 0 0,2 0 0,-1 0 0,0-1 0,1 1-1,7 4 1,-9-8-2,-1 0-1,1 0 0,-1 0 1,1 0-1,-1-1 0,1 1 1,0-1-1,-1 1 0,1-1 1,0 0-1,-1 0 0,1 0 1,0-1-1,-1 1 0,1-1 1,-1 1-1,1-1 0,4-2 1,1 0 47,-1-1 0,1 0 1,-1 0-1,10-9 0,-2 1-62,-1-1-1,0-1 1,-1 0-1,-1-1 0,19-28 1,41-86 147,-40 60-196,-17 35-391,34-55-1,-42 83-2,-2 9 102,-4-1 282,0 1 1,0-1-1,0 0 1,-1 1-1,1-1 1,0 5-1,3 182 171,-4-129-165,0-36 15,0 16 179,-8 76 0,7-111-108,-1 1 1,1-1-1,-1 1 0,-4 7 0,6-12-45,0-1-1,0 1 1,0 0-1,-1-1 1,1 1-1,0-1 0,0 1 1,-1-1-1,1 1 1,0-1-1,-1 1 1,1-1-1,-1 0 0,1 1 1,-1-1-1,1 1 1,0-1-1,-1 0 1,1 0-1,-1 1 0,0-1 1,1 0-1,-1 0 1,1 1-1,-1-1 1,1 0-1,-1 0 1,0 0-1,1 0 0,-1 0 1,1 0-1,-1 0 1,1 0-1,-1 0 1,0 0-1,1 0 0,-1-1 1,1 1-1,-1 0 1,1 0-1,-1 0 1,0-1-1,1 1 0,-1 0 1,1-1-1,0 1 1,-1 0-1,1-1 1,-1 1-1,1-1 0,-1 1 1,1-1-1,0 1 1,-1-1-1,1 1 1,0-2-1,-10-12-29,1-1 1,1 0 0,0-1-1,-9-28 1,0 1-17,0-6-24,17 49 61,0-1-1,0 1 1,-1-1 0,1 1 0,0-1-1,0 1 1,0-1 0,0 1-1,0-1 1,0 1 0,0-1 0,0 1-1,0-1 1,0 1 0,0-1-1,0 1 1,1-1 0,-1 1 0,0-1-1,0 1 1,0 0 0,1-1-1,-1 1 1,0-1 0,1 1 0,-1 0-1,0-1 1,1 1 0,-1-1-1,1 1 1,0-1 6,0 1 1,0 0-1,0-1 0,1 1 0,-1 0 1,0 0-1,0 0 0,0 0 0,1 0 1,-1 0-1,0 0 0,2 1 1,4 1 55,1 0 0,12 6 0,-20-8-70,39 17-527,64 18 0,-30-20-3629,-50-12 193,29-1 0,-8-2 534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7.4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3072,'1'1'5141,"6"14"-4012,1 0 0,-2 1 0,0 0 0,6 23 0,8 69 373,-16-78-1301,7 42-360,-8-66-246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8.6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11 3328,'0'-11'7690,"-6"76"-4311,0 2-1830,1 80 174,4-121-1483,1-20-224,0-1 0,0 0 0,-1 1 0,1-1 0,-3 8 0,1-6-1056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9.1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515 1 3328,'-1'0'92,"0"1"0,0 0 0,0 0 0,0 0 0,0 0 0,0 0 0,0 0 0,1 0 0,-1 0 0,0 0 1,1 1-1,-1-1 0,1 0 0,-1 0 0,1 1 0,0-1 0,-1 2 0,-1 5 246,-13 39 2952,11-32-2165,-10 23 1,1-10 33,-1-1 1,-33 45 0,-49 48 699,-93 142-392,166-226-1425,-56 78-932,74-110 263,13-25-7919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5:59.9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54 3136,'-5'-6'11043,"11"4"-8961,1-2-3778,1-1 1821,1 0 1,-1 1 0,1 0-1,0 0 1,1 1-1,-1 0 1,15-2 0,-2 2-22,1 0 0,26 1 0,-43 2-23,0 0 0,0 0 0,0 1 0,0-1 0,0 1 0,0 0 0,0 1 0,0 0 0,0 0 0,8 4 0,-13-6-69,-1 0-1,1 1 1,-1-1 0,1 1 0,-1-1-1,0 1 1,1-1 0,-1 1 0,1-1-1,-1 1 1,0-1 0,1 1 0,-1 0-1,0-1 1,0 1 0,1-1 0,-1 1 0,0 0-1,0-1 1,0 1 0,0 0 0,0-1-1,0 1 1,0 0 0,0-1 0,0 1-1,0 0 1,0-1 0,-1 1 0,1-1-1,0 1 1,0 0 0,-1-1 0,1 1-1,0-1 1,-1 1 0,1-1 0,-1 2-1,-2 2 47,0 0-1,-1 0 0,-6 6 0,6-6-30,-46 43 322,-16 16 134,58-55-481,5-5-4,0 0 0,0 1 1,0-1-1,0 1 0,0-1 1,-2 6-1,5-7-3,-1-1 1,1 0-1,0 0 0,-1 0 1,1 0-1,0 0 0,0 0 1,0 0-1,0 0 0,0 0 0,0 0 1,0 0-1,0 0 0,1 1 1,-1-1-1,0 0 0,1 0 1,-1 0-1,0 0 0,1 0 0,-1 0 1,1-1-1,0 1 0,-1 0 1,1 0-1,0 0 0,0 0 1,-1-1-1,1 1 0,0 0 1,0-1-1,1 2 0,9 5-52,1 0 0,0-1-1,1 0 1,20 6 0,-18-6 163,0 0 0,26 14 0,-36-16-50,1-1-1,-1 1 1,0 0-1,0 1 1,4 4-1,-8-7-8,1-1-1,-1 0 0,0 1 0,0 0 1,0-1-1,0 1 0,-1 0 0,1-1 1,0 1-1,-1 0 0,1 0 1,-1-1-1,1 1 0,-1 0 0,0 0 1,0 0-1,0 0 0,0 0 0,0 0 1,0-1-1,-1 1 0,0 2 0,0-1 18,-1 0 0,1 0 0,-1 0-1,0 0 1,0 0 0,0 0-1,0-1 1,0 1 0,-5 2 0,-26 20 254,24-18-244,-9 5 65,0 0 0,-2-1 0,-38 15-1,43-21-588,0 0-1,-18 3 1,21-7-977,1 1 1,0-2 0,-19 0 0,11-1-910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07.5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83 1728,'0'0'12,"1"-1"59,0 0 0,0 0 0,-1 0 0,1 0 0,0 0 0,0 0 0,-1 0 0,1-1 0,-1 1 0,1 0 0,-1 0 0,1 0 0,-1-1 0,0-1 0,1 2 91,-1 0 0,0 0 0,1 0 0,-1 0 0,1 0-1,-1 0 1,1 0 0,-1 0 0,1 0 0,-1 0 0,1 0 0,1 0-1,-1-1 17,0 1-1,1-1 1,-1 1-1,0-1 1,-1 1-1,1-1 1,0 1-1,0-3 0,4-30 4709,-15 129-2166,-12 61-2318,-11 137 396,32-264-728,0-11-24,0 0-1,2 0 1,0 1 0,4 19-1,-5-37-11,0 1-1,1-1 1,-1 0-1,0 1 1,1-1-1,-1 0 1,1 1-1,-1-1 1,1 0-1,0 0 0,0 0 1,-1 1-1,1-1 1,0 0-1,0 0 1,0 0-1,0 0 1,0-1-1,0 1 1,1 0-1,-1 0 1,0-1-1,0 1 1,1 0-1,-1-1 1,0 1-1,1-1 1,-1 0-1,0 1 1,1-1-1,-1 0 1,0 0-1,3 0 1,2-1 25,1 0 1,-1 0 0,0-1 0,1 0 0,10-5 0,-16 7-59,52-25 248,24-9-467,-67 31 110,1 0-1,-1 0 1,1 1 0,-1 0-1,21 0 1,-26 2 90,0 1 0,0 0 0,1 0 0,-1 0-1,0 1 1,0 0 0,0 0 0,-1 0 0,1 0 0,0 1 0,-1 0-1,0 0 1,1 0 0,-1 0 0,0 1 0,-1 0 0,1-1 0,-1 2-1,1-1 1,2 5 0,2 4 125,0 0 0,-1 1 0,0 0 0,-1 0 0,7 27 0,-9-22-73,0 1 0,-2 0-1,0 0 1,-2 0 0,0 0-1,-1-1 1,-1 1 0,0 0-1,-2 0 1,-1-1 0,0 0-1,-10 25 1,3-13-727,8-19-317,0-1 1,-1 0-1,0 1 0,-1-2 0,-11 18 0,16-27 632,0 0 1,-1 0-1,1 0 1,0 0-1,-1 0 0,1 0 1,0-1-1,-1 1 1,-1 0-1,-8 3-2155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08.5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231 78 3552,'3'-9'432,"-3"6"-264,1 0 1,0 0-1,0 1 0,0-1 1,0 1-1,3-5 1,-4 7-202,3-5 591,0 0 0,0 1 0,0-1 0,8-7 0,-4 4 1384,-2 2 86,-8 13-804,-37 71 714,-19 38-1422,-70 126 134,94-184-341,31-46-284,4-12-25,0 1 0,0-1 0,0 1 0,0-1 1,0 1-1,0-1 0,-1 1 0,1-1 0,0 1 0,0-1 0,-1 1 0,1-1 0,0 0 1,-1 1-1,1-1 0,0 0 0,-1 1 0,0 0 0,-1 1 226,2-4 35,7-10 278,-1 3-369,-1-1 0,6-11 0,25-106-130,-22 73 73,24-60 1,-30 92-88,8-19 2,-15 38-37,1 0 0,-1 0-1,1 1 1,0-1 0,0 0-1,0 1 1,0 0 0,0-1-1,1 1 1,2-2 0,-4 3 5,0 1 0,1-1 0,-1 1 0,0-1 1,1 1-1,-1 0 0,0 0 0,1 0 0,-1 0 0,0 0 1,1 0-1,-1 0 0,0 0 0,1 0 0,-1 0 0,0 1 1,1-1-1,-1 1 0,0-1 0,0 1 0,1-1 0,-1 1 1,0 0-1,0 0 0,0-1 0,0 1 0,0 0 0,0 0 1,1 1-1,5 6-33,0-1-1,11 17 1,-9-13 13,69 94 134,20 23 31,-94-122 19,1 0 0,-1 0 0,0 0 0,5 13 0,-9-19-155,0 0 1,0 0-1,1 1 1,-1-1-1,0 0 1,0 0-1,0 1 1,0-1-1,0 0 1,0 0-1,0 1 1,0-1-1,0 0 1,-1 0-1,1 1 1,0-1-1,0 0 1,0 0-1,0 1 1,0-1-1,0 0 1,0 0-1,-1 0 1,1 1-1,0-1 1,0 0-1,0 0 1,0 0-1,-1 0 1,1 1-1,0-1 1,0 0-1,0 0 1,-1 0-1,1 0 1,-14 4 238,-22-3-552,32-1 46,-26 0-1994,16 0 1147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09.9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 3904,'3'-17'7779,"12"35"-6689,-12-11-932,0 1-1,0-1 1,-1 1-1,0 0 1,0 0-1,-1-1 1,1 13 0,1 2 16,11 136 616,-10-93-385,21 114 0,-21-162 355,-1 1 1,1 20 0,-2-49-717,0 1-1,-1 0 1,-1 0-1,0-1 1,-1-12 0,0-11-23,8-133-363,-3 133 248,1-1 0,19-62 0,-22 91 21,0 0 1,1 0 0,0 0-1,0 1 1,0-1-1,0 1 1,1-1-1,0 1 1,0 0 0,1 1-1,-1-1 1,1 1-1,8-6 1,-8 7 82,0 0 1,0 0-1,0 1 0,0 0 1,1 0-1,-1 1 0,0-1 1,1 1-1,-1 0 1,1 1-1,0-1 0,-1 1 1,1 0-1,-1 1 0,11 1 1,-8 0 64,-1 0-1,0 0 1,1 1 0,-1 0 0,0 0-1,0 0 1,-1 1 0,1 1 0,11 9-1,0 3 274,29 34 0,-27-28-271,-20-23-85,7 9 373,-14 0-3362,3-3 976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0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252 8 2912,'16'-7'7985,"-21"9"-6478,-13 8-375,9-3-947,0-1 0,1 2 0,0-1 1,0 1-1,1 0 0,-8 12 1,2-4-43,-13 18 93,2 2 0,1 0 1,2 2-1,2 0 1,-21 56-1,38-87-244,-1-1 38,1 1-1,0 0 1,0 0 0,0 0 0,0 8-1,2-14-13,0 1 1,0-1-1,0 0 0,0 1 0,0-1 0,1 1 1,-1-1-1,0 0 0,1 1 0,-1-1 0,1 0 0,-1 1 1,1-1-1,0 0 0,-1 0 0,1 0 0,0 0 0,0 1 1,0-1-1,0 0 0,0 0 0,0-1 0,0 1 1,0 0-1,0 0 0,0 0 0,1-1 0,-1 1 0,0-1 1,0 1-1,1-1 0,1 1 0,1 0-4,-1-1-1,0 0 0,1 0 1,-1 0-1,0-1 0,1 1 1,-1-1-1,0 1 0,0-1 1,1 0-1,-1 0 1,4-3-1,3-1-133,-1 1-1,-1-2 1,10-5 0,-2-3-79,-1 0 1,21-24 0,-23 22 62,2 1 1,20-18 0,-34 32 142,0 1 0,0-1 0,0 0 0,0 0 1,0 1-1,1-1 0,-1 1 0,0-1 0,0 1 1,0-1-1,1 1 0,-1 0 0,0-1 0,0 1 1,1 0-1,-1 0 0,0 0 0,0 0 1,1 0-1,-1 0 0,0 1 0,0-1 0,1 0 1,-1 1-1,0-1 0,0 1 0,0-1 0,0 1 1,0-1-1,1 1 0,-1 0 0,0 0 0,0-1 1,0 1-1,-1 0 0,1 0 0,1 2 0,4 4 224,-1 0-1,-1 1 1,1 0-1,4 13 1,2 1 94,20 49 365,-27-68-1583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1.1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300 444 4224,'-6'-11'1365,"6"11"-1353,0 0-1,0 0 1,0 0-1,0 0 0,0-1 1,-1 1-1,1 0 1,0 0-1,0 0 1,0 0-1,0 0 1,0 0-1,0 0 1,0 0-1,0 0 1,0 0-1,0 0 0,0 0 1,0-1-1,0 1 1,-1 0-1,1 0 1,0 0-1,0 0 1,0 0-1,0 0 1,0 0-1,0 0 1,0 0-1,0 0 0,-1 0 1,1 0-1,0 0 1,0 0-1,0 0 1,0 0-1,0 0 1,0 0-1,0 0 1,0 0-1,-1 0 1,1 0-1,0 0 0,0 0 1,0 1-1,0-1 1,-11 4 456,0 1-1,0 1 1,1 0 0,0 0 0,0 1 0,0 0-1,1 1 1,0 0 0,1 1 0,0 0 0,-8 11-1,-6 10 149,1 1 0,-22 47 0,41-75-582,-69 145 871,69-145-901,1 1 0,0-1 0,0 1 0,0 0 0,0 0 0,1-1 0,-1 1 0,1 0 0,0 0 0,0 0 0,0-1 0,1 1 0,1 7 0,-1-10 18,-1 0 1,1 0-1,-1 1 0,1-1 0,0 0 0,-1 0 1,1 0-1,0 0 0,0 0 0,0 0 1,0 0-1,0 0 0,0 0 0,0 0 0,0-1 1,2 2-1,-1-1 7,0-1 1,0 1-1,0-1 0,0 0 1,-1 1-1,1-1 0,0 0 1,0 0-1,0 0 0,0 0 1,0-1-1,0 1 0,0-1 1,3 0-1,7-3 37,0-2 0,1 1 0,-1-1-1,-1-1 1,0 0 0,0-1 0,0 0-1,-1 0 1,0-1 0,0-1 0,-1 1-1,14-21 1,-6 5-176,0-2 0,-2 0 0,-1-1-1,17-46 1,-3-8-342,23-107 1,-42 146 471,-2-1 1,-3 0 0,-1 0-1,-3-62 1,-1 100-13,1 3 3,0 0-1,0 1 0,0-1 1,-1 0-1,1 0 1,-1 1-1,0-1 1,0 0-1,0 0 0,-2-2 1,3 4-7,0 1 0,0 0 0,0 0 0,0-1 0,0 1 0,-1 0 0,1 0 0,0 0 0,0-1 0,0 1 0,0 0 0,-1 0 0,1 0 0,0 0 0,0 0 0,-1-1 0,1 1 0,0 0 0,0 0 0,0 0 0,-1 0 0,1 0 0,0 0 0,-1 0 0,1 0 0,0 0 0,0 0 1,-1 0-1,1 0 0,0 0 0,0 0 0,-1 0 0,-6 7 119,-3 16 145,10-22-248,-19 57 583,3 0 1,3 1-1,-10 99 1,16-55-417,9 137 1,4-192-1312,4-18-2733,-6-22 2412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1.4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 9 6304,'-9'-8'2826,"9"14"-863,-1 20-804,-2 0 0,-1-1-1,-1 1 1,-12 34 0,8-30-950,1-1 0,-6 56 0,6-27-4011,8-53 2116,3-34-8260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06.1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13 559 2496,'-3'0'162,"3"-1"-126,0 1 0,0 0 0,-1 0-1,1 0 1,0 0 0,-1 0 0,1 0 0,0 0 0,-1 0-1,1 0 1,0 0 0,-1 0 0,1 0 0,0 0 0,0 0-1,-1 0 1,1 0 0,0 0 0,-1 0 0,1 1 0,0-1-1,0 0 1,-1 0 0,1 0 0,0 0 0,0 1 0,-1-1-1,1 0 1,-1 4 1430,14-10 1888,2 3-2359,0-1-1,0-1 1,-1 0 0,1-1-1,20-12 1,-17 8-717,-1 0 0,0-2 0,-1 0 0,-1-1 0,0 0 0,0-1 1,14-19-1,78-119 327,-75 103-294,39-73 37,-48 78-205,-22 38-333,-4 13 54,-1 10 67,-1 6 45,-4 43 0,7-41 75,-1 63 8,3-73 68,1 0 0,1 0 1,6 28-1,-7-38-40,1 0 1,0 0 0,0-1-1,1 1 1,-1-1 0,1 1-1,0-1 1,0 0 0,7 7-1,-9-10-41,0 0 0,0 0 1,1 1-1,-1-1 0,1 0 0,-1 0 0,1-1 0,-1 1 0,1 0 0,0 0 0,-1-1 0,1 1 0,0-1 0,-1 1 0,1-1 0,0 0 0,0 0 0,-1 1 0,1-1 0,0-1 0,0 1 0,-1 0 0,1 0 0,0-1 0,0 1 0,-1-1 1,1 1-1,0-1 0,-1 0 0,3-1 0,2-2 17,-1 0 0,0 0 0,0-1 0,0 0 0,-1 0 0,6-7 0,21-37 34,-23 36-59,68-123 38,1 0-163,-60 112-158,-14 21-33,-1 9 101,-2 11-4,0-14 139,-4 55 14,-2-1 0,-22 94 0,20-116 75,-5 19 64,12-48-57,-1 0 1,0 0-1,-1 0 0,0-1 0,0 1 0,-4 6 1,7-12-45,0 0 0,0 1 0,0-1 0,-1 0 0,1 0 0,0 0 0,0 0 0,0 1 0,0-1 0,0 0 0,0 0 0,0 0 0,-1 0 0,1 1 0,0-1 0,0 0 0,0 0 0,-1 0 0,1 0 0,0 0 0,0 0 0,0 1 0,0-1 0,-1 0 0,1 0 0,0 0 0,0 0 0,-1 0 0,1 0 0,0 0 0,0 0 0,0 0 0,-1 0 0,1 0 0,0 0 0,0 0 0,0 0 0,-1 0 0,1 0 0,0-1 0,0 1 1,0 0-1,-1 0 0,1 0 0,0 0 0,0 0 0,0 0 0,-1-1 0,1 1 0,0 0 0,0 0 0,0 0 0,0 0 0,0-1 0,0 1 0,-1 0 0,1 0 0,0 0 0,0-1 0,0 1 0,-1-13 397,3 8-432,0 0 0,0 0 0,1 0-1,0 1 1,0-1 0,0 1 0,1-1 0,-1 1-1,1 0 1,0 0 0,0 1 0,1-1 0,5-3-1,8-4-38,38-19-1,-47 26 83,155-69-1018,0-1-6778,-156 70 6083,0 0 0,0-1 0,0 0 0,13-12 1,-12 11-253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1.8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40 4896,'-18'-8'2208,"18"-12"-1920,0 15 384,0 2-928,5 3 128,-2-3-608,10 3 416,-3 0-3232,3 6 1952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2.2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90 1 3648,'-15'0'1173,"15"0"-1159,0 0-1,-1 0 0,1 0 1,0 0-1,0 0 1,0 0-1,0 0 0,-1 0 1,1 0-1,0 0 1,0 0-1,0 0 1,0 0-1,-1 0 0,1 0 1,0 0-1,0 0 1,0 0-1,0 0 0,0 0 1,0 0-1,-1 1 1,1-1-1,0 0 0,0 0 1,0 0-1,0 0 1,0 0-1,0 0 0,0 1 1,0-1-1,-1 0 1,1 0-1,0 0 1,-4 9 742,1 1 1,-1-1 0,-3 18-1,0-1 287,-5 20 259,1 1 1,3 0 0,-5 68-1,13-106-1177,0 0-1,0-1 1,1 1-1,0 0 1,1 0-1,-1-1 1,2 1-1,5 14 1,-7-20-64,1 0 0,-1 0 0,1-1 1,-1 1-1,1 0 0,0-1 1,0 0-1,0 1 0,0-1 1,1 0-1,-1 0 0,1 0 1,-1 0-1,1-1 0,0 1 1,-1-1-1,1 1 0,0-1 1,0 0-1,0 0 0,0 0 1,0-1-1,0 1 0,0-1 1,0 0-1,0 1 0,4-2 0,-3 1 25,0-1-1,0 0 0,-1 0 0,1 0 0,0 0 1,-1 0-1,1-1 0,-1 0 0,1 0 0,-1 0 1,0 0-1,5-4 0,0-2 113,0 0 0,12-16 0,-3 0-122,-2-1 1,-1-1 0,-1 0-1,-1 0 1,9-30-1,-4 13-77,-14 34-104,0 0 0,-1 1-1,0-1 1,0 0 0,-1 0-1,0 0 1,-1 0 0,1 0-1,-2-1 1,1 1 0,-4-12-1,3 19-171,0 0 0,0-1 0,0 1-1,0 0 1,0 0 0,-1 0-1,1 0 1,-3-2 0,4 4 128,0 0 1,-1-1 0,1 1 0,0 0 0,0-1 0,-1 1-1,-1-2-888,2 2 889,-1-1 0,1 1 0,-1 0-1,1 0 1,-1 0 0,1 0 0,0 0 0,-1-1 0,1 1-1,-1 0 1,1 0 0,-1 0 0,1 0 0,-1 0-1,1 0 1,0 1 0,-1-1 0,1 0 0,-1 0 0,1 0-1,-1 0 1,0 1 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2.5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 0 4064,'4'5'4907,"-4"-5"-4767,-1 12 1908,-9 18-1680,7-22 206,-1 3-450,1-1 0,0 1 0,1 0 0,0 0-1,1-1 1,0 1 0,0 0 0,1 0 0,1 0 0,0 0 0,0 0 0,5 16 0,7 19 684,-5-23-133,-1 1-1,-2-1 1,0 1-1,1 34 1,-6-56-598,0 0 0,0 1 0,0-1 0,0 0 0,-1 1 0,1-1 0,-1 0 0,0 0 0,0 1 0,0-1 0,0 0 0,0 0 0,0 0 0,0 0 0,-1 0 0,1 0 0,0-1 0,-1 1 0,0 0 0,0-1 0,-1 2 0,-2 0-71,-1 0-1,1 0 1,0-1-1,-1 0 1,1 0-1,-1 0 1,-10 1-1,1-2-1764,-1 0 0,-23-1 0,12-1-4393,15 1 3390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4.6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283 449 3072,'-2'-5'536,"0"0"1,0 0-1,1-1 0,0 1 1,0 0-1,-1-9 0,2 13-403,0 0-1,-1 0 0,1-1 0,0 1 0,-1 0 0,1 0 1,-1 0-1,1-1 0,-1 1 0,0 0 0,0 0 1,1 0-1,-1 0 0,0 0 0,0 0 0,0 1 0,0-1 1,0 0-1,0 0 0,0 1 0,0-1 0,0 0 0,-1 1 1,1-1-1,0 1 0,-2-1 0,-3-1 131,0 1 1,1-1-1,-1 1 0,-6 0 1,6 1-171,-1 0 0,1 0 0,0 1 0,1 0 0,-1 0 0,0 1 0,0 0 0,0 0 0,1 0 0,-1 0 1,1 1-1,-1 0 0,1 0 0,0 0 0,0 1 0,1 0 0,-1 0 0,1 0 0,0 0 0,0 1 0,-4 5 0,-2 4-59,1 0 0,0 1 0,1 1 0,0-1-1,-10 34 1,9-20 10,-10 57 1,18-73-53,-1 1 0,2 0-1,-1 0 1,2 0 0,0-1 0,4 22 0,-4-31 30,0-1-1,0 1 1,1-1-1,-1 0 0,1 0 1,0 0-1,-1 1 1,1-1-1,1-1 1,-1 1-1,0 0 1,1-1-1,-1 1 0,6 3 1,-3-3 30,0 0 0,0 0 1,0-1-1,0 0 0,0 0 0,1 0 0,-1-1 1,10 2-1,0-1 49,0-1 0,0-1 0,0-1 0,0 0 0,0 0 0,16-5 0,-10 1-2,0-1 1,-1-1-1,1-1 0,-2 0 1,29-17-1,-19 6 70,0-1 1,42-39-1,-49 40 1,-22 19-179,0 1 0,0-1 0,0 0-1,1 0 1,-1 0 0,0 0-1,0 0 1,0 0 0,0 0-1,0 0 1,0 0 0,0 1 0,0-1-1,0 0 1,0 0 0,0 0-1,0 0 1,1 0 0,-1 0-1,0 1 1,0-1 0,0 0-1,0 0 1,0 0 0,0 0 0,0 0-1,0 0 1,0 1 0,0-1-1,-1 0 1,1 0 0,0 0-1,0 0 1,0 0 0,0 0 0,0 0-1,0 1 1,0-1 0,0 0-1,0 0 1,0 0 0,0 0-1,0 0 1,-1 0 0,1 0-1,0 1 1,-8 13-256,0 1 0,1 0 0,-8 25 0,13-34 252,0 1-1,0-1 1,1 1-1,0 0 1,1-1-1,-1 1 1,1 0 0,0 0-1,1 0 1,0-1-1,2 13 1,-1-16 66,0 1 0,0-1 0,0 1 0,1-1 0,-1 0 0,1 0 0,0 0 0,0 0 0,0 0 0,0-1-1,0 1 1,0-1 0,1 0 0,-1 0 0,1 0 0,0-1 0,-1 1 0,1-1 0,0 0 0,0 0 0,0 0 0,0 0 0,0-1 0,0 1 0,0-1 0,0 0 0,0-1 0,4 0 0,-5 1-7,-1-1 0,0 0 0,1-1 0,-1 1 0,0 0 0,0 0 0,0-1 0,0 0 0,0 1 0,0-1 1,-1 0-1,1 0 0,-1 0 0,1 0 0,-1 0 0,1 0 0,-1 0 0,0 0 0,0-1 0,0 1 0,-1 0 0,1-1 0,0 1 0,-1-1 0,1 1 0,-1-1 0,0 1 1,0-1-1,0 1 0,-1-3 0,1-4 0,-1 0 0,-1 1 0,0-1 0,0 1 1,-1-1-1,0 1 0,-5-11 0,-22-38-1075,30 56 1001,0 0 0,-1 0 1,1 0-1,0 0 0,0 0 1,0 0-1,-1 0 1,1 0-1,0 0 0,0 0 1,1 0-1,-1 0 0,0 0 1,0 0-1,0 0 0,1 0 1,-1 0-1,0 0 0,1 0 1,-1 1-1,1-1 0,-1 0 1,1 0-1,0 0 0,-1 0 1,2 0-1,2-3-22,-1 1-1,1 0 1,0 1 0,5-4-1,-4 3 5,13-8 35,0 1 1,0 1 0,1 1 0,0 1 0,22-6 0,-30 10 77,0 1-1,0 0 1,0 0-1,1 1 1,-1 1 0,0 0-1,1 1 1,-1 0-1,0 0 1,18 5-1,-24-4-25,0 0 0,0 0-1,0 0 1,0 1 0,0 0-1,-1-1 1,1 2 0,-1-1-1,0 0 1,0 1-1,0 0 1,-1 0 0,1 0-1,-1 0 1,0 1 0,0-1-1,0 1 1,-1 0 0,4 7-1,-4-4 36,0 0 1,0 0-1,0 0 0,-1 1 1,-1-1-1,1 0 0,-1 1 0,-1-1 1,1 0-1,-1 0 0,-4 16 0,4-23-56,1-1-1,0 1 0,-1 0 0,1-1 0,0 1 0,0 0 0,-1-1 0,1 1 1,0 0-1,0 0 0,0-1 0,0 1 0,0 0 0,0 0 0,0-1 1,0 1-1,1 0 0,-1 0 0,0-1 0,0 1 0,1 0 0,-1-1 0,0 1 1,1 0-1,0 0-7,0-2 0,0 1 1,0 0-1,1 0 0,-1 0 1,0 0-1,0-1 0,0 1 1,0 0-1,0-1 0,0 1 1,0-1-1,0 1 0,0-1 1,0 0-1,1 0 0,29-19 15,-1-2 0,-1 0-1,28-29 1,-45 39-92,-8 7 21,1 0 0,-1 0 0,1 1 0,0 0 0,0 0 0,0 0 0,1 0 0,-1 1 0,1 0 0,6-3 0,-10 6 28,-1 0 1,0 0 0,1-1-1,-1 1 1,1 0 0,-1 0-1,0 0 1,1 1 0,-1-1-1,0 0 1,1 0 0,-1 1-1,0-1 1,1 1 0,-1-1-1,0 1 1,0 0 0,1-1-1,-1 1 1,0 0 0,0 0-1,0 0 1,0 0 0,0 0-1,0 0 1,0 0 0,0 0-1,-1 0 1,1 0 0,0 2-1,3 3-17,-1 1 1,0-1-1,-1 1 0,3 9 0,5 28 120,-8-31-1,1-1 1,0 0-1,1 1 1,0-2 0,1 1-1,8 15 1,0-13 411,-13-14-474,1 1-1,-1-1 1,1 0 0,0 1 0,-1-1 0,1 0 0,0 0 0,-1 0 0,1 1 0,0-1 0,0 0 0,-1 0 0,1 0 0,0 0 0,-1 0 0,1 0 0,0-1 0,-1 1-1,1 0 1,0 0 0,-1 0 0,1-1 0,0 1 0,-1 0 0,2-1 0,9-8 100,-1 0 0,0 0 1,-1-1-1,1 0 0,-2-1 0,12-18 0,3-9 1,32-71-1,15-25-5,-64 123-176,3-3-170,0 0 1,17-19 0,-26 32 214,1 1-1,0-1 0,-1 0 0,1 0 0,0 1 0,0-1 1,0 1-1,-1-1 0,1 1 0,0-1 0,0 1 0,0-1 1,0 1-1,0 0 0,0-1 0,0 1 0,2 0 0,-2 0 8,-1 0-1,1 0 0,0 0 0,0 1 0,-1-1 1,1 0-1,0 1 0,-1-1 0,1 0 0,0 1 1,-1-1-1,1 1 0,-1-1 0,1 1 0,0-1 1,-1 1-1,1-1 0,0 2 0,1 2-14,0 0 1,0 0-1,0 0 0,0 1 0,-1-1 0,2 6 0,0 6-7,0 1-1,-1 0 1,0 31-1,-8 51 26,4-75 1,-2 1-1,-12 46 1,13-62 63,0 0 1,-1 0-1,0 0 1,-1 0-1,0 0 1,0-1-1,0 0 1,-1 0-1,-1-1 1,-8 10-1,12-15-63,0-1 0,0 1 0,-1-1 0,1 1 0,0-1 0,-1 0 0,1 0 0,-1 0 0,1-1 0,-1 1 0,1-1 0,-1 0 0,1 0 0,-1 0 0,1-1 0,-1 1 0,1-1 0,-1 1 0,1-1 0,-6-3 0,9 2-454,5-1 263,8 0 137,-10 2 10,74-14-161,9-3 465,-73 14-192,-1 0 1,0-1-1,0 0 0,22-13 0,-22 9-25,1-1 0,-1 0-1,-1-1 1,0 0 0,0 0-1,-1-1 1,9-15 0,54-100 120,-40 64-87,6-7 204,30-77-1,-58 122-213,-2-2 0,-2 1 1,0-1-1,-1 0 0,-2 0 0,2-47 0,-8 46-277,2 26 198,0 1 1,0-1 0,-1 1 0,1 0 0,0-1-1,-1 1 1,1 0 0,-1 0 0,1-1-1,-1 1 1,0 0 0,1 0 0,-1 0 0,0 0-1,0 0 1,-1-1 0,2 1 12,0 1 0,-1 0 0,1 0 0,0 0 0,0 0 0,0 0 0,0 0 1,-1 0-1,1 0 0,0 0 0,0 0 0,0 0 0,0 0 0,-1 0 0,1 0 0,0 0 0,0 0 0,0 0 0,0 0 0,-1 0 0,1 0 0,0 0 1,0 0-1,0 0 0,0 0 0,0 0 0,-1 0 0,1 0 0,0 0 0,0 1 0,0-1 0,0 0 0,0 0 0,-1 0 0,1 0 0,0 0 0,0 0 1,0 1-1,0-1 0,-3 4 3,0-1 0,1 1 0,-1 0 0,1 0 0,0 1 1,0-1-1,0 0 0,1 1 0,-2 6 0,-8 47 52,10-52-55,-6 38-73,2 1-1,1 71 0,26 122-186,-5-138-4171,-16-93 3310,-1-6 810,1 1 0,-1-1 0,0 0 0,0 1 0,0-1 0,1 1 0,-1-1 0,1 0 0,-1 1 0,1-1 0,0 0 0,-1 0 0,1 1 0,0-1 0,0 0 0,0 0 0,0 0 0,2 2 0,5 0-1496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5.0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72 2976,'-40'-17'1634,"10"1"8234,48 11-8288,106-7-145,-67 3-3430,104-3 1,-117 14 522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5.8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183 402 5056,'0'0'1642,"-13"1"956,8 2-2213,0 1 1,0 1 0,0-1-1,1 0 1,-1 1 0,1 0-1,0 0 1,1 0 0,-1 1-1,-4 10 1,-3 3 33,-12 17 635,-23 55 1,39-75-896,0 1-1,1 0 1,1 1 0,1 0 0,1-1 0,-2 21 0,5-34-102,-1 0 0,2-1 0,-1 1 0,0-1 0,1 1-1,-1-1 1,1 1 0,0-1 0,1 1 0,1 3 0,-3-5-29,1-1 0,0 0 0,0 0 0,0 0 1,-1 0-1,1 0 0,0 0 0,0 0 0,1 0 0,-1 0 0,0 0 0,0-1 1,0 1-1,0 0 0,1-1 0,-1 1 0,0-1 0,1 1 0,-1-1 0,0 0 1,1 1-1,-1-1 0,0 0 0,1 0 0,-1 0 0,1 0 0,1-1 0,-1 1 19,0-1 0,1 1-1,-1-1 1,0 0-1,0 0 1,0 0 0,0 0-1,0 0 1,0 0-1,0 0 1,0-1-1,0 1 1,0-1 0,-1 0-1,3-3 1,1-1 17,0-1 0,6-14 1,-8 15-28,54-125 351,-14 27-546,-37 95-355,-6 9 511,0 0-1,0 0 0,0 0 0,0 0 1,1 0-1,-1 0 0,0 0 0,0 0 1,0 0-1,0 1 0,0-1 0,0 0 1,1 0-1,-1 0 0,0 0 0,0 0 1,0 0-1,0 0 0,0 0 0,0 0 1,0 1-1,0-1 0,0 0 0,1 0 1,-1 0-1,0 0 0,0 0 0,0 0 1,0 0-1,0 1 0,0-1 0,0 0 1,0 0-1,0 0 0,0 0 0,0 0 1,0 1-1,0-1 0,0 0 0,0 26 373,0-11-181,2 48 334,-3-46-445,1 0 1,1 0-1,1-1 0,0 1 0,6 22 0,-7-38-61,-1 1 0,1-1 0,-1 1 0,1-1 1,0 1-1,-1-1 0,1 0 0,0 1 0,0-1 0,0 0 1,0 0-1,0 1 0,0-1 0,1 0 0,-1 0 0,0 0 1,0 0-1,1-1 0,-1 1 0,3 1 0,-2-2 1,0 0 0,0 1 0,0-1 0,0 0 0,-1 0 0,1-1 0,0 1 0,0 0 0,0-1 0,0 1 0,0-1 0,0 1 0,0-1 0,-1 0 0,1 0 0,2-1 0,13-10 22,-1 0-1,0-1 0,-1-1 1,0 0-1,13-18 1,0 2 17,-14 14-100,1 1 0,0 0 1,2 2-1,-1-1 0,34-18 1,-49 31 38,0 0 0,1 1 1,-1-1-1,0 0 0,1 1 1,-1-1-1,0 1 1,1 0-1,-1-1 0,1 1 1,-1 0-1,1 0 0,-1 0 1,1 0-1,-1 0 0,1 0 1,-1 0-1,1 0 0,-1 1 1,0-1-1,1 1 1,-1-1-1,1 1 0,-1-1 1,0 1-1,1 0 0,-1 0 1,0 0-1,0-1 0,0 1 1,0 0-1,0 1 0,0-1 1,0 0-1,0 0 1,0 0-1,0 0 0,0 1 1,-1-1-1,2 3 0,1 9 84,0 0 0,0 0 0,-2 0 0,0 0 0,0 0-1,-1 0 1,-3 22 0,2-15 83,2 40 1,-1-57-149,0-1 1,1 0 0,-1 1 0,1-1-1,-1 0 1,1 0 0,0 1 0,0-1-1,0 0 1,2 3 0,-3-5-9,0 1-1,1-1 1,-1 0 0,0 0 0,1 1-1,-1-1 1,0 0 0,1 0-1,-1 0 1,0 1 0,1-1-1,-1 0 1,0 0 0,1 0 0,-1 0-1,1 0 1,-1 0 0,0 0-1,1 0 1,-1 0 0,1 0-1,-1 0 1,0 0 0,1 0 0,1-1 9,-1 1 0,0-1 0,0 1 0,0-1 0,1 0 0,-1 0 0,0 1 0,0-1 0,0 0 0,0 0 0,0-1 0,8-10 17,-1 0-1,-1 0 1,9-19 0,1-2-31,-2 3-28,-12 22-21,1 0 0,0 1 0,0-1 0,1 1 0,0-1 0,0 1 0,1 1 0,-1-1 0,8-5 0,-12 12 43,-1-1 1,1 1-1,-1 0 0,1-1 0,-1 1 0,0 0 0,1 0 0,-1 0 1,1-1-1,-1 1 0,1 0 0,0 0 0,-1 0 0,1 0 0,-1 0 0,1 0 1,-1 0-1,1 0 0,-1 0 0,1 0 0,-1 0 0,1 1 0,-1-1 1,1 0-1,-1 0 0,1 0 0,-1 1 0,1-1 0,0 1 1,1 1-1,-1-1 0,0 0 1,0 0-1,0 1 0,0-1 1,0 1-1,0-1 1,1 3-1,2 6 8,0 0 0,3 15 0,-4-16-12,7 29 22,-6-22 28,1 1 0,0-1 0,11 23 0,-14-35-9,-1-1 1,1 0-1,0-1 1,1 1-1,-1 0 0,3 2 1,-4-4-15,0 0 0,0-1 0,0 1-1,-1-1 1,1 1 0,0 0 0,0-1 0,0 1 0,0-1 0,0 0 0,0 1 0,0-1-1,0 0 1,0 0 0,1 0 0,-1 0 0,0 1 0,0-2 0,0 1 0,0 0 0,0 0-1,0 0 1,0 0 0,0-1 0,2 1 0,1-3 41,1 0-1,0 0 1,-1-1 0,0 1 0,1-1-1,-1 0 1,-1 0 0,5-6 0,28-41 104,-28 39-151,60-101 192,-31 48-106,-5 8-163,33-78 0,13-113 160,-75 236-194,0-1 1,0 1 0,0-16-1,-4 39 165,-1 1 0,-4 18 0,0-3 58,-10 45 18,5-22-17,-6 68-1,15-78-167,1-1 0,2 1 0,2 0 0,2-1 0,1 1-1,2-1 1,2-1 0,1 0 0,21 48 0,-27-77-708,-1-1 0,1 1-1,0-1 1,1 0 0,9 9 0,-8-9-1821,0-1 1,15 10-1,-9-9 310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16:16.2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18 261 9984,'-18'-19'4512,"26"12"-3936,2-6 1727,8 7-1375,29-14 1120,15 1-1184,25-9-128,-3 9-416,9-13-224,-6 6-64,19-13-2240,-11 6 1216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1.4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13 417 3552,'-1'-8'1133,"0"17"322,-1 7 341,-2 4-1052,2-1 0,0 1 1,1 0-1,3 27 0,-1-1-44,-2 86 509,3 155 515,21-66-973,-11-126-115,-10-76-290,-2-16 111,-2-12-204,-15-119-29,4-102-300,13 216 104,-2-25 12,3-157-64,25-41 253,-12 172 150,38-114-1,-48 167-389,6-17 57,1-1-1,2 1 1,22-38 0,-30 59-43,-1 1-1,2 0 1,-1 0-1,1 1 1,0 0 0,0 0-1,0 0 1,1 1 0,0 0-1,0 0 1,1 0-1,-1 1 1,1 0 0,0 1-1,0 0 1,0 0-1,15-3 1,-18 5 15,1 0-1,0 1 1,0-1-1,0 1 1,0 0-1,0 1 1,0-1 0,0 1-1,0 0 1,-1 1-1,1-1 1,0 1-1,-1 0 1,1 1-1,-1-1 1,0 1 0,0 0-1,0 1 1,0-1-1,0 1 1,-1 0-1,0 0 1,5 5-1,1 4 26,-1-1-1,-1 1 1,0 0-1,-1 1 1,0 0-1,-1 0 1,-1 0-1,0 1 1,-1 0-1,-1 0 1,0 0-1,-1 0 1,1 20-1,-3-16 24,0 0-1,-1 0 1,-1 0 0,-1 0 0,0 0-1,-2-1 1,0 1 0,-1-1-1,-1 0 1,-14 25 0,9-21 7,-2-1 1,-1-1-1,0 0 0,-2-1 1,-26 24-1,28-30-18,-1 0 0,0-1 0,-1 0 0,-1-2 0,0 0 0,0-1 0,-23 8 0,7-9-79,30-8-35,0 1-1,-1-1 1,1 1-1,0 0 1,0 1-1,0-1 1,-1 1 0,2 0-1,-1 0 1,-4 2-1,7-2 49,0-1-1,0 0 0,0 1 0,1-1 1,-1 1-1,1-1 0,-1 1 0,1-1 1,-1 1-1,1-1 0,0 1 0,0-1 1,0 1-1,0 0 0,0-1 0,0 1 1,0-1-1,1 3 0,0 1 1,1 14 302,0-1 1,2 1 0,11 33 0,27 50 615,-16-52-293,42 57 0,-37-61-257,32 66 0,19 94-229,-82-205-546,0 0 0,1 0 0,-1 1 0,0-1 0,1 0 1,-1 0-1,1 0 0,0 0 0,-1 0 0,1 0 1,9 7-3344,4-7-2258,-1-4 4864,13-2-999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1.7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0 3968,'0'1'113,"0"-1"0,-1 0 0,1 0 0,0 1 0,-1-1 0,1 0-1,0 1 1,-1-1 0,1 0 0,0 1 0,0-1 0,0 0 0,-1 1 0,1-1 0,0 0 0,0 1 0,0-1 0,0 1 0,0-1 0,0 0 0,-1 1 0,1-1 0,0 1 0,0-1 0,0 1-1,1-1 1,-1 0 0,0 1 0,0-1 0,0 1 0,1 27 2562,-1-11-1625,0 10 136,3 77 1453,-2-93-2433,0 0 0,1 0-1,1 0 1,0 0 0,0 0 0,1-1 0,5 11 0,-7-17-105,1 0 0,-1 0-1,0 0 1,1-1 0,0 1-1,0-1 1,0 1 0,0-1-1,1 0 1,-1 0 0,1 0 0,0-1-1,0 1 1,0-1 0,0 0-1,8 3 1,-11-5-77,0 0 0,0 0 1,0 1-1,0-1 0,1 0 0,-1 0 0,0 0 0,0 0 0,0 0 1,1-1-1,-1 1 0,0 0 0,0-1 0,0 1 0,0 0 0,0-1 1,1 1-1,-1-1 0,0 0 0,0 1 0,0-1 0,0 0 0,-1 0 1,1 1-1,0-1 0,0 0 0,0 0 0,-1 0 0,1 0 0,0 0 1,-1 0-1,2-2 0,0-2 56,-1 0-1,1 0 1,-1 0 0,0 0-1,0 0 1,0-8 0,1-9 68,-2 1 1,-1-1 0,-3-25-1,2 38-152,1 0 0,-2-1 0,1 1 0,-1 0 0,-1 1 0,1-1 0,-1 0 0,-1 1 0,-8-13 0,12 20-14,0-1-1,0 1 1,0 0 0,-1-1-1,1 1 1,0 0-1,0 0 1,-1 0-1,1-1 1,-1 2-1,1-1 1,-1 0-1,1 0 1,-1 0 0,0 1-1,1-1 1,-1 0-1,0 1 1,1 0-1,-1-1 1,0 1-1,0 0 1,1 0-1,-1 0 1,-2 0 0,1 1-52,1 1 0,-1-1 1,1 0-1,0 0 0,-1 1 0,1 0 1,0-1-1,0 1 0,0 0 1,0 0-1,0 0 0,0 0 1,1 0-1,-1 1 0,-1 3 1,-5 6-909,1 0 0,1 1 1,-7 20-1,11-28 312,0 0 1,1 0-1,0 0 0,0 1 0,0-1 1,1 1-1,0-1 0,0 0 1,0 1-1,1-1 0,-1 1 1,4 8-1,7 13-2102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2.4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12 181 3904,'0'0'173,"-1"-1"0,0 1 0,0-1 1,1 1-1,-1-1 0,0 1 0,1-1 0,-1 1 1,0-1-1,1 0 0,-1 1 0,1-1 0,-1 0 1,1 0-1,-1 1 0,1-1 0,0 0 0,-1 0 0,1-1 1,0 1 186,0-1 1,0 1-1,1-1 1,-1 1-1,0-1 1,1 1-1,0-1 1,-1 1-1,1-1 0,1-1 1,4-6-7,0 0 1,0 1-1,1 0 0,0 0 1,1 0-1,0 1 0,0 0 1,0 1-1,1 0 1,0 0-1,0 1 0,11-5 1,3-1 100,2 2 0,-1 0-1,47-9 1,-64 16-291,1 1 0,-1 0 0,0 1-1,0-1 1,1 1 0,-1 0 0,8 2-1,-13-1-59,1-1 0,0 1 1,-1 0-1,1 0 0,-1 0 0,1 1 0,-1-1 0,1 0 0,-1 1 0,0 0 0,0-1 0,0 1 1,0 0-1,0 0 0,0 0 0,0 0 0,-1 1 0,1-1 0,-1 0 0,0 1 0,2 3 0,1 6 188,-1 0 0,-1 0-1,0 0 1,0 1 0,-1-1-1,-1 0 1,-2 22 0,2 13 190,1-30-335,0 0 0,1 0-1,7 27 1,-8-40-86,0 1-1,1-1 1,-1 0-1,1 0 1,0 0-1,0 0 1,0 0-1,1 0 1,-1 0-1,1-1 1,0 0-1,0 1 1,0-1-1,0 0 1,1 0-1,-1-1 1,1 1 0,0-1-1,5 3 1,-8-4-43,1-1 1,-1 0-1,1 0 1,-1 1 0,1-1-1,-1 0 1,1 0 0,0-1-1,-1 1 1,1 0 0,-1 0-1,1-1 1,-1 1-1,0-1 1,1 1 0,-1-1-1,1 0 1,-1 1 0,0-1-1,1 0 1,-1 0 0,0 0-1,0 0 1,0 0-1,0 0 1,2-3 0,2-2 21,0-1 1,0 0 0,5-12 0,-8 16-30,14-29-245,15-41 1,-23 51-3467,5-28 0,-12 40-214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06.5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 2720,'0'-8'1248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2.9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8 113 4576,'-8'-2'3519,"21"-6"-1225,10-8-710,0 2 0,1 0 0,0 2 0,52-19 0,-66 27-1162,-1 1 0,1 1 0,0 0 0,0 0 0,0 1 0,14-1 0,-21 3-290,1-1 1,-1 0 0,1 1-1,-1-1 1,1 1 0,-1 0-1,0 0 1,1 0-1,-1 0 1,0 1 0,0 0-1,0-1 1,0 1 0,0 0-1,0 0 1,-1 1-1,1-1 1,-1 1 0,1-1-1,-1 1 1,4 5 0,-1 3 166,0 1 1,0-1 0,-1 1-1,-1 0 1,3 13-1,-4-13-206,1-1 0,0-1 0,0 1 0,1 0 0,1-1 0,6 12 0,-10-21-90,2 5 42,1 0 1,0-1 0,1 0 0,5 6 0,-9-10-51,0 0 0,0 0 0,0 0 0,0 0 0,0-1 0,0 1 1,0 0-1,1-1 0,-1 1 0,0-1 0,0 1 0,1-1 0,-1 0 1,0 1-1,1-1 0,-1 0 0,0 0 0,1 0 0,-1 0 0,0 0 1,1 0-1,-1-1 0,0 1 0,1 0 0,-1-1 0,0 1 0,3-2 1,1-1-453,1-1 1,-1 0 0,0 0-1,0 0 1,-1 0 0,7-9-1,24-35-6304,-19 24 1634,2-1 1389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4.8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759 5 1568,'2'-1'105,"0"1"0,1 0 0,-1-1-1,0 0 1,0 1 0,1-1 0,14 1 6691,-20 1-6561,1 0 0,0 0 0,-1-1 0,1 1-1,0 1 1,0-1 0,0 0 0,0 0 0,-2 3-1,-7 3 378,-27 12 638,27-14-865,0 0 0,-18 13 1,-5 10 724,-54 58 0,-20 40-289,41-47-71,61-72-700,-69 88 599,68-83-606,0 0 0,0 0-1,1 1 1,0 0-1,1 0 1,-6 24 0,11-31-14,-1-1 1,1 1-1,0-1 0,0 1 1,0 0-1,1-1 0,0 1 1,0-1-1,0 1 1,1-1-1,-1 0 0,6 10 1,2 3 85,2 0 1,14 19 0,-7-11 200,52 64 283,-44-60-248,21 34 0,-40-53-212,0 1-1,-1 0 1,8 21 0,-13-29-102,1 1 1,-1 0 0,0 0 0,0 0-1,0 0 1,0 0 0,-1 0 0,0 1 0,0-1-1,-1 0 1,1 0 0,-3 7 0,-4 16 182,5-21-162,1 0 1,-1 0-1,0 0 0,-1-1 1,-6 13-1,8-18-63,-4 8 48,0-1 0,-1 0 0,0 0 1,0 0-1,-1-1 0,0 0 1,-1 0-1,-11 8 0,-37 19 453,32-22-404,1 2-1,0 1 1,2 1 0,-33 29 0,52-43-101,-1 1-1,1 0 1,0-1 0,0 1-1,0 0 1,1 0 0,-1 0-1,1 0 1,-1 0 0,1 0 0,0 0-1,0 0 1,1 1 0,-1-1-1,1 0 1,-1 5 0,1-6 15,1 1 1,-1-1-1,1 1 0,0-1 1,-1 0-1,1 1 1,0-1-1,0 0 0,1 0 1,-1 1-1,0-1 1,1 0-1,-1 0 0,1-1 1,0 1-1,0 0 1,-1 0-1,1-1 1,0 1-1,0-1 0,1 0 1,3 2-1,18 8 23,1-1-1,37 10 1,-42-15-41,0 0 0,-1 2 1,0 1-1,-1 0 1,31 19-1,-25-13-64,-17-11 80,-1 1 0,0 0-1,8 6 1,-13-9 20,1 1 0,0-1 0,-1 1-1,0-1 1,1 1 0,-1 0 0,0 0 0,0 0 0,0 0-1,0 0 1,0 0 0,0 0 0,-1 0 0,1 0-1,0 3 1,-1 3 12,1 0 0,-1 0 0,-1 0-1,0 0 1,0 0 0,0 0 0,-1 0-1,0-1 1,-1 1 0,1-1 0,-2 1-1,1-1 1,-1 0 0,0 0 0,0-1-1,-1 1 1,-9 10 0,-7 4 42,0-1 1,-1-1-1,-37 24 1,40-30-13,-4 5-16,1 2 1,1 0-1,0 1 0,2 0 1,0 2-1,-28 46 0,17-17 35,2 2 1,-28 73-1,43-94 8,1 0 0,2 1 0,1 0-1,-8 70 1,15-77-27,1 0 0,1-1 0,2 1-1,0 0 1,2-1 0,10 39 0,-10-54-73,0 0 1,0 0-1,1 0 0,0-1 1,1 1-1,0-2 1,1 1-1,0 0 0,0-1 1,1-1-1,0 1 0,0-1 1,1-1-1,1 1 0,-1-1 1,1-1-1,12 6 0,-15-8-252,-1-1 0,1-1-1,0 1 1,0-1 0,1 0-1,-1-1 1,0 0-1,1 0 1,-1-1 0,9 0-1,29-2-1388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8.0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87 1408,'0'-4'427,"-1"0"0,1 0 0,1 0 1,-1 0-1,1 0 0,-1 0 0,1 0 0,0 0 0,1 0 0,1-5 0,-2 8-227,0 0-1,-1 0 0,1 0 0,0-1 0,-1 1 0,1 0 0,-1-1 0,0 1 0,1 0 0,-1-1 0,0 1 0,0 0 0,0-1 0,0 1 0,0-1 0,0 1 0,0 0 0,-1-1 0,1 1 0,0 0 0,-1-1 0,1 1 0,-1 0 0,0 0 1,1-1-1,-1 1 0,-1-1 0,0 8 559,0 1 0,0-1 1,0 1-1,-1 12 1,0 22 114,4 57 0,0-31-380,1 12 342,14 102 0,10-70-442,-18-85-251,-2 0 0,0 1 0,-2 0 1,2 29-1,-6-53-140,-1 0-1,1-1 1,0 1 0,-1-1 0,1 1 0,-1-1 0,0 1 0,1-1 0,-4 5 0,4-6-82,0-1 1,0 0 0,0 0 0,-1 1 0,1-1-1,0 0 1,0 1 0,-1-1 0,1 0 0,0 0 0,-1 1-1,1-1 1,0 0 0,-1 0 0,1 0 0,0 0-1,-1 1 1,1-1 0,0 0 0,-1 0 0,1 0 0,-1 0-1,1 0 1,0 0 0,-1 0 0,0-1-229,0 1 0,0 0-1,0-1 1,0 1 0,0-1 0,1 1 0,-1-1 0,0 0-1,-1-2-923,1 3 924,0-1-1,0-1 1,1 1-23,0 0 0,-1 0 0,1 0-1,0 0 1,-1 0 0,1-1 0,0 1-1,0 0 1,0 0 0,0 0 0,0 0-1,0 0 1,0 0 0,1-1 0,-1 1-1,0 0 1,1-2 0,8-6-1973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8.3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1 6048,'-4'0'2752,"-4"19"384,12-11-1952,-8 9 1088,4 2-1344,-10 0-289,7 4-415,-2 0-96,5 4-64,-5-2 96,10-3-96,-5-5-1088,0-3 577,0-6-2817,5-3 1824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8.7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13 1888,'-1'-13'9202,"11"32"-7567,-7-9-1118,-1 0-1,0 1 1,-1-1 0,0 1 0,-1 17-1,1 0 165,4 60 634,2 83 783,-6-33-892,-6 211-486,5-324-548,0-20-497,0-1 1,0 1-1,0 0 0,-1 0 0,-1 6 1,-8-33-6113,8-7 3295,5-2 1100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09.2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350 11 2560,'-4'-11'4288,"3"20"-2862,-1-1 1,0 1 0,-4 10-1,-13 24-190,-2-2-1,-2 0 0,-34 46 0,9-23-97,-62 63-1,109-127-1141,-9 11 75,0 1 1,-10 13-1,19-22-47,-1 0 0,0-1 1,0 1-1,1 0 0,0 0 0,-1 0 0,1 0 0,0 0 1,1 0-1,-1 0 0,0 0 0,1 0 0,0 0 1,0 0-1,0 1 0,0-1 0,1 4 0,-1-6-20,1 1-1,0-1 1,0 0-1,0 1 1,0-1 0,0 0-1,0 1 1,0-1-1,0 0 1,0 0-1,1 0 1,-1 0-1,0 0 1,1 0-1,-1 0 1,1-1-1,-1 1 1,1 0-1,-1-1 1,1 1-1,-1-1 1,3 1-1,6 0 79,-1 0 0,17 1 0,-15-2 7,22 1 631,68-6 0,33-16 48,35-2-464,-142 19-1906,-13-2-2310,-6 5 1667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0.0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45 2720,'-10'-41'11100,"11"37"-10216,-3 10-445,1-1 1,0 1 0,0-1-1,0 1 1,0 8 0,0 5 249,-4 25 295,-5 56 544,10-74-1121,-13 162 1293,4-40-1280,2-13-179,6-104-1903,3-63-10089,-2 15 9757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0.4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13 243 3808,'-11'-23'1227,"11"22"-1201,0 1 1,0-1-1,-1 1 1,1 0 0,0-1-1,0 1 1,0-1 0,0 1-1,0-1 1,0 1 0,-1-1-1,1 1 1,0-1 0,0 1-1,1-1 1,-1 1 0,0-1-1,0 1 1,0-1 0,0 1-1,0-1 1,0 1 0,1-1-1,-1 1 1,0-1 0,0 1-1,1 0 1,-1-1-1,1-1 204,3-14 2681,-4 12-2419,1 0-1,0 0 0,0 0 0,0 0 0,1 1 0,-1-1 0,1 0 0,0 1 0,0-1 1,0 1-1,1-1 0,2-2 0,4-3 75,1 1 0,0 0-1,0 0 1,0 1 0,1 1 0,0 0 0,1 0 0,-1 1 0,1 1-1,0 0 1,20-4 0,7 1-28,1 1 1,51 1-1,-58 3-339,11 1 48,45-8 0,-23-7-170,-43 9-79,-13 2-414,-37 61-20090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0.8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 3712,'2'0'10810,"99"-4"-4135,37 0-5115,-55 4-3055,-46 0-3853,-15 0 2618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3.1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25 2400,'0'-25'5680,"-2"44"328,-5 5-4225,-3 24-951,-1 275 2088,11-273-2570,9 85 335,-1-52-298,-8-8-547,5-110-11765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15.1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324 62 1472,'0'-2'351,"0"0"0,1-1 0,-1 1 0,0 0 0,1 0 0,-1-1 0,1 1 0,1-3 0,-1 1 234,0 3-477,-1 0 0,0 1 0,1-1 0,-1 0 0,0 0 0,0 0 0,0 0 0,1 0 0,-1 0 0,0 0 0,0 0 0,0 0 0,-1 0 0,1 0 0,0 0 0,0 0 0,0 0 0,-1 0 0,1 0 0,0 1 0,-1-1 0,0-2 0,0 2 8,0 0 0,0 1 0,0-1 1,-1 0-1,1 0 0,0 0 0,0 1 0,-1-1 0,1 1 0,0-1 0,-1 1 0,1-1 1,-3 1-1,-4-1 209,0 0 1,0 1 0,0 0 0,-12 2-1,9-1-237,1 1 0,-1 1 0,0-1 0,1 2 0,-13 5 0,6-1-79,0 1 1,1 0-1,0 1 0,1 1 0,-21 20 0,29-25 10,1 1 0,0 0 0,1 0 0,0 0 0,0 1 0,0 0 0,1 0 0,0 0 0,1 0 0,0 1 0,0 0-1,1-1 1,-2 16 0,3-17 10,0-1 0,1 1 0,0 0 0,1-1 0,0 1 0,0-1 0,0 1 0,1-1 0,0 1 0,0-1 0,5 11 0,-5-14 7,-1-1 0,1 1 1,-1-1-1,1 0 0,0 1 0,0-1 0,0 0 1,0 0-1,0 0 0,1 0 0,-1-1 0,1 1 1,-1-1-1,1 1 0,-1-1 0,1 0 0,0 0 1,0 0-1,0 0 0,0 0 0,-1-1 0,1 1 0,0-1 1,0 0-1,0 0 0,0 0 0,0 0 0,4-1 1,-2-1 24,0 1 0,1-1 0,-1 0 0,0 0 0,1 0 0,-1-1 0,-1 0 0,10-7 0,0-1 160,18-20 1,-16 13-159,-2-1 1,0-1 0,20-38 0,-16 27 123,-14 24-261,0 0 0,-1 0 0,1 0 0,-2-1 0,1 1 0,-1-1 0,0 1 0,1-13 0,-3 20 61,0 0 0,0-1 0,0 1 0,0 0 0,0 0 0,0 0 0,0 0 0,0 0 1,0 0-1,0 0 0,-1 0 0,1 0 0,0 0 0,0 0 0,0 0 0,0 0 1,0 0-1,0 0 0,0 0 0,0-1 0,-1 1 0,1 0 0,0 0 0,0 0 0,0 0 1,0 0-1,0 0 0,0 0 0,0 1 0,-1-1 0,1 0 0,0 0 0,0 0 0,0 0 1,0 0-1,0 0 0,0 0 0,0 0 0,0 0 0,0 0 0,-1 0 0,1 0 0,0 0 1,0 0-1,0 0 0,0 1 0,0-1 0,0 0 0,0 0 0,0 0 0,0 0 0,0 0 1,0 0-1,0 0 0,0 0 0,0 1 0,0-1 0,0 0 0,0 0 0,-5 6-99,3 0 125,0 1-1,0 0 1,1-1-1,0 1 0,0 0 1,1 0-1,0 9 1,0-15-11,1 23 122,1 0 0,1 0 0,1 0 0,1-1 0,1 1 0,1-1 0,10 23 0,-2-22 165,-14-23-259,-1 0-1,1 0 0,0 0 0,0 0 1,0-1-1,0 1 0,0 0 0,0 0 1,0-1-1,0 1 0,0 0 0,0-1 0,0 1 1,1-1-1,-1 0 0,0 1 0,0-1 1,1 0-1,1 0 0,0-1 67,1-1 0,-1 1 0,0-1-1,0 0 1,-1 0 0,1 0 0,0-1 0,4-4-1,-6 6-77,85-95 591,-28 29-461,47-42 98,-80 80-309,-20 23-220,0 0 0,0 0 0,1 0 0,10-8 1,-14 14 246,0-1 0,0 1 0,-1 1 0,1-1 0,0 0 1,0 0-1,0 1 0,0-1 0,0 0 0,-1 1 0,1 0 1,0 0-1,-1-1 0,3 2 0,7 3 46,-5-3-8,1 0-1,0 1 1,-1 0 0,0 0 0,0 0 0,0 1 0,0 0 0,0 0 0,-1 1 0,1-1 0,-1 1 0,-1 0 0,1 1 0,-1-1 0,0 1 0,0 0 0,0 0 0,5 12 0,-4-1 109,-1 0 0,-1 1 1,2 18-1,-2-17 87,0 0 1,7 26-1,-6-33-115,0 1 0,1-2 0,0 1 0,1 0 0,9 13 0,-13-23-51,-1 0-1,1 0 1,-1-1 0,1 1 0,-1 0 0,1-1 0,0 1 0,0-1 0,0 1 0,0-1 0,0 0 0,0 0 0,0 0 0,0 0 0,1 0 0,-1 0 0,0-1 0,0 1 0,1-1 0,-1 0 0,0 0-1,1 1 1,-1-1 0,0-1 0,1 1 0,-1 0 0,0-1 0,1 1 0,-1-1 0,0 1 0,0-1 0,1 0 0,-1 0 0,0 0 0,0 0 0,4-3 0,17-13 229,-1-1 0,32-33 0,-1 1-84,-15 16-645,55-44-6861,-79 69 3211,0 7 1324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10.7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386 811 3328,'0'-1'16,"-1"-14"1593,0 15-1546,1 0-1,0-1 1,0 1-1,-1-1 0,1 1 1,0 0-1,0 0 1,-1-1-1,1 1 0,0 0 1,-1-1-1,1 1 1,-1 0-1,1 0 1,0 0-1,-1-1 0,1 1 1,-1 0-1,1 0 1,0 0-1,-1 0 0,1 0 1,-1 0-1,1 0 1,-1 0-1,1 0 1,0 0-1,-1 0 0,1 0 1,-1 0-1,1 0 1,-1 1-1,-15 1 1027,11-2-945,1 0 0,0 1 0,-1 0 0,1 0 0,0 0-1,0 1 1,-8 3 0,-12 8 88,0 1 0,1 1 0,1 2 0,0 0 0,1 1 0,1 1 0,1 1 0,1 1 0,0 0 0,2 2 0,0 0 0,2 0 0,-23 52 0,33-65-178,0 1 0,1 0 0,-4 20 0,7-28 0,-1 1-1,1 0 1,0-1 0,0 1 0,0 0 0,1-1 0,-1 1 0,1-1-1,0 1 1,0-1 0,0 1 0,0-1 0,0 1 0,1-1-1,3 5 1,-4-6-22,0-1-1,1 0 0,-1 1 1,0-1-1,0 0 1,1 0-1,-1 0 0,1 0 1,-1 0-1,1 0 1,-1-1-1,1 1 0,0 0 1,-1-1-1,1 1 1,0-1-1,-1 0 0,1 1 1,0-1-1,0 0 1,-1 0-1,1 0 0,0-1 1,0 1-1,-1 0 1,1 0-1,2-2 0,2 0 34,-1 0 0,0 0 0,0-1-1,0 1 1,0-1 0,0-1 0,5-3 0,1-4 31,0 0 0,0 0 1,-1-1-1,0 0 0,12-22 1,32-70 162,-35 63-291,0-3 31,-13 29-109,1 0 0,13-22 0,-16 29-534,-3 7 147,-1 5 120,0 1 269,0 16-64,-1-4 380,1 0 0,1 0 0,1-1 1,5 28-1,-4-35-176,-1 1 105,1 0 0,1 0 1,-1 0-1,2-1 1,6 13-1,-9-20-87,-1 0 0,1 1 1,0-1-1,0 0 0,0-1 0,0 1 0,0 0 0,0 0 0,1-1 1,-1 1-1,0-1 0,1 0 0,-1 0 0,1 0 0,0 0 0,-1 0 1,1-1-1,0 1 0,-1-1 0,1 1 0,0-1 0,0 0 0,-1 0 1,1 0-1,4-1 0,1-1 33,1 0 0,-1-1 1,0 0-1,0 0 0,-1 0 0,11-7 0,45-31 82,-47 30-128,63-49 117,-47 35-122,1 1 0,53-29 0,-18 15-554,-67 37 524,0 1 1,0-1-1,0 1 0,0-1 1,0 1-1,0-1 0,0 1 1,1 0-1,-1-1 0,0 1 1,0 0-1,0 0 0,1 0 1,-1 0-1,0 0 0,0 0 1,0 0-1,2 1 0,-2 0 12,0-1 0,0 0 0,-1 1-1,1 0 1,0-1 0,-1 1 0,1-1-1,-1 1 1,1 0 0,-1-1-1,1 1 1,-1 0 0,1 0 0,-1 0-1,1-1 1,-1 1 0,0 0 0,0 0-1,1 1 1,-1 2 50,1 0 0,-1 0 0,0 0 0,0 0 0,0 0 1,0 0-1,-1 1 0,-1 5 0,-14 53 271,-3 14 439,66-153 453,-39 62-1253,1 0 0,0 1 0,2 0 0,-1 1 0,1 0 0,1 1 0,13-11 0,-23 21-6,1-1 1,-1 0 0,0 1-1,1 0 1,-1-1-1,1 1 1,0 0 0,-1 0-1,1 0 1,0 1 0,-1-1-1,1 1 1,0-1 0,0 1-1,0 0 1,4 0-1,-7 1 29,1-1 0,-1 0 0,1 0 0,0 1-1,-1-1 1,1 0 0,-1 1 0,1-1 0,-1 0 0,1 1-1,-1-1 1,1 1 0,-1-1 0,1 1 0,-1-1-1,1 1 1,-1-1 0,0 1 0,0 0 0,1-1-1,-1 1 1,0-1 0,0 1 0,1 0 0,-1 0-1,3 21 101,-3-14-73,2 37-24,-2-31 13,0-1 0,1 0-1,1 0 1,6 24 0,-7-33-1,1 3 38,1 0-1,0 0 1,0 0-1,4 6 0,-6-12-30,0 1 0,1 0 0,-1 0 0,1-1 0,-1 1 0,1-1 0,0 0 0,-1 1-1,1-1 1,0 0 0,0 0 0,0 0 0,0 0 0,0 0 0,0 0 0,0-1 0,0 1-1,3 0 1,1-1 41,0 0 0,0 0 0,1 0 0,-1-1 0,0 0 0,0 0 0,0 0 0,0-1 0,7-3 0,10-4-21,22-14 0,-25 13-23,281-161 138,-275 149-226,-8 8-496,-19 17 265,-9 13 68,-23 29 172,3 1 0,2 2 1,-31 71-1,56-113 75,-2 7 57,-8 26 0,12-36-50,0-1 0,1 1 0,-1 0 0,1-1 0,0 1 0,0 0 1,0 0-1,0-1 0,0 1 0,0 0 0,1-1 0,-1 1 0,1 0 0,0-1 0,0 1 1,2 3-1,-3-6-1,1 1 1,0-1 0,0 0 0,0 1 0,0-1-1,0 0 1,-1 1 0,1-1 0,0 0-1,0 0 1,0 0 0,0 0 0,0 0-1,0 0 1,0 0 0,0 0 0,0 0-1,0 0 1,0 0 0,0-1 0,0 1 0,-1 0-1,1-1 1,0 1 0,0-1 0,1 0-1,6-6 3,0-1 0,0 0-1,0-1 1,-1 0-1,-1 0 1,11-18-1,18-37-700,40-100 0,-80 208-472,2-30 1213,0-1-1,1 1 0,0-1 0,2 1 0,-1-1 1,4 25-1,-3-37-30,0 0 0,0 1 0,1-1 0,-1 0 0,0 0 1,1 0-1,-1 1 0,1-1 0,0 0 0,-1 0 0,1 0 0,0 0 1,0 0-1,0 0 0,-1 0 0,1 0 0,2 1 0,-2-2-5,0 0 0,0 1 0,0-1 0,0 0 0,0 0-1,0 0 1,0 1 0,0-1 0,0 0 0,0 0 0,0 0 0,0-1-1,0 1 1,0 0 0,0 0 0,0 0 0,1-1 0,4-2 33,-1 0 0,1 0 0,-1-1 0,0 1 0,7-7 0,167-130 278,-178 140-335,85-67 68,-70 52-55,0 0 0,27-36 0,-12 5-34,-3-2 0,-2 0 0,24-63 0,-14 24-148,-5-2 0,-3-1 0,18-105 0,-44 183 24,3-17-127,-4 28 237,-1 0 1,0 0-1,0 0 0,0 0 1,0 0-1,0 0 0,0 0 0,0 0 1,-1 0-1,1 0 0,0 1 0,0-1 1,-1 0-1,1 0 0,0 0 0,-1 0 1,1 0-1,-1 1 0,1-1 1,-1 0-1,-1-1 0,2 2 27,0 0-1,0 0 1,0 0 0,0 0-1,-1 0 1,1 0 0,0 0-1,0 0 1,0 0 0,0 0-1,-1 0 1,1 0 0,0 0-1,0-1 1,0 1 0,0 1-1,-1-1 1,1 0 0,0 0-1,0 0 1,0 0 0,0 0-1,-1 0 1,1 0 0,0 0-1,0 0 1,0 0 0,0 0-1,0 0 1,-1 0 0,1 0-1,0 1 1,0-1 0,0 0-1,0 0 1,0 0 0,0 0-1,0 0 1,-1 1 0,-5 7-56,-1 0 1,1 1-1,0 0 1,-8 18-1,-5 8-14,10-19 80,-1 0 26,1 0 1,-10 25-1,-20 66 403,-37 162 0,70-240-340,1 0 0,2 0-1,0 0 1,3 45 0,1-58 8,2 1 0,-1 0 1,2-1-1,0 1 0,1-1 0,1 0 1,0-1-1,1 1 0,10 15 0,-14-26-44,0 0-1,0-1 0,1 1 1,-1-1-1,1 0 0,0 0 1,0-1-1,0 1 0,1-1 1,0 0-1,-1 0 0,1 0 1,6 2-1,-7-3-38,0-1 0,0 0 0,0-1 0,0 1 0,0-1 0,0 1 0,1-1 0,-1 0 0,0-1 1,0 1-1,0-1 0,0 0 0,0 0 0,0 0 0,0 0 0,0-1 0,0 1 0,6-5 0,68-40 163,-26 14-198,63-28 0,16-2 253,-72 24-250,-34 21-440,-24 17 309,-2 2-5,-6 7-10,-44 32-39,31-26 182,-32 31-1,47-41 22,0 0 0,0 0-1,1 1 1,0 0-1,0 0 1,1 0-1,-1 0 1,1 1 0,1-1-1,-4 14 1,5-19 11,1 0 0,0 0 1,0 0-1,-1 0 0,1 0 1,0 0-1,0 0 0,0 1 1,0-1-1,1 0 0,-1 0 0,0 0 1,0 0-1,1 0 0,-1 0 1,0 0-1,2 1 0,-2-1-6,1-1-1,-1 1 1,1-1-1,-1 1 0,1-1 1,-1 1-1,1-1 1,0 0-1,-1 1 0,1-1 1,0 0-1,-1 1 1,1-1-1,0 0 1,0 0-1,-1 0 0,1 0 1,0 0-1,1 0 1,0 0 7,1 0 0,0-1 0,0 1 0,0-1 0,-1 0 0,1 0 0,0 0 0,-1 0 0,1 0 0,-1-1 0,4-2 0,-4 3 85,2-3-106,0 1 0,0 0 1,0 1-1,0-1 0,0 1 1,0-1-1,1 1 1,-1 1-1,1-1 0,8-2 1,-10 5-34,-1 0 1,1 0-1,-1 0 1,0 1-1,1-1 1,-1 1-1,0-1 1,0 1-1,0-1 1,2 3-1,5 3-12,10 8 78,-15-12 7,-1-1-1,1 1 0,-1-1 1,1 1-1,0-1 1,0 0-1,0 0 0,0-1 1,0 1-1,1-1 0,-1 0 1,0 0-1,1 0 1,4 0-1,-3-1 4,0-1 0,0 0 1,-1 0-1,1 0 0,0-1 0,0 1 0,9-5 0,2-3 53,17-11 0,0 0 62,28-14-159,111-55-322,-58 37-129,-114 53 293,-3 1 67,-9 8 9,-42 26 98,33-24-78,1 1 0,-25 21-1,39-28 63,-1-1 0,1 1 0,0 0 0,0 0 0,1 1 0,0-1 0,0 1 0,1 0 0,-1 0 0,1 0 0,-2 10 0,4-13 27,0 1 0,0-1 1,1 1-1,-1-1 0,1 1 0,0-1 0,0 1 1,2 5-1,-2-9-8,0 0 0,0 0 0,1 1 0,-1-1 0,1 0 0,-1 0 1,1 0-1,-1 1 0,1-1 0,0 0 0,0 0 0,-1 0 0,1 0 0,0 0 0,0 0 1,0 0-1,0-1 0,0 1 0,0 0 0,0 0 0,0-1 0,1 1 0,-1-1 0,0 1 0,0-1 1,0 1-1,1-1 0,-1 0 0,0 0 0,1 0 0,-1 1 0,2-1 0,1-1 28,0 1 0,0-1 0,0 0 0,-1 0-1,1 0 1,0 0 0,-1-1 0,1 0-1,-1 1 1,1-1 0,-1-1 0,6-3 0,4-5 100,19-20 0,-19 17-84,16-18-294,35-49 1,-47 58-275,-23 33 329,0 1-1,0-1 1,-5 19 0,-13 42 153,-9 62 9,-12 40 80,39-155-54,-8 30 59,-35 75 0,23-69 283,-64 98-1,87-147-310,1-2 18,1-1-1,-1 1 0,0-1 0,0 0 0,0 0 0,-4 3 0,5-5-32,1 1 1,-1-1-1,0 1 0,0-1 0,0 1 1,0-1-1,0 0 0,0 1 0,0-1 0,0 0 1,-1 0-1,1 0 0,0 0 0,0 0 1,0 0-1,0 0 0,0 0 0,0-1 0,0 1 1,0 0-1,0 0 0,0-1 0,-2 0 1,0-1-52,0-1 1,1 1-1,-1-1 1,0 1-1,1-1 1,-1 0-1,1 0 1,0 0-1,0 0 1,0-1-1,0 1 1,-1-6-1,-3-4-285,2 0 1,-5-16-1,9 26 296,-1-1 1,1 0-1,0 0 1,0 1-1,0-1 1,0 0 0,1 0-1,0 1 1,-1-1-1,3-3 1,14-35-1,-12 32-42,1-2 21,1 0 1,0 1-1,1 0 1,17-19-1,41-32-61,98-65-39,-22 19 254,-25 15-217,15-11-24,-112 83 34,-16 15-114,-13 13-58,3-2 316,1 1-1,-1-1 1,1 1-1,0 0 0,1 1 1,0-1-1,-5 11 1,7-13 15,0 0-1,1 0 1,0 0 0,0 1 0,0-1-1,0 0 1,1 1 0,0-1 0,-1 1-1,2-1 1,-1 0 0,0 1 0,1-1 0,0 0-1,1 5 1,-1-7-39,-1-1-1,1 1 1,0-1 0,0 1-1,-1 0 1,1-1 0,0 1-1,0-1 1,0 0 0,1 1-1,-1-1 1,0 0 0,0 0-1,1 0 1,-1 0 0,1 0-1,-1 0 1,1 0 0,-1 0-1,1 0 1,0-1 0,-1 1-1,1-1 1,0 1 0,-1-1-1,1 0 1,0 1 0,0-1-1,-1 0 1,1 0 0,0 0-1,0-1 1,-1 1 0,1 0-1,0-1 1,-1 1 0,1-1-1,0 1 1,-1-1 0,1 0-1,2-1 1,4-5 5,-1 0 0,0-1 0,-1 1 0,1-1 0,-1 0 0,-1-1 0,0 1 0,0-1 0,-1 0 0,0-1 0,0 1 0,3-14 0,-7 21-41,1 0 0,-1 0 1,0 1-1,0-1 0,1 0 0,-1 0 1,0 0-1,0 0 0,-1 0 0,1 0 1,0 0-1,-1 1 0,-1-5 0,2 5-4,-1 0-1,1 0 0,-1 0 1,0 0-1,0 0 1,0 0-1,0 0 0,0 0 1,0 0-1,0 1 1,0-1-1,0 0 0,0 1 1,0-1-1,0 0 1,-2 0-1,0 1 3,-1-1-1,1 0 1,-1 1 0,0 0 0,1 0-1,-1 0 1,1 0 0,-1 0-1,1 1 1,-1 0 0,1 0 0,-1 0-1,-3 1 1,-6 2-118,11-3 126,-1-1 0,1 1 0,-1 0 1,1 0-1,0 0 0,-1 0 0,1 0 0,0 0 0,0 1 0,0-1 0,0 1 0,0-1 1,0 1-1,0 0 0,0 0 0,1 0 0,-1 0 0,0 0 0,0 2 0,1-3 13,1-1-1,0 0 0,0 1 1,0-1-1,0 0 0,0 1 1,0-1-1,0 0 0,0 1 0,0-1 1,0 0-1,1 0 0,-1 1 1,0-1-1,0 0 0,0 1 1,0-1-1,0 0 0,0 0 1,1 1-1,-1-1 0,0 0 1,0 0-1,0 1 0,1-1 0,-1 0 1,0 0-1,0 0 0,1 1 1,-1-1-1,0 0 0,1 0 1,-1 0-1,0 0 0,0 0 1,1 0-1,-1 0 0,0 0 1,1 1-1,-1-1 0,0 0 1,1 0-1,-1 0 0,0 0 0,0-1 1,1 1-1,-1 0 0,0 0 1,1 0-1,20-2 179,-16 1-175,28-3 61,0-2-1,34-11 1,-3 1 110,17-4-190,64-12-78,-144 32 59,1-1 1,0 1 0,0 0 0,-1 0 0,1 0 0,0 0 0,-1 0-1,1 1 1,0-1 0,-1 0 0,1 1 0,2 0 0,-3 0 20,-1-1 1,1 1 0,-1-1 0,1 1 0,-1-1 0,1 1 0,-1 0 0,0-1 0,1 1-1,-1 0 1,0-1 0,1 1 0,-1 0 0,0-1 0,0 1 0,0 0 0,1 0 0,-1-1-1,0 1 1,0 0 0,0 0 0,0-1 0,-1 1 0,1 0 0,0 0 0,0-1-1,0 1 1,0 0 0,-1 0 0,0 0 0,-3 11 63,0-1 0,-8 13 1,6-13 46,-8 24 0,8-18-37,3-10-13,1-1-1,0 1 1,1-1 0,-1 1 0,0 8-1,3-15-44,-1 1-1,0-1 0,0 0 1,0 1-1,1-1 1,-1 0-1,0 0 0,0 0 1,1 1-1,-1-1 1,0 0-1,1 0 0,-1 0 1,0 0-1,1 1 1,-1-1-1,0 0 0,1 0 1,-1 0-1,0 0 1,1 0-1,-1 0 0,0 0 1,1 0-1,-1 0 1,0 0-1,1 0 0,-1 0 1,1 0 9,5-3 20,0 1-1,-1-1 0,1 0 1,-1-1-1,1 1 1,-1-1-1,0 0 0,-1-1 1,6-4-1,-4 3-38,85-71-786,-91 77 767,0 0 1,1 0-1,-1 0 1,0-1-1,0 1 1,0 0 0,0 0-1,1 0 1,-1 0-1,0 0 1,0 0-1,0 0 1,0-1 0,1 1-1,-1 0 1,0 0-1,0 0 1,1 0-1,-1 0 1,0 0 0,0 0-1,0 0 1,1 0-1,-1 0 1,0 0-1,0 0 1,0 0 0,1 0-1,-1 0 1,0 1-1,0-1 1,1 0-1,2 7-148,-1 16 99,1 48 86,-2-62 38,0 0-1,1 0 0,0 0 1,0 0-1,1-1 0,4 10 1,-6-17-44,-1 0 1,0 0 0,1 0 0,-1 0 0,1-1 0,-1 1-1,1 0 1,0 0 0,-1 0 0,1 0 0,0-1 0,0 1-1,-1 0 1,1-1 0,0 1 0,0 0 0,0-1 0,0 1-1,0-1 1,0 0 0,0 1 0,0-1 0,0 0 0,0 1-1,0-1 1,0 0 0,0 0 0,0 0 0,0 0-1,0 0 1,0 0 0,0 0 0,0 0 0,0 0 0,0-1-1,0 1 1,0 0 0,0-1 0,0 1 0,2-2 0,5-4 97,-1-1 0,1 0 0,10-14 0,2 0-96,185-159-36,-157 140 18,-36 30 7,29-22-47,-38 29 4,1 1 1,0-1 0,0 1 0,0 1-1,0-1 1,0 0 0,0 1-1,8-2 1,-12 3 27,1 0 1,0-1-1,0 1 1,0 0-1,-1 0 1,1 0-1,0 0 1,0 0-1,0 0 1,-1 0-1,1 0 1,0 1-1,0-1 0,-1 0 1,1 0-1,0 1 1,0-1-1,-1 0 1,1 1-1,0-1 1,-1 1-1,1-1 1,0 1-1,-1-1 1,1 1-1,-1-1 1,1 1-1,-1 0 0,1-1 1,-1 1-1,1 0 1,-1-1-1,0 1 1,1 0-1,-1 0 1,0-1-1,0 1 1,1 0-1,-1 0 1,0-1-1,0 1 1,0 0-1,0 0 1,0 0-1,0-1 0,0 1 1,-1 1-1,0 4-8,0 0-1,-1 0 1,0 0-1,-4 10 1,6-15 3,-25 51 45,-2 0 0,-35 49 0,56-93 22,0 0 0,0 0-1,0 0 1,-1-1-1,0 0 1,-15 11 0,20-16-54,1-1 1,-1 0 0,0 0 0,0 0-1,0 0 1,0 0 0,0 0 0,0 0-1,0-1 1,0 1 0,0-1-1,-1 0 1,1 1 0,0-1 0,0 0-1,0 0 1,0-1 0,-1 1 0,1 0-1,0-1 1,0 1 0,0-1 0,0 0-1,0 1 1,0-1 0,0 0 0,0 0-1,0 0 1,1-1 0,-1 1-1,0 0 1,0-1 0,1 1 0,-1-1-1,1 0 1,-2-2 0,0 1-29,1-1 0,-1 1-1,1-1 1,0 0 0,0 0 0,1 0 0,-1 0 0,1 0 0,0 0-1,0 0 1,0-1 0,0-6 0,1 9 60,0 1 0,0-1 0,0 0 0,0 0 0,1 1 0,-1-1 0,0 0 0,1 1 0,0-1 0,-1 0 0,1 1 0,0-1 0,0 1 0,0-1 1,0 1-1,0 0 0,0-1 0,0 1 0,1 0 0,-1 0 0,0 0 0,1 0 0,-1 0 0,0 0 0,1 0 0,0 0 0,-1 0 0,1 1 0,-1-1 0,1 1 0,0-1 0,-1 1 0,3-1 0,16-1 393,-1 0 0,1 0 0,27 3 0,59 10 758,-65-6-976,90 6 401,-65-13-1243,-46-1-1332,26-6 1,-15 2-342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3.5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5 6048,'5'-5'2752,"-5"36"-2400,0-18 2208,0-2-1472,0 6 1184,0-3-1312,-5 2 63,5-1-639,-8-2-224,3 1-96,2-2-160,3 1 64,39-10-14559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3.9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24 214 2976,'-3'-2'-18,"1"0"328,0 1 0,-1 0-1,1-1 1,1 1 0,-1-1-1,-3-3 1,5 4-126,-1 1-1,1-1 1,-1 0-1,1 0 1,0 0-1,-1 0 1,1 0-1,0 0 1,0 0-1,0 0 1,0 0-1,0 0 1,0 0-1,0 0 1,0 0-1,0 0 1,1 0 0,-1-1-1,2-4 130,1 0-1,-1 0 1,1 0-1,0 1 1,0-1-1,1 1 1,0 0-1,0 0 1,6-6 0,3-2 577,29-22 1,-27 24-403,1 0 0,0 1 1,34-15-1,-45 23-399,0 0 1,0 0-1,1 0 1,-1 1-1,0 0 1,1 0-1,-1 0 1,1 1-1,-1-1 1,1 1-1,-1 1 1,1-1-1,-1 1 0,1 0 1,-1 0-1,0 1 1,1-1-1,5 4 1,-8-4-32,0 1 0,-1 0 0,1 0 0,-1 1 0,1-1 1,-1 0-1,0 1 0,1 0 0,-1-1 0,-1 1 0,1 0 0,0 0 0,-1 0 1,1 0-1,-1 0 0,1 6 0,1 3 129,-1 0-1,0 0 1,-1 15-1,0-26-176,-1 25 122,0 0 0,-2 1 1,-1-1-1,-1-1 0,-1 1 0,-1 0 1,-1-1-1,-2-1 0,0 1 0,-2-1 1,0-1-1,-2 0 0,0 0 0,-30 36 1,-58 57 720,95-108-701,6-5-27,14-6 88,-3 0-95,137-27 1595,-119 26-1580,-1 1 0,1 1 0,37 3 0,-62 0-168,0-1 1,0 1-1,0 0 0,-1 0 0,1 0 0,0 0 0,6 4 0,4 7-2420,-7 4-4005,-4-5 3367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4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1 3488,'-1'17'12494,"-4"23"-8427,-1 16-3306,4-20-181,-7 71 621,5 132-1,6-113-839,-3-71-3543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5.0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8 137 3552,'0'-1'-190,"-4"-11"-25,1-3 4548,3 14-3988,0 0-1,0 0 1,0 0 0,0 0-1,8-10 4482,-7 10-4481,0 1 0,0-1-1,0 1 1,-1-1 0,1 1-1,2-1 1,12-5 1512,0 0 0,18-3 1,68-11 54,-98 20-1871,269-31 1026,-142 19-854,-128 12-281,0 0 0,0-1 0,0 1 0,0 0 0,0-1-1,0 1 1,-1-1 0,3-1 0,-39 15-13894,21-7 11770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15.3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 5408,'-13'11'2432,"18"-3"352,3-5-1728,2 2 1760,8-2-1600,3-3 927,5 0-1247,4-3-64,6 3-480,0-5-160,-5 2-128,-5-5-192,-1 8 64,-2-8-3775,-7 8 2111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20.8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79 981 1408,'0'1'77,"0"-1"1,-1 1-1,1-1 1,0 0-1,-1 1 1,1-1-1,0 1 1,-1-1-1,1 1 1,0-1-1,0 1 1,-1-1-1,1 1 1,0-1-1,0 1 0,0-1 1,0 1-1,0-1 1,0 1-1,0-1 1,0 1-1,0 0 1,0-1-1,0 1 1,0-1-1,0 1 1,0-1-1,1 1 1,-1-1-1,0 1 1,0-1-1,1 1 1,1 2 1226,8-7 821,-6 3-1701,1-1-169,0-1 0,0 1 0,-1-1 0,1-1 0,-1 1 0,0-1 0,0 1 0,0-1 0,0 0 0,4-6 0,3-6 137,13-24 1,-24 39-372,71-134 1030,11-10-731,-52 93-79,-2-2 1,37-108 0,11-77 265,-74 226-425,1 0 1,-2 0 0,0 0 0,0-19 0,-1 26-23,-3-9-102,3 15 23,0 0 1,0 0-1,-1-1 1,1 1-1,0 0 1,0-1 0,0 1-1,-1 0 1,1 0-1,0 0 1,0-1-1,-1 1 1,1 0-1,0 0 1,0 0-1,-1 0 1,1-1-1,0 1 1,-1 0-1,1 0 1,0 0-1,-1 0 1,1 0-1,-1 0 1,0 0-10,0 0 1,0 1-1,1-1 1,-1 1-1,0-1 1,0 1-1,0-1 1,0 1-1,1-1 1,-1 1-1,0 0 1,0-1-1,1 1 1,-1 0-1,1-1 1,-1 1-1,1 0 1,-1 0-1,1 0 1,-1 0-1,0 1 1,-17 43-10,1 1 1,-20 91-1,14-44 99,-88 289 549,94-324-566,-24 61 283,-60 119 0,1-6 349,97-223-421,0-1 0,-1 0 0,0 0 0,-1 0 0,0-1 0,-8 11 0,13-17-247,-1-1 1,1 0-1,0 0 0,0 0 1,0 0-1,0 0 0,0 1 0,0-1 1,0 0-1,-1 0 0,1 0 1,0 0-1,0 0 0,0 0 0,0 0 1,-1 0-1,1 1 0,0-1 1,0 0-1,0 0 0,-1 0 0,1 0 1,0 0-1,0 0 0,0 0 1,0 0-1,-1 0 0,1 0 1,0 0-1,0 0 0,0 0 0,-1 0 1,1-1-1,0 1 0,0 0 1,0 0-1,0 0 0,-1 0 0,1 0 1,0 0-1,0 0 0,-3-10-27,2-10-274,3 14 290,-1 1-1,2-1 1,-1 0 0,1 1-1,-1-1 1,2 1 0,-1 0-1,0 0 1,1 0 0,7-7-1,0 2-65,0 0 0,0 1 0,14-9-1,96-53-196,-9 5 141,67-50 172,26-27-179,-100 66 310,-72 50 47,-31 26-221,0-1 1,-1 0 0,1 0-1,0 0 1,0 0 0,-1 0-1,1 0 1,-1 0 0,0 0-1,0 0 1,2-5-1,-23 24-580,9-3 419,1 0 1,1 1 0,0 1-1,1 0 1,-12 31 0,18-40 124,0 0 1,1 0 0,-1 0 0,2 1-1,-1-1 1,1 1 0,0 8 0,1-11 48,0 0 0,0-1 0,0 1 1,0 0-1,1-1 0,0 1 1,0-1-1,0 1 0,1-1 0,-1 0 1,7 8-1,-6-9 39,0 0 0,1 1 0,0-2 0,-1 1 0,1 0 0,0-1 0,0 1 0,0-1 0,1 0 0,-1 0 0,1-1 0,-1 1 0,1-1 1,6 1-1,-10-2-24,1 0 1,0 0 0,0 0 0,0 0 0,0 0 0,0 0 0,0 0 0,0-1 0,-1 1 0,1-1-1,0 1 1,0-1 0,0 0 0,-1 0 0,1 0 0,0 0 0,-1 0 0,1 0 0,-1 0 0,1 0-1,-1-1 1,0 1 0,1-1 0,-1 1 0,0-1 0,0 1 0,0-1 0,0 1 0,0-1 0,-1 0-1,1 0 1,0 0 0,-1 1 0,1-1 0,-1 0 0,0 0 0,1-3 0,-1 0-35,1 0 0,-1-1 0,0 1 0,-1 0 0,1 0 0,-1-1 0,0 1 0,0 0 0,0 0 0,-1 0 0,0 0 0,0 0-1,0 0 1,-1 1 0,1-1 0,-1 1 0,0-1 0,-1 1 0,1 0 0,-1 0 0,0 1 0,1-1 0,-2 1 0,1 0 0,-8-5 0,-26-10-100,38 18 93,0 0 0,-1 0 0,1 0 0,0 0 0,-1 0 0,1 0 0,0 0 0,-1 0 0,1-1 0,0 1 0,-1 0 1,1 0-1,0 0 0,0 0 0,-1-1 0,1 1 0,0 0 0,0 0 0,-1 0 0,1-1 0,0 1 0,0 0 0,0 0 0,-1-1 0,1 1 0,0 0 0,0-1 1,0 1-1,0 0 0,0-1 0,0 1 0,-1 0 0,1-1 0,0 1 0,0 0 0,0-1 0,0 1 0,0 0 0,0-1 0,0 1 0,1 0 0,-1-1 1,0 1-1,0 0 0,0 0 0,0-1 0,0 1 0,0 0 0,1-1 0,-1 1 0,0 0 0,0 0 0,0-1 0,1 1 0,-1 0 0,0 0 0,0-1 0,1 1 1,-1 0-1,20-13-236,-18 12 270,119-76 224,-50 30-265,-64 43 11,-1 0-1,1 0 1,0 1 0,0 0-1,0 0 1,0 1-1,9-2 1,-14 3 22,0 1 1,1 0-1,-1 0 0,0 0 1,0 0-1,0 0 0,1 0 1,-1 1-1,0-1 0,0 1 1,0-1-1,0 1 0,0 0 1,0 0-1,0 0 0,0 0 1,0 0-1,0 0 0,0 1 1,-1-1-1,1 1 0,0-1 1,-1 1-1,0-1 0,1 1 1,-1 0-1,0 0 0,0 0 1,0 0-1,1 3 0,5 12 193,-1 1 0,-1 1 0,-1-1 0,3 25 0,-4-19 8,2-1 0,8 29 0,-9-41-161,1 0 0,10 20 0,-13-28-38,0 0 0,0-1 0,0 1 0,0-1 0,0 1 0,0-1 0,1 1 0,-1-1 1,1 0-1,0 0 0,-1-1 0,1 1 0,0 0 0,6 1 0,-5-2 13,0 0 0,1 0 0,-1-1 0,0 0 0,0 0 0,0 0 0,0 0 0,0-1 0,0 0 0,0 1 0,6-3 0,1-1-12,1-1 0,14-8 0,-8 2-650,-1 0 1,0 0 0,27-26 0,36-48-6651,-45 45 3994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28.1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1072 2720,'-2'-2'344,"1"-1"0,-1 1 0,1-1 1,0 1-1,0-1 0,0 0 0,0 1 0,0-1 0,1 0 1,-1 0-1,1 0 0,0 0 0,0 1 0,0-6 0,25-50 1315,-4-5-344,38-79 0,-49 120-1198,2 1 0,0 0 0,2 1 1,0 0-1,1 1 0,1 1 1,22-19-1,-25 25-154,1 1-1,0 1 1,1 0 0,21-10-1,-34 20 31,0-1 0,0 0-1,0 1 1,0-1 0,0 1 0,0 0-1,0 0 1,0-1 0,0 1-1,0 1 1,0-1 0,4 1 0,-5-1 11,0 0 0,0 1 0,0-1 0,1 1 0,-1-1 0,0 1 0,0-1 1,0 1-1,0 0 0,0-1 0,0 1 0,-1 0 0,1 0 0,0 0 0,0 0 0,0 0 1,-1 0-1,1 0 0,-1 0 0,1 0 0,-1 0 0,2 2 0,-1 4 23,1 0 0,-1 1-1,0-1 1,-1 1-1,0-1 1,-1 12 0,-9 47 358,3-32-285,-2 27 138,-2 98-1,11-155-155,0 1-1,0-1 1,1 0 0,0 0-1,2 7 1,-3-11-61,0 1 0,0 0-1,0 0 1,1-1 0,-1 1 0,0 0-1,1 0 1,-1-1 0,1 1 0,-1 0-1,1-1 1,-1 1 0,1-1 0,-1 1-1,1-1 1,-1 1 0,1-1 0,0 1-1,-1-1 1,1 1 0,0-1 0,-1 0-1,1 1 1,0-1 0,0 0 0,-1 0-1,1 0 1,0 1 0,0-1 0,0 0-1,-1 0 1,1 0 0,0 0 0,0 0-1,1-1 1,3 0 81,-1-1 0,1 0-1,0-1 1,-1 1 0,1-1-1,-1 0 1,0 0 0,5-4 0,32-35 78,-27 28-118,77-89 15,23-24 139,-96 110-179,-10 9-421,0 0 0,12-15 0,-18 30 38,-2 6 212,-11 56-21,5-43 259,-1 30 1,5-35-37,2-1 0,0 0 0,7 41 0,-7-59-43,1-1 1,-1 1 0,1-1 0,-1 1 0,1 0 0,0-1 0,-1 1 0,1-1 0,0 1-1,0-1 1,0 0 0,0 1 0,0-1 0,1 0 0,-1 0 0,0 0 0,1 0 0,1 1-1,-2-1 0,0-1 0,0 0 1,0 1-1,0-1 0,1 0 0,-1 0 0,0 1 0,0-1 0,1 0 0,-1 0 0,0-1 0,0 1 0,0 0 0,1 0 0,-1-1 0,0 1 0,0 0 0,0-1 0,0 1 0,0-1 0,1 0 0,-1 1 0,0-1 0,0 0 0,-1 1 0,3-3 0,4-5 56,-1 0 0,0 0-1,0 0 1,-1-1-1,0 0 1,7-18 0,-2 5 5,13-27 5,29-56 143,-46 96-251,0-1-1,-1 0 0,0-1 0,-1 0 1,4-13-1,-7 21-676,-4 7 391,-2 10 57,-2 29 195,-2 47 0,8-74 78,1 1-1,1-1 1,1 0 0,0 0 0,1 0 0,6 19 0,-8-32-4,0-1 1,0 1 0,0-1 0,0 0 0,1 0 0,-1 1 0,3 1 0,-4-3-10,1 0 1,-1-1-1,1 1 1,0 0 0,0-1-1,-1 1 1,1-1-1,0 1 1,0-1-1,0 1 1,0-1-1,0 0 1,0 1-1,-1-1 1,1 0-1,0 0 1,0 0-1,0 0 1,0 0-1,0 0 1,0 0 0,0 0-1,0 0 1,1 0-1,3-2 35,0 0 0,-1 1 0,0-2 0,1 1 0,-1 0 0,0-1 0,0 0 0,0 0 0,3-4 0,32-35 152,-19 17-124,27-30 0,-25 29-35,38-37-1,-45 51-70,-11 9-60,1 0-1,-1-1 1,0 0-1,0 1 0,-1-2 1,5-4-1,-7 7 39,-1-1 129,0 1-30,1 0 1,0-1 0,0 1-1,0 0 1,1 0 0,-1 0-1,0 1 1,1-1 0,-1 0-1,1 0 1,-1 1 0,1-1-1,0 1 1,0-1 0,3-1-1,-4 3-42,-1-1-1,1 0 1,0 1-1,-1-1 1,1 0-1,-1 0 1,1 1-1,-1-1 1,1 0-1,-1 0 1,0 0-1,1-1 1,5-6-40,-5 1-329,-1 4 369,0 5-193,0-2 53,13 0-122,57 5 91,-17-5 858,-75 7-911,15-4 193,0 0 0,0 0-1,0 1 1,0 0 0,0 0 0,1 0 0,0 1 0,0 0 0,0 1-1,1-1 1,0 1 0,0 0 0,0 0 0,1 1 0,0 0 0,0-1 0,0 1-1,1 0 1,0 1 0,1-1 0,-3 10 0,3-7 32,0 1 0,1-1 0,0 1 0,0 0 0,1 0 0,1-1 0,0 1 0,0 0 0,1-1 0,1 1 0,0-1 0,0 0 0,1 0 0,8 16 0,-10-22 8,5 9 67,14 20 0,-18-30-59,-1 0-1,1 1 1,0-1-1,0-1 1,0 1-1,0 0 1,0-1-1,1 1 1,-1-1-1,8 3 0,-9-4-3,0-1 0,0 1 0,0-1-1,0 0 1,0 0 0,0 0 0,0 0-1,0 0 1,0 0 0,0 0 0,0-1-1,0 1 1,0-1 0,3-1 0,27-15 193,-27 13-215,3-1 20,-1 0 0,0-1 1,-1 0-1,1-1 0,-1 0 0,0 1 0,-1-2 1,8-11-1,28-43 287,86-101 0,-97 128-279,-1 0 0,-2-2 0,-1-1 1,-2-1-1,-2-1 0,-2-1 0,-1-1 0,-2 0 1,-2-2-1,9-47 0,-21 79-66,-2 1 1,1-1-1,-2-1 0,1 1 1,-2 0-1,0 0 0,-4-21 1,5 31-5,0 1 0,-1-1 0,1 1 0,-1-1 1,1 0-1,-1 1 0,0-1 0,0 1 0,1 0 0,-1-1 1,0 1-1,0 0 0,0-1 0,-1 1 0,1 0 1,0 0-1,-3-2 0,3 3 12,0-1-1,-1 1 1,1-1 0,0 1 0,-1 0 0,1 0 0,-1-1-1,1 1 1,0 0 0,-1 0 0,1 0 0,-1 0-1,1 1 1,-1-1 0,1 0 0,-2 1 0,-3 2-8,1-1 1,0 1-1,0-1 1,1 1-1,-1 1 1,0-1-1,1 1 1,0-1-1,-4 6 1,-10 13-4,1 1 1,2 0 0,0 1-1,1 0 1,2 1 0,0 1-1,-12 42 1,14-34 21,1 0-1,2 0 1,2 1 0,-3 54-1,9-75 60,0 0-1,1-1 0,0 0 1,1 1-1,0-1 0,1 0 1,1 0-1,7 15 1,-2-9 41,1 0 1,1 0-1,0-1 1,21 22-1,-25-31-21,0-1 1,1 0-1,0 0 0,1 0 0,-1-1 1,2-1-1,-1 0 0,20 9 0,-25-13-32,1 0-1,0 0 0,-1-1 1,1 0-1,0 0 1,-1 0-1,1-1 0,0 0 1,0 0-1,0 0 0,0-1 1,-1 1-1,1-2 1,0 1-1,-1-1 0,1 1 1,-1-1-1,1-1 0,9-5 1,-2-1 39,-1 0 0,0-1 0,0 0 0,-1-1 0,0-1 0,11-14 0,-5 2 108,-1-1 1,18-37-1,-32 57-178,0 1-1,0-1 1,0 0 0,-1 0 0,0 0-1,0 0 1,0 0 0,-1 0-1,0 0 1,0-10 0,0 14-7,-1 0-1,1 0 1,0 0 0,-1 1 0,1-1 0,0 0-1,-1 0 1,1 1 0,-1-1 0,1 0 0,-1 1-1,1-1 1,-1 1 0,0-1 0,1 0 0,-1 1-1,0 0 1,1-1 0,-1 1 0,0-1 0,0 1-1,1 0 1,-1-1 0,0 1 0,0 0 0,0 0-1,1 0 1,-1 0 0,0 0 0,0 0 0,0 0-1,0 0 1,-1 0 0,-1 0-27,0 1 1,0-1-1,1 1 1,-1 0-1,0 0 0,1 0 1,-1 0-1,-3 2 0,-9 5-51,12-6 63,0-1 0,1 0 0,-1 1 0,1-1 0,-1 1 0,1 0 0,-1 0 0,1 0-1,0 0 1,-4 5 0,3-2 26,0-1 0,1 1 0,-1 0 0,1 0 0,0 0 0,0 0 0,1 0 0,0 1 0,0-1 0,0 0 0,0 1 0,1-1 0,0 1 0,0-1 0,0 0 0,1 1 0,0-1 0,0 1-1,0-1 1,1 0 0,-1 0 0,1 0 0,1 0 0,-1 0 0,4 6 0,-3-7 33,0 1 0,1-1-1,-1 0 1,1 0 0,0 0 0,0 0-1,0-1 1,5 4 0,-7-6-14,0 0 0,1 0 0,-1 0 1,1 0-1,0 0 0,-1 0 0,1-1 0,0 1 1,-1-1-1,1 0 0,0 0 0,0 0 1,-1 0-1,1 0 0,0 0 0,-1-1 1,6-1-1,11-5 116,0-1 1,29-16-1,6-3-96,90-32 44,71-32 30,-208 87-80,0 0 0,0 0 0,-1-1 1,1-1-1,8-8 0,-15 14-30,0 0-1,0 0 1,0 0 0,0 0 0,0 0-1,1 0 1,-1 0 0,0 0 0,0 0 0,0 0-1,0 0 1,0-1 0,0 1 0,0 0 0,0 0-1,0 0 1,0 0 0,0 0 0,1 0 0,-1 0-1,0-1 1,0 1 0,0 0 0,0 0 0,0 0-1,0 0 1,0 0 0,0 0 0,0 0-1,0-1 1,0 1 0,0 0 0,0 0 0,0 0-1,0 0 1,0 0 0,-1 0 0,1-1 0,0 1-1,0 0 1,0 0 0,0 0 0,0 0 0,0 0-1,0 0 1,0 0 0,0 0 0,0 0 0,0-1-1,-1 1 1,1 0 0,0 0 0,0 0-1,0 0 1,0 0 0,0 0 0,0 0 0,0 0-1,-1 0 1,1 0 0,-8 1-60,-7 5 14,-15 8-11,-53 31 0,74-39 43,0 0-1,1 1 1,0 0-1,0 0 1,1 1 0,0 0-1,0 1 1,1-1 0,0 1-1,-5 10 1,9-16 26,1 1 0,0-1-1,0 1 1,0 0 0,0 0 0,0 0-1,1-1 1,0 1 0,0 0 0,0 0 0,0 0-1,0 0 1,1 0 0,0-1 0,1 6-1,-2-8 14,1 1 0,0 0 0,-1-1-1,1 1 1,0 0 0,0-1-1,0 1 1,0-1 0,0 1-1,1-1 1,-1 0 0,0 0 0,0 1-1,1-1 1,-1 0 0,1 0-1,-1 0 1,1 0 0,0-1-1,-1 1 1,1 0 0,0-1 0,-1 1-1,1-1 1,0 0 0,0 1-1,0-1 1,-1 0 0,1 0 0,0 0-1,0 0 1,0 0 0,-1-1-1,3 0 1,3 0 15,-1-1 1,0-1-1,0 1 1,0-1-1,0 0 1,-1 0-1,1-1 0,-1 0 1,0 0-1,8-7 1,5-8-30,22-29 0,-6 5 47,5-2-305,-39 45 238,0 0 0,0 0-1,0 0 1,0 0 0,0 0-1,0-1 1,0 1 0,0 0 0,1 0-1,-1 0 1,0 0 0,0 0-1,0 0 1,0 0 0,0 0-1,0 0 1,0-1 0,0 1-1,0 0 1,1 0 0,-1 0-1,0 0 1,0 0 0,0 0-1,0 0 1,0 0 0,0 0-1,1 0 1,-1 0 0,0 0-1,0 0 1,0 0 0,0 0 0,0 0-1,0 0 1,1 0 0,-1 0-1,0 0 1,0 0 0,0 0-1,0 0 1,0 0 0,0 0-1,0 0 1,1 0 0,-1 0-1,0 1 1,0-1 0,1 8-161,-3 12 25,1-13 121,1 0 0,0 0 0,0 0 0,0 0-1,1-1 1,2 12 0,-2-14 55,0 0 1,1 0 0,-1 0-1,1 0 1,-1 0 0,1-1-1,0 1 1,0-1-1,1 1 1,-1-1 0,1 0-1,3 4 1,-4-6-10,-1 0 1,1-1-1,-1 1 0,1 0 1,-1-1-1,1 1 1,0-1-1,-1 0 0,1 1 1,0-1-1,-1 0 0,1 0 1,-1 0-1,1 0 1,0 0-1,-1-1 0,1 1 1,0 0-1,-1-1 1,1 1-1,-1-1 0,1 0 1,-1 1-1,1-1 1,-1 0-1,3-2 0,4-2 25,1-1-1,14-15 0,-19 18-58,25-21 87,2 0-1,43-24 0,-51 34-77,-18 10-39,1 1-1,0-1 1,-1 1-1,2 0 1,-1 1-1,0 0 1,0 0 0,8-2-1,-12 5 32,-1 0-1,1 0 1,-1 0-1,0 1 1,1-1-1,-1 0 0,0 0 1,0 1-1,0-1 1,0 1-1,0-1 1,0 1-1,0-1 1,0 1-1,0 3 1,6 8 135,1-2 28,-5-6-85,1 0 1,0 0-1,0 0 0,0-1 1,0 1-1,1-1 1,-1 0-1,10 6 0,-3-5 65,-1 1-1,1-2 1,0 1-1,0-1 0,1-1 1,-1 0-1,1-1 1,0 0-1,0-1 1,0 0-1,0-1 0,0 0 1,12-2-1,-11 0-331,0-1-1,0 0 1,-1-1 0,1 0-1,-1-1 1,0-1 0,-1 0-1,1 0 1,-1-1-1,0-1 1,15-13 0,-3 4-1151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32.9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1501 2912,'1'0'237,"-1"0"1,1 1-1,0-1 0,-1 0 0,1 1 1,0-1-1,0 0 0,0 0 1,-1 1-1,1-1 0,0 0 1,0 0-1,0 0 0,-1 0 0,1 0 1,0 0-1,0 0 0,0-1 1,-1 1-1,3-1 0,0 1 159,0-1 0,1 1 0,-1-1 0,0 0 0,0-1-1,4 0 1,0-3 35,-1 0 1,1-1-1,-1 1 0,0-1 0,-1 0 0,9-12 0,27-47 611,-15 21-488,1 1-126,-2-2 0,23-59 1,-33 67-399,24-53 112,-32 74-317,2 1 0,0 0 0,18-22 0,-26 36 146,0-1 1,0 1-1,-1 0 0,1 0 1,0 0-1,0 1 0,0-1 1,0 0-1,1 0 0,-1 0 1,0 1-1,0-1 0,0 1 1,1-1-1,-1 1 0,0-1 1,0 1-1,1 0 0,1-1 1,-2 2 3,0-1 1,1 0 0,-1 1 0,0-1-1,0 1 1,1 0 0,-1-1-1,0 1 1,0 0 0,0 0 0,0 0-1,0 0 1,0 0 0,0 0-1,-1 0 1,1 0 0,0 0-1,1 2 1,4 8 37,-1-1-1,0 1 1,0 1-1,-1-1 1,-1 0-1,0 1 1,0 0-1,-1 0 1,-1-1 0,0 1-1,0 0 1,-1 0-1,-1 0 1,0 0-1,-1 0 1,0 0-1,-1 0 1,0-1-1,-9 22 1,9-27-2,-3 7 77,0-1 0,-1-1 0,0 1 0,-1-1 0,-12 14 0,8-13 99,0 0 1,-1 0 0,-1-1-1,-20 12 1,31-21-143,0-1 0,0 0 1,0 0-1,0 0 0,0 0 0,-1 0 0,1-1 0,0 0 0,-1 1 0,1-1 1,0 0-1,0-1 0,-1 1 0,1-1 0,0 1 0,-6-3 0,0 0-139,0-1-1,1 0 0,-1-1 0,-11-8 0,28 20-1127,1 1 1101,2 0 1,14 10 0,-12-12 271,0-1 0,1 0 1,-1-1-1,1 0 0,0-1 1,23 2-1,-7-4 56,-1 0 0,34-4-1,-24-2-83,-1-2 0,-1-1-1,0-2 1,0-1 0,69-33-1,-94 39-83,0-1 0,0 0-1,-1-1 1,0-1 0,0 0-1,-1 0 1,13-14 0,-15 11 77,-1 1-1,7-15 1,-9 15-198,0 1 0,0 1 1,1-1-1,0 1 0,12-13 0,-15 19 52,0 0 0,0 0 0,0 1 0,0-1 0,0 1 0,0-1 0,1 1 0,-1 0 0,0 1 0,1-1 0,-1 0 0,1 1 0,-1 0 0,1 0 0,-1 0 0,1 0 0,5 1 0,9 0 330,1 0-357,-14 0 98,-12 0 561,1-1-621,0 0-1,0 1 0,0 0 0,-1 0 1,1 0-1,0 0 0,1 1 0,-1 0 1,0 1-1,0-1 0,1 1 0,0 0 1,-1 1-1,1-1 0,0 1 0,-4 4 0,-6 4-104,1 2-1,-22 26 0,30-32 104,0 0 1,0 1-1,1-1 1,0 1-1,1 1 1,0-1-1,-3 11 1,6-18 48,0 1 1,1-1-1,-1 1 0,1-1 1,0 1-1,-1 0 0,1-1 1,0 1-1,1-1 0,-1 1 1,0 0-1,1-1 0,-1 1 1,1-1-1,0 1 1,0-1-1,0 0 0,0 1 1,0-1-1,1 0 0,-1 0 1,1 0-1,-1 0 0,1 0 1,0 0-1,0 0 1,0 0-1,0-1 0,0 1 1,0-1-1,0 1 0,3 0 1,1 1 14,-1-1 0,0 0 0,1-1 1,0 1-1,-1-1 0,1 0 0,0-1 1,0 1-1,0-1 0,-1 0 0,1-1 1,0 1-1,8-3 0,183-60 129,-110 33-147,36-18-41,-103 38 38,0-1-1,-1 0 0,31-25 1,-28 16 8,-1 0 0,34-41 0,-52 58-18,-2 3-15,-1 0-1,0 0 0,0 0 0,0 0 1,0-1-1,0 1 0,0 0 0,0 0 0,1 0 1,-1 0-1,0 0 0,0 0 0,0 0 1,0 0-1,0 0 0,0 0 0,0-1 1,0 1-1,0 0 0,0 0 0,0 0 1,0 0-1,1 0 0,-1 0 0,0 0 0,0-1 1,0 1-1,0 0 0,0 0 0,0 0 1,0 0-1,0 0 0,0 0 0,0-1 1,0 1-1,0 0 0,0 0 0,-1 0 1,1 0-1,0 0 0,0 0 0,0 0 0,0-1 1,0 1-1,0 0 0,0 0 0,0 0 1,0 0-1,0 0 0,0 0 0,0 0 1,-1 0-1,1 0 0,0-1 0,0 1 1,0 0-1,-1 1-12,1-1 0,-1 0 0,0 1 0,1-1 0,-1 1 0,0-1 0,1 1 0,-1-1 1,1 1-1,-1-1 0,1 1 0,0-1 0,-1 2 0,0-2 9,-35 49-122,21-30 79,-20 33 0,-2 10-9,36-59 61,0-1-1,-1 1 0,2 0 0,-1-1 0,0 1 0,0 0 0,1 0 0,0 0 0,-1-1 0,1 1 0,0 0 1,0 0-1,1 0 0,-1 0 0,1-1 0,1 7 0,-2-8 13,1 0-1,0 0 1,0 1 0,-1-1 0,1 0-1,0 0 1,0 0 0,0 0-1,0 0 1,0 0 0,0 0-1,0 0 1,0 0 0,1-1 0,-1 1-1,0 0 1,0-1 0,1 1-1,-1-1 1,0 1 0,1-1 0,-1 0-1,0 0 1,1 1 0,-1-1-1,1 0 1,-1 0 0,1 0-1,-1 0 1,0-1 0,1 1 0,-1 0-1,0-1 1,1 1 0,1-2-1,1 1 6,1-1 0,-1-1 0,0 1-1,-1-1 1,1 1 0,0-1-1,-1 0 1,0 0 0,1-1 0,-1 1-1,0-1 1,-1 1 0,4-6 0,2-4 23,0-2 0,7-18 1,-8 19-12,-6 11-65,1 1-1,-1 0 1,0-1 0,1 1-1,-1-1 1,0 0-1,-1 1 1,1-1-1,0 0 1,-1 1 0,0-1-1,1-4 1,-1 7 30,0 0 0,0 0-1,-1 0 1,1 0 0,0 0 0,0 0 0,0 0 0,0 0 0,0 0 0,0-1 0,0 1 0,0 0-1,0 0 1,0 0 0,0 0 0,0 0 0,0 0 0,0 0 0,0 0 0,0 0 0,0 0-1,0 0 1,0 0 0,-1 0 0,1 0 0,0 0 0,0 0 0,0 0 0,0 0 0,0 0 0,0 0-1,0 0 1,0 0 0,0 0 0,0 0 0,0 0 0,0 0 0,0 0 0,0 0 0,-1 0 0,1 0-1,0 0 1,0 0 0,0 0 0,0 0 0,0 0 0,0 0 0,0 0 0,0 1 0,0-1-1,0 0 1,0 0 0,0 0 0,0 0 0,0 0 0,0 0 0,0 0 0,0 0 0,0 0 0,0 0-1,0 0 1,0 0 0,0 0 0,-4 9-101,-3 12 21,7-19 50,-2 3 21,1 1 0,0 0 0,0-1 0,0 1-1,1 0 1,0-1 0,0 1 0,0 0 0,3 9 0,-3-13 24,1 0 1,-1 0 0,1 0 0,0 0 0,-1 0 0,1-1-1,0 1 1,0 0 0,1 0 0,-1-1 0,0 1-1,0-1 1,1 1 0,-1-1 0,1 0 0,-1 0 0,1 1-1,0-1 1,-1 0 0,1 0 0,0-1 0,0 1 0,-1 0-1,1 0 1,0-1 0,0 1 0,0-1 0,0 0-1,0 0 1,4 0 0,7 0 34,0-2 0,-1 0-1,1 0 1,-1-1 0,1 0 0,-1-1 0,12-6-1,77-43 10,-87 44-35,0-1 0,-1 0-1,0 0 1,-1-1-1,11-14 1,-9 10 12,0-2 1,-2 0-1,0 0 1,16-33-1,26-77 98,-44 102-102,1-4-4,24-57-100,42-162 0,-76 228-328,-1 21 394,0-1 1,0 0-1,0 0 1,-1 0-1,1 1 1,0-1-1,0 0 0,0 0 1,0 0-1,0 0 1,-1 0-1,1 1 1,0-1-1,0 0 1,0 0-1,-1 0 0,1 0 1,0 0-1,0 0 1,0 0-1,-1 0 1,1 0-1,0 0 1,0 0-1,-1 0 0,1 0 1,0 0-1,0 0 1,0 0-1,-1 0 1,1 0-1,0 0 1,0 0-1,0 0 0,-1 0 1,1 0-1,0 0 1,0-1-1,0 1 1,-1 0-1,1 0 1,0 0-1,0 0 0,0 0 1,0-1-1,0 1 1,-1 0-1,1 0 1,0 0-1,0 0 0,0-1 1,0 1-1,0 0 1,0 0-1,0-1 1,0 1-1,0 0 1,0 0-1,0 0 0,0-1 1,0 1-1,0 0 1,0 0-1,0 0 1,0-1-1,-4 6-23,0 0 0,0 1 0,1-1 0,0 1 1,0 0-1,1 0 0,0 0 0,-4 13 0,0 1-7,-11 35-5,2 0 0,3 1 0,2 0 0,3 1 0,2 0 0,3 76 0,3-117 56,0 1-1,2-1 1,0 0-1,6 19 1,-8-30 25,1 1 1,0-1 0,1 0 0,-1 1-1,1-1 1,0 0 0,0-1 0,0 1-1,1-1 1,0 1 0,0-1-1,0 0 1,0 0 0,1-1 0,5 4-1,-9-6-21,1 0 0,-1-1-1,1 1 1,0-1-1,-1 1 1,1-1-1,0 1 1,-1-1 0,1 0-1,0 0 1,0 0-1,-1 0 1,1 0-1,0 0 1,0-1 0,-1 1-1,1 0 1,0-1-1,-1 1 1,1-1-1,0 0 1,-1 0 0,3-1-1,1-1 35,-1-1 1,1 0-1,-1 0 0,0 0 0,7-8 1,0-4 21,-1 1 1,0-1 0,7-18-1,21-54 117,-15 32-81,60-125 44,45-105-874,-24-9 463,-73 162 99,-29 124 157,-1 4-90,0 1-1,0 0 1,0-1 0,-1 1 0,0-1-1,0 1 1,0-1 0,-1-7 0,1 12 74,0-1 0,0 0 0,0 1 0,0-1 0,0 0 1,0 1-1,-1-1 0,1 1 0,0-1 0,0 0 0,-1 1 0,1-1 1,0 1-1,0-1 0,-1 1 0,1-1 0,-1 1 0,1-1 0,-1 1 1,1-1-1,0 1 0,-1-1 0,1 1 0,-1 0 0,0-1 0,1 1 1,-1 0-1,1 0 0,-1-1 0,1 1 0,-1 0 0,0 0 0,1 0 1,-1 0-1,0 0 0,1 0 0,-1 0 0,0 0 0,1 0 0,-1 0 1,1 0-1,-1 0 0,0 0 0,1 0 0,-1 1 0,1-1 0,-1 0 1,0 1-1,-3 1-12,1 0 0,0 0 1,0 0-1,0 1 0,0-1 1,-3 5-1,-2 4 8,0-1 0,0 2 0,1-1 0,1 1 0,-6 13 0,-21 63-25,27-71 18,-44 162 309,35-120-55,2 3 24,3 0 0,2 1-1,2 109 1,6-142-174,2 0 0,1 0 0,1 0 0,1-1 0,13 37-1,-16-59-33,0-1 0,1 1-1,0 0 1,1-1-1,-1 0 1,1 0-1,1 0 1,-1 0 0,1 0-1,5 4 1,-6-7-9,-1 0 0,1 0 0,1-1 0,-1 0 0,0 1-1,0-1 1,1-1 0,-1 1 0,1-1 0,-1 0 0,1 0 0,0 0 0,0 0 0,-1-1 0,1 0 0,7 0 0,-5-1 2,0-1 1,0 1-1,0-1 0,0 0 1,0-1-1,-1 1 1,1-1-1,-1-1 1,0 1-1,0-1 1,0 0-1,-1-1 0,1 1 1,-1-1-1,0 0 1,7-10-1,-3 4-45,-1-1 0,0 0 0,-1 0 0,0-1 1,-1 0-1,-1 0 0,7-23 0,-11 32 19,17-70 33,-16 63-65,-1 0 0,0 0 0,0 0-1,-2-20 1,0 23 11,1 6-19,0-1 0,0 1 0,-1-1-1,1 1 1,-1 0 0,0-1-1,-1-4 1,2 7 28,-1 0 0,1-1-1,0 1 1,0 0 0,-1-1 0,1 1 0,0 0-1,-1 0 1,1-1 0,0 1 0,-1 0-1,1 0 1,0 0 0,-1-1 0,1 1-1,-1 0 1,1 0 0,0 0 0,-1 0-1,0 0 1,0 0 4,0 0 0,-1 0-1,1 0 1,0 0 0,0 1-1,0-1 1,0 1 0,0-1-1,0 1 1,0-1 0,-1 1-1,-3 3-15,0 0 0,1 0 0,-1 0 0,1 0-1,0 1 1,1 0 0,-1-1 0,1 1 0,-3 6 0,-3 6-49,-11 29 1,14-30 47,1 1 1,1-1 0,1 1-1,0 0 1,1 1 0,1-1-1,0 0 1,3 26-1,-1-37 42,0 0 0,1 0 0,0 1 0,0-2 0,0 1 0,1 0-1,0 0 1,0-1 0,6 8 0,-8-11-6,1 1 1,0-1-1,0 0 1,0 0-1,0 0 0,0 0 1,0 0-1,1 0 1,-1-1-1,1 1 1,-1-1-1,1 1 0,0-1 1,-1 0-1,1 0 1,0 0-1,0-1 1,0 1-1,0-1 0,-1 0 1,1 1-1,4-1 1,0-2 8,-1 1 0,1-1 1,-1 0-1,0 0 0,0-1 1,0 0-1,-1 0 0,1 0 0,-1-1 1,1 0-1,-1 0 0,0 0 1,0-1-1,-1 1 0,0-1 0,0 0 1,5-7-1,5-11 32,0-1 1,19-45-1,-30 62-29,21-59 42,-12 30-14,-8 24-67,0 1 0,2-15 0,-5 21-27,-1 0 0,1 0 0,-1 0 0,0 0 0,-1 0 0,1 0 0,-1 0 0,-2-6 0,3 10 28,0 1 1,0 0-1,0-1 0,0 1 0,0 0 0,0-1 0,0 1 0,0 0 0,0-1 0,0 1 0,0 0 0,0-1 0,0 1 0,0 0 1,0-1-1,0 1 0,1 0 0,-1-1 0,0 1 0,0 0 0,0 0 0,0-1 0,1 1 0,-1 0 0,0-1 0,0 1 0,1 0 0,-1 0 1,0 0-1,0-1 0,1 1 0,-1 0 0,0 0 0,1 0 0,-1 0 0,0-1 0,1 1 0,-1 0 0,20-3 86,-9 2-222,1 0 169,12-2 20,36 0 0,-53 3-64,-1 0 0,1 1 0,0 0 0,-1 0 1,1 0-1,-1 1 0,0 0 0,1 1 0,-1-1 1,8 5-1,-10-3 24,0-1 1,0 1-1,0 0 0,0 0 1,0 0-1,-1 0 1,0 0-1,0 1 0,5 9 1,1 5 6,7 24 0,-12-31-8,4 11 46,32 79 2,-35-92-30,1 1 0,0-1-1,0 0 1,1 0 0,1-1 0,15 16-1,-21-23 14,0 0-1,1 0 1,-1 0-1,0-1 1,1 1-1,0-1 1,-1 0-1,1 0 1,5 2-1,-7-3-14,1 1-1,0-1 1,-1 0 0,1 0-1,0 0 1,-1 0-1,1-1 1,0 1 0,-1 0-1,1-1 1,-1 1-1,1-1 1,-1 1-1,1-1 1,-1 0 0,1 1-1,-1-1 1,2-2-1,2 0 11,-1-1 0,-1 0 0,1 0 0,0 0 0,-1 0 0,0-1-1,0 0 1,-1 1 0,4-8 0,17-51 4,-12 28-19,42-116 290,-44 106-554,-8 44 192,0 4 18,0 11 1,0 18-11,-1-13 13,0 18 75,0 0 1,3 0 0,13 69-1,-15-101 20,0 0 0,1 0-1,0-1 1,0 1 0,0 0-1,4 4 1,-6-8-40,1 0 0,-1 0-1,1-1 1,0 1 0,-1 0 0,1 0 0,0-1 0,0 1-1,0 0 1,0-1 0,-1 1 0,1-1 0,0 1-1,0-1 1,0 1 0,0-1 0,0 0 0,0 0 0,0 1-1,0-1 1,0 0 0,0 0 0,0 0 0,1 0 0,-1 0-1,0 0 1,0 0 0,0-1 0,0 1 0,0 0-1,0-1 1,0 1 0,0 0 0,0-1 0,0 1 0,-1-1-1,1 1 1,2-2 0,10-9 39,0-1 0,-1 1-1,0-2 1,-1 0 0,10-15 0,1-1-67,-17 23 4,77-91 16,-65 79-52,1 0-1,1 2 1,23-17-1,-40 31 23,0 1-1,0 0 0,0 0 1,0 0-1,0 0 0,0 0 0,1 1 1,-1-1-1,0 0 0,0 1 1,1 0-1,3-1 0,-5 2 14,0-1 0,-1 0 1,1 0-1,0 0 0,0 1 0,0-1 0,0 1 0,0-1 0,0 0 0,-1 1 1,1-1-1,0 1 0,0 0 0,-1-1 0,1 1 0,0 0 0,-1-1 0,1 1 1,0 0-1,-1 0 0,1 0 0,-1-1 0,0 1 0,1 0 0,-1 0 0,0 0 1,1 0-1,-1 0 0,0 0 0,0 0 0,0 0 0,0 1 0,0 14-7,-1-1-1,0 0 0,-1 0 0,-1 0 1,-8 27-1,5-22 50,-14 59 93,20-62-10,0-17-111,0 1 0,0-1 0,1 1 0,-1-1 0,0 0 0,0 1 0,0-1 0,0 0 0,0 1 0,0-1 0,1 0 0,-1 1 0,0-1 0,0 0 0,1 1 0,-1-1 0,0 0 0,0 0 0,1 1 0,-1-1 0,0 0 0,1 0 0,-1 0 0,0 1 0,1-1 1,-1 0-1,0 0 0,1 0 0,-1 0 0,0 0 0,1 0 0,-1 0 0,0 0 0,1 0 0,-1 0 0,1 0 0,-1 0 0,0 0 0,1 0 0,-1 0 0,0 0 0,1 0 0,-1 0 0,0 0 0,1 0 0,-1-1 0,6-2 12,0 0 0,0-1 1,-1 1-1,1-1 0,-1-1 0,7-5 0,29-36-19,-33 37 10,18-23 26,-10 12-52,0 1 1,1 1-1,23-19 0,-40 37 4,1-1 0,-1 1 0,1-1 0,0 1-1,-1-1 1,1 1 0,-1 0 0,1-1 0,0 1-1,-1 0 1,1 0 0,0 0 0,0-1 0,-1 1 0,1 0-1,0 0 1,-1 0 0,1 0 0,0 0 0,0 0-1,-1 0 1,1 0 0,0 1 0,-1-1 0,1 0 0,0 1-1,0-1-1,0 1-1,0 0 1,0 0 0,0 0-1,0 0 1,0 0-1,0 0 1,-1 0 0,1 0-1,0 0 1,-1 0-1,1 0 1,0 2 0,1 4-10,0 0 1,-1 1 0,2 12-1,-2 2 24,4 28 0,-4-46 0,0 0 0,0 0 0,0 0 0,0 0 0,1 0 0,0-1 0,0 1 0,0 0 0,3 4 0,-4-7 9,1 1 1,0-1-1,-1 0 0,1 0 0,0 0 0,-1 0 0,1 0 0,0 0 0,0 0 0,0 0 0,0-1 0,0 1 1,0-1-1,0 0 0,0 1 0,0-1 0,0 0 0,0 0 0,0 0 0,0-1 0,0 1 0,0 0 0,0-1 1,2 0-1,7-2 66,-1-1 1,0 1-1,11-7 1,-19 8-62,34-18 66,-1-1 0,-1-3 0,-1 0 0,-1-2 0,57-60 0,-77 73-122,0 0-1,-1-1 0,18-29 1,-29 42 34,1 1 0,-1 0 0,0-1 0,1 1 1,-1-1-1,0 1 0,1-1 0,-1 1 0,0-1 1,0 1-1,0-1 0,0 1 0,0-1 0,1 1 0,-1-1 1,0 0-1,0 1 0,0-1 0,0 1 0,-1-1 1,1 1-1,0-1 0,0 1 0,0-1 0,0 1 1,0-1-1,-1 1 0,1-1 0,0 1 0,-1-1 1,1 1-1,0-1 0,-1 1 0,1-1 0,0 1 0,-1 0 1,1-1-1,-1 1 0,1 0 0,0-1 0,-1 1 1,1 0-1,-1 0 0,1-1 0,-1 1 0,1 0 1,-2 0-1,-1-1-13,0 1 1,0-1 0,0 1-1,0 0 1,0 0 0,-5 1-1,-1 0-7,0 2 1,0-1-1,0 1 0,0 1 0,0-1 0,0 1 0,1 1 0,-14 9 0,2 1-39,1 0-1,-18 19 1,20-16 11,1 0 0,0 1 0,-22 35 0,30-41 84,1 1 0,0 0 1,1 0-1,1 0 0,0 1 0,-6 30 0,11-42 4,-1 1-1,1-1 1,0 1 0,0-1-1,0 1 1,0-1-1,1 1 1,1 5-1,-2-8-19,1 0 1,-1 0-1,1 0 0,-1 0 0,1 0 0,-1 0 0,1 0 0,0 0 0,-1-1 1,1 1-1,0 0 0,0 0 0,-1-1 0,1 1 0,0 0 0,0-1 0,0 1 1,0-1-1,0 1 0,0-1 0,0 0 0,0 1 0,0-1 0,0 0 0,0 0 1,0 0-1,1 0 0,-1 0 0,0 0 0,0 0 0,1 0 0,3-1 7,0 0 0,-1-1 1,1 1-1,-1-1 0,0 0 0,0-1 0,1 1 0,-1-1 0,-1 1 0,1-1 0,0 0 0,-1-1 0,4-3 0,7-5 13,64-67 88,-31 28-133,-34 40-79,-5 7-40,-8 4 130,0 0-1,0 0 1,0-1 0,0 1-1,0 0 1,0 0 0,1 0-1,-1 0 1,0 0 0,0 0-1,0 0 1,0 0-1,0 0 1,0 0 0,0 0-1,0 1 1,1-1 0,-1 0-1,0 0 1,0 0 0,0 0-1,0 0 1,0 0 0,0 0-1,0 0 1,0 0-1,0 0 1,0 0 0,1 0-1,-1 0 1,0 0 0,0 0-1,0 1 1,0-1 0,0 0-1,0 0 1,0 0 0,0 0-1,0 0 1,0 0-1,0 0 1,0 0 0,0 0-1,0 1 1,0-1 0,0 0-1,0 0 1,0 0 0,0 0-1,-2 9-5,0 1 0,0-1 0,-5 10 0,-72 163-489,18-48 493,-26 113-18,-11 23 407,89-248-340,-1 0 0,-1-1 0,-1 0 0,-16 20 0,23-33-20,-2-1 1,1-1-1,-1 1 0,0-1 1,0 0-1,0 0 1,-1-1-1,0 0 1,0-1-1,-1 1 1,1-2-1,-1 1 1,-9 2-1,3-3 4,0 1 0,-1-2 0,1 0 0,0-1 0,-30-2-1,36 0-9,-1 0-1,1 0 0,0-1 0,0-1 0,0 0 0,0 0 1,0 0-1,1-1 0,-1 0 0,-12-10 0,16 11-11,1-1-1,0 0 0,0 0 1,0 0-1,1-1 0,0 1 1,0-1-1,0 0 1,0 0-1,1 0 0,-1 0 1,1 0-1,0 0 0,1-1 1,0 1-1,0-1 1,0 1-1,0-1 0,1 0 1,0 1-1,0-1 0,0 1 1,1-1-1,0 1 0,0-1 1,0 1-1,1-1 1,0 1-1,0 0 0,3-7 1,6-8-25,1 0 0,1 1 0,0 1 0,2 0 1,0 1-1,1 0 0,18-14 0,6-1 89,1 1-1,51-28 1,107-47-338,-50 37-2010,-113 51 45,-33 16 1728,-1 0 1,1 0 0,-1 0 0,1 0 0,-1 0 0,0-1 0,1 1 0,-1-1-1,3-5 1,-1-3-1635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33.2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48 6816,'-26'-39'3776,"31"36"-3616,3 3-96,5-5-224,5 10 64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33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155 98 4736,'-70'-7'1530,"67"7"-1455,1 0 0,0-1-1,-1 1 1,1 0 0,0 0-1,-1 0 1,-2 1 0,-48 14 2927,44-13-812,12-3-805,27-4 22,506-47 2294,-320 33-3685,-59 5-1350,-4 2-3759,-81 8 2427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12.1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1311 4224,'-1'4'3197,"12"-7"-826,-1-2-1880,0-1 1,-1 0-1,0-1 1,0 0-1,8-9 1,36-44-121,-48 56-299,17-25 83,-1 0 1,17-32 0,-27 42-85,151-263-33,-10-28-188,-59 65-95,-62 160 197,-25 68 30,4-7 117,-2 0-1,9-43 0,-17 58-85,-2 10 111,-8 23 129,-131 531 1357,105-311-759,31-205-747,3-19-8,-2 7 62,2 0 0,1 30 0,1-49-65,1-1 1,0 0-1,0 0 0,0-1 1,1 1-1,0 0 1,0 0-1,1-1 0,0 1 1,0-1-1,0 0 0,1 0 1,5 7-1,-8-12-63,0 1 0,1-1 1,-1 0-1,0 0 0,0 0 0,1 0 0,-1 0 0,1 0 0,-1 0 1,1 0-1,-1-1 0,1 1 0,-1 0 0,1-1 0,0 1 0,-1-1 1,1 0-1,0 0 0,-1 0 0,1 0 0,0 0 0,0 0 0,-1 0 1,1 0-1,0 0 0,-1-1 0,1 1 0,0-1 0,-1 1 1,1-1-1,-1 0 0,2-1 0,4-2 21,0-1 0,-1 0 0,1 0 0,-1 0 0,7-10 0,22-26 24,50-79-1,-32 43-201,-29 42-148,33-60 0,-57 94 88,-1 3 71,-6 9 31,-7 15 89,4-3 106,2 0-1,-10 44 0,16-57-24,1 0 1,-1-1-1,2 1 0,0 0 0,0 0 0,0 0 0,1 0 0,1-1 0,4 19 0,-3-21-16,0-1 1,0 0-1,0 1 0,1-1 0,-1-1 1,1 1-1,1 0 0,6 6 0,-9-10-22,0 0-1,1 0 0,-1 0 1,0 0-1,1 0 0,-1-1 1,1 0-1,0 1 0,-1-1 1,1 0-1,0 0 0,0 0 1,0 0-1,-1-1 0,1 1 1,0-1-1,0 0 0,0 0 1,0 0-1,0 0 0,4-1 1,-6 0-35,1 1-1,-1-1 1,0 0 0,1 1 0,-1-1 0,0 0 0,0 0 0,0 0-1,0 0 1,0 0 0,0 0 0,0 0 0,0-1 0,0 1 0,0 0 0,-1-1-1,1 1 1,-1 0 0,1-1 0,-1 1 0,1 0 0,-1-1 0,0 1-1,1-1 1,-1-2 0,1-4-17,-1 0 0,0-1 0,-1-8 0,0-5-110,-2-1 0,-1 1 1,0 0-1,-2 0 0,0 1 1,-1 0-1,-2 0 0,0 0 1,-20-32-1,28 52 107,0 0-1,1 0 1,-1 0 0,1 0 0,-1 0-1,1 0 1,-1 0 0,1 0-1,-1 0 1,1-1 0,0 1 0,0 0-1,-1-1 1,1 1 8,0 1 0,1 0 0,-1-1 0,0 1 1,0 0-1,0-1 0,0 1 0,0 0 0,1 0 0,-1-1 0,0 1 0,0 0 0,0 0 0,1-1 1,-1 1-1,0 0 0,0 0 0,1-1 0,-1 1 0,0 0 0,1 0 0,-1 0 0,0 0 0,1 0 0,-1-1 1,0 1-1,1 0 0,-1 0 0,4 0 27,0 0 0,0 0-1,0 0 1,0 0 0,7 2 0,-7-1-6,261 44 342,-237-40-657,-1-2 0,41 0 0,-50-4-1564,24-4 1,-27 3-831,-1-2 0,16-5 0,-16 5 699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34.8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215 264 4480,'-1'-2'149,"0"1"-1,0-1 1,0 1 0,0-1 0,0 1 0,0 0-1,-1-1 1,1 1 0,0 0 0,-1 0 0,1 0-1,0 0 1,-1 0 0,0 0 0,1 0 0,-1 1-1,1-1 1,-1 0 0,0 1 0,0-1 0,1 1-1,-1 0 1,0 0 0,0 0 0,1 0-1,-1 0 1,0 0 0,-2 0 0,-6 1 371,0 1-1,0 0 1,-16 6 0,19-6-418,-6 2 89,0 0 0,1 1 0,0 1 0,0 0 0,-18 12 0,29-17-176,0 0-1,0-1 1,0 1-1,0 0 0,0 0 1,1-1-1,-1 1 1,0 0-1,0 0 1,0 0-1,1 0 0,-1 0 1,0 0-1,1 0 1,-1 0-1,1 0 1,0 1-1,-1-1 0,1 0 1,0 0-1,-1 0 1,1 3-1,1-3-3,-1 0 0,0 0-1,1 0 1,-1 1 0,1-1 0,0 0-1,-1 0 1,1 0 0,0 0 0,0 0-1,0 0 1,0 0 0,0-1 0,0 1 0,0 0-1,0 0 1,2 0 0,3 3 97,0-1 1,1 0-1,0-1 1,-1 0 0,1 0-1,9 1 1,3-1 219,1-1 1,-1-2-1,0 1 1,21-5-1,-37 4-264,1 1-1,-1-1 1,0 1-1,0-1 1,0 0-1,0-1 1,0 1-1,0 0 1,0-1-1,0 0 1,-1 0-1,6-4 1,-6 4-19,-1 0 0,1 0 0,0 0 1,-1 0-1,0 0 0,0 0 0,1-1 1,-1 1-1,-1-1 0,1 1 0,0-1 1,0 1-1,-1-1 0,0 1 0,1-1 1,-1-4-1,0-1-27,-1 1 1,1-1-1,-1 0 1,0 0-1,-1 0 1,0 1-1,0-1 1,-1 0-1,0 1 1,0 0-1,-1 0 1,0 0-1,0 0 1,-9-11-1,8 13-47,2 1 9,-1 1 0,1-1 0,-1 1 0,1 0 0,-1 0 0,0 0 0,0 1 0,-1-1 0,1 1 0,0 0 0,-1 0 0,1 1 0,-7-2 0,-6 0-167,-4 1 15,16 0 209,7-1 141,78-37 151,-46 22-97,0 1-1,57-19 1,-84 34-207,0 1 0,0-1 0,-1 1 0,1 1 0,1-1 0,-1 1 0,0 0-1,0 1 1,0 0 0,0 0 0,-1 0 0,1 1 0,0 0 0,9 4 0,-12-4 3,0 0 0,-1 0 0,1 0 0,-1 1 0,0 0-1,1-1 1,-1 1 0,0 0 0,-1 0 0,1 1 0,0-1-1,-1 1 1,0-1 0,0 1 0,0 0 0,0 0 0,-1 0 0,1 0-1,-1 0 1,0 0 0,0 0 0,0 0 0,-1 0 0,0 0 0,0 5-1,0 2 5,-1 0 0,0 0-1,-1 0 1,0-1 0,-5 12-1,-21 51 165,12-34 64,15-38-248,0 0 0,1 0 0,-1 0 0,1 0 1,0 0-1,-1 1 0,1-1 0,0 0 0,0 0 1,0 1-1,0-1 0,0 0 0,0 0 0,0 2 0,0-2-4,1-1-1,-1 0 1,0 0-1,0 1 1,1-1-1,-1 0 1,0 0-1,0 0 1,1 1-1,-1-1 1,0 0-1,1 0 1,-1 0-1,0 0 1,1 0-1,-1 0 1,0 0-1,1 0 1,-1 0-1,0 0 1,1 0-1,-1 0 1,0 0-1,1 0 1,-1 0-1,0 0 1,1 0-1,-1 0 1,0 0-1,1 0 1,0-1-1,5-2 93,1 0 0,-1 0 0,10-8 0,-6 5-58,119-82-67,12-7-228,-136 92 251,0 0-1,0 1 0,-1 0 1,2 0-1,-1 0 0,0 0 1,7 0-1,-10 1 18,0 1 0,0 0 0,0 0 0,0 0 0,0 1 0,0-1 0,0 0 0,0 1 0,0-1 0,0 1 0,0 0 0,0 0 0,0 0 0,-1 0 0,1 0 1,0 0-1,-1 0 0,1 0 0,-1 1 0,1-1 0,2 3 0,7 11 175,-1 0 1,15 28-1,11 15 159,-32-52-297,1 0 1,0 0-1,1 0 0,-1-1 0,1 1 0,11 6 0,-13-10-96,1 0 0,-1 0 0,1-1 0,-1 1 0,1-1 0,0 0 0,0 0 0,-1-1 0,1 0 0,0 0 0,0 0 0,-1 0 0,1-1 0,0 1 0,0-1 0,8-3 0,8-3-1566,-1-1 0,25-13 0,-43 20 1460,16-8-1770,-1-1 0,-1-1 0,29-24 0,4-5-1354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38.2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15 6656,'-30'-15'3008,"12"15"-2624,10 0 0,0 0-1184,8 3 416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50.2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1244 2816,'-2'-5'2793,"12"-6"-941,22-37 852,40-90-1307,21-40-460,-69 139-640,1 1 1,41-48 0,-58 77-264,1 1 0,0 0 0,0 0 0,1 1 0,0 1 0,1 0 0,16-8 0,-6 3-45,-19 10-11,0 0 0,0 0 0,1 0-1,-1 0 1,1 0 0,-1 1 0,1-1 0,-1 1 0,1 0 0,-1-1-1,1 1 1,-1 0 0,4 1 0,-5-1 22,0 0 0,0 1 0,0-1 0,0 1 0,0-1 0,0 1 0,-1-1 0,1 1 0,0-1 0,0 1 0,0 0 0,0-1 0,-1 1 0,1 0 0,0 0 0,-1 0 0,1 0 0,0 0 0,-1 0 0,1-1 0,-1 1 0,0 0 0,1 0 0,-1 1 0,0-1 0,0 0 1,1 0-1,-1 0 0,0 0 0,0 0 0,0 0 0,0 2 0,-2 10 55,1 1 1,-2 0-1,0-1 1,0 1 0,-7 15-1,-4 14 118,4-7-113,-1 4-44,1 0-1,-5 53 1,13-73 8,0-13 29,1 0 0,1 0 0,-1 1 0,1-1 0,1 0 0,-1 0 0,1 0 0,0 0 1,4 11-1,-5-18-34,0 0 1,0 1 0,1-1-1,-1 0 1,0 1-1,0-1 1,1 1 0,-1-1-1,0 0 1,1 0 0,-1 1-1,0-1 1,1 0 0,-1 1-1,0-1 1,1 0 0,-1 0-1,1 0 1,-1 0 0,0 1-1,1-1 1,-1 0 0,1 0-1,-1 0 1,0 0 0,1 0-1,-1 0 1,2 0 0,14-6 305,12-13-100,48-55 196,-38 36-186,92-100-143,-80 84 88,11-11-165,-59 63-53,-1 0-1,1 0 0,-1 0 0,0 0 0,0 0 0,0 0 0,0 0 0,0 0 0,1-4 0,-3 5-303,-1 3 195,-1 4 28,-15 29-82,12-24 231,1-1-1,-9 22 1,5 6 50,1-1 0,-5 76 0,12-95-49,0 0 0,1 0-1,4 31 1,-2-42 21,-1 1 1,1 0-1,0-1 1,1 0-1,0 1 1,0-1-1,1 0 0,0 0 1,0-1-1,0 1 1,6 5-1,-9-10-27,1-1-1,-1 1 1,0 0 0,1-1-1,0 0 1,-1 1 0,1-1-1,0 0 1,0 0-1,0 0 1,0 0 0,0 0-1,0-1 1,0 1-1,0-1 1,0 1 0,0-1-1,0 0 1,0 1 0,0-1-1,0 0 1,1 0-1,-1-1 1,0 1 0,0 0-1,0-1 1,0 1 0,0-1-1,0 0 1,0 0-1,0 0 1,0 0 0,0 0-1,2-2 1,2-1 44,0-1 1,-1 0 0,0 0-1,1 0 1,-2-1-1,1 0 1,-1 0 0,6-10-1,13-31 185,30-87-1,2-4-173,-49 125-172,-2 6-32,0 0 1,-1-1 0,0 0 0,0 0 0,-1 0 0,0 0 0,2-11-1,-6 16-411,-1 9 319,-2 12 98,-2 18 144,1 1 0,1 0 0,3 1 0,1-1 0,1 1 0,3-1 0,12 70 0,-14-102 13,0-1 0,1 1 0,0-1 0,-1 0 0,1 1 0,1-1 0,3 6 0,-5-9-17,0 1 1,0-1-1,1 0 1,-1 1-1,0-1 1,0 0 0,1 0-1,-1 0 1,1 0-1,-1-1 1,1 1-1,-1 0 1,1 0 0,0-1-1,-1 1 1,1-1-1,0 0 1,-1 1 0,1-1-1,0 0 1,0 0-1,-1 0 1,3 0-1,1-2 35,0 1-1,0 0 1,0-1-1,0 0 0,-1 0 1,1 0-1,-1-1 1,1 0-1,-1 1 0,0-1 1,7-7-1,2-4 53,20-26 1,-27 33-51,112-156 128,-101 137-280,45-64 74,-51 79-98,-9 10 112,0 0-1,-1-1 1,1 1-1,-1-1 1,0 1 0,1-1-1,-1 0 1,2-3-1,-3 4-24,0 0 0,1 0 0,-1 0-1,1 0 1,-1 0 0,1 1-1,0-1 1,-1 0 0,1 0 0,0 0-1,-1 1 1,1-1 0,0 0 0,0 0-1,0 1 1,0-1 0,0 1-1,-1-1 1,3 0 0,4-3-58,-7 5 134,-4 0-83,1 0 1,0 1 0,0 0-1,0-1 1,0 1 0,1 0-1,-5 4 1,1 1 19,0 1 0,1 0 0,0 1-1,0 0 1,1-1 0,0 1 0,0 0 0,1 1 0,-4 16 0,2 3 19,1 0 0,-1 31-1,4-38 12,1-1 0,5 42 0,-4-56 28,1 0 0,0 1 1,0-1-1,0 0 1,1 0-1,0-1 0,0 1 1,1-1-1,-1 1 0,2-1 1,-1 0-1,7 7 0,-8-11-11,-1 0-1,1 0 0,0 0 0,-1-1 1,1 1-1,0-1 0,0 1 1,0-1-1,0 0 0,1 0 0,-1-1 1,0 1-1,0 0 0,1-1 0,-1 0 1,0 0-1,0 0 0,1 0 0,-1-1 1,0 1-1,0-1 0,1 0 0,-1 1 1,0-2-1,5-1 0,2-1-4,0-1 0,0-1-1,-1 1 1,1-2-1,-1 1 1,9-10 0,-13 12-12,0-1-1,-1 0 1,0 0 0,0 0 0,0 0-1,4-10 1,6-8 15,35-63-50,-34 56 19,2 1-1,38-52 1,-44 68-33,0 0-1,1 1 0,1 0 1,0 0-1,0 1 1,24-14-1,-36 25 16,1-1-1,-1 0 1,0 1 0,1-1-1,-1 1 1,0-1 0,1 1-1,-1 0 1,1-1 0,-1 1-1,1 0 1,2 0 0,-5 1 23,0 1 1,1-1 0,-1 1-1,0-1 1,0 0-1,1 1 1,-1-1 0,0 0-1,0 0 1,0 0 0,-1 0-1,1 0 1,0 0-1,-3 2 1,-2 2 11,-13 14-36,0 2-1,2 0 1,0 0-1,1 2 0,2 0 1,-20 41-1,24-42 20,1 1-1,1-1 1,1 2-1,1-1 0,1 1 1,1 0-1,-2 44 0,6-64 21,0 1 0,0-1 0,0 0 0,1 1 0,0-1 0,0 0 0,0 0 0,0 0-1,4 7 1,-4-9 5,0 0-1,1 0 1,-1 0-1,1 0 0,0-1 1,-1 1-1,1-1 1,0 1-1,0-1 1,0 0-1,0 1 0,0-1 1,0 0-1,1-1 1,-1 1-1,0 0 1,0-1-1,5 1 0,2 1-19,1-2 1,-1 0-1,0 0 0,1 0 0,-1-1 0,0-1 0,16-3 0,60-24 53,-82 27-63,18-6 46,0-2 0,0 0 0,-1-1 0,0-1 0,-1-1-1,0-1 1,-2-1 0,1 0 0,-2-1 0,24-29-1,69-112-176,-29 40 385,48-68-38,-6-30-159,-113 198-34,100-217-196,-92 180 61,-15 50 71,-1-1 0,-1 0 0,1 0 0,-1 0 1,0 0-1,0 0 0,0 0 0,-2-8 0,1 12 30,1 0 0,0 0 0,-1 0 0,1 0 1,-1 0-1,1 0 0,-1 0 0,1 0 0,-1 0 0,0 0 0,1 0 1,-1 0-1,0 1 0,0-1 0,0 0 0,0 1 0,1-1 1,-1 0-1,0 1 0,0-1 0,0 1 0,0-1 0,-1 1 1,1 0-1,0-1 0,0 1 0,0 0 0,-2 0 0,0 0-24,-1 0 0,1 0 0,0 0 0,-1 1 0,1 0 0,0-1 0,-5 3 0,-3 2 8,1 0 1,0 1-1,0 0 0,1 1 1,-1 0-1,2 1 0,-1-1 1,1 2-1,-13 15 0,11-11 36,1 1-1,0-1 0,1 1 0,-9 23 1,-19 61-42,24-61-5,-64 224 238,72-236-141,1 0-1,1 0 1,0 1 0,3-1-1,0 1 1,1-1 0,11 47-1,-10-59 16,0-1 0,2 0 0,-1 0 0,1 0-1,11 17 1,-12-23-56,0 0-1,1 0 1,0 0 0,-1 0 0,2-1-1,-1 0 1,1 0 0,-1 0-1,1-1 1,13 8 0,-7-7 18,0-1 1,0 0 0,0-1 0,0 0-1,1 0 1,0-1 0,-1-1-1,1-1 1,0 1 0,0-2 0,-1 0-1,18-3 1,-8 0-17,-1 0-1,1-2 1,33-12-1,-45 13 7,0 1-1,-1-2 0,0 1 0,0-1 1,0-1-1,-1 1 0,0-2 0,0 1 1,10-13-1,58-91 159,-70 102-129,-1-1 1,0 0-1,0 0 1,4-15 0,-8 22-60,0 0 0,-1-1 0,1 1 1,0-1-1,-1 1 0,0 0 0,0-1 1,0 1-1,0 0 0,-1-1 1,1 1-1,-1-1 0,0 1 0,0 0 1,0 0-1,0 0 0,-4-6 0,4 8-3,0-1 0,0 1-1,0 0 1,0 0-1,0 0 1,0 0 0,0 1-1,-1-1 1,1 0-1,0 0 1,-1 1 0,1-1-1,0 1 1,-1-1-1,1 1 1,-1 0 0,1-1-1,-1 1 1,1 0-1,-1 0 1,1 0 0,0 0-1,-1 0 1,1 1-1,-1-1 1,1 0 0,-1 1-1,1-1 1,-2 1-1,-5 2-36,0 0-1,1 1 0,0 0 1,-8 5-1,9-5 51,-1 1 0,1 1-1,0-1 1,0 1 0,0 0 0,1 1-1,0-1 1,0 1 0,1 0-1,0 0 1,0 0 0,0 1 0,1 0-1,-3 9 1,2 0 16,0-1 0,1 1 0,1 0 0,0-1 0,2 1 0,0 18 0,1-7-43,-1-15 54,0 0 1,1 0-1,1 0 0,4 16 1,-5-25-6,0 0 1,1-1 0,0 1-1,-1 0 1,1-1 0,0 0-1,1 1 1,-1-1 0,0 0 0,1 0-1,0 0 1,0-1 0,0 1-1,0-1 1,0 1 0,0-1-1,1 0 1,5 2 0,-6-2-14,0-1 1,0-1-1,0 1 1,0 0-1,0-1 0,-1 1 1,1-1-1,0 0 1,0 0-1,0 0 1,0-1-1,0 1 1,0-1-1,0 1 1,0-1-1,0 0 0,-1 0 1,1 0-1,5-3 1,2-3 44,0 1 0,-1-2-1,15-13 1,-3 2-147,151-101 186,73-12-120,-216 117 79,-15 7-73,0-1 1,-1 0-1,16-16 0,-22 19-7,-6 5 52,1 0-1,-1 0 1,1-1-1,-1 1 1,0 0 0,0-1-1,0 1 1,0-1 0,0 1-1,0-1 1,0 0-1,1-3 1,1-1-151,-2 4 129,-1 0 1,1 0-1,0 1 1,0-1 0,-1 0-1,1 0 1,-1 0 0,0 0-1,0 0 1,0-4-1,1 3 18,-1-1-1,1 0 0,0 1 0,0-1 0,0 1 1,2-5-1,-2 4-27,0 1 1,1-1-1,-1 1 0,-1-1 1,1 0-1,0-5 1,-1 9 8,0 0 1,0 0-1,0-1 1,0 1-1,1 0 1,-1 0-1,0-1 1,0 1-1,0 0 1,0 0-1,0-1 1,0 1-1,-1 0 1,1 0-1,0-1 1,0 1 0,0 0-1,0 0 1,0-1-1,0 1 1,0 0-1,0 0 1,-1 0-1,1-1 1,0 1-1,0 0 1,0 0-1,0 0 1,-1 0-1,1-1 1,0 1-1,0 0 1,0 0-1,-1 0 1,1 0-1,0 0 1,0 0-1,-1-1 1,1 1-1,0 0 1,0 0-1,-1 0 1,1 0-1,0 0 1,0 0 0,-1 0-1,1 0 1,0 0-1,0 0 1,-1 0-1,1 0 1,0 0-1,0 1 1,-1-1-1,1 0 1,0 0-1,0 0 1,-1 0-1,-12 10-115,12-9 69,-6 6 51,-1 1 1,1 0 0,0 0-1,1 1 1,-1 0 0,2 0-1,0 1 1,0-1 0,0 1-1,1 0 1,1 0 0,-4 14-1,6-16 52,-1 0-1,1 1 0,1-1 0,-1 1 0,2 0 1,-1-1-1,1 1 0,0-1 0,1 0 0,0 1 1,0-1-1,1 0 0,0 0 0,0 0 0,9 14 1,-11-20-20,1 0 1,-1 0-1,1 0 1,-1 0-1,1 0 1,0-1 0,0 1-1,0-1 1,-1 1-1,2-1 1,-1 0-1,0 1 1,0-1-1,0 0 1,0 0-1,5 0 1,-3 0 2,0-1 0,0 1 0,0-1 0,0 0 0,-1-1 0,1 1 0,0-1 0,0 1-1,6-3 1,5-3-20,0 0 0,-1-1 0,1-1 0,12-9 0,-20 12-63,6-3 98,52-34-1233,-24 12-4272,-33 25 3889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50.6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15 8064,'-21'-6'3648,"11"1"-3168,7 2 224,3 6-480,-5-3 64,10 0-192,16 8-8704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54.8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101 926 2816,'5'8'4770,"-4"-7"-4611,12-2 1536,-9 0-1482,-1-1-1,0 1 1,0 0-1,0-1 1,0 0-1,4-3 1,6-9 181,0 0 0,-2-1 1,0 0-1,-1-1 1,0 0-1,10-24 0,15-26 296,-34 65-675,148-227 1314,-129 201-1238,0-1 0,-1 0-1,21-46 1,18-78 91,-24 59 25,-21 63-238,-7 18-273,7-25-1,-12 33 239,-1 4 59,0 0 0,0-1 0,1 1 0,-1 0 0,0-1 0,0 1 0,0 0-1,0-1 1,0 1 0,0 0 0,0-1 0,0 1 0,0 0 0,0-1 0,0 1 0,0 0-1,0-1 1,0 1 0,0 0 0,0 0 0,-1-1 0,1 1 0,0 0 0,0-1 0,0 1 0,0 0-1,0 0 1,-1-1 0,-1 2-57,-3 8 62,1 0 1,0 1-1,1-1 0,0 1 0,0 0 0,-1 10 1,-5 22 3,-13 22-2,-40 84 1,35-88 8,-113 260 82,-14-3 295,53-119 225,21-34 557,78-159-1037,2-4-104,0 0-1,-1 0 1,1-1 0,0 1 0,0 0-1,-1 0 1,1-1 0,-1 1 0,1 0-1,-1-1 1,1 1 0,-1-1 0,1 1 0,-1 0-1,1-1 1,-1 1 0,0-1 0,1 1-1,-1-1 1,0 0 0,1 1 0,-1-1-1,0 0 1,0 1 0,-1-1 0,2 0-24,0 0 1,0 0-1,0 0 1,0 0-1,0 0 1,0 0-1,0 0 1,0 0 0,0 0-1,0 0 1,-1 0-1,1 0 1,0 0-1,0 0 1,0 0-1,0 0 1,0 0-1,0 0 1,0-1-1,0 1 1,0 0-1,0 0 1,0 0-1,0 0 1,0 0-1,0 0 1,0 0 0,0 0-1,-1 0 1,1 0-1,0 0 1,0-1-1,0 1 1,0 0-1,0 0 1,0 0-1,0 0 1,0 0-1,0 0 1,0 0-1,0 0 1,1 0-1,-1 0 1,0-1-1,0 1 1,0 0 0,0 0-1,0 0 1,0 0-1,0 0 1,0 0-1,0 0 1,0 0-1,0 0 1,0 0-1,0 0 1,0 0-1,0 0 1,0-1-1,0 1 1,1 0-1,3-16 0,1 1-1,1-1 0,0 1 0,1 0 0,1 0 0,0 1 0,1 0 0,0 0 1,1 1-1,18-18 0,11-6-21,1 1 1,45-30-1,-14 11-16,-2-3 0,-3-3 0,-3-2 0,73-96-1,-119 139 127,20-27 135,-35 43-248,0 1 1,1-1-1,-2 0 1,1 1-1,0-1 1,-1 0-1,1 0 1,-1 0-1,0 0 1,0-7-1,-1 10 7,0 1 0,0 0 0,0-1-1,0 1 1,0-1 0,0 1-1,0 0 1,0-1 0,0 1-1,-1-1 1,1 1 0,0 0 0,0-1-1,0 1 1,-1-1 0,1 1-1,0 0 1,0-1 0,-1 1-1,1 0 1,0 0 0,-1-1 0,1 1-1,0 0 1,-1 0 0,1-1-1,-1 1 1,1 0 0,0 0-1,-1 0 1,1 0 0,-1 0 0,1 0-1,-1 0 1,1-1 0,0 1-1,-1 0 1,1 0 0,-1 1-1,-14 1-182,7 2 148,4-3 219,0 0 1,1 1-1,-1-1 1,0-1-1,0 1 0,-6 0 1,6-1-122,4 1-49,-1-1 1,0 0-1,1 1 1,-1-1 0,1 1-1,-1-1 1,1 1-1,-1-1 1,1 1-1,0-1 1,-1 1-1,1 0 1,0-1 0,-1 1-1,1 0 1,0-1-1,0 1 1,-1 0-1,1-1 1,0 1-1,0 0 1,0-1 0,0 2-1,-4 28-41,2-12 73,-3 5-84,1-2 93,1 0-1,1 0 1,0 0-1,2 23 0,1-33 28,0 0-1,1 0 0,6 19 1,-7-25-16,1-1 0,0 0 0,0 1 1,0-1-1,1 0 0,-1-1 0,1 1 0,0 0 1,0-1-1,0 1 0,7 4 0,-9-7-25,0 0-1,1 0 1,-1-1-1,1 1 1,-1 0-1,1-1 0,-1 1 1,1-1-1,-1 0 1,1 1-1,-1-1 1,1 0-1,-1 0 1,1 0-1,0 0 0,-1 0 1,1 0-1,-1-1 1,1 1-1,-1 0 1,1-1-1,-1 1 1,1-1-1,-1 0 0,1 1 1,-1-1-1,0 0 1,1 0-1,-1 0 1,0 0-1,2-2 0,2-1 12,0-2 0,0 1 0,-1 0 0,0-1-1,5-7 1,-2 0 11,-1-1 0,-1 0 0,0 1 0,-1-1 0,0-1 0,-1 1 0,1-20 0,-2 24-76,-2-1 0,1 0 0,-1 0 0,-1 0 0,0 0 0,0 1 0,-3-13 0,2 17-46,-3-8-148,-14-7-106,19 21 325,-1 0 1,1-1-1,0 1 0,0 0 1,-1 0-1,1 0 0,0-1 1,0 1-1,-1 0 0,1-1 0,0 1 1,0 0-1,0-1 0,-1 1 1,1 0-1,0-1 0,0 1 1,0 0-1,0-1 0,0 1 1,0 0-1,0-1 0,0 1 1,0 0-1,0-1 0,0 1 1,0 0-1,0-1 0,0 1 0,0-1 1,0 1-1,0 0 0,0-1 1,0 1-1,1 0 0,-1-1 1,0 1-1,0 0 0,0 0 1,1-1-1,-1 1 0,11-6 80,-10 6-62,10-4-37,-1 1 1,1 0-1,0 1 1,0 0-1,0 0 1,0 1-1,14 1 1,-7 0 2,0 1 1,-1 1 0,34 9-1,-41-8 52,0 0-1,0 1 1,0 1-1,-1-1 1,1 2-1,-1-1 0,0 1 1,-1 1-1,1-1 1,12 15-1,-9-6 113,0-1 0,-1 2 0,-1-1 0,0 2 0,9 21 0,-5-6 15,-7-14-74,2 1 1,0-1-1,1-1 1,19 27-1,-25-40-45,0 0-1,0 0 1,0-1-1,0 1 1,1-1-1,-1 0 1,7 3-1,-9-5-25,1 0 0,-1 0 0,0 0 0,1 0 0,-1-1 0,1 1-1,-1-1 1,1 0 0,-1 0 0,1 1 0,0-2 0,-1 1 0,1 0-1,-1 0 1,1-1 0,-1 0 0,5-1 0,3-3-215,-1 0 0,1-1 0,-1 0 0,0 0 0,14-14 0,39-46-3735,-32 34 1913,22-23-3829,0 6 1857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0:58.6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7 827 2496,'-7'-7'6013,"54"15"-3141,-31-6-2328,0-1 0,-1 0 0,1-1-1,0-1 1,22-4 0,-33 4-457,0 0 0,0 0 0,0-1 0,0 1 0,0-2 0,0 1 0,-1 0 0,1-1 0,-1 0 0,1 0 0,-1 0 0,0 0 0,0-1 0,0 0 0,-1 0 0,1 0 0,-1 0 0,0 0 0,4-9 0,-3 5-32,-1-1 0,0 1 1,0-1-1,-1 0 0,0 0 1,1-11-1,-3 14-78,1 1 1,-1-1-1,0 0 0,-1 0 1,0 0-1,0 1 1,0-1-1,0 0 0,-1 1 1,-3-9-1,4 13 1,0 0-1,1-1 1,-1 1 0,0-1-1,0 1 1,0 0-1,0 0 1,0-1-1,0 1 1,0 0 0,0 0-1,0 0 1,-1 0-1,1 0 1,0 1 0,-1-1-1,1 0 1,0 0-1,-1 1 1,1-1-1,-3 0 1,2 1-3,1 0 1,-1 1-1,0-1 0,0 0 1,0 0-1,0 1 0,0-1 1,0 1-1,1 0 1,-1-1-1,0 1 0,1 0 1,-1 0-1,-3 2 0,-1 2 21,1 0 0,-1 1 0,1-1 0,0 1 0,0 0-1,1 0 1,-6 10 0,4-4 127,1 1-1,0-1 1,0 1-1,1 0 1,1 0-1,0 1 1,1-1-1,0 0 1,1 1-1,2 22 1,0-19 1,1 0 0,1-1 0,1 1 0,1-1 0,0 0 0,1 0 0,0 0 0,12 18 0,-13-25 0,0-1 0,1 0 1,7 9-1,-10-14-71,0 0 1,-1-1 0,1 1 0,0 0-1,1-1 1,-1 0 0,0 0 0,1 0 0,-1 0-1,8 2 1,-7-3-19,0 0 0,0-1 1,0 0-1,0 0 0,0 0 0,0 0 0,0 0 1,-1-1-1,1 0 0,0 0 0,0 0 0,0 0 0,-1-1 1,6-2-1,5-4 98,0-1 0,17-13 0,-7 5-20,48-31 68,129-99 75,-185 133-229,-1 0 0,0-2-1,-1 1 1,-1-2 0,0 0-1,-1 0 1,12-25 0,-5 1 3,24-74 0,1-47-160,-39 143 24,-2 0 1,0 0-1,-1-1 0,0 1 0,-2-1 0,-2-23 0,2 41 41,0 0-1,-1 0 0,1 1 1,-1-1-1,1 0 1,-1 0-1,0 0 1,1 1-1,-2-3 1,1 3 36,1 1 1,-1-1-1,1 1 1,-1-1-1,1 1 1,-1-1-1,0 1 1,1-1 0,-1 1-1,1 0 1,-1-1-1,0 1 1,1 0-1,-1-1 1,0 1-1,0 0 1,1 0-1,-1 0 1,0 0-1,1 0 1,-1 0-1,0 0 1,0 0 0,1 0-1,-1 0 1,0 0-1,0 0 1,1 0-1,-2 1 1,-1 0-9,-1 1-1,0-1 1,1 1 0,0 0 0,-1 0 0,1 1 0,0-1 0,0 0-1,0 1 1,0 0 0,1 0 0,-3 3 0,-3 5 31,1-1 0,-9 21-1,-1 6 25,2 1-1,-17 67 1,-3 86 185,33-171-120,1 0 0,1 0 0,1 1 0,1-1 0,0 0-1,2 0 1,0-1 0,1 1 0,1-1 0,1 0 0,1 0 0,1-1-1,0 0 1,16 23 0,-23-38-51,0 0 0,0 1 1,1-1-1,0 0 0,-1 0 0,1 0 1,0-1-1,0 1 0,1-1 0,-1 1 0,0-1 1,1 0-1,0-1 0,-1 1 0,1 0 0,5 0 1,-5-1 0,0-1 1,0 0 0,0 0 0,0 0 0,0 0-1,1-1 1,-1 1 0,0-1 0,0 0-1,0 0 1,-1-1 0,1 1 0,0-1-1,0 0 1,6-4 0,74-55 72,-41 28 65,-28 23-109,-1-1 0,0-1 0,0 0 0,16-21 0,-27 29-76,-1 0-1,1 0 1,-1 0 0,0 0 0,0-1 0,-1 1 0,1-1-1,-1 1 1,1-7 0,-2 10-13,1 0 0,-1-1 0,0 1 0,0 0 0,0-1 0,0 1 0,0 0 0,0-1 0,0 1 0,-1 0 0,1 0 0,0-1 0,-1 1 0,1 0 0,-1 0 0,0-1 0,1 1 0,-1 0 0,0 0 0,0 0 0,1 0 0,-1 0 0,0 0 0,0 0 0,0 0 0,0 0 0,0 1 0,0-1 0,-1 0 0,1 1 0,0-1-1,0 0 1,0 1 0,-1 0 0,1-1 0,-3 1 0,2-1 1,0 1 0,0 0-1,0 0 1,0 0-1,0 0 1,-1 0-1,1 1 1,0-1-1,0 1 1,0-1 0,0 1-1,0 0 1,0 0-1,-3 1 1,1 1 17,1-1 0,-1 1 0,0 0 0,1 0 0,0 1 0,-5 4 0,2 1-14,0-1 0,1 1 0,0 0 0,0 1 0,-4 14 0,7-20 29,1 0 0,0 1 0,0-1 0,0 0 0,0 1 0,1-1 0,0 0 0,0 1 0,0-1 0,0 1 0,1-1 0,0 0 0,0 1 0,0-1 0,0 0 0,1 0 0,-1 0 0,1 0 0,0 0 0,0 0 0,1 0 0,-1 0 0,5 4 0,-3-5 26,-1 0-1,0 0 1,1-1-1,0 1 0,-1-1 1,1 0-1,0 0 1,0 0-1,0-1 1,0 1-1,0-1 1,1 0-1,-1 0 1,7 0-1,4 0 98,0-1 0,30-3 0,0-3-38,0-3 0,0-1 1,62-24-1,-41 8-31,95-53 0,-139 67-114,43-25-68,-52 25-118,-18 19-229,-8 13 447,2-4 26,0 0 0,2 0 0,-12 25 0,17-29-10,0-1 0,1 2 0,1-1 0,-3 16 0,5-23 15,-1 1 1,1-1-1,0 0 0,1 0 1,-1 0-1,1 1 0,0-1 1,0 0-1,1 0 0,0 0 0,0 0 1,4 8-1,-5-12 13,0 0 0,0 0 0,-1 0-1,1 0 1,0 0 0,0 0 0,0-1 0,0 1 0,0 0 0,0-1-1,0 1 1,0 0 0,1-1 0,-1 1 0,0-1 0,0 0-1,0 1 1,1-1 0,-1 0 0,0 0 0,0 0 0,1 0 0,-1 0-1,0 0 1,0 0 0,1 0 0,-1-1 0,0 1 0,0 0 0,3-2-1,2 0 72,0-1 0,0 0 0,-1 0 0,8-6-1,30-20 82,-2-1-1,-2-2 0,58-60 1,-83 75-139,-1-1 0,0-1 1,-1 0-1,15-35 0,25-84-94,4-52-32,-46 144 50,-2 1 0,3-55 1,-8 69 32,-2 23-74,0 1 0,0 0-1,-1-1 1,0 1-1,0-1 1,-1 1-1,0-1 1,0 1-1,-3-9 1,4 16 68,0 0 1,0-1-1,0 1 1,-1 0 0,1 0-1,0-1 1,0 1-1,0 0 1,0 0 0,-1-1-1,1 1 1,0 0-1,0 0 1,0-1 0,-1 1-1,1 0 1,0 0-1,0 0 1,-1 0 0,1-1-1,0 1 1,0 0-1,-1 0 1,1 0-1,0 0 1,-1 0 0,1 0-1,0 0 1,0 0-1,-1 0 1,1 0 0,0 0-1,-1 0 1,-10 7-180,-8 19 138,17-23 39,-9 17 6,0 0 0,1 1 1,1 0-1,1 0 1,-9 39-1,-12 113 414,29-172-404,-7 51 216,1 66-1,7-87-131,1 0 1,1-1-1,11 46 0,-9-52-43,7 24 24,-10-44-26,0 0 0,-1 1 1,1-1-1,1 0 0,-1 0 0,0 0 1,1-1-1,4 5 0,-6-7-123,0-1 0,0 1 1,0-1-1,0 0 0,0 1 0,0-1 1,0 0-1,0 0 0,0 0 0,0 0 1,0 0-1,0 0 0,0 0 0,0 0 1,1 0-1,-1 0 0,0-1 0,0 1 1,0 0-1,0-1 0,0 1 0,0-1 0,-1 1 1,1-1-1,0 1 0,1-2 0,0 1-55,-1 0-1,0 1 1,0-1-1,0 0 1,0 0-1,0 0 1,0 0-1,0 0 1,-1 0-1,1 0 1,0 0-1,0 0 1,-1 0-1,1 0 1,-1-1-1,1 1 1,-1 0-1,1 0 1,-1-1-1,0 1 1,0 0-1,1-1 1,-1 1-1,-1-3 1,-1-1 72,0-1-1,-1 0 1,1 1 0,-2-1-1,1 1 1,0 0 0,-1 0 0,0 1-1,0-1 1,-1 1 0,1 0-1,-7-5 1,-7-5-226,-36-22 0,-12 1 1978,-130-52 329,196 87-1999,0 0 1,0 0 0,0 0-1,0 0 1,0 0 0,-1-1 422,1 1-407,0 0-15,0 0-1,0 0 1,0 0 0,0 0-1,7-2 461,15-1-196,-17 2-139,74-9 631,108-20 290,-153 23-867,0-2-1,0-2 1,44-20 0,-47 16-67,-12 5-181,29-10-1,-48 19 55,1 1-1,-1 0 0,0 0 1,1-1-1,-1 1 0,0 0 1,1 0-1,-1 0 0,1 0 0,-1 0 1,0-1-1,1 1 0,-1 0 1,1 0-1,-1 0 0,1 0 1,-1 0-1,0 0 0,1 0 1,-1 0-1,1 0 0,-1 1 1,0-1-1,1 0 0,-1 0 1,1 0-1,-1 0 0,0 1 1,1-1-1,-1 0 0,0 0 0,1 1 1,-1-1-1,0 0 0,0 0 1,1 1-1,-1-1 0,0 0 1,0 1-1,1-1 0,-1 1 1,0-1-1,0 1 0,8 9-78,2 3 29,-1 0 0,0 1-1,14 28 1,-20-34 84,10 19-12,-1 1 1,-1 0-1,12 56 0,-22-76 15,0 0-17,0 0 0,0 0-1,1 0 1,0 0 0,1-1-1,-1 1 1,2-1 0,-1 0 0,9 14-1,-11-20 10,0 0 0,0 0 0,1 0 0,-1 0 0,1-1 1,-1 1-1,1 0 0,-1-1 0,1 1 0,-1-1 0,1 1 0,0-1 0,-1 0 0,1 1 0,0-1 0,-1 0 0,1 0 0,0 0 0,-1-1 0,1 1 0,-1 0 0,1-1 0,2 0 0,5-2 41,0 0 0,17-8 0,-1-2-96,0-2 1,-1-1-1,0-1 1,-1-1 0,-1-1-1,32-36 1,-45 45-68,-5 6-276,-10 18 257,1-5 75,1 1-1,0 0 1,1 0-1,0 1 0,-2 13 1,5-21 40,0 1 1,-1 0-1,1-1 1,0 1 0,1 0-1,-1 0 1,1-1-1,-1 1 1,1 0-1,0-1 1,1 1-1,-1-1 1,1 0-1,-1 1 1,1-1-1,0 0 1,0 0-1,5 5 1,-3-3 37,0-1 1,0 0-1,1-1 0,0 1 1,0-1-1,0 0 0,0 0 0,0-1 1,1 1-1,-1-1 0,1 0 1,0-1-1,-1 1 0,1-1 1,8 0-1,-10 0-16,0-1 0,0-1 1,-1 1-1,1-1 0,0 1 0,0-1 1,0 0-1,-1 0 0,1-1 0,-1 1 1,1-1-1,-1 0 0,1 0 0,-1 0 0,0 0 1,0-1-1,0 1 0,0-1 0,0 1 1,-1-1-1,1 0 0,-1 0 0,4-7 1,-4 6-37,0-1 0,0 1 1,0 0-1,-1-1 0,0 1 1,0-1-1,0 0 1,0 1-1,-1-1 0,1 0 1,-1 0-1,-1 1 0,1-1 1,-1 0-1,1 1 0,-3-7 1,2 8-20,0 1 0,0-1 1,0 0-1,0 1 0,-1-1 0,1 1 1,-1 0-1,1-1 0,-1 1 0,0 0 1,0 0-1,0 0 0,0 0 0,0 0 1,-1 1-1,1-1 0,0 1 0,-1-1 1,1 1-1,-1 0 0,0 0 1,1 0-1,-1 0 0,0 1 0,0-1 1,1 1-1,-1-1 0,-5 1 0,3 1 19,0 0 0,0 0 0,0 0 0,0 0 0,0 1 0,0 0 0,0 0 0,-7 4 0,-10 4-54,18-8 115,10-4 90,14-5 8,10-9-154,80-40 115,-85 46-79,0 0 0,44-10-1,-54 17-42,5-2-62,40-4 0,-56 9 67,1-1 0,0 1 0,-1 1 0,1-1 0,0 0 0,-1 1 0,1 0 0,-1 0-1,1 1 1,-1-1 0,1 1 0,-1 0 0,0 0 0,5 3 0,-7-3 15,0-1 1,-1 1 0,1 0 0,-1 0 0,0 0-1,1 0 1,-1 0 0,0 0 0,0 0 0,0 1-1,0-1 1,-1 0 0,1 0 0,0 1 0,-1-1-1,0 1 1,0-1 0,1 0 0,-2 1 0,1-1-1,0 0 1,0 1 0,-1-1 0,0 5 0,-1 0 35,-1 0 0,1 0 0,-1 0 0,0-1 0,0 1 0,-7 9 0,-8 7 69,12-17-67,1 1-1,0 0 1,0 0-1,1 1 1,0-1-1,-5 13 1,9-20-38,0 0 1,0 0 0,-1 0 0,1 0 0,0 1 0,0-1 0,0 0 0,0 0-1,0 0 1,0 0 0,0 0 0,0 1 0,0-1 0,0 0 0,0 0 0,0 0 0,0 0-1,0 0 1,0 1 0,0-1 0,0 0 0,0 0 0,0 0 0,0 0 0,0 1-1,0-1 1,0 0 0,0 0 0,0 0 0,0 0 0,0 0 0,0 1 0,0-1-1,0 0 1,0 0 0,0 0 0,1 0 0,-1 0 0,0 0 0,0 1 0,0-1-1,0 0 1,0 0 0,0 0 0,1 0 0,-1 0 0,0 0 0,0 0 0,0 0 0,0 0-1,1 0 1,-1 0 0,0 0 0,0 0 0,0 0 0,0 0 0,0 0 0,1 0-1,-1 0 1,0 0 0,10-4 69,-9 3-57,28-18 57,52-42 1,-5 2-103,-75 58 15,0 0 0,0 0 0,0 1 0,0-1 0,0 0 0,0 1 0,1-1 0,-1 1 0,0-1 0,0 1 0,0-1 0,1 1 0,-1 0 0,0 0 0,0 0 0,1 0 1,-1 0-1,0 0 0,1 0 0,-1 0 0,0 0 0,0 0 0,1 1 0,-1-1 0,0 0 0,0 1 0,0-1 0,0 1 0,1 0 0,-1-1 0,0 1 0,0 0 0,0 0 0,0 0 0,0-1 0,1 3 0,2 3 46,-1-1 0,1 1 1,-1 0-1,-1 1 0,5 10 0,-2-2 67,1-2 107,0 1 0,0-1 1,2-1-1,17 24 0,-22-32-152,0 0 0,1 0-1,0 0 1,0-1 0,0 1-1,0-1 1,0 0-1,1-1 1,-1 1 0,1-1-1,0 1 1,0-2-1,0 1 1,0 0 0,0-1-1,0 0 1,6 1 0,-1-2 7,1-1 0,0 0 1,0 0-1,0-1 0,-1 0 1,12-4-1,0-2-226,36-18-1,-46 20-334,-1-1 0,1-1-1,-1 0 1,-1 0-1,1-2 1,-1 1-1,-1-1 1,0 0-1,0-1 1,8-13-1,-8 7-1410,1 0 0,-2 0 0,0 0-1,-2-1 1,1 0 0,4-29-1,-2 6-2023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1:03.0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1239 2976,'-9'-5'1438,"20"3"2038,5-1-1857,10-5-5,-1-2 0,44-23-1,-66 31-1521,13-6 108,0-2-1,-1 0 1,0 0-1,-1-2 1,0 1 0,-1-2-1,0 0 1,-1-1-1,-1 0 1,0 0-1,13-25 1,16-34 607,-4-2 0,33-97 0,-45 88-450,-8 28-533,-16 55 162,2-3-171,0 7-25,3 4 145,-2-1 40,1-1 0,-1 1 0,0 0 0,0 0 0,-1 0-1,0 1 1,0-1 0,1 8 0,6 56 196,-8-61-154,2 50-10,-10 108 0,7-162-5,-11 91 96,9-80 71,-2-1 0,0 1 0,-11 28 0,14-42-149,0-1-1,0 1 1,0 0 0,0-1 0,0 1-1,0 0 1,-1-1 0,1 1 0,0-1-1,-1 0 1,1 0 0,-1 1 0,0-1-1,1 0 1,-1 0 0,0-1 0,0 1 0,-2 1-1,1-2 14,0 1-1,-1 0 1,1-1-1,-1 0 1,1 0 0,-1 0-1,1 0 1,-1 0-1,-4-2 1,-3-1-5,0-1 0,1 1 0,-1-2 0,1 0 0,-14-8 0,-49-44-1015,109 82 671,64 30 0,-87-48 420,0-2 1,1 0-1,-1-1 0,1 0 1,0-1-1,0 0 0,1-1 0,-1-1 1,17-1-1,-4-2 67,0-1-1,0-1 1,0-2 0,-1-1-1,50-19 1,41-32 70,-94 45-241,-1-1-1,0-1 1,20-19 0,138-153 0,-177 183-26,1 0-1,0 0 1,1 0-1,-1 1 1,1-1 0,-1 1-1,1 0 1,5-2-1,-8 4 18,-1 1 1,1-1-1,-1 0 0,1 1 0,-1 0 0,1-1 1,-1 1-1,1 0 0,-1 0 0,1 0 1,-1 0-1,1 0 0,0 0 0,-1 1 0,1-1 1,-1 0-1,1 1 0,-1-1 0,1 1 0,-1-1 1,0 1-1,1 0 0,-1 0 0,0 0 0,1 0 1,-1 0-1,0 0 0,0 0 0,0 0 0,0 0 1,0 0-1,2 3 0,14 20 174,-16-23-181,-7-2 256,4 0-240,1 0 0,-1 1-1,1-1 1,-1 0 0,0 1 0,1-1-1,-1 1 1,1 0 0,-1-1-1,0 1 1,1 0 0,-1 0-1,0 0 1,0 0 0,1 0 0,-1 1-1,0-1 1,-2 1 0,1 0-16,0 1-1,0-1 1,0 1 0,0 0 0,0 0 0,0 0-1,1 0 1,-5 5 0,-2 3-44,1 0 1,1 1 0,-11 20-1,6-10 52,1 1 1,-14 38-1,23-53 25,0 1-1,0-1 0,1 1 0,0-1 0,0 1 0,0-1 0,1 1 0,1 0 0,-1-1 0,1 1 1,0-1-1,4 12 0,-4-15-1,0-1 0,1 0 0,-1 1 1,1-1-1,0 0 0,0 0 0,0 0 0,0 0 1,1-1-1,-1 1 0,1-1 0,0 1 1,5 3-1,-4-4 8,1 1 1,0-1-1,0 0 0,0 0 1,0-1-1,0 0 1,0 0-1,8 1 0,6-1 46,-1-1 0,1-1 0,0-1 0,21-5 0,-26 4-32,31-5-27,-1-2 0,0-3 0,-1-1 0,61-28 0,-73 26 26,-1-1 1,0-1-1,-2-1 0,0-2 0,-1-1 1,36-37-1,-46 39-56,0 0-1,-1-1 1,0 0 0,14-31 0,-23 34-142,-7 18 155,1 0-1,-1-1 1,0 1-1,0-1 1,0 1-1,0 0 1,0-1-1,0 1 1,0 0-1,0-1 1,0 1 0,0-1-1,0 1 1,0 0-1,0-1 1,0 1-1,0 0 1,0-1-1,0 1 1,0-1-1,0 1 1,-1 0 0,1-1-1,0 1 1,0 0-1,0 0 1,-1-1-1,1 1 1,0 0-1,0-1 1,-1 1-1,1 0 1,0 0 0,-1-1-1,1 1 1,0 0-1,-1 0 1,1 0-1,0 0 1,-1 0-1,1-1 1,0 1-1,-1 0 1,1 0 0,-1 0-1,1 0 1,-2 0-10,1 1 0,0-1 1,0 1-1,0-1 1,0 1-1,0 0 0,0-1 1,0 1-1,0 0 0,0 0 1,0 0-1,1 0 1,-1-1-1,0 1 0,-1 2 1,-12 19-11,12-18 16,-17 27-10,1 1 1,2 1-1,1 1 1,1 0-1,-14 61 1,26-86 35,0 1 0,1 0 0,0 0 0,2 17 0,-1-24 19,0 0-1,1 1 1,-1-1-1,1 0 1,0 0-1,0 1 0,0-1 1,0 0-1,1 0 1,-1 0-1,1 0 1,0-1-1,0 1 1,0 0-1,0-1 0,0 1 1,4 2-1,-5-4-15,0-1 1,0 1-1,0 0 0,1-1 0,-1 1 0,0-1 0,1 0 0,-1 1 0,0-1 0,1 0 0,-1 0 0,0 0 1,1 0-1,-1 0 0,0 0 0,1 0 0,-1 0 0,1 0 0,-1-1 0,0 1 0,0-1 0,1 1 0,-1-1 0,0 1 1,0-1-1,1 0 0,-1 1 0,0-1 0,0 0 0,0 0 0,0 0 0,1-2 0,3-2 13,0-1-1,0 1 0,-1-1 0,0 0 1,4-9-1,2-6-9,-1 0 0,-1-1 1,8-32-1,8-72-607,-23 111 251,-1 14 157,-2 3 9,-6 25-140,7-24 334,-4 15-19,1 1-1,0-1 0,2 1 1,0 0-1,1 0 0,1 0 1,0 0-1,2 0 0,6 32 1,-7-48 10,0-1 1,-1 1-1,1 0 1,0-1-1,1 1 1,-1-1 0,0 1-1,1-1 1,-1 0-1,1 1 1,0-1-1,0 0 1,0 0 0,0 0-1,0 0 1,0-1-1,1 1 1,-1-1-1,0 1 1,1-1-1,-1 0 1,1 0 0,0 0-1,-1 0 1,1 0-1,0-1 1,0 1-1,-1-1 1,1 1-1,0-1 1,0 0 0,0 0-1,-1-1 1,1 1-1,0-1 1,0 1-1,4-2 1,6-3 46,-1 0 0,1 0 1,-1-1-1,0-1 0,0 0 0,-1 0 0,18-16 1,-2-1-53,40-48 0,-32 27 21,-3-1 0,-1-2 0,28-61 0,-37 64-25,-3-1 0,22-73 0,8-94-412,-44 186 81,-1-1 1,1-39-1,-8 58-70,3 9 383,0 0 0,-1 0 1,1 0-1,0 0 0,-1 0 1,1 0-1,0 0 0,0 1 1,-1-1-1,1 0 0,0 0 1,-1 0-1,1 0 0,0 1 1,0-1-1,-1 0 0,1 0 1,0 0-1,0 1 0,0-1 1,-1 0-1,1 1 0,0-1 1,0 0-1,0 0 0,0 1 1,0-1-1,0 0 0,-1 1 1,1-1-1,0 1 0,-15 35-56,-20 67-1,20-54 86,-3 6-83,2 0-1,2 1 1,-6 66 0,14 30 261,7-135-122,0 1 0,1-1 0,1 0 0,1 0 0,0-1 0,12 31 0,-14-43-33,1 1 0,-1-1 0,1 0-1,0 0 1,5 6 0,-7-9-24,0 0 0,0 0 0,1 0 0,-1 0 0,0 0 0,1 0 0,-1 0 0,0 0 0,1 0 0,-1 0 0,1-1 1,-1 1-1,1-1 0,0 1 0,-1-1 0,1 0 0,0 1 0,-1-1 0,1 0 0,1 0 0,0-1 4,0 0 0,-1 0 0,1 0 0,-1 0 0,1 0 0,-1-1 0,0 1 0,0-1 0,1 1 0,-1-1 0,0 0 0,0 0 0,-1 0 0,1 0 0,1-2 0,4-6 16,-1 0-1,6-12 0,-7 13-6,157-269-52,-41 42-820,-103 198 804,103-253-420,-119 286 393,8-27-205,-10 30 223,0 1-1,1 0 1,-1-1-1,0 1 1,0-1-1,0 1 1,0-1-1,0 1 1,0-1-1,-1 1 1,1-1-1,0 1 1,-1-1-1,1 1 1,-1 0-1,1-1 1,-3-2-1,3 4 36,0 0 0,0 0-1,-1-1 1,1 1 0,0 0-1,-1 0 1,1 0 0,0-1-1,-1 1 1,1 0-1,0 0 1,-1 0 0,1 0-1,0 0 1,-1 0 0,1 0-1,0 0 1,-1 0 0,1 0-1,-1 0 1,1 0 0,0 0-1,-1 0 1,1 0-1,0 0 1,-1 0 0,1 0-1,0 0 1,-1 0 0,1 1-1,-1-1 1,-9 9 1,8-8-15,-5 6 42,1 1 0,0-1-1,0 1 1,1 1-1,0-1 1,-5 12-1,4-10 4,-17 39 139,-28 81-1,-4 58 494,37-118-166,-8 75 1,21-98-259,1 1 1,5 77-1,0-108-152,1 0 1,1 0-1,0 0 1,2-1-1,-1 1 1,10 19-1,-11-30-35,0-1 1,0 0-1,0 1 1,1-1-1,0-1 0,0 1 1,0 0-1,0-1 1,6 4-1,-6-5-14,0-1 1,-1 1-1,1-1 1,0-1-1,0 1 0,1 0 1,-1-1-1,0 0 1,0 0-1,1 0 0,-1-1 1,1 1-1,-1-1 1,5 0-1,3-2 15,-1 1-1,1-2 1,-1 0-1,0 0 1,0 0 0,0-2-1,0 1 1,-1-1-1,0-1 1,0 0 0,0-1-1,-1 1 1,16-16-1,-8 5-27,-1 0-1,-1-1 1,-1 0-1,0-1 1,-2-1-1,11-22 1,-7 12-73,-1 0 0,-2-2 1,-1 0-1,8-35 0,-20 63 18,1 1-1,0-1 1,-1 0-1,0 1 1,0-1 0,0 0-1,0 0 1,-1 1-1,0-1 1,1 0-1,-3-3 1,3 6 25,-1 0 0,1 0 0,-1 0 0,0 0-1,1 0 1,-1 0 0,0 0 0,0 0 0,1 1 0,-1-1 0,0 0 0,0 0 0,0 1 0,0-1 0,0 1 0,0-1 0,0 1 0,0 0 0,0-1 0,0 1 0,-1 0 0,1-1 0,0 1 0,0 0 0,0 0 0,0 0-1,0 0 1,0 0 0,-1 1 0,1-1 0,0 0 0,0 0 0,0 1 0,0-1 0,0 1 0,0-1 0,-1 1 0,-3 2 11,0-1 1,0 1-1,0 0 0,0 0 0,1 1 1,-1-1-1,1 1 0,0 0 0,0 0 1,0 1-1,1-1 0,0 1 0,0 0 1,0-1-1,0 2 0,1-1 0,-3 5 1,0 6-9,-1 1 1,2-1-1,0 1 1,-2 23-1,5-22 74,0 0 0,3 36 0,-2-46 4,1 0 0,1 0 0,0 0 1,0 0-1,1 0 0,0 0 0,0 0 0,8 13 1,-9-18-22,0 0 0,1 0 0,-1 0 0,0-1 0,1 1 0,0-1 0,-1 0 0,1 0 0,0 0 1,5 3-1,-7-5-18,1 1 0,0 0 0,0-1 0,0 1 0,0-1 0,-1 0 0,1 1 0,0-1 0,0 0 0,0 0 0,0 0 0,0-1 0,0 1 0,0 0 0,0-1 0,-1 1 0,1-1 0,0 0 0,0 1 0,-1-1 0,3-1 0,5-4 20,-1 0 1,0-1 0,0 1 0,0-2 0,8-8 0,31-45 67,-29 37-69,138-174-178,-149 189 108,0-1-1,0-1 0,-1 1 1,-1-1-1,7-15 0,-11 22-12,-1 1-1,1-1 0,-1 1 1,0 0-1,0-1 1,0-4-1,-1-3-88,38 8 16,58-4 375,-20 2-185,-57 4-152,0 1-1,28 3 0,-44-3 72,-1 0 0,1 1-1,0-1 1,0 1 0,-1 0-1,1-1 1,0 1-1,-1 0 1,1 0 0,-1 0-1,1 0 1,-1 0 0,1 0-1,-1 1 1,0-1 0,0 0-1,0 1 1,1-1 0,-1 1-1,-1-1 1,1 1 0,0 0-1,0-1 1,0 1 0,-1 0-1,1 3 1,1 4 15,0-1 0,-1 1 1,-1 0-1,0 11 0,0-17-15,5 104-63,-3-93 114,0 1 1,1 0-1,1-1 0,0 0 1,7 16-1,-10-28-20,0 0 1,0 0-1,0 0 0,0 0 0,1 0 0,-1 0 0,0-1 0,1 1 0,0-1 0,-1 1 1,1-1-1,2 2 0,-3-2-15,0-1 0,0 0 0,0 1 0,0-1 0,0 0 0,0 0 0,0 1-1,0-1 1,0 0 0,0 0 0,0 0 0,1-1 0,-1 1 0,0 0 0,0 0 0,0 0 0,0-1 0,0 1 0,0-1 0,0 1 0,0-1 0,0 1 0,0-1 0,-1 1 0,1-1 0,0 0 0,0 1 0,1-2 0,24-25 189,47-59 0,1-2-132,-39 48-171,-22 25 53,18-18 0,-24 26-200,-9 8-72,-11 17 45,11-12 256,0 0-1,0-1 0,0 1 1,1 1-1,0-1 1,0 0-1,0 0 0,1 0 1,0 0-1,1 7 1,0-3 93,1-1 0,0 0 0,0 1 1,1-1-1,0 0 0,5 10 0,-7-17-52,0 0-1,0 0 0,1 0 1,-1 1-1,0-1 0,1 0 1,0-1-1,-1 1 0,1 0 1,0 0-1,0-1 0,0 1 1,0-1-1,0 1 0,0-1 1,1 0-1,-1 0 0,0 0 1,1 0-1,-1-1 0,0 1 1,1 0-1,-1-1 0,1 0 1,2 0-1,2 0 35,-1 0 0,1-1 0,-1-1 1,1 1-1,-1-1 0,1 0 0,10-5 0,41-26-59,-22 12 53,66-43 82,-38 22-349,-63 41 202,-1 1 1,1 0 0,0-1-1,-1 1 1,1-1 0,0 1 0,-1 0-1,1 0 1,0-1 0,0 1-1,-1 0 1,1 0 0,0 0 0,0 0-1,-1 0 1,3 0 0,-3 0 10,0 0 0,1 1-1,-1-1 1,0 0 0,1 0 0,-1 0 0,0 1 0,0-1 0,1 0 0,-1 1 0,0-1 0,0 0 0,1 1 0,-1-1 0,0 0 0,0 1 0,0-1 0,0 0 0,0 1 0,0-1 0,1 0-1,-1 1 1,0-1 0,0 1 0,0 4 2,0 0 0,-1 0 0,1-1 0,-3 8 0,1 0-17,-2 19-69,1-10 188,-1 26 0,4-46-92,0-1 0,0 1 1,0-1-1,0 1 0,0-1 0,0 1 0,0-1 0,0 0 0,0 1 0,0-1 0,0 1 1,0-1-1,0 1 0,0-1 0,1 1 0,-1-1 0,0 0 0,0 1 0,1-1 0,-1 1 0,0-1 1,0 0-1,1 1 0,-1-1 0,1 0 0,-1 0 0,0 1 0,1-1 0,0 1 0,-1-1 4,1 0-1,0 0 0,0-1 0,0 1 1,-1 0-1,1 0 0,0 0 0,0 0 0,-1-1 1,1 1-1,0 0 0,0-1 0,-1 1 1,1-1-1,0 0 0,4-2 12,-1-1 0,0 1 1,0-1-1,5-5 0,6-10 1,31-29 0,-38 41-60,0 0 0,1 0 0,-1 1 1,1 0-1,1 1 0,13-6 0,-23 11 31,0 0 0,0-1 1,0 1-1,1 0 0,-1 0 0,0 0 0,0 0 0,0 0 0,0 0 0,0 0 0,1 0 0,-1 0 0,0 0 1,0 0-1,0 0 0,0 0 0,0 0 0,1 0 0,-1 0 0,0 0 0,0 0 0,0 0 0,0 0 1,0 0-1,1 0 0,-1 1 0,0-1 0,0 0 0,0 0 0,0 0 0,0 0 0,0 0 0,0 0 1,1 0-1,-1 0 0,0 1 0,0-1 0,0 0 0,0 0 0,0 0 0,0 0 0,0 0 0,0 0 0,0 1 1,0-1-1,0 0 0,0 0 0,0 0 0,0 0 0,0 0 0,0 1 0,0-1 0,0 0 0,0 0 1,0 0-1,0 1 0,-2 7 1,2-8-11,-9 46 116,8-45-97,1 1 0,-1-1-1,1 1 1,0 0 0,-1-1 0,1 1 0,0-1 0,0 1 0,0 0-1,0-1 1,0 1 0,0 0 0,1-1 0,-1 1 0,0-1-1,1 1 1,-1 0 0,1-1 0,0 1 0,-1-1 0,1 0 0,0 1-1,0-1 1,0 0 0,0 1 0,0-1 0,0 0 0,1 0-1,-1 0 1,0 0 0,1 0 0,-1 0 0,0 0 0,1 0 0,-1-1-1,1 1 1,-1 0 0,1-1 0,-1 0 0,1 1 0,0-1-1,2 0 1,9 1 43,0-2 0,0 0-1,-1-1 1,1 0 0,23-7-1,-15 3 21,37-10-27,94-42 0,-134 50-53,-1-1-1,0 0 1,0-2 0,-1 0-1,-1-1 1,0 0 0,0-1-1,-1-1 1,17-22 0,-26 26-126,-9 11-61,-13 10-59,-3 6 261,-4 4 17,-37 42-1,55-56-13,0 1 0,1-1-1,0 1 1,1 0 0,-1 1-1,1-1 1,1 1 0,0 0 0,0 0-1,-2 14 1,5-22 2,-1 0 0,1 0 0,0 1 0,0-1 0,0 0 0,0 0 0,0 1 0,0-1 1,0 0-1,0 0 0,1 0 0,-1 1 0,0-1 0,1 0 0,0 2 0,-1-3 4,1 0-1,-1 1 1,1-1-1,-1 0 1,0 1-1,1-1 1,-1 0-1,1 0 1,-1 0-1,0 0 1,1 1-1,-1-1 1,1 0-1,-1 0 0,1 0 1,-1 0-1,1 0 1,-1 0-1,0 0 1,1 0-1,-1 0 1,1 0-1,-1 0 1,1 0-1,-1-1 1,1 1-1,3-2 35,-1 1-1,0-1 0,0 0 0,0 0 1,-1 0-1,1 0 0,0 0 0,3-5 1,-4 5-38,21-22 25,-22 22-49,0 1-1,0 0 1,0 0-1,0 1 1,0-1-1,1 0 1,-1 0-1,0 0 1,0 1-1,1-1 0,-1 1 1,0-1-1,1 1 1,-1-1-1,0 1 1,1 0-1,-1 0 1,3-1-1,-4 2 4,1 0-1,-1 0 1,1-1-1,-1 1 0,1 0 1,-1 0-1,1 0 1,-1 0-1,0-1 0,1 1 1,-1 0-1,0 0 1,0 0-1,0 0 1,0 0-1,0 2 0,0-2 2,2 37 2,-2 1 1,-1-1-1,-11 62 0,-2-24 11,-43 127 0,37-140-1,-55 156 16,55-169 46,-3 0 0,-34 56 1,44-87-17,0 0 0,-1 0 0,-25 24 1,31-35 14,0-1 1,0 0 0,-1-1 0,0 1 0,0-2 0,0 1-1,-1-1 1,0-1 0,-17 6 0,24-9-47,-1 0-1,1 0 1,0-1-1,0 1 1,-1-1 0,1 0-1,0 0 1,-1 0 0,1-1-1,0 1 1,-1-1-1,1 1 1,0-1 0,0 0-1,-1-1 1,1 1 0,0 0-1,0-1 1,1 0-1,-1 0 1,-4-2 0,3 0-14,0-1 0,1 1 1,-1-1-1,1 0 0,0 0 1,0 0-1,0 0 0,1 0 1,-1-1-1,2 1 0,-1-1 1,-1-7-1,-3-17-199,1-1 1,2 0-1,1-45 0,3 48 108,1-1 0,2 1 0,14-55 0,-14 72-324,0 0 0,0 0 0,1 0 0,0 1 0,1-1 0,0 1 0,1 0 0,0 1 0,1 0 0,0 0 0,17-15 0,1 5-1312,-16 12 330,1-1-1,-1 0 1,0-1-1,9-11 1,0-11-3606,-3 2 1681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1:03.4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20 7296,'-66'-12'3328,"53"12"-2912,8-3 224,10 3-448,-5-5-288,8 10 32,1-10-1600,9 5 896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1:03.7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173 39 6304,'-88'-23'2032,"86"22"-1953,0 1 1,-1-1-1,1 1 1,0-1-1,-1 1 1,1-1-1,0 1 0,-1 0 1,-2 1-1,-4 0 87,3-1 36,1 1 1,-1-1 0,0 1-1,1-2 1,-1 1 0,-10-2-1,73 1 5254,43 0-3591,170 3-178,-121 4-1443,131 1-461,-19-11-2847,-89-6-2629,-41-2 2061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1:04.9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123 231 3904,'-1'-4'408,"0"0"0,0 0-1,0 0 1,0 1 0,-1-1 0,-2-3 0,4 6-293,0 0-1,-1 1 1,1-1 0,-1 0 0,1 1-1,-1-1 1,1 1 0,-1-1 0,0 1-1,1-1 1,-1 1 0,1 0 0,-1-1-1,0 1 1,0 0 0,1-1 0,-1 1-1,0 0 1,1 0 0,-1 0 0,0-1-1,0 1 1,1 0 0,-1 0 0,0 0-1,0 0 1,1 1 0,-1-1 0,0 0-1,0 0 1,1 0 0,-1 1 0,0-1-1,0 0 1,1 0 0,-1 1 0,0-1-1,1 1 1,-2 0 0,-2 2 49,0 0 1,0 1-1,0-1 0,1 1 1,0 0-1,-1 0 1,1 0-1,0 0 0,1 0 1,-5 10-1,0 3 392,-8 29-1,14-43-487,0 2 60,-5 16 393,-6 35 0,11-50-390,1 0 1,-1 0 0,1 1-1,0-1 1,1 0 0,-1 0-1,1 0 1,1 1 0,-1-1-1,5 9 1,-5-12-27,1 0 0,-1 0 0,1-1-1,0 1 1,0-1 0,5 5 0,-6-6-65,0 0 0,0 0 0,0-1 0,0 1 0,0 0 0,0 0 1,1-1-1,-1 1 0,0-1 0,0 1 0,1-1 0,-1 1 0,1-1 1,-1 0-1,0 0 0,1 1 0,1-1 0,-1-1 12,0 0 0,0 1 1,0-1-1,0 0 0,0 0 0,0 0 0,0 0 0,0 0 0,0-1 0,-1 1 1,1 0-1,1-3 0,17-20 198,-15 16-209,-1-1-1,1 1 0,-1-1 1,-1 0-1,0 0 1,0-1-1,-1 1 1,0 0-1,1-17 1,-1-7 116,-3-46 1,0 67-241,-1 0 0,0 1 0,-1-1 0,0 0 0,0 1 0,-1 0 0,-1 0 0,-9-16 0,-7-18-167,21 45 265,0-1 1,0 1-1,-1-1 1,1 1 0,0 0-1,0-1 1,0 1-1,0-1 1,1 1-1,-1-1 1,0 1-1,0-1 1,0 1 0,0 0-1,0-1 1,0 1-1,1-1 1,-1 1-1,0 0 1,0-1-1,1 1 1,-1 0-1,0-1 1,1 1 0,-1 0-1,0-1 1,1 1-1,0-1 1,13-9 210,1 2-113,0 0-1,1 1 1,0 1 0,0 1-1,0 0 1,22-3-1,-5 2-15,0 2-1,43 1 0,-63 3-24,0 0-1,0 1 0,0 1 0,-1 0 0,1 0 1,21 8-1,-30-8-38,0 0 0,0-1 0,0 2 0,-1-1 0,1 0 0,0 1 0,-1-1 0,0 1 0,0 0 0,0 0 0,0 1 0,0-1 0,0 0 0,-1 1 0,0 0 0,0 0 0,0-1 0,0 1 0,0 0 0,-1 1 0,0-1 0,1 0 0,-1 5 0,0 4 47,0 1 0,-2 0-1,1 0 1,-2-1 0,-2 15 0,0-9-18,0 30 0,7-31 205,-3-17-256,0-1 0,0 0 0,0 1 0,1-1 0,-1 0 0,0 1 0,0-1 0,0 0-1,1 1 1,-1-1 0,0 0 0,1 0 0,-1 1 0,0-1 0,0 0 0,1 0 0,-1 1 0,0-1 0,1 0 0,-1 0 0,1 0-1,-1 0 1,0 0 0,1 1 0,1-2 11,0 1-1,-1-1 1,1 0-1,0 1 1,0-1-1,-1 0 1,1 0 0,-1 0-1,1 0 1,-1 0-1,1 0 1,-1-1-1,0 1 1,0 0-1,2-3 1,16-18 121,14-24 0,-20 27-124,0 1 0,1 0 0,19-18 1,-32 36-14,-1-1 1,1 1 0,-1-1 0,1 0 0,-1 1 0,1 0 0,0-1 0,-1 1-1,1-1 1,0 1 0,-1 0 0,1-1 0,0 1 0,-1 0 0,1 0 0,0-1 0,-1 1-1,1 0 1,0 0 0,0 0 0,-1 0 0,1 0 0,0 0 0,0 0 0,-1 0-1,1 0 1,0 0 0,0 1 0,-1-1 0,1 0 0,0 0 0,-1 1 0,1-1-1,0 1 1,-1-1 0,1 0 0,-1 1 0,1-1 0,-1 1 0,1-1 0,-1 1-1,1-1 1,-1 1 0,1 0 0,0 0 0,1 4 74,1 1 0,-1-1 0,0 0 0,3 12 0,-4-13-50,1 2-9,3 15 173,2 1 1,0-2-1,20 40 0,-25-55-162,2 0-1,-1 0 0,0 0 1,1-1-1,0 1 0,0-1 1,0 0-1,1 0 0,-1-1 1,1 1-1,0-1 0,0 0 1,0 0-1,0 0 0,1-1 1,-1 0-1,1 0 0,0 0 1,-1-1-1,7 1 0,-1-1-106,1-1 0,-1 0-1,0-1 1,0 0 0,1-1-1,-1 0 1,0 0 0,-1-1 0,1-1-1,0 0 1,13-7 0,10-8-2654,62-45 1,-82 54 1809,46-34-4751,-2 3 1819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12.4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26 145 7296,'-26'-11'3328,"47"7"-2912,5 0 928,10 0-832,30-4 832,9 0-736,21-6-64,1 1-320,21-10-288,-9 3 32,9-4-4160,-12 13 2304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1:07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1074 2560,'-7'-2'390,"-8"-3"674,14 5-981,1 0-1,0 0 1,-1-1-1,1 1 1,0 0 0,-1 0-1,1-1 1,0 1 0,0 0-1,-1-1 1,1 1 0,0 0-1,0-1 1,0 1 0,-1 0-1,1-1 1,0 1-1,0-1 1,0 1 0,0 0-1,0-1 1,0 1 0,0-1-1,0 1 1,0 0 0,0-1-1,0 1 1,0-1 0,0 1-1,0-1 1,4-17 1755,-1 8-1195,-1 0 0,1 0 0,7-16 0,3-1 194,-3 3-193,1 1 1,1 1-1,1 0 0,16-20 1,-9 19-334,1 2 0,0 0 1,2 2-1,1 0 0,0 1 0,1 2 1,1 0-1,0 2 0,1 1 1,30-10-1,-44 18-175,29-5 1,-37 9-119,0 0 1,0 1 0,0 0 0,0 0 0,1 0 0,-1 0 0,0 1 0,8 2-1,-11-3-3,-1 1 0,0-1-1,0 1 1,1-1 0,-1 1-1,0-1 1,0 1 0,0-1-1,0 1 1,0 0-1,0 0 1,0 0 0,0 0-1,0 0 1,0 0 0,-1 0-1,1 0 1,0 0 0,-1 0-1,1 0 1,0 0-1,0 3 1,-1-2 10,0 0 0,0 0 0,0 0-1,0 0 1,0 0 0,0 0 0,-1 0 0,1 0 0,-1 1 0,1-1-1,-1 0 1,-1 3 0,-4 6 76,-1-1 0,0 0 0,-14 18-1,15-22-85,-95 123 721,128-142 181,81-47-517,71-37-357,-175 95-31,-1 0 0,1 0 1,0 0-1,0 1 1,-1 0-1,1-1 1,0 2-1,0-1 0,7 0 1,-10 1-6,0 0 1,1 0 0,-1 0-1,0 0 1,0 0-1,0 1 1,0-1 0,0 0-1,0 1 1,0-1 0,0 1-1,0-1 1,0 1-1,0 0 1,0-1 0,0 1-1,-1 0 1,1-1 0,0 1-1,0 0 1,-1 0-1,1 0 1,0 0 0,-1 0-1,1 0 1,-1 0 0,1 0-1,-1 0 1,0 0-1,1 0 1,-1 0 0,0 0-1,0 0 1,0 0-1,0 1 1,0-1 0,0 0-1,0 2 1,-5 123 1139,1-62-827,3-45-204,-1 18 171,1 1-1,6 41 1,-5-75-212,1-1 1,-1 0 0,1 1-1,0-1 1,0 0 0,1 0 0,-1 0-1,1 0 1,3 5 0,-5-8-60,0 1 1,1-1 0,-1 1-1,1-1 1,-1 1-1,1-1 1,-1 0 0,1 1-1,-1-1 1,1 0-1,-1 1 1,1-1 0,0 0-1,-1 0 1,1 0-1,-1 1 1,1-1 0,0 0-1,-1 0 1,1 0 0,0 0-1,0 0 1,0-1 8,1 1 1,-1-1-1,0 1 1,0-1-1,0 1 1,0-1-1,0 0 0,0 0 1,0 0-1,0 0 1,0 1-1,0-1 1,0 0-1,0-1 1,0 0-1,44-75 299,7-11-269,-19 44-74,2 1 1,2 2-1,45-38 0,-74 72-10,19-17-15,26-28 0,-47 45-707,-9 14 368,-18 21 218,14-17 131,-2 2 28,0 1 0,1 1 0,1-1 0,0 2 0,1-1 0,-6 24 0,9-29 22,1 0-1,1 0 0,-1 1 1,2-1-1,0 0 1,0 0-1,0 0 1,2 0-1,-1 1 1,1-1-1,6 17 1,-7-24 1,1 0 0,-1 0 1,1 0-1,0 0 0,0 0 1,0 0-1,0 0 0,5 3 1,-6-4 7,1-1 0,-1 0 0,1 0 0,0 1 0,-1-1 0,1-1 0,0 1 0,0 0 1,0 0-1,0-1 0,0 1 0,0-1 0,0 1 0,0-1 0,0 0 0,0 0 0,3 0 1,-1-1 22,1 0 0,0 0 0,0-1 0,-1 0 0,1 0 0,-1 0 0,9-5 0,28-23 142,-36 26-162,27-22 2,-2-2 1,35-41-1,-34 32-315,29-45-1,-63 89 181,-1 1-1,1-1 1,0 1-1,0 0 1,1-1-1,0 1 1,1 0-1,-1 0 1,1 12-1,0-5 127,1 0 1,1 0-1,1 0 0,5 29 0,-5-40-3,-1 1 0,1 0 0,0-1 0,3 6 0,-5-9-8,1 0 1,0 1 0,-1-1-1,1 0 1,0 0 0,0 0 0,0 0-1,0 0 1,0 0 0,0 0-1,1 0 1,-1 0 0,0-1 0,0 1-1,1 0 1,-1-1 0,0 1-1,1-1 1,1 1 0,0-1 24,0 0 0,0 0 1,0-1-1,0 1 0,0-1 1,0 0-1,0 0 0,0 0 1,4-3-1,28-16 185,-30 16-185,61-33 34,1 3 1,115-42-1,-100 48-266,25-9 170,-99 33 35,7-3-249,-12 7-10,-9 6-97,-36 18 33,39-22 307,-91 63-201,85-57 196,0 0 1,0 1-1,1-1 0,0 2 0,0-1 0,1 1 0,-7 14 0,9-14 26,0 0 0,1 1 0,1 0-1,0 0 1,0 0 0,-2 23 0,4-29 4,1-1 1,0 1-1,1 0 1,-1 0-1,1 0 0,0 0 1,0 0-1,3 5 1,-3-7-3,0-1 0,0 1 1,1-1-1,-1 1 0,1-1 0,0 0 1,-1 0-1,1 0 0,0 0 0,0 0 1,1 0-1,-1 0 0,0-1 0,1 1 1,3 1-1,-3-2 1,1 1 0,-1-1 1,1 0-1,0 0 0,-1-1 0,1 1 1,0-1-1,-1 1 0,1-1 0,0-1 1,0 1-1,6-1 0,-3-1 38,1 0-1,-1-1 0,0 0 1,-1 0-1,14-7 1,1-5 66,-1 0 0,33-33 0,-43 39-153,219-174-37,-188 152 70,-1-1 0,-2-2 0,56-65 0,-47 42-180,63-104 0,20-76-164,-122 221 341,-4 9-112,0 0-1,0 0 0,-1-1 0,0 1 0,-1-1 0,1 0 1,-1 0-1,1-11 0,-3 19 109,0 0-1,0 0 1,0 0 0,0 0-1,0 0 1,0 0 0,0 0-1,0-1 1,0 1 0,0 0-1,-1 0 1,1 0-1,0 0 1,0 0 0,0 0-1,0 0 1,0 0 0,0 0-1,0 0 1,0 0 0,0 0-1,0 0 1,0 0 0,0-1-1,0 1 1,0 0 0,-1 0-1,1 0 1,0 0 0,0 0-1,0 0 1,0 0 0,0 0-1,0 0 1,0 0 0,0 0-1,0 0 1,0 0 0,-1 0-1,1 0 1,0 0 0,0 0-1,0 0 1,0 0 0,0 0-1,0 0 1,0 1 0,0-1-1,0 0 1,0 0 0,-1 0-1,-6 4-146,-10 11 29,9-5 73,-1 0 0,2 1 0,-1 1 1,-10 23-1,-19 59 55,-25 103 182,52-152-102,1 0-1,-5 73 0,13-107-26,1 1 0,1 0 0,0 0 0,1-1 0,0 1 1,0-1-1,1 1 0,1-1 0,0 0 0,1 0 1,0-1-1,0 1 0,1-1 0,7 10 0,-11-18-43,0 1 0,-1-1 0,1 0 0,0 0 0,0 0 0,0 0 0,1 0 0,-1 0 0,1 0 0,-1 0 0,1-1 0,-1 0 0,1 1 0,0-1 0,-1 0 0,1 0 0,0-1 0,0 1 1,0 0-1,0-1 0,0 0 0,0 0 0,0 0 0,3 0 0,21-5 55,0-1 1,0-1 0,0-1-1,35-16 1,-19 7 62,-18 7-126,-1-1-1,-1 0 1,0-2-1,-1-1 1,0-1 0,-1 0-1,31-31 1,-38 32-71,-1-1 0,0 0 0,-1-1 0,-1 0 0,0 0 1,-1-1-1,-1-1 0,-1 0 0,-1 0 0,10-34 0,-16 48-20,0-1 0,0 1-1,0-1 1,-1 0 0,0-7-1,0 12 81,0-1-1,0 0 0,0 1 0,0-1 0,0 1 0,-1-1 0,1 1 0,0-1 0,0 1 0,-1-1 1,1 1-1,0-1 0,0 1 0,-1-1 0,1 1 0,-1 0 0,1-1 0,0 1 0,-1 0 0,1-1 1,-1 1-1,0-1 0,0 1 5,0 0-1,0 0 1,0 0 0,0 0 0,0 0-1,0 0 1,0 0 0,0 0 0,0 0-1,0 0 1,0 1 0,0-1 0,0 0-1,0 1 1,0-1 0,-1 1 0,-9 5-26,1 0 1,0 1-1,1-1 1,0 2-1,0-1 1,0 2-1,-8 9 1,-50 72-180,52-69 196,6-8 75,0 0 0,1 1-1,1 0 1,-10 25 0,16-34-33,-1 1 0,1-1 0,0 0 0,0 1 0,1-1 0,0 1 0,0 8 0,0-11-18,1 1-1,0-1 1,0 0-1,0 0 1,0 0-1,0 0 0,0 0 1,1 0-1,-1 0 1,1 0-1,0 0 1,0-1-1,4 5 1,-2-3 63,1-1 1,-1 1-1,1-1 1,0 0-1,0-1 1,0 1-1,0-1 1,0 0-1,1 0 1,-1 0-1,1-1 1,-1 0-1,1 0 1,8 0-1,5-1 151,0 0 1,37-7-1,-41 5-210,0-2-1,0 0 1,0 0 0,-1-2 0,1 1 0,-1-2-1,-1 0 1,1-1 0,13-10 0,-8 3-36,0-1 0,-1-2 1,0 1-1,26-38 1,-42 53 8,111-156 132,-71 81-410,-57 101 139,1 1 1,1 1 0,-11 31 0,15-35 186,2-5 123,1 1-1,0 0 1,1 0 0,1 0-1,1 0 1,1 1 0,0 36-1,2-51-135,1-1-1,-1 1 1,1-1 0,0 0-1,0 0 1,0 1-1,0-1 1,0 0 0,1 0-1,0 0 1,-1 0-1,1-1 1,0 1 0,1 0-1,-1-1 1,0 1 0,1-1-1,-1 0 1,1 0-1,0 0 1,0 0 0,-1 0-1,1-1 1,0 1-1,1-1 1,-1 0 0,6 2-1,3 0 39,1 0 0,0-1 0,0-1 0,0 0 0,23-1 0,-3-2-1006,38-6 1,-58 5-605,0 0 0,0 0 0,0-2-1,-1 1 1,21-12 0,-30 15 1070,-1-1 0,1 0 0,-1 0 0,0 1 0,0-1 0,1-1 0,-1 1 0,0 0 0,-1 0 0,1-1 0,0 1 0,-1-1-1,1 1 1,-1-1 0,0 0 0,0 0 0,0 0 0,0 1 0,0-6 0,8-31-3464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1:08.0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70 8128,'-16'-14'3680,"6"14"-3168,2-5 1312,3 5-1088,-8-3 480,8-1-705,0-4-447,5-11-5375,10 3 2911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01.89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11 1472,'14'-10'10493,"-12"10"-10016,3 23 163,3 494 1750,-7-487-2352,1 44 279,18 118 0,-19-186-284,0-1 0,1 0 0,-1 1 1,1-1-1,0 0 0,1 0 0,-1 0 1,1 0-1,0-1 0,7 9 0,-8-10 7,1 0-1,1-1 0,-1 1 1,0-1-1,1 0 0,-1 0 1,1 0-1,-1 0 0,1-1 1,0 0-1,0 1 0,0-1 1,0-1-1,0 1 0,0-1 1,5 1-1,16-2 135,1-1-1,-1 0 0,49-13 1,-9 2-36,176-22 183,-169 29-335,105 5 0,-171 1-40,15 1 122,23 4-1,-39-4-239,0 0 0,0 0 0,0 1 0,0 0-1,0 0 1,-1 0 0,1 0 0,0 1 0,-1-1-1,5 5 1,-5 1-1492,-3 4 534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02.77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187 52 3648,'-1'-1'226,"1"0"-1,-1 0 1,1-1 0,0 1-1,-1 0 1,1 0 0,0-1-1,0 1 1,0 0 0,0-1 0,0 1-1,0 0 1,0 0 0,1-1-1,-1 1 1,0 0 0,1 0-1,-1-1 1,1 1 0,-1 0 0,1 0-1,0 0 1,-1 0 0,2-1-1,-3 6 477,0 1 0,0 0 0,0 0 0,-4 8 0,-12 16-206,0-1 0,-24 28-1,21-29-338,1 0-1,-17 33 1,7 5 248,28-64-408,-1 4 298,4-6 283,6-10-88,33-49 70,-11 21-165,-3-1-1,42-78 1,-25 42 165,-44 76-558,0 0 0,0-1-1,0 1 1,1 0 0,-1-1-1,0 1 1,0 0 0,0 0 0,1-1-1,-1 1 1,0 0 0,0 0 0,1 0-1,-1-1 1,0 1 0,0 0 0,1 0-1,-1 0 1,0 0 0,1-1-1,-1 1 1,0 0 0,0 0 0,1 0-1,-1 0 1,0 0 0,1 0 0,-1 0-1,0 0 1,1 0 0,-1 0 0,0 0-1,1 0 1,-1 0 0,0 0-1,1 0 1,-1 1 0,0-1 0,1 0-1,-1 0 1,0 0 0,0 0 0,1 1-1,-1-1 1,12 14 126,-9-10-126,26 41 158,33 66 0,-52-92 37,-8-15-118,0 0 0,0 0 0,-1 0 0,1 1-1,-1-1 1,0 1 0,0-1 0,0 8 0,-1-11-63,0-1-1,0 0 1,-1 1 0,1-1 0,0 1 0,0-1 0,0 1 0,-1-1-1,1 0 1,0 1 0,-1-1 0,1 0 0,0 1 0,-1-1 0,1 0-1,0 1 1,-1-1 0,1 0 0,0 0 0,-1 0 0,1 1 0,-1-1 0,1 0-1,-1 0 1,1 0 0,0 0 0,-1 0 0,1 0 0,-1 1 0,1-1-1,-1 0 1,0-1 0,-20 1 277,14 0-219,-19-1 54,-35-6 0,-3 0-938,47 5 179,-13 0-2104,-34 2 0,37 4 687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06.24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1 848 2400,'0'3'6026,"1"-3"-5891,-1 0-1,1 0 0,0-1 0,-1 1 0,1 0 0,0-1 0,-1 1 0,1 0 1,0-1-1,-1 1 0,1-1 0,-1 1 0,1-1 0,-1 1 0,1-1 0,-1 1 0,1-1 1,-1 0-1,1 1 0,-1-1 0,0 0 0,1 1 0,-1-1 0,0-1 0,7-22 698,-4 15-494,23-95 957,-16 63-983,1 0 1,1 0-1,21-42 0,96-139 488,-27 50 192,-41 77-294,-61 95-699,0 0 0,0 0 0,0-1 0,0 1 0,0 0 0,0 0 0,0 0 0,0 0 0,0 0 0,0 0 0,0 0 0,0 0 0,0 0 0,0 0 0,0 0 0,0 0 0,0 0 0,0-1 0,1 1 0,-1 0 0,0 0 0,0 0 0,0 0 0,0 0 0,0 0-1,0 0 1,0 0 0,0 0 0,0 0 0,0 0 0,0 0 0,1 0 0,-1 0 0,0 0 0,0 0 0,0 0 0,0 0 0,0 0 0,0 0 0,0 0 0,0 0 0,0 0 0,0 0 0,0 0 0,1 0 0,-1 0 0,0 1 0,0-1 0,0 0 0,0 0 0,0 0 0,0 0-1,0 0 1,0 0 0,0 0 0,0 0 0,0 0 0,2 8-8,-2 14 14,-42 214 342,37-221-292,4-13-39,0-1 1,0 1-1,0-1 0,1 1 0,-1 0 0,1-1 1,-1 1-1,1-1 0,0 1 0,-1 0 0,1-1 1,0 1-1,0 0 0,0-1 0,0 1 0,1 0 1,-1 2-1,24-31 368,21-22-347,62-88 0,-82 98-41,-17 26 101,1 0 0,0 0 0,11-12 0,-19 25-98,-1 0-1,0 0 0,0 0 1,0-1-1,0 1 0,1 0 1,-1 0-1,0 0 0,0 0 0,1 0 1,-1 0-1,0 0 0,0 0 1,0-1-1,1 1 0,-1 0 0,0 0 1,0 0-1,1 0 0,-1 0 1,0 0-1,0 0 0,1 1 1,-1-1-1,0 0 0,0 0 0,1 0 1,-1 0-1,0 0 0,0 0 1,0 0-1,1 0 0,-1 1 1,0-1-1,0 0 0,0 0 0,1 0 1,-1 0-1,0 1 0,0-1 1,0 0-1,0 0 0,0 0 1,1 1-1,-1-1 0,0 0 0,0 0 1,0 1-1,0-1 0,0 0 1,0 0-1,0 0 0,0 1 1,0-1-1,0 0 0,0 1 0,3 14 51,-3-8-59,1 0-1,0-1 0,3 11 0,2 12 54,-5-8-40,-1-1 0,-3 33 0,1-31 129,1 40-1,2-54-113,0 1-1,-1-1 0,0 0 0,-1 1 0,0-1 1,0 0-1,-1 0 0,-3 12 0,4-19-14,1-1-3,0 0 0,-1 0 0,1 0 0,0 1 0,0-1 1,0 0-1,0 0 0,0 0 0,0 1 0,0-1 0,0 0 0,0 0 0,0 0 0,0 1 0,0-1 0,0 0 0,0 0 0,0 0 0,0 1 0,0-1 0,0 0 0,0 0 0,0 0 0,0 1 1,0-1-1,0 0 0,0 0 0,0 0 0,0 1 0,0-1 0,0 0 0,1 0 0,-1 0 0,0 0 0,0 0 0,0 1 0,0-1 0,0 0 0,1 0 0,-1 0 0,1-6 69,0 0 0,1 0 0,0 0 0,0 0 0,5-10-1,5-15-97,-5 10 64,14-28-1,-1 4-97,25-62-215,-45 106 270,0 1 0,0-1 0,1 1 0,-1-1 0,0 1-1,0-1 1,0 1 0,1 0 0,-1-1 0,0 1 0,1-1-1,-1 1 1,0 0 0,1-1 0,-1 1 0,1 0 0,-1-1 0,1 1-1,-1 0 1,1-1 0,0 1 6,-1 0-1,0 0 1,1 0 0,-1 1 0,0-1-1,1 0 1,-1 0 0,0 0-1,1 0 1,-1 1 0,0-1 0,0 0-1,1 0 1,-1 1 0,0-1 0,0 0-1,1 0 1,-1 1 0,0-1-1,0 0 1,0 1 0,1-1 0,8 28 43,-7-22-40,6 25-162,5 33 1,-10-42 198,2 0 1,0-1 0,1 0-1,10 24 1,-13-40 3,-2-1-55,1 0 0,-1 0 0,1 0 0,0-1 0,1 1 0,-1-1 1,1 1-1,-1-1 0,1 0 0,0 0 0,0 0 0,0-1 0,5 4 0,-6-5 32,0 0-1,0 0 1,1 0-1,-1 0 0,0-1 1,0 1-1,1-1 1,-1 1-1,0-1 1,1 0-1,-1 0 0,0 0 1,1 0-1,-1-1 1,0 1-1,1 0 0,-1-1 1,3-1-1,5-1-19,0-1-1,16-10 1,-13 6-9,4-2-17,-1 0-1,0-2 0,28-26 1,-18 15-55,32-33-360,-60 67 341,1-1 1,0 1-1,1-1 1,1 1 0,2 18-1,-1-23 77,0 0-1,0 0 1,0 0-1,1-1 1,0 1 0,0-1-1,0 1 1,4 4-1,37 38 106,-24-27-11,-18-19-9,0 0 1,0 0-1,1 0 1,-1 0-1,1-1 0,4 3 1,-6-4-37,-1 0 1,0 1-1,1-1 1,-1 0-1,0 0 1,1 0-1,-1 0 0,0 0 1,1 0-1,-1 0 1,0 0-1,1 0 1,-1 0-1,1 0 1,-1 0-1,0 0 0,1 0 1,-1 0-1,0 0 1,1 0-1,-1-1 1,0 1-1,1 0 1,-1-1-3,1 1 1,-1-1 0,0 1 0,0-1 0,0 0 0,1 1-1,-1-1 1,0 1 0,0-1 0,0 0 0,0 1 0,0-1-1,0 1 1,0-1 0,-1 0 0,1 1 0,0-1 0,0 1-1,0-1 1,-1 0 0,0-4 28,-1 1 0,1-1-1,-1 1 1,0 0 0,0-1 0,-6-6 0,-22-41-287,29 51 217,1 0-1,0 0 1,0 0-1,-1-1 1,1 1 0,0 0-1,0 0 1,0 0-1,1-1 1,-1 1 0,0 0-1,0 0 1,1 0-1,-1 0 1,1-1 0,-1 1-1,1 0 1,-1 0-1,1 0 1,0 0 0,-1 0-1,1 0 1,0 0-1,0 0 1,1-1 0,32-29-74,-24 22 171,95-92 503,-89 87-445,1 0-1,38-23 1,-53 36-133,0 0 0,-1-1 0,1 1 0,0 0 0,0 1 0,0-1 0,0 0 0,1 1 0,-1-1 0,0 1 0,0-1 0,0 1 0,0 0 0,1 0 0,-1 0 0,0 0 0,0 1 0,0-1 0,0 0 0,1 1 0,-1-1 0,0 1 0,0 0 0,0 0 0,0 0 0,0 0 0,-1 0 0,1 0 0,0 1 0,0-1 0,-1 1 0,1-1 0,-1 1 0,1-1 0,-1 1 0,2 3 0,3 4 49,0 1-1,0 0 1,-2 0 0,1 0 0,5 20-1,-5-14 29,2 10-90,17 35 1,-20-52 0,1-1 1,0 1 0,0-1 0,1 0-1,0-1 1,0 1 0,13 10 0,-4-4 28,1-2 0,27 17 1,-34-23 23,0-1 0,1 0 0,0-1 0,0 0 0,0-1 0,1 0 0,-1 0 0,1-1 1,0 0-1,15 0 0,-15-2 37,-8 1-68,0-1 0,0 1-1,0-1 1,0 0 0,-1 0 0,1-1-1,0 1 1,0 0 0,0-1 0,0 0 0,0 0-1,3-1 1,8 2 151,-12-1-164,-1-1-1,1 1 0,-1 0 0,1 0 1,0 0-1,-1 0 0,1 0 0,0 1 1,0-1-1,3 0 0,5-3-83,-3 1 96,-2-1 0,1 1-1,0-1 1,-1 0 0,1-1-1,-1 1 1,7-9 0,-9 10-9,0 0 1,0-1 0,-1 0 0,0 0 0,1 0 0,-1 0 0,0 0 0,-1 0 0,1 0 0,-1-1 0,0 1 0,1-6 0,-1 2-67,-1 0 1,0 0 0,0 1 0,-1-1-1,-2-11 1,2 17 33,1 0 0,0 1-1,-1-1 1,1 0 0,-1 1 0,0-1-1,1 1 1,-1-1 0,0 0 0,0 1 0,0 0-1,0-1 1,0 1 0,0 0 0,-1-1-1,1 1 1,0 0 0,-1 0 0,1 0-1,-1 0 1,1 0 0,-1 1 0,1-1 0,-1 0-1,0 1 1,1-1 0,-1 1 0,0-1-1,1 1 1,-4 0 0,3 0 13,-1 0-1,1 1 1,-1 0 0,1-1 0,-1 1-1,1 0 1,0 0 0,-1 0 0,1 0-1,0 1 1,0-1 0,0 0-1,0 1 1,0 0 0,0-1 0,0 1-1,-1 3 1,-1 0 16,-1 0 1,2 1-1,-1-1 1,1 1-1,-4 9 0,5-10 13,0 1 0,0-1-1,1 0 1,0 0 0,0 1-1,0-1 1,0 0-1,1 1 1,0-1 0,0 1-1,1-1 1,0 1 0,0-1-1,0 0 1,0 0-1,1 1 1,0-1 0,0 0-1,0 0 1,1-1 0,-1 1-1,1 0 1,0-1-1,1 0 1,-1 1 0,1-1-1,0-1 1,0 1 0,0 0-1,0-1 1,1 0-1,-1 0 1,1 0 0,0-1-1,0 0 1,0 0 0,0 0-1,0 0 1,0-1 0,1 0-1,-1 0 1,0 0-1,1-1 1,5 1 0,7-2-201,-1 0 0,0-2 0,25-5 1,49-20-1996,-79 24 1676,31-9-2500,-1-3-1,0-1 0,62-36 1,-54 22 62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0.19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1315 2912,'0'0'923,"9"9"724,-6-9-1386,-1 1 0,1-1-1,0 0 1,-1 1-1,1-1 1,-1-1-1,1 1 1,0 0-1,-1-1 1,1 1-1,-1-1 1,5-1-1,0-1 181,0 0 1,0 0-1,8-5 0,-11 5-325,0 0 0,0-1-1,0 1 1,-1 0-1,0-1 1,0 0 0,0 0-1,0 0 1,3-5 0,1-6 214,8-21 0,-11 28-253,24-69 863,-3-1 0,17-94 1,-38 140-589,-4 75-208,3 0 0,0-1 0,3 0 0,18 67 0,-19-92-88,0-1 0,2 0 0,0 0 0,1-1 0,0 0 0,1 0 0,14 17 0,-19-27-11,0 0 1,1-1 0,-1 1 0,1-1 0,0 0 0,0 0 0,1-1 0,-1 1 0,1-1 0,-1 0 0,1-1 0,0 1 0,0-1-1,1-1 1,-1 1 0,0-1 0,0 0 0,1 0 0,-1-1 0,1 0 0,-1 0 0,9-1 0,-3-1 75,0-1 0,-1 0 0,0-1 0,1 0 0,-1-1 0,-1 0 0,1 0 0,-1-1 0,17-13 0,-22 14-117,0 0 0,0 0-1,-1 0 1,1 0-1,-1 0 1,-1-1-1,1 0 1,-1 0 0,0 0-1,0 0 1,-1 0-1,0-1 1,0 1-1,0-1 1,-1 1 0,1-12-1,-1 4-34,-1-1 0,0 1 0,-1 0 0,0-1 1,-2 1-1,1 0 0,-6-13 0,7 23-5,0 1-1,0 0 1,0 0 0,-1 1 0,1-1 0,-1 0 0,0 0 0,-4-4-1,6 6 19,-1 1-1,1-1 1,-1 1-1,0 0 1,1-1-1,-1 1 1,1 0-1,-1-1 1,0 1-1,1 0 1,-1 0-1,0 0 1,1-1-1,-1 1 0,0 0 1,1 0-1,-1 0 1,0 0-1,1 0 1,-1 0-1,0 1 1,1-1-1,-1 0 1,0 0-1,1 0 1,-1 1-1,0-1 1,1 0-1,-1 0 1,1 1-1,-1-1 0,0 1 1,1-1-1,-1 1 1,1-1-1,-1 0 1,1 1-1,0 0 1,-2 0-1,0 2 0,0 0-1,0-1 1,0 1-1,0 0 0,-3 7 1,2 1 2,1 0 0,0 0 1,0 0-1,1 0 0,1 23 1,0-28 9,0 6 12,1-1-1,0 0 1,0 1 0,1-1-1,1 0 1,0 0 0,7 17-1,-6-20 32,0 0-1,1 0 0,0 0 0,0 0 0,1-1 1,0 0-1,0 0 0,1 0 0,13 9 0,-11-10 35,0 0-1,1-1 0,0 0 1,1-1-1,-1 0 0,0 0 1,1-2-1,0 1 0,0-1 1,0 0-1,0-1 0,0-1 1,14 0-1,-16-1-39,0 0 0,0-1-1,0 0 1,-1 0 0,1-1-1,-1 0 1,1 0 0,-1-1 0,0 0-1,0 0 1,-1-1 0,1 0-1,11-11 1,15-20 199,-29 32-305,-4 2 142,-1 0 40,13-23 129,-6 2-168,127-452 597,-97 262-648,-32 172-153,-2-1 0,-5-72 0,-2 95-332,4 19 460,0 0 1,0 0-1,-1 0 0,1 0 1,0 0-1,0-1 1,0 1-1,0 0 0,0 0 1,0 0-1,0 0 1,0 0-1,-1 0 0,1-1 1,0 1-1,0 0 1,0 0-1,0 0 0,0 0 1,-1 0-1,1 0 1,0 0-1,0 0 1,0 0-1,0 0 0,0 0 1,-1 0-1,1 0 1,0 0-1,0 0 0,0 0 1,0 0-1,-1 0 1,1 0-1,0 0 0,0 0 1,0 0-1,0 0 1,-1 0-1,1 0 0,0 0 1,0 0-1,0 0 1,0 1-1,0-1 1,-1 0-1,1 0 0,0 0 1,0 0-1,0 0 1,0 0-1,0 1 0,0-1 1,0 0-1,0 0 1,0 0-1,0 0 0,-1 0 1,1 1-1,0-1 1,0 0-1,0 0 0,0 0 1,0 0-1,0 1 1,0-1-1,0 0 0,-5 13-270,-16 82-63,10-35 332,-48 304-9,17-86 75,26-189-87,-40 246 393,30-155 251,25-175-550,1-3-30,0-1 1,0 1 0,0-1-1,-1 1 1,1 0-1,-1-1 1,1 1 0,-1-1-1,0 1 1,1-1 0,-1 0-1,0 1 1,-1 1-1,2-3-33,0 0-1,-1 0 0,1 0 0,0 0 0,0 0 0,0 0 1,0 0-1,0 1 0,-1-1 0,1 0 0,0 0 0,0 0 1,0 0-1,0 0 0,-1 0 0,1 0 0,0 0 0,0 0 1,0 0-1,0 0 0,-1 0 0,1 0 0,0 0 0,0 0 1,0 0-1,-1 0 0,1 0 0,0 0 0,0 0 0,0 0 1,0-1-1,0 1 0,-1 0 0,1 0 0,0 0 0,0 0 1,0 0-1,0 0 0,0 0 0,-1-1 0,1 1 0,0 0 1,0 0-1,0 0 0,0 0 0,0-1 0,0 1 0,0 0 1,0 0-1,0 0 0,0 0 0,0-1 0,0 1 0,0 0 1,0 0-1,0 0 0,0 0 0,0-1 0,-3-18-184,5-9 67,0 0 1,2 0 0,2 0-1,15-50 1,-12 55 121,2 0-1,0 1 1,1 0 0,1 1 0,22-27-1,89-89 217,-3 2-62,48-96 39,-156 213-242,-13 18 43,0 0 1,0 0-1,1 0 0,-1 0 1,0-1-1,0 1 0,0 0 1,0 0-1,0 0 0,1 0 1,-1 0-1,0 0 0,0 0 1,0 0-1,0 0 0,1 0 1,-1 0-1,0 0 0,0 0 1,0 0-1,0 0 1,1 0-1,-1 0 0,0 0 1,0 0-1,0 0 0,0 0 1,1 0-1,-1 0 0,0 0 1,0 0-1,0 0 0,1 0 1,1 12-10,-6 76 13,0 18 169,4-88-194,2 0 0,0 0 0,7 32-1,-8-46 56,1 0 0,-1 0-1,1 0 1,0 0 0,0 0 0,0 0-1,0-1 1,1 1 0,-1-1-1,1 0 1,0 1 0,4 2-1,-5-5-10,-1 0 0,0 0 0,1 0-1,-1 0 1,1-1 0,0 1-1,-1-1 1,1 1 0,-1-1-1,1 1 1,0-1 0,-1 0-1,1 0 1,0 0 0,-1 0-1,1 0 1,0 0 0,-1-1-1,1 1 1,0 0 0,-1-1-1,1 1 1,-1-1 0,1 0 0,-1 1-1,1-1 1,-1 0 0,1 0-1,-1 0 1,0 0 0,1 0-1,-1 0 1,0-1 0,2-1-1,5-7 4,-1 0-1,1 0 1,-2-1-1,1 0 0,-2 0 1,9-21-1,-2 2-59,2 2 56,0 1-1,20-29 0,-24 42-52,1 0 1,0 1-1,1 0 0,0 1 0,22-17 1,-31 27 26,1-1 0,0 1 0,0 0 0,0 0 0,0 0 0,0 1 0,1-1 0,-1 1 0,5-1 0,-7 2 1,1 0 0,-1-1-1,1 1 1,-1 0 0,0 1 0,1-1-1,-1 0 1,1 1 0,-1-1-1,0 1 1,1 0 0,-1 0-1,0 0 1,0 0 0,0 0 0,1 0-1,-1 0 1,2 3 0,0 0 8,0 0 1,-1 1 0,0-1 0,0 1-1,0-1 1,0 1 0,-1 0-1,0 0 1,0 0 0,0 1 0,1 6-1,0 3 43,0 1-1,0 26 1,-3-1 79,-2-1 1,-2 1-1,-13 52 0,16-83 174,4-21-62,0 0-282,12-32-113,27-55-1,-34 81 135,2-4-63,1-1 1,1 2-1,1 0 1,0 0-1,2 2 1,0-1-1,1 2 1,32-28-1,-47 44 86,1 0 0,-1 0 1,0 0-1,1 0 0,-1 0 0,0 0 0,1 0 0,-1 0 1,1 1-1,0-1 0,-1 1 0,1-1 0,-1 1 0,1 0 0,0 0 1,-1-1-1,1 1 0,0 0 0,-1 0 0,1 1 0,0-1 1,-1 0-1,1 0 0,-1 1 0,1-1 0,0 1 0,-1 0 1,1-1-1,-1 1 0,1 0 0,-1 0 0,0 0 0,1 0 1,-1 0-1,0 0 0,0 0 0,0 0 0,0 1 0,0-1 1,0 0-1,0 1 0,0-1 0,0 1 0,0-1 0,-1 1 1,1-1-1,-1 1 0,1 0 0,-1-1 0,1 3 0,3 18 108,-1 1 0,-1 0 0,-1 0 0,-2 33 0,-1-34-89,2-1 1,0 0-1,2 0 1,0 0-1,9 35 1,-11-53 4,1-1 1,0 0-1,0 1 1,0-1-1,0 0 1,0 0-1,0 0 1,1 0-1,-1 0 0,1 0 1,0 0-1,-1 0 1,1-1-1,0 1 1,0-1-1,0 1 1,0-1-1,0 0 1,3 2-1,-3-3-9,0 1 0,0-1-1,0 1 1,0-1 0,1 0-1,-1 0 1,0 0 0,0 0-1,0-1 1,0 1 0,0-1-1,0 1 1,0-1 0,0 1-1,-1-1 1,1 0 0,0 0-1,0 0 1,0 0 0,-1 0-1,1-1 1,2-1 0,8-9-40,-1 0 0,0-1 1,0 0-1,16-28 0,24-60 48,-43 83-33,-1 1 1,-1-1-1,0-1 0,-1 1 1,3-29-1,-8 42 2,0 1 0,0-1 0,0 0 0,0 0 0,-1 0 1,0 1-1,0-1 0,-1 0 0,1 1 0,-1-1 0,-2-4 0,3 8-5,0-1 1,1 1-1,-1 0 0,0-1 0,0 1 1,0 0-1,0 0 0,-1-1 0,1 1 0,0 0 1,0 0-1,-1 0 0,1 1 0,0-1 1,-1 0-1,1 0 0,-1 1 0,1-1 1,-1 1-1,0-1 0,1 1 0,-1 0 0,1 0 1,-1-1-1,0 1 0,1 0 0,-1 1 1,0-1-1,1 0 0,-1 0 0,1 1 0,-1-1 1,1 1-1,-1-1 0,-1 2 0,-1 0 7,1 0-1,-1 0 1,1 0-1,0 1 0,0-1 1,0 1-1,0 0 0,0 0 1,1 0-1,-1 0 1,1 1-1,0-1 0,0 1 1,-3 5-1,1 1 6,0 1 0,0 0 0,-4 21 0,6-21-15,1-1 0,0 0 1,0 1-1,1-1 0,0 1 1,1-1-1,0 0 0,1 1 1,0-1-1,4 13 0,-4-17 21,0-1-1,1 0 0,0 0 1,0 0-1,0-1 1,0 1-1,1-1 0,0 1 1,0-1-1,0 0 1,0-1-1,0 1 0,1-1 1,0 0-1,0 0 1,0 0-1,0 0 0,0-1 1,0 0-1,9 2 1,6 0 50,0-1 1,-1-1 0,1-1-1,0 0 1,0-2 0,0 0-1,22-5 1,-21 2-11,-1-1-1,0-1 1,0 0-1,-1-1 1,1-2-1,-2 0 1,1-1-1,21-15 1,6-10 26,71-67 1,-95 84-57,-18 15 12,1-1 0,0 0 1,-1 0-1,0 0 0,0 0 1,0-1-1,5-8 0,-6 9-44,-4 8-84,-6 12-60,-16 32 40,-15 35-199,-32 81 620,70-164-303,-7 18-67,-7 28-1,12-41 70,1 1 0,0-1 1,1 0-1,-1 0 0,1 1 1,0-1-1,1 0 0,-1 0 1,1 1-1,2 9 0,-2-14 12,-1 1-1,1-1 0,-1 0 1,1 1-1,-1-1 1,1 0-1,0 1 0,0-1 1,-1 0-1,1 0 0,0 1 1,0-1-1,0 0 0,1 0 1,-1 0-1,0 0 0,0-1 1,0 1-1,1 0 1,-1 0-1,0-1 0,1 1 1,-1-1-1,1 1 0,-1-1 1,1 0-1,-1 1 0,0-1 1,1 0-1,-1 0 1,1 0-1,-1 0 0,1 0 1,-1 0-1,1-1 0,-1 1 1,1 0-1,-1-1 0,1 1 1,1-2-1,1 0 26,0 0 1,1-1-1,-1 1 0,0-1 1,-1 0-1,1 0 0,0-1 0,-1 1 1,0-1-1,0 0 0,0 0 1,3-5-1,15-33 81,-2-1 0,-2 0 0,13-56 0,-6 6-481,14-119-1,-28 118 241,-3-179 0,-10 205 126,-3 1 1,-23-103 0,28 165-4,0 0 1,-1-1-1,1 1 1,-1-1-1,0 1 0,0-1 1,-1 1-1,0 0 1,-3-5-1,6 10-4,0-1-1,-1 1 1,1-1 0,0 1 0,-1 0-1,1-1 1,0 1 0,-1-1-1,1 1 1,-1 0 0,1 0 0,0-1-1,-1 1 1,1 0 0,-1 0 0,1-1-1,-1 1 1,1 0 0,-1 0-1,1 0 1,-1 0 0,1 0 0,-1 0-1,0 0 1,1 0 0,-1 0-1,1 0 1,-1 0 0,1 0 0,-1 0-1,1 0 1,-1 1 0,1-1 0,-1 0-1,1 0 1,0 1 0,-1-1-1,1 0 1,-1 0 0,1 1 0,-1-1-1,1 0 1,0 1 0,-1-1-1,1 1 1,0-1 0,0 1 0,-1-1-1,1 1 1,-2 2 8,0 1-1,0-1 1,1 0 0,-1 1-1,-1 6 1,-1 9 18,1 0 1,-2 37-1,4-38-12,-4 144-106,4-64-1,-1 89-748,7 93-4652,-4-265 5136,0 27-1626,1 18-929,-4-18-2084,1-16 2042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0.54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90 20 8544,'-59'-19'3872,"34"35"-3360,20-13-1760,5 2 576,9-2-2624,4-6 192,5 3 1728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5.08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16 866 3488,'-1'-1'281,"0"0"0,-1-1-1,1 1 1,0 0 0,0-1 0,0 1 0,0-1 0,0 1-1,0-1 1,0 1 0,1-1 0,-1 0 0,0 1 0,1-1-1,0 0 1,-1 1 0,1-1 0,0 0 0,0 0 0,0 1-1,0-1 1,0 0 0,0 0 0,0 0 0,1-2 0,2-2-13,0 1 1,0 0-1,0 0 1,0 0 0,1 1-1,0-1 1,5-4-1,-6 5-259,2-2 98,0 1 0,1-1 0,-1 1 0,1 0-1,0 0 1,1 0 0,-1 1 0,1 0 0,12-5 0,-18 8-93,1 1 1,-1 0-1,1 0 1,0 0-1,-1 0 1,1 0-1,-1 0 1,1 1-1,-1-1 1,1 0-1,-1 1 1,1-1-1,-1 1 1,1 0-1,-1-1 1,0 1-1,1 0 1,-1 0-1,0 0 1,0 0-1,1 0 1,-1 0-1,0 0 1,0 0-1,0 1 1,1 1-1,3 4 71,0 1 0,-1-1 0,5 13-1,9 27 314,21 83-1,-27-81-226,33 80-1,-39-113-24,1-1-22,10 20 0,-15-31-73,0-1-1,0 0 1,0 0 0,1 0 0,-1-1-1,1 1 1,-1 0 0,1-1 0,0 1-1,0-1 1,6 3 0,-7-4-22,-1-1 0,0 0 0,0 1 0,0-1 0,1 0 0,-1 0 0,0 0 0,1 0 0,-1 0 0,0 0 1,0 0-1,1 0 0,-1-1 0,0 1 0,0 0 0,1-1 0,-1 1 0,0-1 0,0 1 0,0-1 0,0 0 0,0 1 0,0-1 0,0 0 0,1-1 1,2-2 40,0 0 1,-1 0 0,0 0-1,5-7 1,-1-3 4,-1 0 1,0-1-1,-1 1 0,-1-1 0,0 0 0,2-19 1,0 3-16,7-33-295,-4-2 0,-2 1 1,-2-72-1,-5 136 229,0 1 1,1 0-1,-1 0 1,0 0-1,1 0 0,-1 0 1,1-1-1,-1 1 0,0 0 1,1 0-1,-1 0 1,1 0-1,-1 0 0,0 0 1,1 0-1,-1 1 0,1-1 1,-1 0-1,0 0 0,1 0 1,-1 0-1,0 0 1,1 1-1,-1-1 0,0 0 1,1 1-1,18 7-60,-12-5 55,11 3 46,0-1 0,1-1 1,-1 0-1,1-2 0,38 2 0,-6-1 31,14 3 235,1-3-1,118-9 0,-85-9 164,-93 14-417,5-1 60,-11 2-103,0 1-1,0-1 0,0 0 1,0 0-1,1 0 0,-1 0 0,0 0 1,0 0-1,0 0 0,0 0 1,0 1-1,0-1 0,1 0 1,-1 0-1,0 0 0,0 0 0,0 0 1,0 1-1,0-1 0,0 0 1,0 0-1,0 0 0,0 0 0,0 0 1,0 1-1,0-1 0,0 0 1,0 0-1,0 0 0,0 0 1,0 1-1,0-1 0,0 0 0,0 0 1,0 0-1,0 0 0,0 1 1,0-1-1,0 0 0,0 0 1,0 0-1,0 0 0,0 0 0,-1 1 1,1-1-1,0 0 0,0 0 1,0 0-1,0 0 0,0 0 0,-1 0 1,-4 9 12,-1-1 0,0 0 0,-8 7 0,-11 15-6,7-2 7,1 1-1,-18 44 0,22-44 53,1-1-35,2 0 1,0 0 0,-6 40-1,15-66-18,1 1 0,0-1 1,-1 1-1,1-1 0,1 0 0,-1 1 0,0-1 0,1 1 0,-1-1 0,1 0 0,-1 1 0,1-1 0,2 4 0,-2-5-4,-1-1 0,0 0 0,0 1 0,1-1 0,-1 1 0,0-1 0,1 0 0,-1 1-1,0-1 1,1 0 0,-1 0 0,1 1 0,-1-1 0,0 0 0,1 0 0,-1 0 0,1 1 0,-1-1 0,1 0 0,-1 0 0,1 0 0,-1 0 0,1 0-1,-1 0 1,1 0 0,0 0 0,0-1 11,0 1 0,1-1 0,-1 0 0,0 1 0,0-1 0,0 0 0,0 0 0,0 0 0,0 0-1,0 0 1,0 0 0,0 0 0,0 0 0,1-2 0,4-10 28,1 0-1,-2-1 1,8-26-1,-5 15-81,53-164-716,-61 188 713,0 0 0,1 0 0,-1 1 0,0-1 0,1 0 1,-1 1-1,0-1 0,1 0 0,-1 1 0,1-1 0,-1 0 0,1 1 0,-1-1 0,1 1 0,-1-1 0,1 1 1,0-1-1,0 1 21,-1 0 1,0 0 0,1 0-1,-1 0 1,0 0 0,1 0 0,-1 0-1,1 0 1,-1 0 0,0 0 0,1 0-1,-1 0 1,0 0 0,1 0-1,-1 1 1,0-1 0,1 0 0,-1 0-1,0 0 1,1 1 0,-1-1-1,0 0 1,1 0 0,-1 1 0,2 1 0,0 0 1,-1 1 0,1-1-1,0 1 1,-1-1 0,0 1-1,2 4 1,4 14-67,34 84 25,-37-94 59,2-2 0,-1 1 1,1-1-1,1 1 0,0-2 0,0 1 1,1-1-1,8 8 0,-13-13 25,1-1 0,-1 1 0,0-1 0,1 0 0,-1 0 0,1-1 0,0 1 0,-1-1 0,1 1 0,0-1 0,0 0 0,0 0 0,0-1 0,0 0 0,0 1 0,0-1 0,0 0 0,0-1 0,0 1 0,5-2 0,-1-1 56,0 0 1,0 0-1,-1-1 0,0 0 0,12-9 1,32-29 86,-41 33-157,73-77 143,-70 72-160,-1-1 1,0-1-1,-1 0 1,0 0 0,-2-1-1,0-1 1,-1 0-1,7-20 1,2-21-42,-2-1 0,11-103 0,-11-78 257,-16 210-260,-1 0-1,-1 0 0,-1 0 0,-2 0 0,-15-47 0,21 77 20,-1-1 0,0 0-1,1 0 1,-1 1 0,0-1 0,0 0 0,0 1-1,0-1 1,0 1 0,0-1 0,-1 1-1,1 0 1,0-1 0,-1 1 0,-1-1 0,2 2 10,0-1 1,0 1-1,0 0 1,0 0 0,0 0-1,0 0 1,0 0-1,0 0 1,0 0 0,0 1-1,1-1 1,-1 0 0,0 0-1,0 1 1,0-1-1,0 1 1,0-1 0,0 1-1,1-1 1,-1 1-1,0-1 1,0 1 0,1 0-1,-1-1 1,0 1-1,1 0 1,-1-1 0,1 1-1,-1 0 1,1 0-1,-1 1 1,-5 7-1,1 0 0,0 0-1,1 0 1,0 1 0,1 0-1,-4 15 1,-10 68 133,10-38-3,2 0 1,7 111-1,1-126-33,3 0-1,1 0 0,2 0 0,27 73 0,-35-111-79,39 89 87,-34-80-28,0 0-1,1 0 0,0-1 0,1 0 1,14 15-1,-21-24-48,0-1 1,-1 1-1,1 0 1,0-1-1,0 0 0,-1 1 1,1-1-1,0 1 1,0-1-1,0 0 0,0 0 1,-1 1-1,1-1 1,0 0-1,0 0 0,0 0 1,0 0-1,0 0 0,0 0 1,1-1-1,0 1 21,1-1-1,-1 0 0,0 0 1,0 0-1,1 0 0,-1 0 1,3-3-1,2-1 63,-1-1 1,0 1 0,9-13-1,-2-1-77,0-1 1,-2 0-1,0-1 0,7-22 0,-18 43-49,0-1 0,0 0-1,1 1 1,-1-1 0,0 0 0,0 0 0,1 1-1,-1-1 1,0 0 0,1 1 0,-1-1 0,0 1-1,1-1 1,-1 0 0,1 1 0,-1-1 0,1 1-1,0-1 1,0 1 0,0 12-596,0 3 683,12 56 456,-12-63-480,1 1 0,0 0 0,0-1 0,0 0 0,1 0 0,1 1 0,0-2 0,5 11 0,-9-18-21,1 1-1,-1-1 1,1 1-1,-1-1 1,1 1-1,-1-1 1,1 1-1,-1-1 1,1 1-1,-1-1 1,1 0-1,-1 1 1,1-1-1,0 0 1,-1 0-1,1 1 1,0-1-1,-1 0 1,1 0-1,0 0 1,-1 0-1,1 0 0,0 0 1,-1 0-1,1 0 1,0 0-1,-1 0 1,1 0-1,0 0 1,-1 0-1,1 0 1,0-1-1,-1 1 1,1 0-1,-1-1 1,1 1-1,-1 0 1,1-1-1,0 1 1,-1-1-1,1 0 1,3-2 34,0-1 1,-1 1 0,1-1-1,2-5 1,-3 5 27,98-115 1,-90 105-33,3-4-206,27-27 0,-37 41 90,0 0-1,1 0 1,-1 0-1,1 1 1,0 0-1,0 0 1,1 0-1,-1 1 1,0-1 0,1 1-1,10-2 1,-13 4 68,-1 0 0,1 0-1,-1 0 1,1 0 0,-1 0 0,1 0 0,-1 1 0,0 0 0,1-1 0,-1 1 0,0 0 0,1 0 0,-1 0 0,0 0 0,3 3-1,2 1 16,0 1 0,12 13-1,-1-2 9,-2-2 18,-10-8 14,1-1 0,0 0-1,-1 0 1,2-1 0,-1 0 0,1 0 0,-1-1 0,1 0-1,0 0 1,14 4 0,-20-8-29,0 1 1,1-1-1,-1 0 1,0 0-1,0 0 1,0 0-1,0-1 0,0 1 1,0 0-1,0-1 1,0 1-1,0-1 0,0 0 1,0 0-1,2-1 1,0-1 7,0 1 0,-1-1 0,1 0 0,-1 0 0,0 0-1,0 0 1,3-4 0,-1 0 2,-1 0 0,0 1-1,0-2 1,0 1-1,-1 0 1,0-1 0,-1 1-1,3-11 1,1-31 16,-5 44-108,-1 0 0,0 0 0,0 0 0,-1 0 0,1 0 0,-1 0 0,-3-8 0,4 13 51,0-1 0,0 1 0,0 0 0,0-1 0,0 1-1,0 0 1,0 0 0,0-1 0,0 1 0,0 0 0,0 0-1,0-1 1,0 1 0,-1 0 0,1 0 0,0-1 0,0 1-1,0 0 1,0 0 0,-1 0 0,1-1 0,0 1 0,0 0-1,-1 0 1,1 0 0,0 0 0,0-1 0,-1 1 0,1 0-1,0 0 1,0 0 0,-1 0 0,1 0 0,0 0 0,0 0-1,-1 0 1,1 0 0,0 0 0,-1 0 0,1 0 0,0 0-1,0 0 1,-1 0 0,1 0 0,0 0 0,0 0 0,-1 0-1,1 1 1,0-1 0,0 0 0,-1 0 0,1 0 0,0 0-1,0 1 1,0-1 0,-1 0 0,1 0 0,0 0 0,0 1-1,0-1 1,0 0 0,-1 0 0,1 1 0,0-1 0,0 0-1,0 0 1,0 1 0,0-1 0,0 1 0,-8 19-251,6-10 275,0 1 1,1-1-1,0 1 1,1-1-1,0 1 1,1 0 0,0-1-1,1 1 1,3 12-1,-4-17 19,1-1 0,0 1 0,1-1 0,0 0 0,-1 0 0,1 0 0,1 0 0,-1 0 0,1-1 0,0 1 0,0-1 0,0 0 0,1 0 0,-1-1 0,1 1 0,0-1 0,0 0 0,7 3 0,-6-3 20,1-1 0,-1 0 0,1 0 0,0 0 0,-1-1 0,1 0 0,0 0 0,0-1 0,0 0 0,-1 0 0,1-1 0,0 1 0,0-1 0,0-1 0,-1 1 0,1-1 0,-1-1 0,1 1 0,-1-1 0,0 0 0,0 0 0,0-1 0,-1 0 0,9-7 0,-4 1-1,0 0 0,-1-1 0,0 0 1,0-1-1,-1 0 0,-1 0 0,0-1 0,-1 0 0,6-19 0,4-15 66,25-71-626,-39 115 483,-1 0 0,0 0-1,1 0 1,0 0 0,0 0 0,0 0 0,0 1 0,3-4 0,-5 6 21,1-1 0,-1 1-1,1 0 1,-1-1 0,0 1 0,1 0-1,-1 0 1,1-1 0,-1 1 0,1 0 0,-1 0-1,1 0 1,-1 0 0,1 0 0,-1 0-1,1 0 1,0 0 0,-1 0 0,1 0-1,-1 0 1,1 0 0,0 0 0,0 1-1,0 0 0,0-1 1,0 1-1,0 0 0,0 0 1,0 0-1,0 0 1,0 0-1,0 0 0,-1 0 1,1 0-1,0 0 0,0 1 1,4 9-5,0-1 1,0 1 0,-1 0-1,4 23 1,6 50 200,-13-75-156,0 0 1,-1 0-1,0 1 0,0-1 0,-1 0 0,0 0 0,-3 13 0,3-19-9,0 0-1,-1 1 0,1-1 0,0 0 0,-1 0 1,0 0-1,0 0 0,0 0 0,0 0 0,0 0 1,-1-1-1,1 1 0,-1-1 0,1 0 0,-1 1 0,0-1 1,0-1-1,0 1 0,0 0 0,0-1 0,-5 2 1,3-2-6,0 0-1,1 0 1,-1-1 0,0 0 0,0 0 0,0 0 0,-6-2 0,-13 0-186,23 2 152,1 0 0,-1 0 1,0 0-1,1 0 1,-1 0-1,0 0 1,1 0-1,-1 0 1,0 0-1,1 0 0,-1 1 1,1-1-1,-1 0 1,0 0-1,1 0 1,-1 1-1,1-1 0,-1 0 1,0 1-1,1 0 14,0-1 1,0 0-1,1 1 0,-1-1 0,0 0 1,0 1-1,1-1 0,-1 1 0,0-1 0,0 0 1,1 0-1,-1 1 0,0-1 0,1 0 0,-1 0 1,1 1-1,-1-1 0,0 0 0,1 0 1,0 1-1,27 11 214,-27-12-209,52 19 337,1-2 1,69 12-1,-117-28-464,0 0 0,0-1-1,0 0 1,-1 0 0,1-1 0,0 0 0,7-1 0,21-10-4812,-21 8 2877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6.44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185 114 2720,'11'-11'657,"1"0"540,21-16-1,-31 26-1001,-1 0 0,1 0 0,-1-1 0,1 1 0,-1-1 0,0 1 0,1-1 0,-1 1 0,0-1 0,0 0 0,0 1 0,0-1 0,-1 0 0,1 0 0,0 0 0,-1 0 0,1 0 0,0-3 0,-1 4-57,0 0 0,0 0 1,0-1-1,0 1 1,0 0-1,-1 0 0,1 0 1,0 0-1,-1-1 1,1 1-1,0 0 0,-1 0 1,1 0-1,-1 0 0,0 0 1,1 0-1,-1 0 1,0 0-1,0 0 0,1 0 1,-1 0-1,0 0 1,0 1-1,0-1 0,0 0 1,0 1-1,0-1 0,0 1 1,-2-2-1,1 2-76,1 0 0,0 0 0,0-1 0,-1 1 0,1 0 0,0 0 0,-1 0 0,1 0 0,0 0 0,0 1 0,-1-1 0,1 0 0,0 1 0,0-1 0,-1 1 0,1-1 0,0 1 0,0-1 0,-2 2 0,-2 1 160,-4 1-34,0 1 1,0 1 0,1 0 0,0 0 0,0 0 0,0 1 0,-10 11 0,-2 7 53,-18 27-1,26-34-186,1 1 0,1 0-1,-15 38 1,21-47-27,1 0 1,0 1-1,1-1 0,0 1 0,0 0 1,1 0-1,1-1 0,0 1 0,2 19 0,-2-28 9,1-1-1,-1 1 0,0 0 1,1 0-1,0 0 0,-1-1 1,1 1-1,0 0 0,0-1 1,0 1-1,0-1 0,0 1 1,0-1-1,0 1 0,1-1 0,-1 0 1,0 0-1,1 1 0,-1-1 1,1 0-1,-1 0 0,1-1 1,0 1-1,-1 0 0,1 0 1,0-1-1,0 1 0,0-1 0,-1 0 1,1 1-1,0-1 0,0 0 1,0 0-1,0 0 0,-1 0 1,1 0-1,0-1 0,0 1 1,0-1-1,-1 1 0,1-1 1,0 1-1,0-1 0,-1 0 0,1 0 1,2-2-1,5-4-40,-2 1 0,1-2 1,-1 1-1,0-1 0,-1 0 0,7-11 0,-5 5-29,-1-1-1,0 0 0,-1-1 0,-1 1 0,0-1 1,3-21-1,-5 26 14,3-20-47,-3 14-99,8-25-1,-10 41 126,-1 0 0,0 0 0,0 1 0,1-1 0,-1 0 0,0 0 0,1 1 0,-1-1 0,1 0-1,-1 0 1,1 1 0,-1-1 0,1 1 0,0-1 0,-1 0 0,1 1 0,1-1 0,-2 1 32,1 0 0,-1-1 0,1 1 0,-1 0 0,1 0 0,-1 1 0,1-1 0,-1 0 0,1 0 0,-1 0 0,1 0 0,-1 0 0,1 0 0,-1 1 0,1-1 0,-1 0 0,0 0 0,1 1 0,-1-1 0,1 0 0,-1 1 0,1 0 0,3 3 77,-1 1 1,1 0 0,-1 0 0,4 7-1,1 3 61,10 6 104,0-2 0,37 31 1,-33-31-33,-9-7-33,0-1 0,2-1-1,15 10 1,-25-18-74,0 1-1,0-1 0,0 1 1,0-1-1,0-1 1,0 1-1,1-1 0,-1 0 1,1 0-1,-1-1 1,1 1-1,0-1 0,8-1 1,-11 0-44,-1 0 0,1 0 0,-1 0 1,1 0-1,-1-1 0,0 1 0,1 0 0,-1-1 1,0 0-1,0 0 0,0 1 0,0-1 0,0 0 1,-1-1-1,1 1 0,0 0 0,1-3 0,2-5 68,0-1-1,6-16 0,-10 26-108,9-31 99,11-63 1,2-7-950,-16 86 510,-7 16 324,0 0 0,0 0 0,0-1 1,0 1-1,0 0 0,0 0 0,0 0 0,1 0 0,-1-1 0,0 1 1,0 0-1,0 0 0,0 0 0,1 0 0,-1-1 0,0 1 0,0 0 1,0 0-1,0 0 0,1 0 0,-1 0 0,0 0 0,0 0 0,1 0 1,-1 0-1,0 0 0,0 0 0,0 0 0,1 0 0,-1 0 1,0 0-1,0 0 0,1 0 0,-1 0 0,0 0 0,0 0 0,1 0 1,4 9-51,1 11 102,13 139-1,-18-135 22,0-1 0,-2 1 0,-1-1 0,-8 42-1,9-62-24,0 0-1,1 0 0,-1 1 0,0-1 0,0 0 0,-1 0 0,1 0 1,-1 0-1,1-1 0,-1 1 0,0 0 0,0-1 0,0 1 1,0-1-1,-1 1 0,-3 2 0,4-5-10,1 0 1,-1 1-1,0-1 0,1 0 0,-1 0 1,0 0-1,1 0 0,-1-1 1,0 1-1,1 0 0,-1-1 0,0 1 1,1-1-1,-1 0 0,1 1 1,-1-1-1,1 0 0,-1 0 1,1 0-1,-1 0 0,1 0 0,-2-2 1,1 1-41,0 1 0,0-1 0,0 0 0,0 1 1,0-1-1,1 0 0,-1 0 0,1 0 0,-1-1 0,1 1 1,0 0-1,0 0 0,0-1 0,-1-3 0,2 5 15,0 0 0,0 0-1,0 0 1,0 0 0,0 0 0,0 1-1,1-1 1,-1 0 0,0 0-1,1 0 1,-1 1 0,1-1 0,-1 0-1,0 1 1,1-1 0,0 0-1,-1 1 1,1-1 0,-1 0 0,1 1-1,0-1 1,-1 1 0,1-1-1,0 1 1,0 0 0,-1-1 0,1 1-1,0 0 1,1-1 0,3 0 35,0 0 0,0 0 1,0 1-1,6-1 0,-2 1-73,223 2 877,-182-1-904,3 1 198,34 1-2640,-30-2-4451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7.65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43 674 2080,'-1'-1'105,"1"1"-1,-1-1 1,1 1 0,0-1 0,-1 0 0,1 0-1,-1 1 1,1-1 0,0 0 0,0 0 0,0 1-1,-1-1 1,1 0 0,0 0 0,0 0-1,0 1 1,0-1 0,0 0 0,0 0 0,1 0-1,-1 1 1,0-1 0,0 0 0,1-1-1,0 0 311,-1 1-1,1-1 1,0 0-1,0 1 1,0-1-1,0 1 1,0-1-1,0 1 0,1 0 1,7-14 5859,-17 18-5046,5-1-1133,0 1-1,1 0 1,-1 0 0,0 0-1,1 0 1,-1 1 0,1-1-1,0 0 1,0 1 0,-2 6-1,-5 7-15,7-12-100,0 0 0,0 0 0,1 0 0,-1 0 0,1 0 0,0 0 0,1 1 0,-1-1 0,1 0 0,0 0 0,0 1 0,1-1 0,-1 0 0,3 9 0,-2-12 43,0 0-1,0-1 1,0 1-1,0 0 1,0-1-1,0 1 0,0-1 1,0 1-1,0-1 1,1 0-1,-1 0 1,1 0-1,-1 1 0,1-1 1,-1 0-1,1-1 1,0 1-1,-1 0 1,1 0-1,0-1 0,0 1 1,0-1-1,-1 0 1,1 1-1,0-1 0,0 0 1,0 0-1,3 0 1,-3 0 47,1-1 1,-1 1 0,1-1 0,-1 1-1,1-1 1,-1 0 0,1 0-1,-1 0 1,0 0 0,1 0 0,-1 0-1,0-1 1,0 1 0,0-1-1,0 0 1,0 1 0,0-1 0,-1 0-1,1 0 1,2-4 0,0-3-54,0 1 0,-1-1 0,0-1 0,0 1 0,-1 0 0,0-1 0,-1 1 0,0-1 0,-1-17 0,3 23-23,-1 0 0,1 0-1,0 0 1,0 0 0,1 0 0,4-4 0,-3 3 9,23-28 521,35-53 0,-61 83-508,59-91 359,17-24 303,-25 41-347,55-109 1,-105 182-348,7-13-42,-10 16 54,1 1 1,-1 0-1,0-1 1,1 1 0,-1 0-1,0-1 1,1 1 0,-1 0-1,0 0 1,1 0 0,-1-1-1,0 1 1,1 0 0,-1 0-1,1 0 1,-1 0 0,0 0-1,1 0 1,-1 0-1,1 0 1,-1 0 0,1 0-1,-1 0 1,0 0 0,1 0-1,-1 0 1,1 0 0,-1 0-1,0 0 1,1 0 0,-1 1-1,1-1 1,-1 0-1,0 0 1,1 0 0,-1 1-1,0-1 1,1 0 0,-1 1-1,1 0 0,0 0-1,-1-1 0,1 1 1,0 0-1,-1 0 0,1 0 1,-1-1-1,0 1 0,1 0 0,-1 0 1,0 0-1,1 0 0,-1 0 1,0 2-1,3 22-55,-1 41-1,-61 852 158,59-917-96,-23 167 106,17-135 40,-1-1 0,-24 60 0,29-86-89,-1 0 0,0 0 0,0 0-1,0 0 1,-1-1 0,1 0-1,-2 0 1,1 0 0,0 0 0,-10 7-1,12-10-31,0 0-1,-1 0 1,1 0 0,-1 0-1,0-1 1,0 1-1,1-1 1,-1 1-1,0-1 1,0 0 0,0 0-1,-1-1 1,1 1-1,0 0 1,0-1-1,0 0 1,0 0 0,-1 0-1,1 0 1,0-1-1,0 1 1,0-1-1,0 1 1,0-1 0,0 0-1,0-1 1,-3 0-1,-2-3-10,1-1 0,-1 0 0,2 0-1,-1 0 1,1 0 0,0-1 0,0 0-1,0-1 1,1 1 0,1-1 0,-7-13 0,4 5-66,0 0 1,2 0 0,0-1 0,0 0 0,-2-23-1,6 27-9,0 0 0,0-1 1,2 1-1,-1 0 0,2 0 0,0 0 0,5-19 0,-5 26 47,0 0 1,1 0-1,0 0 0,0 0 1,1 0-1,0 1 0,0-1 1,0 1-1,0 0 0,1 0 1,0 1-1,0-1 0,0 1 1,1 0-1,-1 1 1,1-1-1,11-4 0,5-1-37,1 1 0,0 1 0,35-6 0,-53 12 53,30-6-432,0 2-1,56-2 1,-73 7-607,0 0-1,0 2 0,1 0 1,-1 1-1,-1 1 0,34 12 1,18 17-3709,-45-21 2366,24 12-510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14.4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345 39 2496,'3'-12'6849,"-3"11"-6763,0 0-1,0 1 1,0-1-1,0 0 1,0 1-1,0-1 1,0 0-1,-1 0 1,1 1-1,0-1 1,0 0-1,-1 1 1,1-1-1,0 0 1,-1 1-1,1-1 0,-1 1 1,1-1-1,-1 1 1,1-1-1,-1 1 1,1-1-1,-1 1 1,-1-1-1,-1-1 67,-1 0 0,1 1-1,-1 0 1,0 0-1,1 0 1,-1 0 0,0 0-1,0 1 1,0-1-1,0 1 1,0 0 0,1 1-1,-1-1 1,0 1 0,0-1-1,-6 3 1,0 0 49,1 0 1,-1 0-1,0 1 1,1 0-1,-10 6 1,2 2-21,1 0 1,0 1-1,1 0 0,-24 28 1,23-24-21,1 2 1,1 0 0,-15 25 0,25-38-123,1 0 0,0 1 0,0-1-1,1 0 1,0 1 0,0-1 0,0 1-1,1 0 1,0 0 0,0 0 0,0-1-1,1 1 1,0 0 0,1 0 0,0 0-1,1 7 1,-1-10 14,1 0 0,0-1 0,-1 1 0,1 0 0,1-1-1,-1 1 1,0-1 0,1 0 0,0 0 0,-1 0 0,1 0 0,1 0 0,-1-1 0,0 0 0,0 1-1,1-1 1,0 0 0,-1 0 0,1-1 0,0 1 0,0-1 0,0 0 0,0 0 0,5 1-1,-1-1-1,0 0-1,0-1 0,0 0 0,1 0 1,-1 0-1,0-1 0,0-1 0,0 1 1,0-1-1,-1-1 0,9-2 0,-7 0-21,0 0 0,0-1 0,-1 0-1,1 0 1,-2-1 0,1 0 0,-1-1-1,0 1 1,0-1 0,-1-1-1,0 1 1,-1-1 0,9-17 0,0-7 7,0-1 1,13-55-1,-26 83-47,1-5-34,-1 11 8,-1 5-14,0 28 187,0 2 305,4 39-1,-3-63-335,1-1 1,0 1 0,1 0-1,0-1 1,1 1-1,0-1 1,10 18 0,-12-24-85,1-1 0,0 1 0,-1-1 0,1 0 0,1 0 0,-1 0 0,0 0 0,1 0 1,-1-1-1,1 1 0,0-1 0,6 2 0,-3-1 28,0 0 1,1-1-1,0-1 1,-1 1-1,1-1 0,11 0 1,3-1-913,0-2 0,0 0 0,40-10 0,-5-1-1207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8.51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97 98 3072,'1'-8'360,"1"1"0,0-1 0,0 1 0,0 0 0,7-14 0,4-2 3480,-11 15-2395,3-1 1584,-3 14-2063,1 9-416,-1 0 1,-1 0 0,0 0 0,-1 14-1,-6 59 183,3-63-534,-3 51 204,-23 218 858,7-167-717,21-121-580,-1 1 0,0 0-1,-1-1 1,1 0 0,-1 1 0,0-1 0,-6 8 0,7-12-77,1 1 0,0-1 0,0 0-1,0 0 1,-1 0 0,1 0 0,-1 0 0,1 0 0,-1 0 0,1 0-1,-1 0 1,-2 0 0,3-1-22,0 0 0,0 1 0,0-1 0,0 0-1,0-1 1,0 1 0,0 0 0,0 0 0,0 0 0,0-1 0,0 1 0,0 0-1,0-1 1,1 1 0,-1-1 0,0 1 0,0-1 0,0 1 0,0-1 0,1 0 0,-1 1-1,0-1 1,0-1 0,0 1-96,0 0 0,0 0 0,0-1 0,0 1 0,1-1 0,-1 1 0,0-1 0,1 1 0,-1-1 0,1 1 0,0-1 0,-1 1 0,1-1 0,0 1 0,0-3 0,0-1-553,-1-1 192,1 1 0,0 0 0,1-1 0,-1 1 0,1 0 0,0 0 0,0 0 0,0-1 0,4-5 1,11-25-1788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9.46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394 20 6976,'-19'-16'2256,"19"16"-2225,0-1 1,0 1 0,-1 0-1,1 0 1,0-1-1,0 1 1,0 0 0,-1 0-1,1 0 1,0 0 0,0-1-1,-1 1 1,1 0-1,0 0 1,-1 0 0,1 0-1,0 0 1,0 0-1,-1 0 1,1 0 0,0 0-1,-1 0 1,1 0 0,0 0-1,0 0 1,-1 0-1,1 0 1,-12 2 546,1 1-1,0-1 1,0 2-1,0 0 1,0 0-1,1 1 1,-1 0-1,-11 9 1,8-4-134,0 1 0,1 1 1,0 0-1,1 0 1,-12 15-1,7-3-201,1 0-1,0 2 1,2-1 0,1 2-1,1 0 1,-12 41-1,12-28-113,2 1 0,-7 55 0,15-81-100,1 1-1,0 0 1,2 0-1,0-1 1,0 1-1,1 0 1,1-1-1,1 1 1,8 22-1,-9-33 8,-1-1 0,1 1 0,-1 0 0,1-1-1,1 1 1,-1-1 0,1 0 0,-1 0-1,1 0 1,7 5 0,-10-8-26,1 0 0,-1 0-1,1 0 1,0-1 0,-1 1 0,1 0-1,0-1 1,-1 1 0,1-1 0,0 1-1,0-1 1,0 0 0,-1 1 0,1-1-1,0 0 1,0 0 0,0-1 0,0 1-1,-1 0 1,1-1 0,0 1 0,0-1-1,-1 1 1,1-1 0,0 0 0,-1 0-1,1 0 1,0 0 0,-1 0 0,1 0-1,-1 0 1,0 0 0,3-3 0,-2 1-12,1-1 0,-1 1 0,0 0 1,0-1-1,0 0 0,-1 1 0,1-1 0,-1 0 1,0 0-1,0 0 0,0 1 0,-1-1 0,1 0 1,-1 0-1,0 0 0,-1-8 0,-1-3-64,0 0 0,-8-28-1,6 30-34,0 1 0,-11-22 0,13 30 56,0 0-1,0 0 1,-1 1-1,1-1 1,-1 1 0,0-1-1,0 1 1,0 0 0,-1 0-1,1 1 1,-5-4-1,6 5-34,0 0 0,0 1-1,0-1 1,0 1 0,0-1-1,0 1 1,0-1 0,0 1-1,0 0 1,0 0 0,0 0-1,0 0 1,0 1 0,0-1-1,0 0 1,0 1 0,0-1-1,0 1 1,0 0 0,0 0-1,0 0 1,0 0 0,0 0-1,1 0 1,-1 0 0,0 0-1,1 1 1,-2 1 0,0-1-262,1 1 0,0-1 0,-1 1 1,1 0-1,0 0 0,1 0 1,-1 0-1,0 0 0,1 0 1,0 0-1,0 0 0,0 1 0,0-1 1,0 0-1,0 5 0,5 5-2724,3-2 1002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19.91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26 105 8224,'-20'-8'7113,"20"8"-7036,1 0 0,-1 0 0,0 0 0,0 0 0,0 0 0,1 0 0,-1 0 0,0 0 0,0 0 0,0 0 0,1 0 0,10 2 328,1-1-1,0 0 1,-1 0 0,1-2-1,0 1 1,0-2 0,16-3 0,3 0 21,22-4 5,99-34 0,-38 10-115,-91 30-138,-22 2-164,-1 1 1,1 0-1,0 0 1,-1 0-1,1 0 1,0 0-1,-1 0 1,1 0-1,-1 1 1,1-1-1,0 0 1,-1 0-1,1 0 0,-1 0 1,1 1-1,-1-1 1,1 0-1,0 1 1,-1-1-1,1 0 1,-1 1-1,0-1 1,1 1-1,-1-1 1,1 1-1,-1-1 1,0 1-1,1-1 1,-1 1-1,0-1 1,1 1-1,-1-1 1,0 1-1,0-1 1,1 2-1,-2 1 31,1-1 1,-1 1-1,1 0 1,-1-1-1,0 1 1,0-1-1,0 1 1,0-1-1,0 0 0,-1 1 1,1-1-1,-3 2 1,-22 25 211,21-23-188,-62 55 188,-4 6-199,29-19-417,2 1-1,3 3 1,2 1-1,-40 80 1,24-31-3602,19-35-2563,18-36 3836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2:24.13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129 99 3136,'-9'-16'6912,"9"36"-4651,-1-3-1673,0-1 0,-8 27 0,1 0 27,5-25-343,-1 0 1,-1-1 0,-1 1 0,0-1 0,-11 20 0,16-34-177,-1 0 0,0 0 0,0 0 0,0 0 0,0 0 0,-4 4 0,5-7-77,1 0 1,0 0-1,0 1 0,-1-1 1,1 0-1,0 0 1,-1 1-1,1-1 0,0 0 1,-1 0-1,1 0 0,0 1 1,-1-1-1,1 0 1,0 0-1,-1 0 0,1 0 1,0 0-1,-1 0 1,1 0-1,-1 0 0,1 0 1,0 0-1,-1 0 0,1 0 1,0 0-1,-1 0 1,1 0-1,-1 0 0,1-1 1,-1 1-1,0-1 9,0 0 0,0 0-1,0 0 1,1 1 0,-1-1-1,0 0 1,0-1 0,1 1-1,-1 0 1,0-1 0,-2-6 15,0 0 1,-3-13 0,2-2-67,1-1 0,1 0 0,2-44 0,1 23 3,-1 37 38,1 1 1,0 0 0,0 0-1,1 0 1,-1 0 0,1 1-1,1-1 1,0 0 0,0 1-1,0 0 1,0-1 0,9-10-1,-9 14-4,-1-1 1,1 1-1,1 0 0,-1 0 0,0 0 0,1 1 0,-1-1 0,1 1 0,0-1 0,0 1 0,0 0 0,0 1 0,0-1 0,0 1 0,0 0 0,1 0 0,-1 0 0,0 0 0,1 1 0,-1 0 0,0 0 0,6 0 0,-5 1 52,1 0 0,-1 1 0,1-1 0,-1 1 1,0 0-1,0 1 0,0-1 0,0 1 0,0 0 0,-1 0 0,1 1 0,-1-1 0,0 1 0,0 0 0,0 0 1,0 1-1,-1-1 0,1 1 0,-1-1 0,-1 1 0,1 0 0,2 6 0,2 8 136,0 1-1,-1-1 1,-1 1-1,5 35 1,-7-33-67,-1 0 0,-1 0 1,-1 0-1,-1 1 0,-1-1 0,-1 0 1,-1-1-1,0 1 0,-2 0 0,-1-1 1,0-1-1,-2 1 0,-11 21 0,9-24-121,0 3-742,0-2 0,-2 1 0,0-2 0,-30 32 0,27-40-2957,7-3 1125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13.5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27 2080,'-9'-5'3045,"5"0"-1552,4 5-1466,0 0 1,0 0-1,0 0 0,-1 0 0,1 0 0,0 0 0,0 0 0,0 0 0,0 0 1,0 0-1,0 0 0,-1-1 0,1 1 0,0 0 0,0 0 0,0 0 1,0 0-1,0 0 0,0 0 0,0-1 0,0 1 0,0 0 0,-1 0 1,1 0-1,0 0 0,0 0 0,0-1 0,0 1 0,0 0 0,0 0 1,0 0-1,0 0 0,0-1 0,0 1 0,0 0 0,0 0 0,0 0 0,0 0 1,1 0-1,-1-1 0,0 1 0,0 0 0,0 0 0,0 0 0,0 0 1,0 0-1,0-1 0,0 1 0,0 0 0,1 0 0,-1 0 0,0 0 1,0 0-1,0 0 0,0 0 0,1 0 0,0-7 2021,-2 4-1657,1 5 231,-1-1-549,0 1-1,0 0 0,0-1 0,1 1 0,-1 0 0,0-1 1,0 1-1,1 0 0,0 0 0,-1 0 0,1 2 1,-1-3 20,-3 62 1102,-8 14-725,-3 152 0,23 79 328,-1-106 19,7 50-464,-2-35 77,3 76-205,-1-43 126,-9-10 65,-3 42-191,-3-153-124,-1-95 139,-1 1-1,-16 66 1,12-68-127,-15 92 143,21-113-247,0 1 0,0-1 0,1 0 0,1 0 0,0 0 1,4 16-1,-2 19 209,2-23-260,-5-22 54,1 0 0,0-1 0,0 1 0,0 0 0,0-1 0,1 1 0,-1-1 0,0 1 0,1-1 0,-1 0 0,0 0 0,1 1 0,0-1 0,-1 0 0,4 1 0,-1 0 84,-3-1-83,1-1 0,-1 1 0,1-1 1,0 0-1,-1 1 0,1-1 0,0 0 0,-1 0 1,1 0-1,0 0 0,0 0 0,1-1 0,21-4-123,-22 4 91,166-38 201,64-14-21,0 1-125,-116 18 119,157-37 90,49 23-229,-232 41-85,143 8-1,25 30 204,-215-24 87,81 2 0,42-12 277,-84 0-350,96 9 1,435 17 630,-409-39-648,-94 4 186,142 1 211,-134 8-486,33-8-54,-80 5 264,439-5 268,-393 11-421,-10-6-91,-4 1 219,608 8 503,-606 0-674,137 21 0,-198-20 13,0-2-1,51-5 0,-6 0 5,362 7-20,-305-16 259,-3 1-165,447 11-73,-422 8-65,-62-2 110,7-1-513,-97-4-1374,-92 13-17365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17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501 395 1312,'18'7'9831,"-13"-7"-8974,-5-20 1489,0 18-2220,-1 0 0,1 0 0,0 0-1,-1 0 1,1 0 0,-1 0 0,0 0 0,0 0-1,0 0 1,0 0 0,0 0 0,0 0-1,0 1 1,0-1 0,-1 0 0,1 1 0,-2-2-1,-12-16 459,-5-3-206,16 18-270,1 1 0,-1-1-1,1 0 1,0 0-1,-4-6 1,4 5-22,-1-1-1,0 1 1,0 0-1,-1 0 1,1 0 0,-1 1-1,0 0 1,-1 0-1,1 0 1,-9-5-1,-9-3 135,-31-12-1,33 16-138,-25-9 205,36 15-252,0-1 0,0-1 0,1 1 0,0-2 0,-1 1 0,2-1 0,-1-1 0,-15-12 0,-38-32 281,6 3-374,54 45 79,0 1-1,0 0 1,1 0 0,-1 0-1,0 0 1,0 0-1,0 0 1,0 0-1,0 1 1,0-1-1,-3 0 1,5 1 28,-1 0-85,12 9 91,0 0 1,1-1 0,0 0-1,0 0 1,26 10-1,76 26 201,-109-42-245,18 6-17,32 10-80,95 48-1,-68-23 547,-81-42-395,1 2 18,0-1-106,3 8-237,-5-8 271,0-1-1,1 1 0,-1 0 0,0 0 1,0 0-1,0-1 0,-1 1 1,1 0-1,0 0 0,-1 0 0,1-1 1,-2 4-1,-12 23 182,9-19-76,-17 36 201,4-5 126,-3-2 0,-42 61 1,47-79-319,-1-1 0,-1 0 0,-27 21 0,-66 42 149,74-57-194,-1-1-2293,84-74-11908,-15-1 9493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25.2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0 1568,'-5'3'12652,"5"-3"-12574,6 13 136,17-7 346,-21-5-315,3 2 371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39.1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 64,'-4'3'32,"12"-3"-32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15.65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6 124 1984,'-4'-4'6876,"3"-3"-4246,1-12-2888,0 13 754,0 3-473,0 1 1,0-1 0,0 0 0,0 0 0,0 0 0,1 0 0,-1 1-1,1-1 1,0 0 0,-1 1 0,2-1 0,-1 0 0,0 1-1,0-1 1,1 1 0,2-4 0,31-30 189,-35 36-202,0 0-1,0 0 0,0 0 1,0-1-1,0 1 1,1 0-1,-1 0 0,0 0 1,0 0-1,0 0 1,1-1-1,-1 1 0,0 0 1,0 0-1,0 0 1,1 0-1,-1 0 0,0 0 1,0 0-1,0 0 1,1 0-1,-1 0 0,0 0 1,0 0-1,1 0 1,-1 0-1,0 0 0,0 0 1,1 0-1,-1 0 1,6 1 290,-5-1-2,12 1 181,-10 0-409,-1 1 0,1 0 0,-1 0 0,1 0 0,-1 1 0,0-1 0,0 0 0,0 1 0,0-1 0,0 1-1,-1 0 1,3 4 0,0 1 125,-2-1 0,1 1 0,2 13 1,-3-15-73,0 1 1,0-1-1,0 0 1,1 0 0,4 7-1,-6-12-75,0 1 0,0 0 0,0 0 0,0-1 0,0 1 0,0-1 0,1 1 0,-1-1 0,1 1 0,-1-1 0,1 0 0,-1 0 0,1 0 0,0 0 0,-1 0 0,1 0 0,0 0 0,0-1 0,0 1 0,3 0-1,-3-2 27,1 0-1,0-1 1,-1 1-1,1-1 1,-1 0-1,0 1 1,0-1-1,1 0 1,-1 0-1,3-5 1,1 0 33,29-33-97,-26 27 12,-2 3-1112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16.8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75 1888,'-5'-4'7968,"6"2"-7610,0-1 0,1 1 0,-1-1 1,0 0-1,-1 0 0,1 0 0,0 0 0,0-4 1,2-7-186,-3 12-163,1 0 1,0 0-1,0 0 0,0 1 1,0-1-1,0 0 0,0 1 1,1-1-1,-1 0 1,0 1-1,1-1 0,1 0 1,-2 1 11,0 1 1,-1-1 0,1 1-1,0-1 1,-1 1 0,1 0 0,0 0-1,0-1 1,-1 1 0,1 0-1,0 0 1,0 0 0,0 0 0,-1 0-1,1 0 1,0 0 0,0 0-1,0 0 1,-1 0 0,1 0 0,0 0-1,0 1 1,0-1 0,-1 0-1,1 1 1,0-1 0,-1 0-1,1 1 1,1 0 0,4 5 483,1 0 0,-2 1 1,7 8-1,-7-9-237,-1 0 0,1-1 1,0 1-1,0-1 0,10 7 0,-13-11-226,0 1 0,0-1 0,0 0-1,0-1 1,1 1 0,-1 0 0,0-1-1,0 1 1,1-1 0,-1 1 0,0-1-1,0 0 1,1 0 0,-1 0 0,0-1-1,1 1 1,-1 0 0,0-1 0,0 1-1,1-1 1,-1 0 0,3-2 0,46-22-728,-18 6-5419,-25 15 4152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17.4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385 758 1664,'3'-22'1052,"-1"-8"2002,-2 28-2910,0 1 1,0-1 0,0 1-1,-1-1 1,1 1 0,-1-1-1,1 1 1,-1-1 0,0 1-1,1-1 1,-1 1 0,0 0-1,0-1 1,0 1 0,0 0-1,-2-2 1,-1 0 14,1 1-1,-1 0 1,0 0 0,1 0-1,-1 1 1,0-1 0,0 1-1,-1 0 1,1 0 0,0 0-1,0 0 1,-8 1 0,0 0 68,1 0 0,0 1 0,-20 4 0,19-2-120,0 1 0,0 0 1,1 1-1,-1 0 0,1 1 1,0 0-1,1 1 0,-1 0 1,1 1-1,1 0 0,-1 1 1,1-1-1,1 2 0,-14 18 1,11-11-13,0 0 1,1 1-1,1 0 0,1 0 1,1 1-1,0 0 1,1 0-1,-4 31 1,8-41-8,1 0 0,0 1 0,0-1 0,1 0 0,1 1 0,0-1 0,2 10 0,-3-16-60,1-1 0,-1 0 0,1 1 1,0-1-1,0 0 0,0 1 0,1-1 0,-1 0 0,0 0 1,1 0-1,-1 0 0,1 0 0,0 0 0,0-1 0,0 1 1,0-1-1,0 1 0,0-1 0,0 0 0,0 1 0,0-1 1,1 0-1,-1 0 0,0-1 0,1 1 0,-1 0 0,1-1 1,-1 0-1,1 1 0,-1-1 0,4 0 0,1-1 4,1 0 0,-1 0-1,0 0 1,0-1 0,0 0-1,0-1 1,0 1 0,0-1-1,0-1 1,-1 1 0,12-9-1,3-5 58,36-35-1,-51 46-63,200-223 401,-183 202-354,-1 0 0,-2-2 0,33-61 0,-34 44-97,-2 0 0,18-78 0,-26 88-75,-2 0 0,-2-1 0,-1 1-1,-2-71 1,-2 96 71,-1-7-203,-4-21 0,4 35 203,0-1-1,0 1 0,0 0 1,-1 0-1,1-1 0,-1 1 1,0 0-1,-1 0 1,-4-5-1,6 7 31,0 1 0,0 0 0,0 0 0,0 0 0,0-1 0,-1 1 0,1 1 0,0-1 0,-1 0 0,1 0 0,-1 0 0,1 1 0,-1-1 0,1 1 0,-1-1 0,0 1 0,1 0 0,-1-1 0,1 1 0,-1 0 0,0 0 0,1 0 0,-1 0 0,0 1 0,-2 0 0,0 0 28,0 1 1,0-1-1,0 1 0,0 1 1,0-1-1,0 0 1,-5 6-1,3-3-2,0 1 1,0 0-1,1 0 0,0 1 1,0 0-1,1 0 0,-7 12 0,6-9-10,-28 54 470,4 2 0,-38 124 0,59-162-363,1 1 1,1 0-1,1-1 0,0 49 0,4-61-38,2 0 0,0-1 0,1 1 0,1-1 1,0 1-1,1-1 0,1 0 0,0 0 0,1-1 0,10 19 0,-11-25-33,0-1 1,0 0-1,0 0 0,1 0 0,1 0 0,-1-1 1,1 0-1,0 0 0,0-1 0,0 0 1,12 6-1,-13-9-25,0 1 0,1-1 0,-1 0 0,1 0 0,-1 0 0,1-1 0,-1 0 0,1-1 1,0 1-1,0-1 0,-1-1 0,1 1 0,0-1 0,-1 0 0,12-4 0,-7 1 5,0-1 0,0 0 0,0-1-1,-1-1 1,0 1 0,0-1 0,0-1 0,-1 0 0,0 0-1,12-16 1,-4 3-7,-1-1 0,-1-1-1,20-39 1,-34 59-53,1-1-1,-1 1 1,0 0 0,0-1-1,0 1 1,-1-1-1,1 1 1,-1-1 0,0 0-1,0 1 1,0-1-1,-1-4 1,1-10-305,0 18 328,0 0-1,0-1 1,0 1 0,0 0 0,0 0-1,0-1 1,-1 1 0,1 0-1,0-1 1,0 1 0,0 0 0,0 0-1,0-1 1,0 1 0,0 0-1,-1 0 1,1 0 0,0-1-1,0 1 1,0 0 0,0 0 0,-1 0-1,1-1 1,0 1 0,0 0-1,-1 0 1,1 0 0,0 0-1,-1 0 1,-1-1-80,7 12 9,-1-2 2,0-1-1,-1 0 1,2 10 0,9 94 121,-13-101-11,1 3 24,1 1 0,0-1 0,9 26 0,-11-36-41,2 1 0,-1-1 0,0 0 0,1 0 0,-1 0-1,1 0 1,0 0 0,1-1 0,-1 0 0,1 1-1,-1-1 1,1 0 0,0-1 0,0 1 0,0-1 0,6 3-1,-3-3 30,1 1 0,-1-1 0,1-1 0,0 1-1,-1-1 1,1-1 0,0 1 0,0-1 0,0-1-1,14-2 1,1-1 5,0-2 0,28-10 0,-26 6-39,0 0 1,0-2-1,42-28 0,-27 11 117,45-42 0,-64 54-235,-14 12 49,0-1 0,-1 0 0,1 0 1,-1-1-1,8-10 0,-23 26-70,-5 9 45,4 2 100,0 0 0,2 1-1,0 0 1,2 0 0,-5 23 0,9-32 4,0 1 0,1-1 0,0 1 0,1-1 0,0 1 0,1-1 0,0 1 0,1-1 0,1 1 0,5 16 0,-6-23 18,1-1 0,-1 0 0,1 0 0,0-1-1,0 1 1,6 6 0,-7-9-20,0 0 0,-1 0 1,1 0-1,0-1 0,0 1 0,0-1 0,0 0 0,1 0 0,-1 1 0,0-1 1,0 0-1,1-1 0,-1 1 0,1 0 0,-1-1 0,5 1 0,-2-1 6,-1-1 0,1 0 0,-1 0 0,0 0 0,1 0 0,-1 0 0,0-1 0,0 0 0,0 0 0,0 0 0,0-1 0,-1 1 0,1-1 0,5-5 0,0 0-29,-1-1 1,-1 0 0,1 0-1,7-13 1,-7 8 46,-1 0 0,1-1 0,-2 0 0,0 0 0,-1-1 0,5-26 0,-8 30-77,-1 0 1,1 0-1,-2 0 0,0 1 0,0-1 1,-2 0-1,1 0 0,-1 0 0,-6-19 1,7 28 6,0-1 0,-1 1 1,1 0-1,-1 1 1,1-1-1,-1 0 1,0 0-1,0 1 0,0-1 1,0 1-1,0 0 1,-1-1-1,1 1 0,-1 0 1,0 0-1,1 1 1,-1-1-1,0 1 1,0-1-1,0 1 0,0 0 1,0 0-1,0 0 1,-1 0-1,1 1 0,0-1 1,0 1-1,0 0 1,-1 0-1,1 0 0,0 0 1,0 1-1,-1-1 1,1 1-1,0 0 1,0 0-1,0 0 0,0 0 1,0 1-1,0-1 1,0 1-1,0 0 0,1-1 1,-1 1-1,1 1 1,-1-1-1,1 0 0,0 0 1,0 1-1,-2 3 1,2-4 39,0 1 1,0 0 0,1 1-1,0-1 1,0 0-1,-1 0 1,2 0 0,-1 1-1,0-1 1,1 0-1,-1 5 1,1-6-8,0 0 0,0 0 0,1 0 0,-1 0 0,0 0 0,1-1 0,-1 1 0,1 0 0,-1 0 0,1 0 0,0-1 0,0 1 0,0-1 0,0 1 0,0 0 1,0-1-1,0 0 0,1 1 0,-1-1 0,0 0 0,4 3 0,-1-2 21,1 0 1,0 0-1,0 0 1,-1-1-1,1 0 1,0 0-1,0 0 1,0 0-1,0-1 1,9 0-1,9-1 152,24-4-1,-26 2-147,49-7-71,72-6-114,-133 15 118,1 1 0,0 0 0,-1 1 0,17 3 0,-22-3 32,0 0 0,0 0 0,-1 1 0,1-1 0,0 1 0,0 0 0,-1 0 0,1 0 0,-1 1 0,0-1 0,0 1 0,0 0 0,5 5 0,-4-1 1,0 0 1,0 0-1,0 1 1,-1 0 0,0-1-1,-1 1 1,0 0-1,0 0 1,-1 1 0,0-1-1,0 0 1,-1 15-1,-2 7 35,-1 0 0,-7 32 0,1-22-103,-23 65 1,-24 35 146,3-9 95,49-118-65,-12 26 158,15-36-229,0-1 1,0 0-1,-1 1 1,1-1-1,-1 0 1,1 0-1,-1 0 1,0 0-1,0 0 1,0-1-1,0 1 1,-3 1-1,5-3-33,0 0 1,-1 1-1,1-1 1,0 0-1,0 0 1,-1 0-1,1 0 1,0 0-1,0 0 1,-1 0-1,1 0 1,0 0-1,0 0 1,-1 0-1,1 0 1,0 0-1,0 0 0,-1 0 1,1 0-1,0 0 1,0-1-1,-1 1 1,1 0-1,0 0 1,0 0-1,-1 0 1,1 0-1,0-1 1,0 1-1,0 0 1,-1 0-1,1 0 1,0-1-1,0 1 1,0 0-1,0 0 0,0 0 1,-1-1-1,1 1 1,0 0-1,0 0 1,0-1-1,0 1 1,0 0-1,0-1 1,0 1-1,0 0 1,0 0-1,0-1 1,0 1-1,0 0 1,0 0-1,0-1 1,1-18 159,-1 18-143,3-14 8,0 1 0,0 0 0,2 0 0,-1 0 0,14-25 0,3-9-41,96-239 63,-87 215-77,44-77 0,-59 123-31,1 1 1,1 0-1,2 2 0,0 0 0,1 1 0,25-20 0,-36 34-9,1 1 0,0 0 0,20-10 0,-25 15 47,-1 0 1,1 0-1,0 1 1,0-1 0,0 1-1,0 0 1,0 0-1,0 1 1,0-1-1,0 1 1,9 1 0,-12 0 14,-1-1 1,1 1 0,0-1 0,-1 1 0,0 0-1,1-1 1,-1 1 0,1 0 0,-1 0 0,0 0-1,0 0 1,0 0 0,1 0 0,-1 1 0,0-1-1,0 0 1,0 1 0,-1-1 0,1 0 0,0 1-1,-1-1 1,1 1 0,0-1 0,-1 1 0,0-1-1,1 1 1,-1 0 0,0-1 0,0 1 0,0-1-1,0 1 1,0 1 0,-1 8-8,0-1 1,0 0-1,-5 18 0,5-24 14,-7 29-46,-23 55-1,24-72 88,0-1 0,-1 1 0,-1-2 0,0 1-1,-15 16 1,21-28-5,0 1-1,-1-1 1,1 0-1,-1 0 0,1 0 1,-1-1-1,0 1 1,0-1-1,0 0 0,0 0 1,-1 0-1,-5 1 1,8-3-41,0 1 1,0-1 0,0 0-1,-1 0 1,1 0 0,0 0-1,0-1 1,0 1-1,0-1 1,0 1 0,0-1-1,0 1 1,0-1 0,0 0-1,0 0 1,0 0 0,0 0-1,1-1 1,-1 1 0,0 0-1,1-1 1,-1 1-1,1-1 1,-1 1 0,1-1-1,0 0 1,0 0 0,-2-3-1,-1-1-489,0-1-1,1 0 1,0 0-1,0 0 1,1-1-1,-3-11 0,4 13-489,1 0 0,0 0-1,0 0 1,0 0-1,0 0 1,1 0 0,0 1-1,0-1 1,4-9-1,0 2-1350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17.91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1 1888,'-1'5'4336,"0"-4"-4182,0 0 0,0 1 0,1-1 0,-1 0 1,0 0-1,1 1 0,-1-1 0,1 0 0,-1 1 1,1-1-1,0 1 0,-1-1 0,1 1 0,0 1 0,0 21 1192,1-16-973,0 0 1,-1 0-1,-1 12 0,1 10 326,4 53 217,8 68 307,-9-111-888,-2-30-233,-1 0-1,5 19 1,-4-16 300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18.2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 0 4384,'-13'3'2016,"16"14"-1760,-3-6 928,0 0-704,-3 5 1280,3 1-992,-5-3-224,10 3-352,-5-6-224,0 5 0,0-9 32,0 6 0,0-10-1344,0 0 736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18.6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 2816,'4'-1'4231,"-3"1"-4151,3 9 2377,8 57 1915,-5 34-2723,1 3-1457,-4-20-70,-2-16-4228,0-53 389,3-3 1189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2.8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168 13 736,'0'-1'44,"0"1"-1,1-1 1,-1 1-1,0-1 1,0 1-1,0-1 1,1 1 0,-1 0-1,0-1 1,1 1-1,-1-1 1,0 1-1,1 0 1,-1-1 0,0 1-1,1 0 1,-1 0-1,1-1 1,-1 1-1,1 0 1,-1 0 0,1-1-1,-1 1 1,1 0-1,-1 0 1,0 0 0,1 0-1,-1 0 1,1 0-1,0 0 1,-1 0-1,1 0 1,-1 0 0,1 0-1,-1 0 1,0 0-1,1 0 1,-1 1-1,1-1 1,0 0 0,0 1 132,-11-1 1758,11-4-1598,2 3 600,-7 9 2796,4-6-3691,-8 9 231,1 2-1,1-1 0,0 1 0,-5 15 0,-15 55 317,-8 35-157,26-79-323,-2-1 0,-1 0 0,-20 43 0,26-69-17,4-9-32,0 0 1,0-1-1,-1 1 0,1 0 1,-1 0-1,-2 3 1,6-28 505,6 0-538,18-54-230,35-151 256,-55 207-110,14-28-1,-8 22 157,-9 17-37,5-7 79,-5 8-173,1 2-176,-4 6 202,1-1 0,-1 1 0,0 0 0,0 0 0,0 0 0,0 0 0,0 0 0,1-1-1,-1 1 1,0 0 0,0 0 0,0 0 0,0-1 0,0 1 0,0 0 0,0 0 0,0 0 0,0-1 0,0 1 0,0 0 0,0 0 0,0 0 0,0-1 0,0 1 0,0 0 0,0 0 0,0 0-1,0-1 1,0 0-31,2-1-16,-4 2 121,-4 1 29,7 0-119,0-1 1,0 1-1,0-1 1,0 1-1,0 0 1,0 0 0,0 0-1,0-1 1,0 1-1,0 0 1,0 0-1,0 0 1,-1 0 0,2 2-1,15 25 273,-8-14-84,-3-3-12,0 0 0,-1 0 0,0 1 0,6 20 1,7 52 445,-9-39-357,5 35-24,-6-28 109,-8-38-288,1 4 46,0-9 42,-3-3 105,10-2 89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3.5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39 2720,'-10'3'2448,"27"-3"1125,-25 4-3704,6-4 354,9-3 1066,-1 1-1180,0-1 0,-1 0-1,1-1 1,6-4 0,6-5 83,8 4-1642,-22 8 618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4.6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 1888,'0'0'3786,"1"12"-1722,4 8-1124,2 10 334,-5-24-1096,-1 1 0,1-1 0,0 0 0,5 10 1,6 17 386,-12-29-574,1 7 226,-2-10-228,1-1 0,-1 0 0,0 0 0,0 1 0,0-1 0,0 0 0,0 0 0,-1 0 0,1 1 0,0-1 0,0 0 1,0 0-1,0 0 0,0 1 0,0-1 0,0 0 0,0 0 0,0 0 0,0 1 0,-1-1 0,1 0 0,0 0 0,0 0 1,0 0-1,0 0 0,-1 1 0,1-1 0,0 0 0,0 0 0,0 0 0,-1 0 0,1 0 0,0 0 0,0 0 0,0 0 0,-1 0 1,1 0-1,0 0 0,0 1 0,0-1 0,-1-1 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5.3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238 1 1248,'0'0'28,"1"0"1,-1 0-1,0 0 1,1 0-1,-1 0 1,0 0-1,1 0 1,-1 0-1,0 0 1,1 0-1,-1 0 1,0 1-1,1-1 0,-1 0 1,0 0-1,0 0 1,1 0-1,-1 1 1,0-1-1,0 0 1,0 0-1,1 1 1,-1-1-1,0 0 1,0 0-1,0 1 1,1-1-1,-1 0 0,0 1 1,0-1-1,0 1 1,-1 13 1577,0-10-1176,-1 1 0,1-1 0,-1 1 0,-3 5-1,-10 12 294,-8 16 371,-2-2 0,-1-1 0,-42 43 0,52-63-971,-1 2 82,-18 20 0,26-29-786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6.27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21 1824,'0'-1'95,"0"1"0,0 0 0,0-1 0,0 1 0,0-1 0,0 1 0,-4-9 3924,8 7-3834,3 0-52,0 1 0,0-1-1,0 1 1,0 1 0,0-1 0,1 1-1,8 1 1,5-1-75,7 3 29,-27-3-70,0 0 0,0 0-1,1 0 1,-1 1 0,0-1 0,0 0-1,0 1 1,0-1 0,0 1-1,0-1 1,0 1 0,0 0-1,0-1 1,0 1 0,0 0 0,0 0-1,0 0 1,0 0 0,1 1-1,-2-1 27,1 0-1,-1 0 0,1 1 0,0-2 0,0 1 1,0 0-1,0 0 0,-1 0 0,1 0 0,0 0 1,0-1-1,2 2 0,-3-2-22,1 0 0,0 0 0,-1 1 0,1-1 0,-1 0 0,1 1 0,0-1 0,-1 1 0,1-1 0,-1 0 0,1 1 1,-1-1-1,0 1 0,1-1 0,-1 1 0,1 0 0,-1-1 0,0 1 0,1-1 0,-1 1 0,0 0 0,0-1 0,0 1 0,1 0 0,-1-1 0,0 1 0,0 0 0,0-1 0,0 1 0,0 0 1,0-1-1,0 1 0,-1 0 0,1-1 0,0 1 0,0 0 0,0-1 0,-1 1 0,1 0 0,-1 0 0,-2 5 104,-1-1 0,1 0 0,-1 0 0,-7 8-1,-6 7-49,16-20-76,1 1 0,-1-1 0,1 0 0,0 1 0,-1-1 0,1 1 0,0-1 0,0 1 0,-1-1 0,1 0 0,0 1 0,0-1 0,0 1 0,-1-1 0,1 1 0,0-1 0,0 1 0,0-1 0,0 1 0,0 0-1,0-1 1,0 1 0,0-1 0,0 1 0,0-1 0,1 1 0,-1-1 0,0 1 0,0-1 0,0 1 0,1-1 0,-1 0 0,1 2 0,0-1-16,1 0 0,-1 0 0,1-1 0,0 1 1,-1 0-1,1 0 0,0-1 0,2 1 0,15 7-66,-15-5 222,1 1 1,-1 0-1,0 0 1,0 0-1,0 0 1,0 1-1,-1-1 1,1 1 0,-1 0-1,4 8 1,-6-11-70,-1 1 0,1-1 0,0 1-1,-1 0 1,1-1 0,-1 1 0,0 0 0,0-1 0,0 1 0,0 0 0,0-1 0,0 1 0,-1 0 0,1-1 0,-1 1 0,0-1 0,0 1 0,0-1 0,0 1 0,0-1 0,-1 0 0,1 0 0,-1 1 0,-2 1 0,3-2-30,0-1 1,-1 1 0,1-1-1,-1 0 1,0 1 0,1-1 0,-1 0-1,0 0 1,1 0 0,-1-1 0,0 1-1,0 0 1,0-1 0,0 1-1,0-1 1,-2 1 0,0-1-24,0 0-1,0 0 1,0 0 0,1-1-1,-1 0 1,0 1 0,-7-4 0,-3-2-1050,0 0-1,0-1 1,-17-12 0,22 13-606,-2 0 40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7.1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 1984,'2'0'5890,"4"10"-4265,3 15-831,-3 33 1117,-3 93 0,1 10-1162,-3-103-371,-1-34-975,8-59-11360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7.6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48 2976,'0'-8'5845,"14"5"-3242,-7 1-2319,0 0 1,1 0-1,-1 1 1,1 0-1,11 0 1,18-2 392,6-4-427,75 0 1,-97 8-220,-14-1-15,-1 1 0,1-1 0,-1-1 1,1 1-1,6-2 0,10-3-72,1 0-4037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18.7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245 731 2560,'8'-22'2672,"-8"22"-2524,-1-1 0,1 0 0,0 0 0,0 1 0,0-1 0,0 0 0,-1 1 0,1-1 0,0 0 0,-1 1 1,1-1-1,0 1 0,-1-1 0,1 0 0,-1 1 0,1-1 0,-1 1 0,1-1 0,-1 1 0,1 0 0,-1-1 0,1 1 0,-1-1 0,0 1 0,1 0 1,-1 0-1,0-1 0,1 1 0,-1 0 0,0 0 0,-1 0 0,-1-1 24,0 1 0,0 0 0,0-1 0,0 2 0,-5-1 0,-2 2 33,0 1-1,1 0 0,-1 0 0,1 0 1,-1 2-1,1-1 0,0 1 0,1 0 1,-1 1-1,1 0 0,-7 7 0,4-3-63,2 0 0,-1 0 0,2 1 0,-1 0 0,1 0 0,1 1 0,-9 19 0,13-23-66,-1 0 0,1 1 0,1-1 0,0 1 0,0 0 0,0 0 0,1 0 0,0 10 0,1-15-23,1 1 0,-1-1 1,1 0-1,0 1 0,0-1 1,0 0-1,0 1 0,1-1 1,0 0-1,-1 0 0,2 0 1,-1 0-1,0-1 0,1 1 1,0-1-1,-1 1 0,2-1 1,4 5-1,-3-5-4,-1 1 0,1-1 0,0 0 0,0 0 0,0-1 0,1 0 1,-1 1-1,1-2 0,-1 1 0,1-1 0,0 0 0,-1 0 0,1 0 0,10-1 0,-11 0-23,-1-1 1,0 0-1,0 0 1,0 0-1,0 0 0,0 0 1,0-1-1,0 0 1,0 0-1,-1 0 1,1 0-1,-1-1 0,1 1 1,-1-1-1,0 0 1,0 0-1,0 0 0,0 0 1,-1-1-1,1 1 1,2-6-1,2-6-18,0 0 1,-1 0-1,0-1 0,-1 0 0,2-16 1,-2 6-186,-2 0 0,0-39-1,-3 59 99,0 0 0,-1 1-1,0-1 1,0 0-1,0 1 1,-1-1-1,0 1 1,0 0 0,0 0-1,-1-1 1,-3-5-1,5 11 83,1 0-1,0-1 1,0 1-1,0 0 1,0 0-1,0-1 0,0 1 1,0 0-1,0 0 1,0-1-1,0 1 1,0 0-1,0-1 1,0 1-1,0 0 1,0 0-1,0-1 1,0 1-1,0 0 1,0 0-1,0-1 0,0 1 1,1 0-1,-1 0 1,0-1-1,0 1 1,0 0-1,0 0 1,1-1-1,-1 1 1,0 0-1,0 0 1,0 0-1,1 0 1,-1-1-1,0 1 0,1 0 1,12-6 173,-7 4-118,23-15 131,0-2 0,-1-1-1,-1 0 1,30-32 0,223-232 116,-62 59 314,-206 213-469,-6 5-82,0 1 1,1 0-1,0 1 0,14-9 1,-21 13-69,0 1 1,1 0-1,-1 0 1,0 0-1,1 0 1,-1 0-1,0 0 1,1 0 0,-1 0-1,0 0 1,1 0-1,-1 0 1,0 0-1,1 1 1,-1-1-1,0 0 1,1 0-1,-1 0 1,0 0-1,0 0 1,1 1-1,-1-1 1,0 0 0,1 0-1,-1 1 1,0-1-1,0 0 1,0 0-1,1 1 1,-1-1-1,0 0 1,0 0-1,0 1 1,1-1-1,-1 0 1,0 1-1,0-1 1,0 0-1,0 1 1,0-1 0,0 0-1,0 1 1,0-1-1,0 0 1,0 1-1,0-1 1,0 1-1,1 24 13,-6 26 32,-22 88 1,22-115-43,-174 672 131,22-239 70,151-440-194,-66 174 195,51-144 121,-47 81 1,61-116-190,0-2 0,-1 1 0,0-1 0,0 0 0,-11 8 0,18-16-103,-1-1 0,1 0 0,0 0 1,-1 0-1,0 0 0,1 0 0,-1 0 0,1 0 1,-1 0-1,0-1 0,0 1 0,1-1 1,-1 1-1,0-1 0,0 0 0,-3 1 0,4-2-14,-1 1-1,0-1 1,1 0-1,-1 1 1,1-1-1,-1 0 0,1 0 1,-1 0-1,1 0 1,-1 0-1,1 0 1,0 0-1,0 0 0,-1-1 1,1 1-1,0 0 1,0-1-1,0 1 1,-1-4-1,-4-7-10,1 0-1,0 0 1,-6-26 0,-5-42-82,11 45 28,1 0-1,2-1 1,2 1-1,1-1 1,1 1-1,11-52 1,-11 77 50,1-1-1,0 1 1,1-1-1,0 1 1,1 1-1,0-1 1,0 1-1,10-14 1,-10 17-22,0 0-1,0 1 1,0 0-1,0 0 1,1 0-1,0 0 1,0 1-1,0 0 1,0 1-1,1-1 1,0 1-1,13-5 1,2 4 40,0 0 1,0 1-1,1 1 1,-1 1-1,26 2 0,20 4-2396,-40-1 987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28.09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48 2400,'-5'0'1088,"10"0"-960,0 0 1856,0 0-1120,3-5 1056,5 5-1088,9-8 448,4 5-736,0-5-64,0 4-320,2-4-96,1 8-32,-1-8-736,-7 8 384,1-3-3040,-1 6 1856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34.5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4 576,'0'-3'192,"0"6"-128,3 5-32,-3 3 960,5 6-544,-5 7 544,5 7-576,-2 0 128,7 8-320,-2-1-128,2 13-64,-2 1 32,-3 1-32,-2-1-32,6-7 32,-4-4-736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35.61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36 0 1152,'-5'7'3173,"-5"312"893,2-118-2217,1-118-2178,2-32-542,4-21-1673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39.55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67 122 2080,'-5'4'8741,"5"-4"-8640,0 0 0,0 0 0,0-1 0,0 1 0,0 0 0,0 0 0,0-1 0,0 1 0,0-1 0,0-13 1297,5-12-819,-3 21-541,0 0 1,0 0-1,1 0 0,0 0 1,0 1-1,0-1 1,0 1-1,1 0 1,0 0-1,0 0 1,0 0-1,0 1 1,0-1-1,1 1 1,0 0-1,-1 1 1,9-4-1,-10 4-17,1 1 0,0 0-1,0 0 1,-1 0 0,1 0 0,0 1-1,0-1 1,0 1 0,0 0-1,0 0 1,0 1 0,0-1 0,0 1-1,0 0 1,-1 0 0,1 0-1,0 0 1,-1 1 0,1-1 0,0 1-1,-1 0 1,0 0 0,1 0-1,4 6 1,-4-4 53,-1 0-1,1 0 1,-1 0-1,0 1 1,-1 0-1,1-1 1,-1 1 0,0 0-1,0 0 1,2 10-1,0 6 213,3 29-1,-7-48-273,1 8 44,0 1-1,-1 0 1,-1 0 0,0 0-1,0 0 1,-1 0-1,0 0 1,-1-1 0,-7 20-1,3-16 4,0-1 1,-1 1-1,-1-1 0,0 0 0,0-1 1,-15 14-1,7-10-33,-1 0 0,-21 14 0,-14 11-14,51-40 42,-27 23 339,27-22-388,0-1-1,0 1 1,0-1-1,-1 0 1,1 1-1,-1-1 1,1 0-1,-1 0 1,1-1-1,-5 2 0,7-2 12,1-1-17,0-1-1,0 1 1,0 0-1,0 0 0,0 0 1,1 1-1,-1-1 0,0 0 1,1 0-1,-1 1 0,1-1 1,1 0-1,27-9-49,31-7 0,-47 14 87,0 1-1,0 0 0,0 1 0,26 2 1,-32-1 47,0 1-1,0 0 1,1 0 0,-1 1 0,0 0 0,0 0-1,-1 1 1,1 0 0,0 1 0,-1 0 0,0 0-1,0 0 1,0 1 0,0 0 0,-1 1 0,0-1-1,0 1 1,10 13 0,-12-12-86,-1 0-1,1 0 1,-1 0 0,-1 1 0,0 0-1,0-1 1,2 13 0,-2-9-350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0.07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26 832,'26'-26'15386,"-26"30"-15113,1 1 0,-1-1 0,1 0 0,1 0 0,-1 0 0,0 0 0,1 0 0,0-1 0,0 1 0,3 5 634,-5-40-2437,-2 33 771,-1 4 430,-1 2-843,3-6 307,0-1 648,1-1 1,0 1-1,-1-1 1,1 1 0,0 0-1,0-1 1,-1 1-1,1-1 1,0 1 0,0 0-1,0-1 1,0 1-1,0 0 1,0-1 0,0 1-1,0 0 1,0-1-1,0 1 1,0 0-1,1-1 1,-1 1 0,0-1-1,0 1 1,1 0-1,0 0 1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1.3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11 2080,'2'-11'7399,"0"18"-5620,0 7-1208,-1-1-1,-1 0 0,-1 17 0,0 3-77,1 397 3048,-5-348-3595,5-79-72,0-1-1,0 0 1,-1 0-1,1 1 1,-1-1-1,1 0 1,-1 0-1,0 0 1,0 0-1,-1 2 1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1.96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223 1 2720,'9'4'4037,"-8"-1"-3696,0-1 0,0 1 0,0 0 0,0-1 0,-1 1 0,1 0 0,-1 0 0,0 0 0,0-1 0,0 1 0,0 0-1,0 0 1,-1 0 0,1-1 0,-1 1 0,-1 5 0,-3 5 322,0-1 1,-8 14-1,12-24-540,-8 16 345,-1 0 1,-1-1-1,0 0 0,-27 30 0,1-8-97,-39 38 74,74-75-472,0 0-1,0 0 0,0 0 0,0 1 0,1-1 0,-1 0 0,1 1 1,-3 4-1,5-1-4,0-6 37,0 1 0,1-1-1,-1 0 1,0 0 0,1 1 0,-1-1 0,0 0 0,1 0 0,-1 0-1,1 0 1,-1-1 0,0 1 0,1 0 0,1-1 0,5-1 23,99-14 419,35-3-195,-20 13-98,-92 11-3465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2.4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 4640,'2'1'447,"0"1"0,-1 0 0,1-1 1,-1 1-1,0 0 0,0 0 0,0 0 0,0 0 0,0 0 1,0 0-1,0 0 0,0 3 0,13 38 1894,-6 1-826,-2 0 1,-2 1-1,-3 61 0,-1-100-1443,3 91 120,-3-96-576,18-36-14703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2.80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15 148 5888,'-3'-1'535,"3"1"-460,-1 0 1,1 0 0,-1 0 0,1 0 0,-1 0 0,1 0 0,-1 0 0,1 0 0,-1 0 0,1 0 0,-1-1 0,1 1 0,0 0 0,-1 0 0,1-1 0,-1 1 0,1 0 0,0 0 0,-1-1-1,1 1 1,0 0 0,-1-1 0,1 1 0,0-1 0,-1 1 0,1 0 0,0-2 683,18-10 5123,2 5-4812,74-29 1679,129-37-2685,-219 72-447,-1 0-1,0 0 1,1 0 0,-1-1 0,0 1-1,3-3 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3.13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 24 4736,'-16'5'6026,"17"-4"-5603,0-1-1,1 1 0,-1-1 0,0 1 1,1-1-1,-1 0 0,1 0 1,-1 0-1,0 1 0,3-2 1,1 1-190,120-3 4485,-62-5-5367,-46 5-1553,26-10 0,-33 9-187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21.4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1202 3648,'20'7'1589,"-18"-6"-1458,0 0 0,1 0 0,-1 0 0,0 0 0,0-1 0,1 1 0,-1-1 0,0 0 1,0 1-1,1-1 0,-1 0 0,0 0 0,1-1 0,-1 1 0,0 0 0,1-1 0,-1 1 0,0-1 0,0 0 0,3-1 0,3-3 391,1 0-1,-1-1 1,-1 0-1,12-12 1,29-29 476,55-52-71,-1 22-534,28-24-92,-88 58-203,-1-3 1,-3 0 0,56-89-1,115-211-76,-196 326 61,-1-1 0,-1 0 1,-2-1-1,0 0 0,-1-1 1,-1 0-1,4-24 0,-10 45-68,-1 1 1,0 0-1,0-1 0,0 1 0,0-1 0,0 1 1,0 0-1,0-1 0,0 1 0,0 0 0,0-1 1,-1 1-1,1 0 0,-1-1 0,1 1 1,-1 0-1,1-1 0,-2-1 0,1 3-6,1-1 1,-1 1-1,1 0 0,-1 0 0,1-1 1,-1 1-1,1 0 0,-1 0 0,1 0 1,-1 0-1,0-1 0,1 1 1,-1 0-1,1 0 0,-1 0 0,1 0 1,-1 0-1,0 1 0,-18 6 166,1 5 65,0 1-1,1 1 1,0 1 0,-22 24-1,17-14 117,1 1 1,-23 37-1,-168 343 2033,195-368-2220,1 0 1,-13 48-1,25-71-111,0 0 0,2 0 0,0 1 0,0-1 0,2 0 0,0 1 0,0-1 0,2 0 0,3 19 0,-4-30-17,0 1 0,0-1 0,1 0-1,-1 0 1,1 0 0,0 0 0,0-1 0,1 1-1,-1 0 1,1-1 0,0 0 0,0 1 0,0-1 0,6 5-1,-6-6-6,0-1-1,0 1 1,0-1-1,0 0 0,0 0 1,0 0-1,0 0 0,1 0 1,-1-1-1,0 1 1,1-1-1,-1 0 0,0 0 1,0 0-1,1 0 0,-1-1 1,0 1-1,1-1 1,5-2-1,1-1-4,0-1-1,-1 0 1,0 0 0,0-1 0,0 0-1,-1 0 1,11-10 0,50-59-23,-50 54 57,-3 4-16,0-1-4,17-24 0,-26 31-155,2 0 0,-1 0 0,12-9 0,-20 20 94,0 1 0,0-1 0,0 0 0,0 1 0,1-1 0,-1 0 1,0 0-1,0 1 0,0-1 0,0 0 0,0 1 0,0-1 0,0 0 0,0 1 0,0-1 0,0 0 0,0 1 0,0-1 1,0 0-1,-1 1 0,1-1 0,0 0 0,0 0 0,0 1 0,-17 36-53,9-23-5,2 1 0,-8 22 0,3 11 221,1 1 0,2 0 1,3 1-1,1 50 0,4-92-73,0-1 1,0 1-1,1-1 1,0 0-1,1 1 1,-1-1-1,1 0 0,6 12 1,-7-17-54,0 0 0,0 0-1,1 0 1,-1 0 0,1 0 0,-1 0-1,1-1 1,0 1 0,0 0 0,0-1 0,0 0-1,0 1 1,0-1 0,0 0 0,0 0-1,0 0 1,1-1 0,-1 1 0,0 0 0,1-1-1,-1 0 1,0 1 0,1-1 0,-1 0-1,1 0 1,-1 0 0,0-1 0,1 1 0,-1 0-1,0-1 1,3 0 0,37-11 9,-1-1 0,-1-3-1,0-1 1,-1-1 0,43-29 0,174-134-35,-241 169-54,0-1-1,0 0 1,24-32 0,-38 45 51,-1-1 1,1 1-1,-1-1 1,1 0 0,-1 1-1,1-1 1,-1 0 0,1 1-1,-1-1 1,0 0-1,1 0 1,-1 1 0,0-1-1,0 0 1,1 0-1,-1 0 1,0 1 0,0-1-1,0 0 1,0 0 0,0 0-1,0 0 1,0 1-1,-1-3 1,1 3 2,0 0 1,0 0-1,0-1 1,0 1-1,-1 0 1,1-1-1,0 1 1,0 0-1,0 0 1,-1-1-1,1 1 1,0 0-1,0 0 1,-1-1-1,1 1 1,0 0-1,-1 0 1,1 0-1,0 0 1,0 0-1,-1-1 1,1 1-1,0 0 1,-1 0-1,1 0 1,0 0-1,-1 0 1,1 0-1,0 0 1,-1 0-1,1 0 1,0 0-1,-1 0 1,0 0-1,-15 5-176,-3 4 78,1 1 1,0 1-1,1 0 0,0 1 0,-26 24 0,-69 82 217,109-115-102,-23 26 74,-34 50 0,54-70-54,1 0 1,0 1-1,0-1 0,1 1 1,0 0-1,0 0 0,1 0 1,1 0-1,0 1 1,-2 20-1,4-28-4,0 0-1,0-1 1,1 1 0,-1 0-1,1 0 1,-1 0 0,1-1-1,0 1 1,0 0 0,0-1-1,0 1 1,1-1 0,-1 1-1,1-1 1,-1 1 0,1-1-1,0 0 1,0 0 0,0 0-1,0 0 1,1 0 0,-1 0-1,0-1 1,1 1 0,-1-1-1,1 0 1,-1 0 0,1 0 0,0 0-1,0 0 1,-1 0 0,1-1-1,0 1 1,0-1 0,0 0-1,0 0 1,-1 0 0,1 0-1,0 0 1,0-1 0,0 1-1,4-2 1,1-1 11,0 0 0,0-1 0,0 0 0,-1 0 0,1-1 0,-1 0 0,0 0 0,0-1-1,-1 1 1,0-1 0,0-1 0,0 1 0,-1-1 0,0 0 0,7-13 0,3-10-61,0 0 0,16-52 0,-23 60-36,9-17-37,-12 27-9,0 1 1,-1 0-1,0-1 1,2-13 0,-6 20-76,-3 9 54,-7 19 1,10-22 122,-17 38-67,-2 0-1,-1-2 1,-2 0-1,-38 47 1,33-49 99,-145 202-13,58-55-64,13-18 236,71-120 185,-2 0-1,-60 60 1,103-113 106,-7 6-483,0-1 0,0 1 0,0-1 0,4-5 0,116-175-187,-91 143 182,2 1-1,2 1 0,47-38 1,0 9 49,42-36 126,-92 73-203,47-55 0,36-80-10,-15 20 176,-88 129-103,105-127-440,-112 137 160,-13 17-43,0-1 302,-15 28-48,1 1 1,2 1-1,-18 57 1,4-12 73,16-44 158,3 0 1,-18 83-1,30-123-175,1 1 0,0-1-1,0 0 1,0 0 0,0 1-1,0-1 1,0 0 0,-1 0-1,1 1 1,0-1 0,0 0 0,0 1-1,0-1 1,0 0 0,0 0-1,0 1 1,0-1 0,0 0-1,0 1 1,1-1 0,-1 0-1,0 0 1,0 1 0,0-1 0,0 0-1,0 0 1,0 1 0,1-1-1,-1 0 1,0 0 0,0 1-1,0-1 1,1 0 0,-1 0-1,0 0 1,0 1 0,0-1 0,1 0-1,-1 0 1,0 0 0,1 0-1,-1 0 1,0 0 0,0 0-1,1 1 1,-1-1 0,0 0-1,1 0 1,-1 0 0,2-1 32,0 0-1,0 1 1,0-1 0,0 0-1,0 0 1,0 0 0,2-2-1,32-22-40,-1-2-1,46-46 1,110-138 44,-146 157 9,-20 26-219,37-56 0,-67 89-399,-8 15 429,-7 19 108,2 1 0,2 1 0,-12 45 0,23-65-7,1-5 106,0 0 0,-2 21 0,6-33-43,0-1 0,0 1 0,0 0 0,0 0 0,0-1 0,1 1-1,0 0 1,-1-1 0,1 1 0,1-1 0,-1 1 0,0-1-1,1 0 1,0 1 0,3 4 0,-3-6-16,-1 0 1,1-1-1,-1 0 0,1 1 1,-1-1-1,1 0 0,0 0 1,0 1-1,0-1 1,0-1-1,0 1 0,0 0 1,0 0-1,0-1 0,0 1 1,0-1-1,0 0 1,0 0-1,0 1 0,0-1 1,0-1-1,0 1 0,1 0 1,-1 0-1,0-1 0,0 1 1,0-1-1,0 0 1,3-1-1,1-1 12,1-1 0,-1 1 0,0-1 0,0-1 1,0 1-1,10-11 0,105-132 64,0 0-344,-96 119 308,-17 19-39,0 0 1,0 1 0,1-1-1,13-9 1,-51 81-562,18-33 584,1 0 1,1 1 0,2 0-1,-5 54 1,11-75 5,0-1 0,1 0 1,1 15-1,-1-21-37,1-1 0,-1 0 0,0 1 0,1-1 1,0 0-1,-1 0 0,1 0 0,0 0 0,0 0 0,1 0 0,-1 0 1,0 0-1,0 0 0,1 0 0,-1-1 0,1 1 0,0 0 0,0-1 0,3 3 1,-2-3 1,1 1 0,-1-1 0,0 0 1,1 0-1,0 0 0,-1 0 1,1-1-1,-1 0 0,1 1 0,5-2 1,36-6 52,-35 5-44,16-4 22,-1-2 1,0 0 0,0-2 0,0-1 0,-2-1 0,25-15 0,127-100-258,-60 29 60,-107 92 132,0-1 1,-1 0-1,1 0 0,-1 0 0,-1-1 0,10-14 0,-16 22 15,0 0 1,1-1-1,-1 1 0,0 0 0,0-1 0,0 1 1,1 0-1,-1-1 0,0 1 0,0 0 0,0-1 1,0 1-1,0 0 0,0-1 0,0 1 0,1-1 1,-1 1-1,0 0 0,-1-1 0,1 1 0,0-1 1,0 1-1,0 0 0,0-1 0,0 1 0,0 0 1,0-1-1,0 1 0,-1 0 0,1-1 0,0 1 1,0 0-1,-1-1 0,1 1 0,0 0 0,0-1 1,-1 1-1,1 0 0,0 0 0,-1-1 0,1 1 1,0 0-1,-1 0 0,1 0 0,0 0 0,-1-1 1,1 1-1,0 0 0,-1 0 0,1 0 0,-1 0 1,1 0-1,0 0 0,-1 0 0,1 0 0,-1 0 0,-3 0-28,1 0 0,-1 1 0,1-1-1,0 1 1,-1-1 0,-3 3 0,-4 1 2,1 1 1,0 0 0,0 1 0,0 0 0,1 1 0,0 0-1,0 0 1,1 1 0,0 0 0,-10 12 0,2 1 21,0 1 1,2 0-1,-17 34 1,24-42 57,1 0 0,1 1 0,0-1 0,-3 19 0,7-27-20,0 1 1,0 0 0,1-1-1,-1 1 1,2 0 0,-1 0-1,1-1 1,0 1-1,0 0 1,0-1 0,5 12-1,-5-16-7,-1-1 0,1 0 0,0 1 0,0-1 0,0 1 0,-1-1 0,1 0 0,0 0 0,1 1-1,-1-1 1,0 0 0,0 0 0,0 0 0,1 0 0,-1-1 0,0 1 0,1 0 0,-1 0 0,1-1 0,-1 1 0,1-1 0,-1 1-1,1-1 1,-1 0 0,1 0 0,0 1 0,-1-1 0,1 0 0,-1 0 0,1-1 0,-1 1 0,1 0 0,0 0 0,-1-1-1,1 1 1,2-2 0,3-1 26,0-1 1,0 0-1,0 0 0,-1 0 0,12-10 0,12-15-3,-2-1 1,49-66-1,-38 45-84,70-93 37,-83 109-11,-2 0 0,-2-2 0,-1-1 0,30-77 0,-28 57-101,-3-1-1,13-62 1,-32 114 65,1-1 0,-1 1 1,-1-1-1,1 1 0,-1-1 1,0 1-1,-1-1 0,0 1 0,-2-10 1,3 15 33,-1 1 1,1-1-1,-1 1 0,0-1 1,1 1-1,-1 0 1,0-1-1,0 1 1,0 0-1,0 0 1,0-1-1,0 1 1,0 0-1,0 0 1,-1 0-1,1 1 1,0-1-1,-1 0 1,1 0-1,0 1 1,-1-1-1,1 1 1,-1-1-1,1 1 0,-1-1 1,1 1-1,-1 0 1,-1 0-1,0 0-4,-1 0 0,1 0 0,0 1 0,-1 0 0,1-1 0,0 1 0,0 0 1,-1 1-1,1-1 0,0 1 0,0-1 0,1 1 0,-6 3 0,-10 10-16,1 2 1,0-1 0,1 2-1,-24 34 1,12-9 210,-29 59 1,39-66-111,2 1-1,1 0 1,2 1 0,-11 51 0,18-50-35,1 0 0,3 1 0,0-1 0,3 1 0,2-1 0,1 1 0,14 57 0,-13-76-1058,2 0 0,10 23 0,-4-18-3045,2 0-3447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4.4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5 113 1472,'-1'-2'160,"1"-1"0,-1 1 0,0 0-1,1 0 1,-1-1 0,1 1 0,-1 0 0,1-1 0,0 1-1,0-1 1,0 1 0,1 0 0,-1-1 0,0 1 0,2-3 0,0-18 370,3-27 1619,-2 62 1224,7 48-1786,10 219 1119,-10-112-2105,-9-111-2169,-1-35-1440,0-4 928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5.3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0 2496,'0'0'896,"0"4"-672,0-1-96,0 5 1632,3 8-992,2 12 1408,-5 11-1280,0 3 416,-5 5-768,5-3 96,0-2-352,0-7-256,0-4-32,0-3-160,0-6 96,0 3-3616,5-11 1984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7.99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1 150 1312,'5'-8'12122,"0"8"-11690,6 0-52,1 1 0,0 0 0,22 4 0,-30-4-343,0-1 0,0 1 0,0-1 0,0 0-1,0-1 1,0 1 0,0-1 0,4 0 0,9-2 74,-1 1 12,-2 1 10,0 0 0,26 1 0,5 2 161,-29-2-161,27 3 0,66 11 529,-82-11-440,-1-2 1,27-2 0,-9 0-134,-37 0-42,0 1 1,0-1-1,9-3 1,-9 2-77,0 1 0,0 0 0,10-1 1,-6 2 89,1-2-1,-1 1 1,0-2 0,13-3 0,25-5-45,52-1 37,27 8-80,-7 0 182,7 1-262,-111 2 44,19-3 132,30-4 75,79 1-145,-27 3 92,24 2-1,-78 3-228,-35-2 215,-18 0-102,-1 1-1,18 1 0,4-1 346,7 1-256,-38-1-80,11-1 119,-9 0 219,-10 0-155,-28-4-204,13 1-22,11 2 84,0-1 0,1 0 0,-14-6-1,-4-1 96,-32-10-328,52 16 340,-1 0-253,9 4 103,0 0 0,0 0-1,0 0 1,-1-1 0,1 1 0,0 0 0,0 0 0,0 0 0,0-1 0,0 1 0,0 0 0,0 0-1,0-1 1,0 1 0,0 0 0,0 0 0,0-1 0,0 1 0,1 0 0,-1 0 0,0 0 0,0-1 0,0 1-1,0 0 1,0 0 0,0 0 0,1-1 0,63-4-275,-51 5 286,-5-1 24,0 1 0,-1 1 1,1-1-1,0 1 0,13 3 0,58 21-236,-78-24 347,-1 5-25,-1-1 0,1 1 0,-1-1 0,-1 1 1,1-1-1,-1 1 0,0-1 0,0 0 0,0 0 0,-1 0 0,-4 7 0,-4 3 146,-1 0 0,-13 13-1,18-21-172,-22 17-338,13-12-1284,14-11 843,1 0-1,-1 0 1,0 0 0,1 0 0,-1-1 0,0 1 0,0-1-1,0 1 1,0-1 0,0 1 0,0-1 0,-2 0 0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49.48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0 231 2720,'5'-12'14471,"-2"12"-14323,0-1 0,0 0 0,-1 0 0,1-1 0,5-2 0,70-58 1858,-29 26-1844,21-18 65,-42 35-284,-23 17 46,0-1 0,0 0 0,-1-1 0,5-4 0,-3 4-3,-5 4 30,-1-1-1,1 1 1,-1 0-1,1-1 1,-1 1-1,1-1 1,-1 1-1,0-1 1,1 1-1,-1-1 1,1 1-1,-1-1 1,0 1-1,0-1 1,1 1-1,-1-1 1,0 0-1,0 1 0,0-1 1,1 1-1,-1-1 1,0 0-1,0 1 1,0-2-1,-40 26-415,-32 46 75,20-20 469,22-23 91,32-27-180,-1 0 0,0 0 1,1 0-1,-1 1 1,0-1-1,1 0 0,-1 1 1,0-1-1,0 1 0,1-1 1,-1 1-1,0 0 1,0 0-1,0-1 0,2 3 1,20 8 540,4-5-248,25 7-258,-18-5 135,-26-7-277,0 1-1,0 0 1,13 5 0,-12 0-1778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6:59.0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211 747 2304,'-4'-7'3543,"4"6"-3429,-11 3 1670,-10 9-692,8-1-807,-1 2 0,2 0-1,0 0 1,0 1 0,1 0 0,0 1-1,2 1 1,-17 30 0,16-24-180,1 0 1,1 1-1,1 0 1,1 1-1,1-1 1,-3 31-1,7-46-71,1 1 1,0-1-1,0 0 0,2 9 0,-2-14-10,1 1 0,-1-1 0,1 0 0,0 1 1,-1-1-1,1 0 0,0 0 0,0 0 0,0 0 0,1 0 1,-1 0-1,0 0 0,1 0 0,0 0 0,-1 0 0,3 1 1,-3-2 5,0-1 0,1 1 0,-1-1 0,0 1 0,0-1 1,1 0-1,-1 1 0,0-1 0,0 0 0,1 0 0,-1 0 0,0 0 1,1 0-1,-1 0 0,0 0 0,0 0 0,1-1 0,-1 1 1,0 0-1,0-1 0,0 1 0,1-1 0,-1 0 0,0 1 0,0-1 1,0 0-1,0 0 0,0 1 0,1-3 0,2 0 36,-1-1 0,0 1 0,0-1-1,0 0 1,0 0 0,3-7 0,55-135 582,-40 91-576,-15 39-65,73-192-80,-63 158 125,-2 0 0,8-63 1,-16 69-114,1-63 0,-7 93-23,-1 0-1,0-1 1,-1 1 0,-1 0 0,0 0-1,0 0 1,-2 1 0,-8-20 0,4 21-499,9 12 562,0 0-1,0 0 0,-1 0 1,1 0-1,0 0 1,0-1-1,-1 1 1,1 0-1,0 0 1,0 0-1,-1 0 1,1 0-1,0 0 1,0 0-1,-1 0 1,1 0-1,0 0 1,0 0-1,-1 0 0,1 0 1,0 0-1,0 0 1,-1 1-1,1-1 1,0 0-1,0 0 1,-1 0-1,-1 2-47,1 0 0,-1-1-1,1 1 1,0 0-1,-1 0 1,1 0 0,0 0-1,-1 3 1,1-1 108,-6 11-76,2 2 0,0-1 0,1 0 0,0 1 0,-1 21 0,1-6 104,-7 61 92,3 165 0,8-219-98,2-6 44,1 1 0,10 43 0,-9-52-195,0 1 174,1-1-1,2 0 1,17 46 0,-17-56-32,0-1 0,2 1 1,0-1-1,11 13 0,-19-26-18,0 0-1,-1 0 1,1 0-1,0 0 1,0 0-1,0 0 1,0-1 0,1 1-1,-1 0 1,0-1-1,0 1 1,0 0-1,1-1 1,-1 1-1,0-1 1,1 0-1,-1 0 1,0 1-1,1-1 1,1 0-1,-1 0 16,0-1-1,0 1 1,0-1-1,0 0 1,0 1-1,0-1 1,0 0-1,0 0 1,0 0-1,0-1 0,3-1 1,1-3 52,0 0 0,0 0 1,-1-1-1,0 0 0,6-9 1,45-88 132,-37 70-199,-10 18-18,17-24 1,-11 20-65,0-1 1,15-32 0,-30 109-1058,-2-31 1193,1 0 1,1 0-1,2 1 0,0-1 1,2 0-1,0 0 0,10 27 1,-12-45-40,1 2-20,0 0 0,0-1 0,1 1 0,0-1 0,5 9 0,-8-16-9,0 1-1,0-1 0,0 0 1,0 0-1,0 0 1,0 1-1,0-1 1,1 0-1,-1 0 1,0-1-1,1 1 1,-1 0-1,0 0 0,1-1 1,-1 1-1,1 0 1,-1-1-1,1 0 1,0 1-1,-1-1 1,1 0-1,-1 0 1,1 0-1,-1 0 1,1 0-1,0 0 0,-1 0 1,1 0-1,-1-1 1,1 1-1,-1-1 1,1 1-1,-1-1 1,1 0-1,-1 1 1,0-1-1,3-2 1,1 0 37,0-1 0,-1 0 0,1 0 0,-1-1 0,0 1 0,0-1 0,0 0 1,-1 0-1,1 0 0,3-11 0,3-6 79,9-33 0,-10 26-117,44-143-95,-53 171 50,0 1-1,0-1 0,0 1 1,1-1-1,-1 1 1,0-1-1,0 1 0,1-1 1,-1 1-1,0-1 1,0 1-1,1-1 0,-1 1 1,0-1-1,1 1 0,-1 0 1,1-1-1,-1 1 1,1 0-1,-1-1 0,0 1 1,1 0-1,0-1 1,-1 2 1,1-1 0,-1 0 0,1 0 0,-1 0 1,1 0-1,-1 0 0,1 1 0,-1-1 0,0 0 0,1 0 1,-1 1-1,1-1 0,-1 0 0,0 0 0,1 1 0,-1-1 1,0 1-1,1-1 0,-1 0 0,1 1 0,12 26-321,-12-25 381,3 12-18,-1-1 1,0 1-1,-1-1 0,-1 1 0,0 0 1,-1 25-1,0-20-44,0 15 110,0 0 0,-3 0 0,-12 66 0,14-98-51,1 0 1,0-1 0,-1 1-1,0-1 1,1 1 0,-1-1-1,0 1 1,0-1 0,0 1-1,0-1 1,0 0 0,0 0 0,0 1-1,0-1 1,0 0 0,-1 0-1,1 0 1,-1 0 0,1 0-1,0-1 1,-1 1 0,1 0-1,-1-1 1,-2 1 0,3 0-48,0-1 0,-1 0 0,1 0 0,0-1 1,-1 1-1,1 0 0,0 0 0,-1-1 0,1 1 0,0-1 0,0 1 1,0-1-1,-1 1 0,1-1 0,0 0 0,0 1 0,0-1 0,0 0 1,0 0-1,0 0 0,0 0 0,0 0 0,1 0 0,-1 0 0,0 0 1,0 0-1,1-1 0,-1 1 0,0-2 0,1 2 0,-1 0-1,1 0 1,0 0-1,0 0 1,0 0-1,-1 0 1,1-1-1,0 1 1,1 0-1,-1 0 1,0 0-1,0 0 1,0 0-1,1 0 0,-1 0 1,0 0-1,1 0 1,-1 0-1,1 0 1,-1 0-1,1 0 1,-1 0-1,1 1 1,0-1-1,-1 0 1,1 0-1,0 1 1,0-1-1,0 0 1,1 0-1,3-3-143,2 0 0,-1 0 0,10-3 0,-5 1 78,4-3 142,-1-1 1,-1-1 0,0 0-1,0 0 1,-1-2 0,16-20 0,0 1 31,23-29-12,15-17 60,-34 45 12,39-51-1,-58 66-82,0 0-1,-2-1 1,-1-1-1,0 0 1,8-24-1,2-27-13,-2-1 0,13-129 0,-28 170-88,-1 0 1,-2 0-1,-5-48 0,2 67-40,1 0-1,-2 0 1,0 0-1,0 0 0,-1 1 1,-8-15-1,13 25 30,0 1 0,-1-1 0,1 0 0,-1 0 0,1 0 0,-1 0 0,1 1 0,-1-1 0,0 0 1,1 1-1,-1-1 0,0 0 0,1 1 0,-1-1 0,0 1 0,0-1 0,0 1 0,0-1 0,0 1 0,1 0 0,-1-1 0,0 1 0,0 0 0,-2 0 0,2 0-3,0 0-1,0 1 1,0-1-1,-1 1 1,1-1-1,0 1 1,0 0-1,0-1 1,0 1 0,0 0-1,0 0 1,0-1-1,1 1 1,-1 0-1,0 0 1,-1 2-1,-3 4-69,1 1 0,0 0 0,-7 17 0,4-5 154,1 1 1,1 0-1,-3 26 0,-1 65 197,4-46-187,-2 22 234,6 120 0,1-205-261,1 28 184,2 1 0,11 51 0,-4-41-89,-3-14-81,0 0 0,2 0 0,19 42 0,-18-50 56,-8-13-35,1 0-1,1 0 0,-1-1 1,1 1-1,0-1 0,1 0 1,-1 0-1,1-1 0,9 9 1,-12-13-43,-1 0 1,1 0-1,0-1 1,-1 1-1,1 0 1,0-1-1,-1 1 1,1-1-1,0 0 0,-1 1 1,1-1-1,0 0 1,0 0-1,0 0 1,-1-1-1,1 1 1,0 0-1,-1-1 1,1 1-1,0-1 1,0 1-1,-1-1 0,1 0 1,-1 1-1,1-1 1,-1 0-1,1 0 1,-1 0-1,0-1 1,3-1-1,4-5-10,0 0-1,-1-1 1,12-16-1,-13 16 137,11-16 37,16-33 0,-19 31 3,21-29 1,-27 46-229,-4 4-26,0 0 0,0 0 0,1 1 1,0-1-1,0 1 0,9-6 0,-12 9 41,1 0 0,0 0 0,0 1 0,0-1 1,1 1-1,-1-1 0,0 1 0,0 0 0,1 0 0,-1 1 1,1-1-1,-1 1 0,1 0 0,-1 0 0,1 0 0,-1 0 1,0 0-1,5 2 0,14 8-117,-22-8 168,0-1-1,0 0 0,-1 0 0,1 1 0,0-1 0,0 0 0,-1 0 0,1 0 0,-1 0 0,0 2 0,0-2 19,0-1-22,1 1 0,-1 0 0,0-1 0,0 1 0,0-1 0,0 1 0,0-1 0,0 0-1,0 1 1,0-1 0,0 0 0,-1 0 0,1 0 0,0 0 0,0 0 0,0 0 0,0 0-1,0 0 1,-2 0 0,-7-1 39,-14 4 24,10-3-99,0 2 0,1 0 1,-22 6-1,31-7 0,-1 1 1,1 0 0,0 0-1,0 0 1,0 1 0,0-1-1,0 1 1,0 0 0,1 0-1,-1 1 1,1-1 0,0 1-1,0-1 1,-4 7-1,2-1-5,1 0-1,0 0 0,1 0 0,0 1 0,0-1 0,1 1 0,0 0 0,1-1 0,-1 17 0,2-11 33,1 0 0,0-1 0,0 1-1,2 0 1,6 23 0,-7-30 42,1-1 1,0 1-1,0-1 0,1 0 1,6 11-1,-9-17-41,0 0 0,0 0 0,0 0 0,-1 0 0,1 0 0,0 0 0,0 0 0,0 0 0,1-1 0,-1 1 0,0 0 0,0-1 0,0 1 1,0-1-1,1 1 0,-1-1 0,0 0 0,0 1 0,1-1 0,-1 0 0,0 0 0,1 0 0,-1 0 0,0 0 0,1 0 0,-1 0 0,0 0 0,0-1 0,1 1 0,-1 0 0,0-1 0,0 1 0,1-1 0,-1 1 0,0-1 1,0 0-1,0 0 0,0 1 0,0-1 0,0 0 0,0 0 0,1-1 0,2-2 76,0 0 0,-1-1 0,1 1-1,-1-1 1,0 0 0,4-9 0,14-34 299,-17 36-322,9-25 78,-1 0 0,7-40 0,-18 55-249,-1 20 13,0-1 0,0 0 0,0 0 0,0 0-1,0 0 1,1 0 0,-1 1 0,1-1 0,0 0 0,0 0 0,1-3-1,-1 6-198,5 9 138,6 12 183,1-1 1,1 0 0,1-2-1,1 1 1,1-2 0,31 26-1,-45-40 8,0-1 0,0 1 0,0-1 1,0 0-1,1-1 0,-1 1 0,1 0 0,-1-1 0,1 0 0,4 1 0,-6-2-8,1 1 1,-1-1-1,0 0 0,0-1 0,0 1 0,0 0 0,0-1 1,1 1-1,-1-1 0,0 0 0,0 1 0,0-1 0,0 0 1,-1 0-1,1 0 0,0-1 0,0 1 0,0 0 0,1-2 0,20-21 402,38-49-1,-27 31-393,-31 38-28,8-10-57,1 1-1,15-13 1,-16 13-91,9-7-310,-20 20 435,1-1-1,0 1 1,-1-1-1,1 1 1,0-1-1,-1 1 1,1 0-1,0-1 1,-1 1-1,1 0 1,0 0 0,0 0-1,-1-1 1,1 1-1,0 0 1,0 0-1,0 0 1,-1 0-1,1 0 1,0 0-1,0 1 1,0-1-1,-1 0 1,1 0 0,0 1-1,-1-1 1,2 1-1,-1 0 18,0 0 0,-1 0 0,1 0 0,0 0 0,-1 0 0,1 1 0,-1-1 0,1 0 0,-1 1 0,0-1 0,1 0 0,-1 1 0,0-1 0,0 0 0,0 1 0,0-1 0,0 2 0,-2 26 116,2-28-108,-13 68 310,5-30-262,7-27 60,1-10-87,0-1 0,0 0 0,0 0 0,0 0-1,0 0 1,-1 0 0,1 1 0,0-1 0,0 0-1,-1 0 1,1 0 0,-1 0 0,0 2 0,14-36 992,-10 27-1033,2-6-46,1 0 1,11-17-1,2 0 32,-12 17 43,17-20-1,-20 29-69,-1-1 1,1 0-1,0 1 1,0 0-1,0 0 1,0 0 0,0 1-1,10-4 1,-14 6 27,1 1 1,0 0 0,0-1-1,-1 1 1,1 0 0,-1 0-1,1 0 1,0-1 0,-1 1-1,1 0 1,-1 0 0,0 0-1,1 0 1,-1 0 0,0 2-1,2 13 98,-1 0-1,-2 31 0,0-35 31,0 0 0,1 0 0,1 0 0,0 1-1,0-1 1,7 22 0,4-7 103,-12-27-183,1 0 1,-1 0 0,1 0 0,-1 0-1,1 0 1,-1 0 0,1 0-1,-1-1 1,1 1 0,-1 0 0,1 0-1,-1 0 1,0-1 0,1 1-1,-1 0 1,1 0 0,-1-1 0,1 1-1,0-1 19,7-5-20,0 0 1,0 0 0,11-13 0,3-2 18,14-8-32,0 1 1,2 2-1,0 1 0,2 2 0,52-21 0,-71 36 40,27-5-1,11-5-258,-47 14 151,-14 7-98,-17 9 99,-52 16-191,46-19 364,-32 16 0,50-21-132,1-1-1,-1 2 1,1-1 0,-1 1 0,2 0 0,-1 0 0,0 1 0,1 0 0,-5 6 0,9-10 17,-1 0-1,1 0 1,0 1 0,0-1 0,0 0 0,0 0-1,0 1 1,0-1 0,0 0 0,1 1 0,-1-1-1,1 1 1,0-1 0,0 0 0,0 1 0,0-1-1,0 1 1,1-1 0,-1 1 0,1-1-1,-1 0 1,1 1 0,2 3 0,-2-3 11,1 0-1,0-1 1,0 1 0,1 0-1,-1-1 1,1 1-1,-1-1 1,1 0 0,0 0-1,0 0 1,-1 0 0,1-1-1,1 1 1,-1-1 0,0 0-1,6 2 1,-1-1 27,1 0 0,-1-1 0,1 0 0,0 0-1,-1-1 1,1 0 0,0 0 0,-1-1 0,1 0 0,0-1 0,13-4 0,-4-1-27,0-1 0,-1 0 0,1-1 0,18-14 0,9-5 23,-25 17 43,-2 0 0,1-2-1,-2 0 1,24-23 0,-39 34-87,-1 0 1,1 0-1,-1 0 1,0 0-1,0 0 1,0 0-1,0 0 1,0 0-1,0-1 1,-1 1-1,1 0 1,-1-1-1,1 1 1,-1-4-1,0 5 0,0-1-1,0 1 1,0 0-1,0-1 1,0 1-1,-1-1 1,1 1-1,0 0 1,-1 0-1,1-1 1,-1 1-1,0 0 1,1 0-1,-1-1 1,0 1-1,0 0 1,0 0-1,0 0 1,0 0-1,0 0 1,0 0-1,0 0 1,0 1-1,0-1 1,-2-1-1,2 2 1,0-1 0,0 1-1,0 0 1,0-1 0,0 1 0,0 0-1,0 0 1,-1 0 0,1-1 0,0 1 0,0 0-1,0 1 1,0-1 0,0 0 0,-1 0-1,1 0 1,0 1 0,0-1 0,0 0-1,0 1 1,0-1 0,0 1 0,0 0 0,0-1-1,0 1 1,0 0 0,0-1 0,1 1-1,-1 0 1,0 0 0,0 0 0,1 0-1,-1 0 1,0 0 0,1 0 0,-1 1 0,-1 2 8,0 0 1,0 0 0,1 1-1,0-1 1,0 0 0,0 0 0,1 1-1,-1 6 1,1-9 17,0 1-1,0-1 0,1 0 1,-1 0-1,0 1 1,1-1-1,0 0 0,-1 0 1,1 0-1,0 0 1,0 1-1,0-1 0,1-1 1,-1 1-1,0 0 1,3 2-1,-1-1 7,-1-1 0,2 0 0,-1 1 0,0-1 0,0 0 0,1-1 0,-1 1 0,8 2 0,1-1 70,0 0 0,0-1 0,1-1 0,24 1 0,10-5 241,1-2 1,71-16-1,52-6-1359,-162 26 450,28 0-3038,-13 4-1600,-16 3 2780,1 4-1744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00.1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17 3392,'-14'-5'6208,"15"5"-6096,17-4 656,-1 1 1,1 1-1,26 0 1,54 6 169,-49 0-561,45 2-133,50 3 483,-112-9-2230,0-2 1,49-7 0,-69 8-114,10-3-1781,-13-3 309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00.5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91 6240,'-31'-33'2304,"26"30"-1792,10-8-160,-2 3-448,7-4-32,-2-1-512,5 10 352,10-5-3584,13 16 2112,7 0 96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02.8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0 967 2560,'0'0'46,"0"0"-1,0 0 1,0 0-1,0 1 1,0-1-1,0 0 1,0 0 0,1 0-1,-1 0 1,0 1-1,0-1 1,0 0 0,0 0-1,0 0 1,0 0-1,0 0 1,0 0-1,1 1 1,-1-1 0,0 0-1,0 0 1,0 0-1,0 0 1,0 0 0,1 0-1,-1 0 1,0 0-1,0 0 1,0 0 0,0 0-1,1 0 1,-1 0-1,0 0 1,0 0-1,0 0 1,1 0 0,9-1 1088,10-7 290,-10 2-1115,0-1 0,-1 0 0,0 0 0,0-1 0,-1 0 0,0 0-1,0-1 1,8-13 0,0-2 132,0-1-1,13-31 0,50-129 461,-3 8-372,-21 69-350,9-19 61,-51 98-22,-2-1-1,12-44 1,-21 66-232,-1 0 1,0 0 0,0-8-1,-1 16 3,0 0 0,0 0-1,0 0 1,0 0-1,0 0 1,0 0 0,0-1-1,0 1 1,0 0 0,0 0-1,0 0 1,0 0 0,0 0-1,0 0 1,0-1 0,0 1-1,0 0 1,0 0 0,0 0-1,0 0 1,0 0-1,0 0 1,0 0 0,0-1-1,0 1 1,0 0 0,-1 0-1,1 0 1,0 0 0,0 0-1,0 0 1,0 0 0,0 0-1,0 0 1,0 0-1,0 0 1,-1 0 0,1 0-1,0 0 1,0-1 0,0 1-1,0 0 1,-6 4-211,-5 9-33,-3 7 211,0 1 0,2 0-1,1 1 1,1 1 0,0 0 0,-10 40 0,-22 99-66,-26 90 145,11-52 406,-50 151 633,48-201-344,55-136-324,5-14-359,0 0 1,-1 0 0,1 0-1,0 0 1,0-1 0,-1 1 0,1 0-1,0 0 1,-1 0 0,1 0-1,0-1 1,-1 1 0,1 0 0,0-1-1,-1 1 1,1 0 0,-1-1-1,2 0 1,4-5 35,1-1 0,0 1-1,-1-1 1,-1-1 0,9-12 0,23-46-53,-24 40-13,100-168-122,-89 161 146,0 0 0,3 1 0,43-40 0,-19 26-122,52-49-25,-81 75-37,-15 14 84,-11 12 96,-8 8-41,0 0-1,1 2 1,1-1 0,0 1 0,1 1 0,1 0 0,0 0-1,1 0 1,1 1 0,1 0 0,0 1 0,2-1-1,-2 22 1,4-35 5,1 1 1,1-1-1,-1 1 0,1-1 0,-1 1 0,2-1 0,-1 0 0,1 1 1,3 9-1,-4-14 13,0 1 1,1 0-1,-1 0 1,0-1 0,0 1-1,1-1 1,-1 1-1,1-1 1,-1 0-1,1 1 1,-1-1-1,1 0 1,0 0-1,0 0 1,0 0 0,0-1-1,-1 1 1,1 0-1,0-1 1,0 1-1,0-1 1,0 0-1,1 1 1,-1-1-1,0 0 1,0 0 0,0-1-1,0 1 1,3-1-1,7-2 63,0 0-1,1-1 0,-1-1 1,17-8-1,46-31 173,-55 32-229,190-132-207,-205 140 161,69-58-124,-86 89-271,8-19 392,-52 117-53,50-110 96,1 1-1,0 0 1,1 1-1,1-1 1,1 1-1,0 18 1,1-20 98,1 25 105,0-38-208,1 0-1,-1-1 0,0 1 0,0-1 0,1 1 1,-1-1-1,1 1 0,-1-1 0,1 1 0,-1-1 1,1 1-1,0-1 0,0 1 0,0-1 0,0 0 1,0 0-1,0 0 0,2 2 0,-2-2 3,0-1 0,0 1-1,0-1 1,0 0 0,1 0 0,-1 0 0,0 1-1,0-1 1,0 0 0,0 0 0,0-1-1,0 1 1,0 0 0,0 0 0,0 0 0,0-1-1,0 1 1,0 0 0,0-1 0,0 1-1,0-1 1,0 0 0,0 1 0,0-1 0,0 0-1,-1 1 1,1-1 0,1-1 0,3-4 24,0 1 0,-1-1 0,5-7 0,-6 8-8,9-12 52,-1-1 1,0-1-1,-2 1 0,0-2 1,-1 1-1,-1-1 0,4-23 1,-10 37-98,0 0 1,0 0-1,-1-1 0,0 1 1,-1 0-1,1 0 1,-2-7-1,1 10-11,0 0-1,1 0 1,-1 0 0,0 0-1,-1 1 1,1-1 0,-1 0-1,1 0 1,-1 1-1,0-1 1,0 1 0,0 0-1,0-1 1,0 1 0,0 0-1,-3-2 1,2 3 15,0 0 0,1 1 0,-1-1 0,0 0 0,0 1 0,0-1 1,1 1-1,-1 0 0,0 0 0,0 0 0,-3 1 0,-6-1-49,7 1 138,4-1 30,5-2-55,0 0-66,25-10 65,1 1 0,55-12 0,65-3 43,-136 24-59,4-1 13,10-2-9,33 0 0,-54 4 37,1 2 0,-1-1 1,1 1-1,-1 0 1,0 0-1,1 1 0,-1 0 1,0 0-1,11 5 1,-17-7-64,0 1 0,0-1-1,0 1 1,0 0 0,0-1 0,0 1 0,-1 0 0,1 0 0,0 0 0,0 0 0,-1-1-1,1 1 1,0 0 0,-1 0 0,1 0 0,-1 0 0,1 1 0,-1-1 0,1 0 0,-1 0 0,0 0-1,0 0 1,1 0 0,-1 0 0,0 1 0,0-1 0,0 0 0,0 0 0,0 0 0,-1 0-1,1 1 1,0-1 0,-1 0 0,1 0 0,0 0 0,-1 0 0,1 0 0,-1 0 0,0 0-1,0 1 1,-4 5 5,0 0-1,0 0 1,0-1-1,-9 8 1,10-10-12,-11 10 5,-19 13 1,-7 6 317,40-32-308,1-1-1,0 1 1,-1-1-1,1 1 1,-1-1-1,1 0 1,-1 1 0,1-1-1,-1 0 1,1 1-1,-1-1 1,1 0-1,-1 0 1,1 0-1,-1 1 1,1-1-1,-1 0 1,0 0-1,1 0 1,-1 0-1,0 0 1,1-1-8,0 1 0,0-1 0,0 1 0,0-1 0,0 1 0,0-1 0,1 1 0,-1-1 0,0 1 0,0-1 0,1 1 0,-1-1 0,0 1 0,1 0 0,-1-1 0,0 1 0,1 0 0,-1-1 0,1 1 0,-1 0 0,1-1 0,-1 1 0,1 0 0,-1-1 0,2 1 0,22-16-181,49-21 0,-18 9 227,-41 21-48,-3 0-44,1 1 0,0 0 1,0 0-1,1 1 0,-1 1 0,20-4 0,-31 8 29,-1-1-1,1 1 1,0 0-1,0 0 1,-1 0-1,1 0 0,0 0 1,0 0-1,0 1 1,-1-1-1,1 0 0,0 0 1,0 0-1,-1 1 1,1-1-1,0 0 1,0 1-1,-1-1 0,1 1 1,0-1-1,-1 1 1,1-1-1,-1 1 1,1-1-1,-1 1 0,1 0 1,0 1 1,0-1 0,-1 1 1,1 0-1,-1-1 0,0 1 0,1-1 1,-1 1-1,0 0 0,0-1 1,0 1-1,0 0 0,-1 1 0,0 6 19,-2 0-1,1 1 1,-6 11-1,8-20-9,-10 21 123,-15 27-1,4-11 181,14-31 0,4-8-164,5-5-44,1-2-106,1 1-1,-1 0 1,2 0-1,-1 0 1,1 1-1,0 0 1,0 0-1,0 0 1,7-5-1,-7 7-8,0 0-1,1 1 1,-1 0 0,0 0-1,1 0 1,0 1 0,0-1-1,0 2 1,0-1-1,0 0 1,0 1 0,10 0-1,-7 0 8,0 1-1,-1 1 1,1 0-1,0 0 0,-1 0 1,1 1-1,-1 1 1,0-1-1,1 1 0,-1 1 1,0-1-1,-1 1 1,1 1-1,-1 0 0,0 0 1,0 0-1,0 1 1,-1 0-1,9 10 0,-4-4-997,1-1-1,24 17 0,-25-20-884,1 0 1,1-1-1,0 0 1,0-1-1,27 8 1,-16-10-1192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06.5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1395 3232,'0'0'1035,"14"-4"810,-9 2-1492,0-1 0,0 1 1,0-1-1,0 0 0,0-1 0,-1 1 1,1-1-1,-1 0 0,7-8 0,4-6 179,13-22-1,-16 21-284,81-99 690,2-5-332,36-76 61,-96 145-255,-30 65-960,-3 2 608,-1 0 0,-1 1 0,-1-1 0,-2 23 1,-1-5-10,0 3-2,-10 41 1,6-41 153,-3 41 1,6-26 565,13-52-182,-4-1-493,1-1 0,-1 1-1,0-1 1,3-6 0,13-14 94,136-112 273,-28 25-238,-98 84-240,29-26 164,-59 54-147,1-1 0,0 0-1,-1 1 1,1-1-1,0 0 1,0 1-1,0-1 1,0 1-1,-1-1 1,1 1-1,0 0 1,0-1-1,0 1 1,0 0-1,0 0 1,0 0 0,0-1-1,0 1 1,0 0-1,0 0 1,0 0-1,1 1 1,-1-1-1,0 1 0,0 0 1,-1 0-1,1-1 0,0 1 0,-1 0 1,1 0-1,-1 0 0,1 0 1,-1 0-1,1-1 0,-1 1 1,0 0-1,1 0 0,-1 0 0,0 0 1,0 0-1,0 0 0,0 0 1,1 0-1,-2 0 0,1 0 1,0 2-1,0 8-14,-1 1 0,-1-1 1,0 0-1,0 0 0,-1 1 0,0-2 0,-1 1 1,-1 0-1,-8 15 0,-5 4 56,-39 49-1,37-53-62,5-6 57,-11 20 0,22-33 6,0 1 0,0 0 1,1 0-1,0 1 0,-4 15 1,7-23-34,0-1 0,0 0 1,0 0-1,0 0 0,0 0 1,0 0-1,0 1 0,0-1 1,0 0-1,0 0 0,0 0 1,0 0-1,0 1 0,0-1 1,0 0-1,0 0 0,0 0 0,0 0 1,0 1-1,0-1 0,0 0 1,0 0-1,1 0 0,-1 0 1,0 0-1,0 1 0,0-1 1,0 0-1,0 0 0,0 0 1,0 0-1,1 0 0,-1 0 0,0 0 1,0 1-1,0-1 0,1 0 1,6-2 166,9-10 94,-16 12-247,57-51 228,12-10-269,-49 44 111,-1 0 0,28-32-1,16-15-367,-63 63 270,0 1-1,0 0 1,0 0-1,0 0 1,1 0-1,-1 0 1,0 0 0,0-1-1,0 1 1,0 0-1,0 0 1,1 0-1,-1 0 1,0 0-1,0 0 1,0 0 0,0 0-1,1 0 1,-1 0-1,0 0 1,0 0-1,0 0 1,1 0-1,-1 0 1,0 0 0,0 0-1,0 0 1,0 0-1,1 0 1,-1 0-1,0 0 1,0 0 0,0 0-1,1 0 1,-1 0-1,0 0 1,0 0-1,0 0 1,0 1-1,0-1 1,1 0 0,-1 0-1,0 0 1,0 0-1,0 0 1,0 1-1,3 12-79,-4 16-4,-4-1 37,-8 30 0,7-38 63,1 0 1,1 1 0,-2 39 0,5-52-37,1 0 114,0 0 1,0-1-1,3 13 0,-3-19-66,0 0 1,0 1-1,1-1 1,-1 0-1,1 0 1,-1 0-1,1 0 1,0 0 0,-1 1-1,1-1 1,0 0-1,1 1 1,-2-2-13,1 0 1,-1 1-1,1-1 1,0 0 0,-1 1-1,1-1 1,-1 0-1,1 0 1,0 1 0,-1-1-1,1 0 1,0 0-1,-1 0 1,1 0-1,0 0 1,-1 0 0,1 0-1,0 0 1,0 0-1,-1-1 1,1 1 0,-1 0-1,2-1 1,0 1 20,-1-1 0,1 0 0,-1 0 0,1-1 0,-1 1 0,0 0 0,1 0 0,-1-1 0,0 1 0,0 0 0,2-3 0,2-3 36,19-20 162,139-152 56,-92 106-684,-70 72 427,-5 13-107,2-7-69,-3 7 81,2-1-1,0 1 0,0 0 0,-2 22 0,5-30 81,0-1 0,0 0 0,1 0 1,-1 1-1,1-1 0,-1 0 0,1 0 0,0 1 0,0-1 0,1 0 0,-1 0 0,1 0 0,-1-1 0,1 1 1,0 0-1,0-1 0,0 1 0,1-1 0,-1 1 0,0-1 0,1 0 0,0 0 0,2 2 0,-2-3-1,1 1-1,-1-1 0,0 0 0,0 0 0,1 0 0,-1 0 0,0-1 0,1 1 0,-1-1 0,1 0 0,5 0 0,41-7 223,-44 5-176,114-32-38,-66 17-27,1-5 44,-26 10-72,37-21-119,-59 25 198,-6 7-112,-5 7-33,-1 2 57,-1-1-1,-1 1 0,1-1 1,-1 0-1,-14 10 0,-14 15-192,28-24 238,1 0-1,0 1 1,0-1-1,1 1 1,0 1-1,0-1 1,1 1-1,1 0 1,0 0-1,-3 12 1,6-18 1,-1 0 0,1 1 0,0-1 0,0 0 0,1 0 0,-1 0 0,1 1 0,0-1 0,0 0 0,0 0 0,1 0 0,-1 0 0,1 0 0,0-1 0,5 8 0,-6-10 16,0 1 0,0-1 0,0 1 0,1-1 0,-1 0 0,1 0-1,-1 1 1,1-1 0,0 0 0,-1 0 0,1-1 0,0 1-1,-1 0 1,1-1 0,0 1 0,0-1 0,0 1 0,0-1 0,0 0-1,0 0 1,-1 0 0,1 0 0,0 0 0,0 0 0,0 0-1,0-1 1,0 1 0,0-1 0,-1 1 0,1-1 0,0 0 0,0 0-1,-1 1 1,1-1 0,0 0 0,1-2 0,61-49-40,5-3-77,47-15 142,-7 5 34,-85 49-57,-2-1 1,33-31-1,-34 25-42,-1-1 1,-1 0-1,-1-1 0,-2-1 1,19-38-1,53-147-1132,-59 129 951,-4 0 0,-3-3 0,15-112 0,-34 175 79,-1 16 30,-1 0-1,0 0 1,0 0 0,-1 0 0,1 0 0,-1-1 0,-1 1-1,1 0 1,-3-10 0,3 16 77,0 0 0,0-1-1,0 1 1,0 0-1,0 0 1,0 0 0,0 0-1,-1-1 1,1 1 0,0 0-1,0 0 1,0 0 0,0 0-1,0-1 1,0 1 0,0 0-1,-1 0 1,1 0 0,0 0-1,0 0 1,0 0 0,0-1-1,-1 1 1,1 0 0,0 0-1,0 0 1,0 0 0,-1 0-1,1 0 1,0 0 0,0 0-1,0 0 1,0 0 0,-1 0-1,1 0 1,0 0-1,0 0 1,0 0 0,-1 0-1,1 0 1,0 0 0,0 0-1,-8 9-408,-4 13 102,-3 18 187,2 0 1,-14 77-1,16-63 215,-7 26 27,4 0 0,4 1 0,0 91 0,9-124-73,3 65 231,-1-93-128,1-1 1,2 0 0,9 35 0,-7-32-85,-5-17-5,0 0 0,1 1 0,0-1 0,-1 0 0,2 0 0,-1 0 0,0 0 0,1-1 0,0 1 0,0-1 0,1 1 0,3 3 0,-6-7-26,1 0 0,-1-1 1,1 1-1,-1 0 0,1-1 1,-1 1-1,1-1 1,-1 0-1,1 0 0,-1 1 1,1-1-1,-1 0 0,1 0 1,0 0-1,-1-1 1,3 1-1,27-9 169,-29 9-167,20-8 62,0-1 0,-1-1 1,0 0-1,-1-2 0,0 0 0,-1-2 0,-1 0 0,0-1 0,0 0 0,-2-2 0,27-33 0,-42 48-90,1 0 0,-1 0 0,0 0 0,0 0 0,0 0-1,0-1 1,-1 1 0,1-4 0,0 6 3,-1-1 0,0 1 0,0-1 0,0 1 1,0-1-1,0 1 0,0-1 0,0 0 0,-1 1 0,1-1 0,0 1 1,0-1-1,0 1 0,0-1 0,-1 1 0,1-1 0,0 1 0,-1-1 0,1 1 1,0 0-1,-1-1 0,1 1 0,0-1 0,-1 1 0,1 0 0,-1-1 1,1 1-1,-1 0 0,1 0 0,0-1 0,-1 1 0,1 0 0,-1 0 0,0 0 1,1-1-1,-1 1 0,1 0 0,-1 0 0,1 0 0,-1 0 0,1 0 1,-1 0-1,0 0 0,-5 1-30,0 0 0,1 0 1,-1 0-1,1 0 0,-1 1 1,1 0-1,0 0 0,-8 5 0,-41 25 187,48-27-120,-9 5-15,0 0 0,1 1 0,0 1 0,1 0-1,-21 25 1,32-34-2,0 0 0,1 0 1,-1 0-1,0 0 0,1 0 0,0 0 0,0 0 0,0 0 0,0 1 1,0-1-1,1 0 0,0 1 0,-1 4 0,1-7-1,1 1 0,-1-1-1,0 1 1,1-1 0,-1 1 0,1-1 0,-1 1 0,1-1-1,-1 0 1,1 1 0,0-1 0,0 0 0,0 0-1,0 1 1,0-1 0,0 0 0,0 0 0,0 0-1,0 0 1,0 0 0,1-1 0,-1 1 0,0 0 0,1 0-1,-1-1 1,1 1 0,-1-1 0,0 1 0,1-1-1,-1 0 1,1 0 0,1 1 0,16 0 52,0-1-1,0-1 1,0 0 0,-1-2 0,23-5-1,-1 1 174,6-1-140,0-2 1,48-18 0,-64 17-98,-2-1 1,0-1-1,0-2 1,30-21 0,-30 17 66,31-29 1,-48 37-1,0-1-1,-1 1 1,0-1 0,15-27 0,-24 37-86,0 1-1,-1 0 0,1-1 0,-1 1 1,0 0-1,1-1 0,-1 1 0,0-1 1,0 1-1,0-2 0,-3-2-49,-6 9 44,3 2 7,0 2-1,0-1 1,0 1-1,1-1 1,-7 15-1,1-3 77,-7 14 14,1 0 0,-18 52-1,33-79-13,0-1-1,1 1 1,0 0-1,0 0 1,-1 11-1,2-15 185,5-3 1,-2-1-196,0 0 0,0-1 1,0 1-1,-1-1 0,1 1 0,-1-1 1,1 0-1,-1 0 0,0 0 1,0 0-1,2-6 0,7-8-152,24-35 51,12-18-6,-41 62 28,1 1 0,0-1-1,0 1 1,1 0 0,15-10 0,-22 16 20,0 0-1,0 1 0,0-1 0,0 1 0,0-1 0,0 1 0,0-1 0,0 1 1,0-1-1,0 1 0,1 0 0,-1 0 0,0 0 0,0 0 0,0 0 0,1 0 0,-1 0 1,0 0-1,0 0 0,0 0 0,1 1 0,-1-1 0,0 1 0,0-1 0,0 1 1,0-1-1,0 1 0,0-1 0,0 1 0,0 0 0,0 0 0,0-1 0,0 1 1,1 2-1,1 2 39,1 0-1,-1 1 1,1-1 0,-2 1 0,4 8 0,-1-4 74,3 9-25,-5-11-22,0-1 0,0 1 1,1-1-1,0 0 0,1 0 0,0 0 1,9 9-1,-7-9 36,1 0 0,-1 0 1,2-1-1,-1 0 0,1-1 0,-1 0 1,1 0-1,1-1 0,-1 0 0,1-1 0,-1 0 1,1 0-1,0-1 0,0-1 0,0 1 0,1-1 1,-1-1-1,0 0 0,0-1 0,0 0 1,0 0-1,0-1 0,0 0 0,0-1 0,0 0 1,-1-1-1,1 0 0,-1 0 0,0-1 0,8-6 1,17-14 38,45-44 0,-39 32-313,-9 7 74,16-14 204,-40 39-140,-1 0-1,1 1 1,0-1 0,0 1 0,12-4-1,-18 7 42,1 1-1,-1-1 1,1 1-1,-1 0 1,1-1-1,-1 1 1,1 0-1,-1 0 1,1 0-1,0 0 1,-1 1-1,1-1 1,-1 0-1,1 1 1,-1-1-1,1 1 0,-1-1 1,0 1-1,1 0 1,-1-1-1,1 1 1,-1 0-1,0 0 1,0 0-1,0 0 1,0 0-1,1 0 1,-1 1-1,-1-1 1,1 0-1,0 0 1,1 3-1,3 4-16,-1 1 0,-1 0 0,1 0 0,2 12 0,-2-7 12,0-3 31,0-1 0,0 0-1,1 0 1,0 0 0,1-1-1,0 1 1,0-1 0,10 9-1,-11-13-53,0 0-1,1 0 0,0 0 1,0-1-1,1 0 0,-1 0 0,1 0 1,0-1-1,0 0 0,0-1 1,0 0-1,15 3 0,-3-3-1958,0 0-1,37-3 1,-31 0-886,-20 1 2432,4-1-409,0 1 0,0-1 0,12-3 0,-6-1-987,-2 0 0,20-11 0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09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312 1043 2560,'0'-1'82,"0"1"1,-1-1 0,1 1-1,-1-1 1,1 1-1,0-1 1,0 1-1,-1-1 1,1 1 0,0-1-1,0 1 1,0-1-1,-1 1 1,1-1-1,0 1 1,0-1 0,0 1-1,0-1 1,0 0-1,0 1 1,0-1-1,0 1 1,0-1 0,1 1-1,-1-1 1,0 1-1,0-1 1,0 1-1,1-1 1,-1 1 0,0-1-1,1 1 1,-1-1-1,0 1 1,1-1-1,-1 1 1,0 0 0,2-1-1,-2 0 49,1 0 0,-1 1-1,1-1 1,0 0 0,-1 1-1,1-1 1,-1 0 0,0 0 0,1 0-1,-1 1 1,0-1 0,1 0 0,-1 0-1,0 0 1,0-1 0,0-1 26,0 0 0,0 1 0,0-1 0,-1 0 0,0 1 0,1-1 0,-1 1-1,0-1 1,0 1 0,0-1 0,-1 1 0,1 0 0,-1-1 0,1 1 0,-1 0 0,0 0 0,1 0 0,-1 0 0,0 0 0,0 1 0,-1-1 0,1 1 0,0-1 0,0 1 0,-4-2 0,2 2-119,1 0 1,-1-1-1,0 1 1,0 0-1,1 1 1,-1-1-1,0 1 1,0 0 0,0 0-1,0 0 1,0 0-1,0 1 1,0-1-1,0 1 1,1 0-1,-8 3 1,0 1-54,0 2 1,1-1-1,-1 2 1,1-1-1,1 1 1,-1 1-1,1 0 1,1 0 0,-11 14-1,-2 7 175,-32 62 1,48-83-135,1 0 1,0 0 0,1 0 0,0 1-1,1 0 1,-1-1 0,1 11 0,1-13-4,1-1 1,0 1-1,0 0 1,1-1-1,0 1 1,0-1-1,0 1 1,1-1-1,0 1 1,0-1-1,5 9 1,-5-12 6,0 0 1,0-1-1,0 1 1,0-1 0,1 1-1,-1-1 1,1 0-1,-1 0 1,1 0 0,0 0-1,0 0 1,0-1-1,0 1 1,0-1 0,0 0-1,0 0 1,1 0-1,-1 0 1,0 0 0,6 0-1,6-1 123,1 1 0,-1-2 1,20-2-1,-24 2-75,236-39 454,-237 38-541,11-2 66,-1-1 1,0 0 0,0-2 0,0 0-1,26-14 1,-39 17 4,0-1-1,0 1 0,0-1 1,-1 0-1,0 0 0,0-1 1,-1 1-1,1-1 0,-1-1 1,-1 1-1,1-1 0,-1 0 1,0 0-1,0 0 0,-1 0 1,0-1-1,2-9 0,-4 12-75,0 0 1,0 0-1,-1 0 0,0 0 1,0 0-1,0 0 0,-2-8 1,2 12-21,0 0 1,-1-1 0,1 1 0,0-1-1,-1 1 1,1 0 0,-1-1 0,0 1-1,1 0 1,-1 0 0,0-1 0,0 1-1,1 0 1,-1 0 0,0 0 0,0 0-1,-1 0 1,1 0 0,0 0 0,0 0 0,0 1-1,0-1 1,-1 0 0,1 1 0,0-1-1,-1 1 1,1-1 0,0 1 0,-1 0-1,1-1 1,-3 1 0,1 0-3,0 1 0,0-1 0,0 1 0,1-1 0,-1 1 0,0 0 0,1 0 0,-1 1 0,0-1 0,1 0 1,-1 1-1,-1 1 0,-30 26-63,19-14 84,-3 1-15,-16 18 0,29-29 56,1 1-1,0-1 1,0 1 0,0-1-1,1 1 1,0 1-1,0-1 1,-3 10-1,6-13-9,-1 0-1,1 0 0,0-1 1,0 1-1,0 0 0,0 0 1,0-1-1,0 1 1,1 0-1,-1 0 0,1-1 1,0 1-1,0 0 0,0-1 1,0 1-1,0-1 1,1 0-1,-1 1 0,1-1 1,-1 0-1,1 0 0,0 0 1,0 0-1,0 0 1,0 0-1,0 0 0,1-1 1,-1 1-1,3 1 0,1 0 68,0 0 0,0 0-1,1-1 1,-1 0 0,0 0-1,1 0 1,-1-1 0,1 0-1,0 0 1,12 0 0,-6-2-35,0-1 0,-1 0 1,0-1-1,1-1 0,11-4 1,58-29 90,-55 24-62,281-135-173,-304 146 115,1 0 0,-1 0-1,0 0 1,1 1 0,5-1-1,-10 2-11,0 0-1,0-1 0,1 1 0,-1 0 1,0 0-1,0 0 0,1 0 0,-1 0 0,0 0 1,1 1-1,-1-1 0,0 0 0,0 0 0,1 0 1,-1 0-1,0 0 0,0 0 0,1 0 1,-1 0-1,0 1 0,0-1 0,0 0 0,1 0 1,-1 0-1,0 1 0,0-1 0,0 0 0,1 0 1,-1 0-1,0 1 0,0-1 0,0 0 1,0 0-1,0 1 0,0-1 0,1 0 0,-1 1 1,-2 14 14,-10 15-103,3-16 77,-1-1-1,0 0 1,-22 22-1,-9 10 236,29-30-103,7-10 0,0 1-1,1 0 0,-1 1 0,-4 9 0,24-24-41,30-14 123,0-2 0,73-54 0,-105 67-282,1 0 1,1 1-1,0 1 0,0 0 0,18-6 0,-32 14 59,-1 1 0,1 0-1,0-1 1,0 1-1,0 0 1,0 0-1,-1 0 1,1 0 0,0 0-1,0 0 1,0 0-1,0 0 1,0 0-1,0 0 1,-1 0 0,1 0-1,0 1 1,0-1-1,0 0 1,-1 1 0,1-1-1,0 1 1,0-1-1,-1 1 1,1-1-1,0 1 1,-1-1 0,1 1-1,0 0 1,-1-1-1,1 1 1,-1 0-1,1-1 1,-1 1 0,0 0-1,1 0 1,-1 0-1,0-1 1,1 2-1,1 4-14,-1 0 0,0 0-1,0 0 1,1 10-1,-2-8 43,2 33 96,-2-25-143,3 24-1,-2-38 47,-1 0 0,0 0-1,1 0 1,-1-1-1,1 1 1,0 0-1,-1 0 1,1-1-1,0 1 1,0 0-1,0-1 1,0 1-1,0-1 1,1 0 0,-1 1-1,3 1 1,-3-2 15,0-1-1,0 1 1,0-1 0,1 0 0,-1 1 0,0-1 0,0 0 0,1 0 0,-1 0 0,0 0 0,0 0 0,1 0 0,-1 0 0,0 0 0,0 0-1,1-1 1,-1 1 0,0 0 0,0-1 0,0 1 0,1-1 0,-1 0 0,0 1 0,0-1 0,1-1 0,18-12 47,-2-1 0,0-1 1,-1-1-1,-1 0 1,20-27-1,63-102-35,-97 142-36,19-29-8,84-139-244,-76 119-177,30-76 0,46-212-474,-65 178 560,-18 67 74,-19 86 67,-1-1 0,0 0 0,0-12 0,-2 23 176,0-1-1,0 1 1,0-1-1,0 0 1,0 1-1,0-1 1,0 0-1,0 1 1,0-1-1,0 1 1,-1-1-1,1 0 1,0 1-1,0-1 1,-1 1-1,1-1 1,0 1-1,-1-1 1,1 1-1,0-1 1,-1 1-1,1-1 1,-1 0-1,0 1 11,1 0 1,-1 0-1,1 0 0,-1 0 0,1 0 0,-1 0 1,0 0-1,1 0 0,-1 0 0,1 0 0,-1 1 1,1-1-1,-1 0 0,1 0 0,-1 1 0,1-1 1,-1 0-1,1 0 0,0 1 0,-1 0 0,-3 2-12,0 0 0,1 1 0,0-1 0,-5 8 0,1 0 37,1 1 1,0 0-1,1 0 0,-5 19 0,4-12-13,-107 360-89,103-332 184,2 2 0,3-1 0,1 1 0,3 0 0,1 0 0,15 91 0,-11-114-29,2 0 0,1-1 0,1 0 0,1 0 0,1-1 0,1-1 0,20 33 0,-27-50-38,0-1 0,0 0 0,0 0 0,0 0 0,1 0 0,0-1 0,0 0 0,0 0 0,10 6 0,-11-8 1,0-1 0,-1 1 0,1-1 0,0 0 0,0 0 0,0 0 0,0 0 0,0-1 0,0 1 0,0-1 0,0 0 0,0-1 0,0 1 0,0-1 0,0 1 0,7-3 1,-3 0 12,-1-1 1,1 1-1,-1-1 1,0-1-1,0 1 1,-1-1 0,1 0-1,-1-1 1,0 1-1,0-1 1,-1 0 0,0-1-1,0 1 1,0-1-1,4-9 1,4-10-60,-1-2-1,15-51 1,-22 64-29,-3 7-14,7-24-28,-8 30 46,-1 0 0,0 1 0,1-1-1,-1 0 1,0 1 0,0-1 0,-1 0-1,1 0 1,0 1 0,0-1 0,-1 0-1,1 1 1,-1-1 0,-1-2 0,2 3 28,0 1 0,-1 0 0,1-1 1,0 1-1,-1 0 0,1 0 1,0-1-1,-1 1 0,1 0 0,-1 0 1,1 0-1,0-1 0,-1 1 1,1 0-1,-1 0 0,1 0 0,0 0 1,-1 0-1,1 0 0,-1 0 1,1 0-1,-1 0 0,1 0 0,-1 0 1,1 0-1,0 0 0,-1 0 1,1 0-1,-1 1 0,1-1 0,0 0 1,-1 0-1,1 0 0,-1 1 1,1-1-1,0 0 0,-1 0 1,1 1-1,0-1 0,0 0 0,-1 1 1,1-1-1,0 0 0,0 1 1,-1-1-1,1 1 0,0-1 0,-13 20-216,2 6 156,1-1 0,-9 39 0,7-20 96,12-43-16,-8 24 118,-5 35-1,12-54-64,0 0-1,0 0 1,1 0-1,0 0 1,0 0-1,1 0 1,0 1-1,0-1 0,0 0 1,0 0-1,1-1 1,3 7-1,-5-11-28,1 0-1,-1 0 1,1 0 0,0 0-1,0-1 1,-1 1 0,1 0-1,0-1 1,0 1 0,0 0-1,0-1 1,0 1 0,0-1-1,0 1 1,0-1 0,0 0-1,0 1 1,0-1 0,0 0-1,0 0 1,0 0-1,0 0 1,0 0 0,2 0-1,29-6 192,-25 4-148,85-25 74,109-50 0,-125 46-200,-53 22 42,41-10 0,-55 17 81,1 1 0,-1-1 0,1 2 0,-1-1 0,1 1 0,-1 1 0,14 1-1,13 7 494,1 2-1,43 19 0,-40-14-251,57 15 0,-75-26-84,0-1-1,0-1 1,1 0-1,-1-2 1,45-3-1,-56 1-505,0-1-1,0-1 1,0 0-1,0 0 1,18-9 0,-21 8-769,0-1 0,0 0 0,-1 0 0,1-1 0,-1 0 0,0 0 0,11-13 0,0-4-1515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21.7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1545 255 9056,'-44'-52'4096,"30"46"-3552,6-3-288,0 1-352,-2 5-1984,10 6 1152</inkml:trace>
  <inkml:trace contextRef="#ctx0" brushRef="#br0" timeOffset="1">149 44 8896,'-92'-44'4032,"53"56"-3520,26-7-1824,8 3 608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09.7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4 192 7040,'-3'-31'2624,"6"34"-2048,15 2-128,-5-5-128,17-5-256,24-6 1600,33-5-928,14-4 288,-1 1-640,3 0-160,2-1-128,-1 1-160,6 4 32,-10 2-3360,-7 2 1856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1.6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176 1 2976,'-5'0'5989,"6"0"-5887,-1 0-1,0 0 1,1 0-1,-1 0 1,0 0-1,1 0 1,-1 0-1,0 0 1,0 0-1,1 0 1,-1 0-1,0 0 1,1 1-1,-1-1 1,0 0-1,0 0 1,1 0-1,0 1 508,-1 0-507,1-1-1,-1 0 1,0 0-1,0 1 1,0-1-1,0 0 1,0 0-1,1 1 1,-1-1-1,0 0 1,0 1-1,0-1 1,0 1-1,-4 14 1167,-18 21-1164,19-32 315,-5 9-241,-10 24 0,-6 9-43,-40 69 595,53-85-565,9-24-78,-1 1 0,1-1 0,-1 0 0,0 0 0,0 0 0,-7 8-1,11-20 130,-1 0-1,1 0 0,0 0 0,1 1 0,3-10 0,3-2-250,16-22-1,-3 6 91,9-22-143,15-25-43,-45 80 147,0-1-1,1 1 0,-1-1 0,0 1 0,1-1 0,-1 1 1,1-1-1,-1 1 0,0-1 0,1 1 0,-1 0 0,1-1 1,-1 1-1,1 0 0,-1-1 0,1 1 0,0 0 0,-1 0 1,1-1-1,-1 1 0,1 0 0,0 0 0,-1 0 0,1 0 0,-1 0 1,1 0-1,0 0 0,-1 0 0,1 0 0,0 0 0,-1 0 1,1 0-1,-1 1 0,1-1 0,-1 0 0,1 0 0,0 1 1,-1-1-1,1 0 0,-1 0 0,1 1 0,-1-1 0,1 1 1,-1-1-1,0 1 0,1-1 0,-1 0 0,1 2 0,3 3 142,0 0 0,0 0-1,5 12 1,-4-7-247,12 15 17,7 10 217,-12-11-3052,-7 3-4633,-1-9 4160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30.5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25 328 832,'-23'-11'14061,"21"12"-13573,18 20 232,2 0 224,-15-19-868,0 0 1,0-1-1,1 1 1,-1-1-1,0 0 1,1 0-1,-1 0 1,1 0-1,-1-1 1,1 1 0,-1-1-1,1 0 1,5 0-1,-4-1 79,1 0 1,0 0-1,-1-1 1,0 0-1,1 0 1,-1 0-1,8-5 0,8-3-5,0 1 0,0 1 0,1 1 0,34-7 0,25-7 76,159-53 297,-113 46-160,-43 14-220,-45 8-14,151-11-120,-95 11-8,27 1 48,-33 2-39,64-11-129,-90 6 161,0 3-1,100 5 0,-112 4-73,79 19 0,-64-7 91,-55-13-28,1-1 0,-1 1 0,0-2 1,1 1-1,16-2 0,59-6-10,-35 2-10,1 1 124,262-26 764,-288 23-1248,0-1 0,0-1-1,29-14 1,28-9-6243,-27 13 3136,12-8-2698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33.2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10 1248,'-8'5'9402,"35"-5"-7236,-16-1-1834,0 0-1,17-4 1,-17 3-189,0 0 0,17 0 0,9 1 78,-17 0-35,1 1 0,0 1 0,0 1 0,26 5 1,-9 3 82,8 1 116,57 23 0,-79-24-433,-7-4 278,0 2 1,0 0 0,28 18 0,-37-20-162,52 40 459,-52-39-429,-1 0-1,0 0 1,0 1 0,-1 0 0,9 12-1,1 6 168,25 28-1,-36-48-257,81 90 343,-85-95-350,13 12 75,19 14 0,4 4 124,48 38 412,-47-40-675,-13-10 295,43 45-1,-57-51-164,0 1 0,0 0 0,-1 1 0,-1 0-1,8 17 1,28 92 30,-7-18 441,-7-23-90,-24-67-418,1 0-1,0-1 1,1 0 0,1 0-1,0-1 1,1 0-1,1-1 1,18 16 0,-28-26-11,12 9 57,26 18-1,27 15 80,-59-40-150,-1 0 1,0 1-1,8 7 1,13 10-55,-16-14 133,0 1-1,-1 0 1,0 1-1,11 15 1,33 52 26,-40-57-74,-8-10-41,1 0 0,-1 1 0,9 22 0,-14-30 15,0 0 0,0 0 0,1 0-1,-1 0 1,1 0 0,5 5 0,9 16 188,-16-23-191,0-1 0,0 1 1,0 0-1,1-1 0,-1 1 0,0 0 1,1-1-1,-1 1 0,4 1 0,-2 0-22,1 1-1,0-1 0,-1 1 0,0 0 1,0 0-1,0 0 0,3 6 1,12 14 9,-12-20 29,-5-4-20,0 1 1,0-1 0,0 1 0,0 0 0,-1-1 0,1 1 0,0 0 0,0-1-1,0 1 1,-1 0 0,1 0 0,0 0 0,-1 0 0,1 0 0,0-1 0,-1 1 0,1 0-1,-1 2 1,1-2-8,0 0-1,0 0 0,0 0 1,0 0-1,0 0 1,0 0-1,0 0 0,1 0 1,-1 0-1,0 0 1,2 0-1,9 10 140,-11-10-7,16 6-5,-11-5-147,-1 0-1,0 1 1,0-1-1,0 1 1,6 5 0,-7-5 52,1 0 1,-1 0 0,0-1-1,1 1 1,-1-1 0,1 0 0,0-1-1,6 3 1,176 32 19,-179-35-20,-1 0 0,1-1 1,13 0-1,-13 0-23,1 0 0,-1 0 0,12 2 0,22 5 139,0-2 0,70-2 0,-103-3-97,-1-1 0,1-1-1,-1 1 1,11-5 0,-11 4-46,1 0 0,-1 0 1,0 1-1,12-1 0,-2 0-87,-15 2 94,0-1 0,1 1 0,-1 0 0,0 0 0,0 0 1,0 0-1,5 2 0,3-1 27,3-1-257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51.3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1 475 1728,'3'9'5930,"-3"-9"-5861,0 1 0,-1 0 0,1-1 0,0 1 0,0 0 0,0-1-1,0 1 1,0 0 0,0-1 0,0 1 0,0 0 0,0 0 0,0-1 0,1 1-1,-1 0 1,0-1 0,0 1 0,0 0 0,1-1 0,-1 1 0,0-1-1,1 1 1,-1 0 0,1-1 0,-1 1 0,1-1 0,-1 1 0,1-1 0,-1 0-1,1 1 1,-1-1 0,1 1 0,0-1 0,-1 0 0,1 1 0,0-1-1,-1 0 1,2 1 0,0-1 6,0 0 1,0 0-1,0 0 0,0 1 0,0-2 0,0 1 1,0 0-1,0 0 0,-1-1 0,1 1 0,0-1 1,0 1-1,2-2 0,-2 2 3,0-1 0,0 1 0,0 0 0,0 0 0,0 0 0,0 0 0,0 0 0,0 0 0,3 1 0,-2-1 19,1 1 0,0-1-1,-1 0 1,1 0-1,4-1 1,37-6 485,1 2-1,85 2 1,-116 3-492,68-6 546,-57 2-467,-1 2-1,33 2 0,35-1 631,-32-1-334,-36 1-258,-1-2 1,33-6-1,-32 4-84,-1 1 1,35-1-1,-9 5-387,118-4 906,-95 0-511,-48 4-63,-1-1 1,34-6-1,80-11 215,-60 9-224,-41 6-19,48 2 1,3 0-117,138-3 337,-171 4-255,-42-1 84,-1 0 0,19-4 0,-20 2-98,1 1-1,19-1 1,66-5-40,-40 8 48,184-8 421,-123 1-517,31 0 445,-22 2-431,31-11 210,-22 1-11,-124 14-120,-1 1 17,0-2-1,18-3 1,93-31-4,-106 32 26,24-3 0,-13 3 31,41-9-80,79-13-6,3 6-136,-130 17 210,1 0 0,-1-2-1,20-7 1,-26 9-40,-12 4-21,-1-1-1,0-1 1,1 1-1,-1 0 1,1 0-1,-1 0 1,0-1-1,0 1 0,1-1 1,-1 1-1,0-1 1,0 1-1,1-1 1,-1 0-1,0 1 1,2-3-1,-2 3 17,0 1-1,0-1 1,0 0-1,0 1 1,0-1-1,0 1 1,0-1-1,0 1 1,0-1-1,0 1 1,0 0-1,-1-1 1,2 2-1,-1-1 4,-1-1-1,1 0 0,0 1 0,-1-1 0,1 0 1,0 1-1,-1-1 0,1 0 0,0 0 0,-1 0 0,1 1 1,0-1-1,0 0 0,-1 0 0,1 0 0,0 0 1,-1-1-1,1 1 0,0 0 0,1 0 0,7-1-38,-8 1 15,-1-1 0,1 1 0,-1 0 0,0 0 1,1 0-1,-1-1 0,1 1 0,-1 0 0,0 0 0,1-1 1,-1 1-1,1 0 0,-1-1 0,0 1 0,0 0 0,1-1 1,-1 1-1,1-1 0,-1 1 13,0 0 0,0 0 0,0 0 0,0 0 0,0 0 0,0 0-1,0 0 1,0 0 0,0 0 0,0 0 0,0 0 0,0 0 0,0 0 0,0 0 0,0 0 0,0 0 0,0 0 0,0 0 0,1 0 0,-1 0 0,0 0 0,0 0 0,0 0 0,0 0 0,0 0-1,0 0 1,0 0 0,0 0 0,0 0 0,0 0 0,0 0 0,0 0 0,0 0 0,1 0 0,-1 0 0,0 0 0,0 0 0,0 0 0,0 0 0,10 2 110,-12-8-91,1-1 1,-1 1 0,0-1 0,0 1 0,-1 0-1,1 0 1,-1 0 0,-1 0 0,1 1-1,-1-1 1,-8-8 0,-6-13-161,12 21 114,0 1 0,0-1 0,-1 1 0,0 1 0,1-1 0,-1 1 0,-1 1 0,1-1-1,-1 1 1,1 0 0,-1 1 0,0 0 0,0 0 0,0 1 0,0 0 0,-14 0 0,-7 1-23,29 0-27,17 6-186,-2 0 254,1 0 0,-1 1-1,-1 0 1,1 1 0,-2 1 0,1 0 0,-1 1 0,20 19 0,-31-26 3,0 0 0,1 0 1,-1 0-1,-1 0 0,1 1 1,0-1-1,-1 1 0,0 0 1,0-1-1,0 1 0,0 0 1,0 0-1,-1-1 0,0 1 1,0 0-1,0 0 0,0 0 1,-2 7-1,0-1 62,0 0 0,-1 1-1,0-1 1,-1 0 0,-8 15 0,3-10-79,-1 1-1,0-2 0,-25 27 1,3-10-2544,9-6-3658,18-20 4452,1 0 0,-1 0 1,-6 6-1,-2-3-794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5:53.0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1 234 1248,'10'-1'13723,"-4"-2"-14982,8-5 1574,-9 6-193,0-1 0,0-1 0,-1 1-1,1-1 1,-1 1 0,8-9 0,-4 3 87,1 1 1,0-1-1,19-11 1,10-10 72,-19 18-164,-17 11-103,0 0 1,0-1-1,-1 1 1,1 0 0,0-1-1,0 1 1,-1-1-1,1 1 1,0-1-1,-1 0 1,0 1-1,1-1 1,1-4-1,1-3-62,1 0 116,0 0 0,3-12 1,-6 15-11,0-17-129,-3 25 50,0 0 0,0 0 0,0 0 0,0 0 0,0 0 1,-1 0-1,1 0 0,0 0 0,-4 3 0,-26 26 305,8-7-110,-82 89 513,46-55-16,117-43 256,30-1-307,-65-11-570,0 0-1,0 2 1,0 0 0,33 13 0,-53-17-283,0 1 1,-1 0-1,0 0 0,1 0 1,-1 0-1,0 0 0,0 0 1,0 1-1,0-1 1,0 0-1,-1 1 0,1 0 1,1 4-1,2 4-1426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5.2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245 974 1984,'-2'-6'174,"-3"-8"1838,-10-24 0,13 35-1757,0 0 0,0-1-1,0 1 1,0 0 0,0 0-1,-1 0 1,1 1 0,-1-1-1,0 1 1,1-1 0,-1 1-1,-5-3 1,7 5-231,-1-1 0,0 0 1,0 1-1,1 0 0,-1-1 0,0 1 0,0 0 1,0 0-1,1 0 0,-1 0 0,0 0 0,0 0 1,0 1-1,0-1 0,1 0 0,-1 1 0,0 0 0,0-1 1,1 1-1,-1 0 0,1 0 0,-1 0 0,1 0 1,-1 0-1,1 0 0,-1 1 0,0 0 0,-5 6-52,0-1-1,0 1 1,-8 14 0,8-12 157,-6 9-89,0 0-1,1 1 0,1 1 1,1-1-1,1 2 0,1-1 1,-9 39-1,16-55 26,0 1 0,1-1-1,0 1 1,0-1 0,0 1 0,1-1-1,0 1 1,0-1 0,0 1 0,1-1-1,0 0 1,0 0 0,3 7 0,-4-11-25,-1-1 0,0 1 0,1-1 0,-1 1 0,1-1 0,-1 1 0,1-1 0,0 1 0,-1-1 0,1 1 0,-1-1 1,1 0-1,0 1 0,-1-1 0,1 0 0,0 0 0,-1 1 0,1-1 0,0 0 0,0 0 0,-1 0 0,1 0 0,0 0 0,-1 0 0,1 0 1,0 0-1,0 0 0,-1-1 0,1 1 0,0 0 0,-1 0 0,1-1 0,0 1 0,-1 0 0,1-1 0,1 0 0,1 0 26,0-1 0,0 0 0,0-1-1,0 1 1,5-5 0,-4 2-3,0 0 0,0 0 0,-1-1 0,1 1 0,-1-1 0,-1 0 0,5-11 0,8-46 39,-13 51-52,22-115 177,11-216-1,-34 313-267,-1-1-1,-1 1 1,-1 0-1,-2 0 1,-1 0-1,-2 1 1,-1 0-1,-12-31 1,18 55-41,-5-10-182,7 14 253,0 1 0,-1 0 0,1-1 0,0 1 1,-1 0-1,1-1 0,0 1 0,-1 0 0,1 0 0,0-1 1,-1 1-1,1 0 0,-1 0 0,1 0 0,-1-1 0,1 1 0,0 0 1,-1 0-1,1 0 0,-1 0 0,1 0 0,-1 0 0,1 0 1,-1 0-1,1 0 0,-1 0 0,1 0 0,0 1 0,-1-1 0,1 0 1,-1 0-1,0 1 0,0-1-12,-1 1 0,1 0 1,-1 0-1,1 1 0,-1-1 1,1 0-1,0 0 0,0 1 0,0-1 1,0 1-1,0-1 0,0 1 0,0-1 1,0 1-1,-1 3 0,-7 30 4,5-16 13,-3 7 29,0 0 0,2 0 0,1 1 0,1-1 0,1 42 0,34 184 201,-24-216-69,14 44-1,-18-68-88,1 1-1,1-1 0,-1-1 1,2 1-1,0-1 0,0 0 1,9 10-1,-12-17-15,1 0-1,-1 0 1,0 0-1,1-1 1,0 1-1,0-1 1,0 0-1,0-1 1,0 1-1,0-1 1,1 0-1,-1-1 1,7 2-1,-2-2 10,0 0 0,-1 0-1,1-1 1,0-1 0,0 1 0,19-5-1,-19 3 19,1-1 0,-1 0-1,0 0 1,0-1 0,0 0 0,0 0-1,-1-1 1,0-1 0,0 0 0,0 0-1,-1 0 1,1-1 0,-2-1 0,1 1-1,-1-1 1,0 0 0,11-18-1,-15 20-40,0-1-1,0 1 1,0-1-1,-1 0 1,0 0-1,0 0 0,-1 0 1,0 0-1,0 0 1,-1-12-1,0 7 0,-1 1-1,0 0 1,-1 0 0,0 0-1,-8-20 1,8 26-50,0 0 0,-1 1 0,0-1 1,1 1-1,-8-8 0,6 7-30,3 4 11,0-1 0,-1 1-1,1-1 1,-1 1-1,1-1 1,-1 1-1,1 0 1,-1 0-1,0 0 1,0 0 0,0 0-1,1 0 1,-1 0-1,0 0 1,0 1-1,0-1 1,-4 0 0,4 1-4,1 1 1,-1-1 0,0 0 0,1 0 0,-1 1 0,1-1 0,-1 1 0,1 0 0,-1-1 0,1 1 0,-1 0 0,1 0 0,-1 0 0,1 0 0,0 0 0,-1 0 0,1 0 0,0 0 0,0 0 0,0 1 0,0-1 0,-1 2 0,-2 4-6,1 0 1,0 0 0,0 1 0,0-1 0,1 1 0,0-1-1,1 1 1,0-1 0,0 1 0,0 0 0,1 0 0,1 10 0,0-10 50,0 1 1,0-1 0,1 1 0,0-1-1,0 0 1,1 1 0,0-1 0,1-1 0,-1 1-1,2 0 1,5 7 0,-4-6 60,1-1 0,0 0 0,1-1 1,0 0-1,0 0 0,0 0 0,18 9 0,-22-14-25,1 0-1,0 0 0,-1 0 1,1-1-1,0 1 0,0-1 0,0 0 1,0-1-1,0 0 0,0 1 1,1-1-1,-1-1 0,0 1 0,0-1 1,0 0-1,0 0 0,0-1 1,7-2-1,-3 0-18,-1-1 1,0 0-1,0 0 1,0 0-1,0-1 1,-1 0-1,0-1 1,11-13-1,3-6-15,20-35-1,-3 4-167,-37 55 139,1 0-1,-1 0 0,0 1 1,1-1-1,-1 1 0,1-1 1,-1 1-1,1 0 0,3-3 1,-4 4 16,-1 0 0,1 0 0,0 0 0,-1 0 0,1 0 0,-1 0 0,1 0 0,0 0 0,-1 0 1,1 1-1,-1-1 0,1 0 0,-1 0 0,1 0 0,0 1 0,-1-1 0,1 0 0,-1 1 1,1-1-1,-1 0 0,0 1 0,1-1 0,-1 1 0,1-1 0,-1 1 0,0-1 0,1 1 1,-1-1-1,0 1 0,1-1 0,-1 1 0,0-1 0,0 1 0,0-1 0,1 1 0,-1 1 1,3 6 39,0 1 1,-1 0 0,0 0-1,-1 1 1,1-1 0,-1 14 0,-5 60 243,3-80-267,0 18 171,-2 0 0,-7 29 0,8-43 475,3-12-397,5-15-274,-3 6-66,0 0 0,2 0 0,-1 1 0,2-1 0,0 1 0,15-24 0,-20 35 62,-1 1-1,1 0 1,0 0 0,0 0-1,-1-1 1,1 1-1,0 0 1,0 0-1,0 0 1,0 0-1,0 1 1,1-1-1,-1 0 1,0 0-1,0 1 1,0-1-1,1 0 1,-1 1-1,0-1 1,1 1-1,-1 0 1,0-1-1,1 1 1,-1 0-1,1 0 1,-1 0-1,0 0 1,1 0-1,-1 0 1,1 0-1,-1 1 1,0-1-1,1 0 1,-1 1-1,0-1 1,1 1-1,-1 0 1,1 0-1,5 4-33,-1-1 0,0 1-1,-1 0 1,1 1-1,7 10 1,-3-5 48,13 16 9,-18-19 51,1-1 1,0 0-1,1 0 1,0 0-1,0-1 1,0 0-1,1 0 1,0-1-1,14 7 1,-19-11-15,-1 0 0,1-1 1,0 1-1,0-1 0,0 0 1,-1 0-1,1 0 0,0 0 1,0 0-1,-1 0 0,1-1 1,0 0-1,0 1 0,-1-1 1,1 0-1,-1 0 0,1-1 1,-1 1-1,1 0 0,-1-1 1,0 0-1,3-2 0,2-1 23,-1 0-1,-1-1 1,1 0-1,-1 0 1,0 0-1,7-13 0,-2 1-68,-1 0 0,11-36-1,-11 26-15,34-109 73,-29 88-571,-14 49 502,0-1 0,0 1 0,0-1-1,0 1 1,0-1 0,0 1 0,0-1-1,0 1 1,1-1 0,-1 1-1,0 0 1,0-1 0,1 1 0,-1-1-1,0 1 1,1-1 0,-1 1-1,0 0 1,1-1 0,-1 1 0,1 0-1,0-1 1,3 9-186,1 23 85,-1 17 157,0 59 1,-5-91 15,0 0 0,-1 0 0,0 0 0,-2 0 0,0-1 1,0 0-1,-12 26 0,15-38-17,-1 0-1,1-1 1,-1 1 0,0 0 0,0 0 0,0-1 0,-1 1 0,1-1 0,-1 0-1,1 0 1,-1 0 0,0 0 0,-5 3 0,6-5-26,0 1 1,0 0-1,0-1 1,0 1-1,0-1 1,0 0-1,0 1 1,0-1-1,-1 0 1,1 0-1,0-1 1,0 1-1,0 0 1,0-1 0,0 1-1,0-1 1,0 0-1,0 0 1,0 0-1,0 0 1,-3-1-1,5 1-32,-1 1 0,0-1 0,0 1 0,1-1 0,-1 0-1,0 1 1,1-1 0,-1 0 0,1 1 0,-1-1 0,1 0 0,-1 0 0,1 0 0,-1 1 0,1-1-1,0 0 1,-1 0 0,1 0 0,0 0 0,0 0 0,0 0 0,0 0 0,0 0 0,0 0-1,0 0 1,0 1 0,0-1 0,0 0 0,0 0 0,1 0 0,-1 0 0,0 0 0,1 0 0,-1 0-1,0 1 1,1-1 0,-1 0 0,1 0 0,0 1 0,-1-1 0,1 0 0,0 1 0,-1-1-1,1 0 1,0 1 0,-1-1 0,1 1 0,0-1 0,0 1 0,1-1 0,6 0-28,1 0 1,-1 0-1,0 1 1,0 0-1,0 1 1,0 0-1,1 0 1,13 4-1,9 2 116,-23-6-57,0 0 0,0 0 0,0-1 0,1 0 0,-1-1 0,0 1 0,13-4 0,-16 3 13,-1-1 0,1 1-1,-1-1 1,1 0 0,-1 0 0,0-1 0,0 1 0,0-1 0,0 0 0,0 0 0,0 0 0,-1-1 0,0 1 0,5-7-1,-1-1 46,1-1 0,-2-1 0,0 1 0,0-1-1,-1 0 1,3-14 0,0-7-93,4-43 0,-6 42-407,-3 79-213,-3-22 552,0 0 1,6 29-1,-4-43 123,0 0-1,0 1 0,1-2 0,0 1 1,0 0-1,1-1 0,0 1 1,0-1-1,8 10 0,-8-12-15,-1-1 39,0 0 0,0-1 0,1 1 0,6 5 0,-9-9-38,0 1-1,0 0 0,0-1 0,0 1 1,0-1-1,1 1 0,-1-1 0,0 1 1,0-1-1,1 0 0,-1 0 0,0 1 1,1-1-1,-1 0 0,0 0 0,0 0 1,1-1-1,-1 1 0,0 0 0,1 0 1,-1-1-1,2 0 0,5-3 5,-1 0-1,1 0 0,-1-1 1,0 0-1,0 0 1,0-1-1,9-9 1,-1-3-22,21-29 0,-5 1 160,43-87-1,-60 102-139,-1-1 0,-2 0-1,-1 0 1,7-41 0,6-146 181,-19 148-457,-9-117 1,1 164-22,4 23 258,0 1 0,0-1 0,0 0 0,0 0 0,0 1-1,-1-1 1,1 0 0,0 1 0,-1-1 0,1 0 0,0 1 0,-1-1 0,1 0 0,-1 1 0,1-1 0,-1 1 0,1-1 0,-1 1 0,1-1 0,-1 1 0,0-1-1,1 1 1,-1 0 0,0-1 0,1 1 0,-2 0 0,1 0 10,1 0 0,0 0 0,0 0 0,-1 0 0,1 0 0,0 0 0,-1 0 0,1 0 0,0 0 0,0 1 0,-1-1 0,1 0 0,0 0 0,0 0 0,-1 1-1,1-1 1,0 0 0,0 0 0,0 1 0,0-1 0,-1 0 0,1 0 0,0 1 0,0-1 0,-3 6-47,0 0-1,1 0 0,0 0 1,0 1-1,0-1 1,0 9-1,-3 45 16,4-50 33,-1 122 97,3-108-80,1-1-1,1 0 1,11 41 0,-9-49-17,62 184 374,-60-179-268,2 0 0,1-1 0,20 32 0,-29-50-89,-1 0-1,1 0 1,0 0-1,-1 0 1,1 0-1,0 0 0,-1-1 1,1 1-1,0 0 1,0 0-1,0-1 1,0 1-1,0 0 0,0-1 1,0 1-1,0-1 1,0 1-1,0-1 1,0 0-1,0 1 0,0-1 1,0 0-1,0 0 1,0 0-1,1 0 1,-1 0-1,0 0 0,0 0 1,0 0-1,0 0 1,0-1-1,0 1 1,0 0-1,0-1 0,0 1 1,0-1-1,0 1 1,0-1-1,0 1 1,0-1-1,0 0 0,0 1 1,0-1-1,1-1 1,6-7 42,1-1 0,-1 0 1,0-1-1,11-22 0,-9 17-95,20-27-1,-8 21 134,-22 22-99,0 0 1,0-1 0,1 1 0,-1 0-1,0 0 1,0-1 0,0 1 0,1 0-1,-1 0 1,0 0 0,0-1 0,0 1-1,1 0 1,-1 0 0,0 0 0,0-1-1,1 1 1,-1 0 0,0 0 0,1 0-1,-1 0 1,0 0 0,0 0 0,1 0-1,-1 0 1,0 0 0,1 0-1,-1 0 1,1 0 0,4 7-103,-1 18 76,-4-22 38,3 25 276,-1 39-1,-3-50 21,9-28 211,7-19-391,-1 3 38,-5 10-221,13-18 0,-19 30 9,0 1 0,1 0 0,0 0 0,0 0-1,0 0 1,1 0 0,-1 1 0,7-4 0,-11 7 49,1-1 0,-1 1 0,1 0-1,-1 0 1,1 0 0,-1-1 0,1 1 0,-1 0-1,1 0 1,-1 0 0,1 0 0,-1 0 0,1 0 0,-1 0-1,1 0 1,-1 0 0,1 0 0,-1 0 0,1 0 0,-1 0-1,1 0 1,-1 0 0,1 1 0,-1-1 0,1 0 0,-1 0-1,1 0 1,-1 1 0,0-1 0,1 0 0,-1 1 0,1-1-1,-1 0 1,0 1 0,1-1 0,-1 1 0,0-1 0,0 1-1,1-1 1,-1 1 0,0-1 0,0 0 0,0 1-1,1-1 1,-1 1 0,0-1 0,0 2 0,3 25-14,-4-13 33,0 0-1,-6 24 1,4-18 4,-51 193-166,53-209 147,-16 51 162,-2 0 0,-3-2 1,-46 83-1,67-134-117,-1 1 0,1-1-1,0 1 1,-1-1 0,0 0 0,0 0 0,1 1-1,-1-1 1,0 0 0,-1-1 0,1 1 0,0 0 0,-5 2-1,7-4-41,0 0 0,0 0-1,0 0 1,0 0 0,-1 0-1,1 0 1,0 0 0,0 0-1,0 0 1,0 0 0,0 0-1,0 0 1,0 0 0,-1 0-1,1 0 1,0 0 0,0 0-1,0 0 1,0 0 0,0-1-1,0 1 1,0 0-1,0 0 1,-1 0 0,1 0-1,0 0 1,0 0 0,0 0-1,0 0 1,0 0 0,0 0-1,0-1 1,0 1 0,0 0-1,0 0 1,0 0 0,0 0-1,0 0 1,0 0 0,0 0-1,0-1 1,0 1 0,0 0-1,0 0 1,0 0 0,0 0-1,0 0 1,2-10 26,4-7-24,4 2-76,-1 2 0,2 0 1,15-16-1,-8 10-14,6-8-184,29-35-1716,-34 32-121,-11 19 1489,-7 10 351,1-1 1,-1 1-1,0-1 0,0 0 1,1 0-1,-1 1 0,-1-1 1,1 0-1,0 0 0,0 0 1,-1 0-1,1 0 0,-1 0 1,0 0-1,1 0 0,-1-3 1,0-15-1910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5.5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19 251 8320,'-18'-31'3744,"27"26"-3232,0-2 128,8-1-448,32-16 1184,3 5-768,27-16-320,-1 8-224,2-9-64,-6 14 0,-7 2-352,-15 9 192,-12 6-1984,-6 10 1184,-11 6-3392,-10 4 2432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5.9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54 6144,'-39'-39'2784,"34"32"-2432,5 3-1920,10 0 768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7.1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136 384 2304,'0'-1'112,"0"1"1,0-1-1,0 1 1,-1-1-1,1 1 1,0-1-1,0 1 1,0-1 0,0 1-1,0-1 1,0 1-1,0-1 1,0 1-1,0-1 1,0 1-1,0-1 1,0 1-1,1-1 1,-1-8 2350,0 9-2412,0 0 1,0 0-1,0 0 0,-1 0 1,1 0-1,0-1 1,0 1-1,0 0 1,0 0 51,0 0-52,0 0 1,0 0-1,-1 0 1,1-1-1,0 1 1,0 0-1,0 0 1,0 0-1,0 0 0,-1 0 1,1 0-1,0 0 1,0 0-1,0 0 1,0 0-1,-1 0 1,1 0-1,0 0 1,0 0-1,0 0 1,0 0-1,-1 0 1,1 0-1,0 0 1,0 0-1,0 0 1,0 0-1,0 0 0,-1 0 1,1 1-1,-7 0 160,0 2 0,0-1 0,1 1 0,-1 0 0,1 0 0,-1 1 0,1 0 0,0 0 0,1 0-1,-10 9 1,9-6-128,0 0 1,0-1-1,1 2 0,0-1 0,0 1 0,-4 9 1,7-13-66,1 0 0,-1 0 1,1 1-1,0-1 1,0 1-1,1-1 1,-1 1-1,1-1 0,0 1 1,0-1-1,1 1 1,-1-1-1,1 1 1,2 5-1,-2-7 20,0 0-1,0-1 1,0 1 0,0 0 0,1-1-1,0 1 1,-1-1 0,1 0-1,0 1 1,0-1 0,0 0-1,0 0 1,1 0 0,-1 0 0,0-1-1,1 1 1,0-1 0,-1 1-1,1-1 1,0 0 0,-1 0 0,1 0-1,0 0 1,0-1 0,0 1-1,0-1 1,0 0 0,3 0 0,-3 0 17,0 0 1,0 0 0,1 0 0,-1-1 0,0 1 0,0-1 0,0 0 0,0 0 0,-1 0-1,1 0 1,0-1 0,0 1 0,-1-1 0,1 1 0,-1-1 0,1 0 0,-1 0 0,0 0-1,1-1 1,-1 1 0,0 0 0,-1-1 0,1 1 0,0-1 0,-1 0 0,2-2 0,-2 0-20,1 1 0,-1-1 0,-1 1 1,1-1-1,0 0 0,-1 1 0,0-1 1,0 0-1,-1 1 0,1-1 0,-1 0 1,0 1-1,-2-6 0,-2-4 27,-1-1-1,-13-21 1,10 19-81,7 13-2,0 0 0,0 0 0,1 0 0,-1 0 0,1 0 0,0 0 0,0 0 0,0 0 1,1-1-1,0 1 0,-1 0 0,1 0 0,1-1 0,0-6 0,2 3 0,-1 0 0,2 0 1,-1 0-1,1 1 0,0-1 0,10-12 1,132-166 8,-139 178-22,0 0 1,0 1-1,0 0 1,1 0-1,0 0 0,0 1 1,1 1-1,11-7 1,-19 12 36,0-1 0,1 1 0,-1-1-1,0 1 1,1-1 0,-1 1 0,1 0 0,-1 0 0,1 0 0,-1 0 0,1 0 0,-1 0 0,0 0 0,1 0 0,-1 0 0,1 1 0,-1-1 0,0 1 0,1-1 0,-1 1 0,0-1 0,1 1 0,-1 0 0,0 0 0,0-1 0,0 1 0,0 0 0,1 0 0,-1 0 0,-1 0 0,1 0 0,1 2 0,2 4 8,1 0 0,-2 0 0,1 0 1,4 14-1,-6-15-7,6 18 16,-2 0-1,0 1 1,-1 0-1,2 41 1,-6 101 112,-2-135-70,-13 234 159,9-222 290,-2-1 1,-2 0-1,-28 82 0,36-121-293,-2 0 0,1 0-1,0 0 1,-5 5-1,7-9-197,0 0-1,0 1 0,-1-1 0,1 0 0,0 0 0,0 1 0,0-1 0,-1 0 0,1 0 0,0 1 0,0-1 0,-1 0 0,1 0 0,0 0 0,-1 0 0,1 1 0,0-1 0,-1 0 0,1 0 0,0 0 1,0 0-1,-1 0 0,1 0 0,0 0 0,-1 0 0,0 0 0,1-1 4,0 1 1,-1-1-1,1 0 1,0 0-1,0 1 1,0-1-1,-1 0 0,1 0 1,0 1-1,0-1 1,0 0-1,0 0 1,0 0-1,0 1 1,0-1-1,1 0 1,-1-1-1,4-18 23,1 0 0,10-24 0,-5 16 15,13-45-1040,4 0 0,37-69 0,-61 134 279,1 0-1,1 1 0,-1 0 0,1 0 0,1 0 0,-1 0 0,10-7 0,-14 12 307,1 1 1,-1 0 0,0 0 0,0 1-1,1-1 1,-1 0 0,1 0 0,-1 1-1,1-1 1,2 0 0,-3 1 259,-1 0 1,1 0-1,0 0 0,-1 0 1,1 0-1,0 1 0,-1-1 1,1 0-1,0 1 0,-1-1 1,1 0-1,-1 1 0,1-1 1,0 0-1,-1 1 0,1-1 1,-1 1-1,1-1 1,-1 1-1,0 0 0,1-1 1,-1 1-1,1 0 0,8 17-2256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31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 22 1824,'-4'-3'5653,"0"7"-4522,-7 51 293,-6-4-640,-18 60 629,-46 380-106,57-340-161,22-140-648,6-18-287,5-18-264,6-37 56,9-70 0,-3 16 130,67-220-442,-52 195 593,-24 91 104,-10 40-249,1-3-200,-1 12 165,1 8 268,7 18 90,5 21 9,0 19 96,49 199 146,-61-256-712,0 3 164,0 0 1,9 19-1,-10-28-116,-1 0 0,0 0-1,0 0 1,1 0 0,-1 0 0,1 0-1,0 0 1,2 1 0,-3-2-27,-1-1 1,1 1-1,0-1 1,0 1-1,0-1 1,0 1-1,0-1 1,-1 0-1,1 0 1,0 1-1,0-1 1,0 0-1,0 0 1,0 0-1,0 0 1,0 0-1,0 0 1,0 0-1,0-1 1,1 1-1,0-1-5,0 0 0,0 0 0,0 0 1,0-1-1,0 1 0,0 0 0,-1-1 0,1 1 0,-1-1 0,1 1 0,-1-1 0,1 0 0,-1 0 0,0 0 0,0 0 0,0 0 0,2-4 0,2-4 28,73-134-546,-42 74 357,-22 39 74,16-49 1,-9 22-272,-18 51 221,0 0-1,0 0 0,1 0 1,5-7-1,-9 14 106,0 0 0,0-1 0,0 1 0,0 0 0,1-1 0,-1 1 0,0 0 0,0 0 0,1-1 0,-1 1 0,0 0-1,1 0 1,-1-1 0,0 1 0,0 0 0,1 0 0,-1 0 0,0 0 0,1 0 0,-1-1 0,1 1 0,-1 0 0,0 0 0,1 0-1,-1 0 1,0 0 0,1 0 0,-1 0 0,1 0 0,0 1 19,-1-1-1,1 1 1,-1-1 0,1 0-1,-1 1 1,1 0-1,-1-1 1,1 1 0,-1-1-1,1 1 1,-1-1 0,0 1-1,1 0 1,-1 0-1,9 31 515,-8-28-499,6 36 759,1 73 1,-4-45-304,1 57 74,3 36-255,-1-103-381,20 149-701,-26-196-3102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8.1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32 128 2304,'-3'-35'1467,"4"50"2237,5 13-2270,2 13-941,0 32 1110,-5 143 0,-6-150-793,-3 0 1,-22 97 0,27-163-764,1 1 1,0 0-1,0-1 1,0 1-1,0 0 1,-1-1-1,1 1 1,0 0-1,0-1 1,-1 1-1,1-1 1,-1 1-1,1 0 1,-1-1-1,0 1 1,1-1-32,0 0-1,0 0 1,-1 0 0,1 0 0,0 0 0,0 0 0,-1 0 0,1 0 0,0 0 0,0 0-1,0 0 1,-1 0 0,1 0 0,0 0 0,0-1 0,0 1 0,0 0 0,-1 0-1,1 0 1,0 0 0,0 0 0,0-1 0,0 1 0,0 0 0,0 0 0,-1 0 0,1 0-1,0-1 1,0 1 0,0 0 0,0-1 0,-1-2 47,-1 0 1,1 0-1,1-1 0,-1 1 1,0 0-1,1-5 0,0-97-4,0 59-46,10-76 1,-4 68-83,45-250-587,-50 297 563,1 0 1,0 1 0,1 0 0,0-1 0,0 1 0,6-9-1,-9 14 83,1 0 0,-1 1-1,1-1 1,0 0-1,-1 1 1,1-1-1,0 0 1,-1 1 0,1-1-1,0 1 1,0-1-1,-1 1 1,1 0-1,0-1 1,0 1 0,0 0-1,0-1 1,0 1-1,0 0 1,-1 0-1,1 0 1,0 0 0,2 0-1,-2 1 18,1-1 0,-1 1 0,1 0 0,0 0 0,-1 0 1,0 0-1,1 0 0,-1 1 0,0-1 0,1 0 0,-1 1 0,0-1 0,0 1 0,0-1 0,0 1 0,0-1 0,0 4 1,12 23 176,-1 2 1,12 51 0,1 1 7,37 79 351,-45-124-2,2-1 0,27 40-1,-45-74-418,1 0 1,-1 0-1,1 0 0,-1 0 0,1-1 0,0 1 0,0-1 0,3 3 0,-4-3-96,0-1 1,-1 0 0,1 0-1,0 1 1,-1-1 0,1 0-1,0 0 1,-1 0 0,1 0-1,0 0 1,-1 0 0,1 0 0,0 0-1,-1 0 1,1 0 0,0 0-1,-1-1 1,1 1 0,-1 0-1,1 0 1,0-1 0,-1 1-1,1 0 1,-1-1 0,1 1-1,-1-1 1,1 1 0,-1 0-1,1-1 1,-1 1 0,1-1-1,-1 1 1,0-1 0,1 0-1,-1 1 1,0-1 0,1 0-1,2-6 85,0-1 1,0 1-1,0 0 0,-1-1 0,2-10 0,30-216-261,-13 76 161,-13 106-243,2-15-1326,-3 22-2742,-13 77-6142,1 6 8447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8.6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1 145 4736,'0'-8'4840,"1"32"-2955,-1-17-1549,2 13 748,6 26 0,-7-40-877,1 0 0,0 0 0,0 0 0,1 0 0,-1-1 0,1 1 1,1-1-1,5 8 0,-8-12-158,0 0 1,-1 0-1,1 0 0,0-1 1,0 1-1,0 0 1,0-1-1,0 1 0,0-1 1,0 1-1,0-1 0,0 1 1,0-1-1,0 0 1,0 1-1,0-1 0,0 0 1,0 0-1,0 0 0,2 0 1,-1 0 39,1-1 1,-1 1-1,0-1 1,1 0-1,-1 1 0,0-1 1,1 0-1,3-3 1,0 0 23,0 0 1,0-1-1,0 0 1,-1 0-1,7-8 0,-2 0-70,-1-1 0,0 0 0,0 0 0,-1-1 0,-1 0 0,5-17 0,-1-2-1540,10-63 0,-18 88-1496,9 25-3032,5 2 2457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18.9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77 3808,'0'-7'342,"0"6"-276,-1 0-1,1-1 0,0 1 0,0 0 0,0-1 1,0 1-1,1 0 0,-1-1 0,0 1 0,1 0 1,-1-1-1,0 1 0,1 0 0,0 0 1,-1-1-1,1 1 0,0 0 0,-1 0 0,1 0 1,2-2-1,-3 3-62,14-16 1136,-13 15-967,-1 0 0,1 0 1,-1 1-1,1-1 0,-1 0 1,0 0-1,1 0 0,-1 0 1,0 1-1,0-1 0,0 0 1,1 0-1,-1 0 1,0 0-1,0 0 0,0 0 1,-1 0-1,1 1 0,0-1 1,0 0-1,0 0 0,-1 0 1,1 0-1,-1-1 0,1 2-137,0 0 0,0 0 0,0 0 0,0 0 0,0 0 0,-1-1 0,1 1 0,0 0 0,0 0 0,0 0-1,0 0 1,0 0 0,0 0 0,-1 0 0,1-1 0,0 1 0,0 0 0,0 0 0,0 0 0,-1 0 0,1 0 0,0 0-1,0 0 1,0 0 0,0 0 0,-1 0 0,1 0 0,0 0 0,0 0 0,0 0 0,0 0 0,-1 0 0,1 0 0,0 0-1,0 0 1,0 0 0,0 0 0,0 1 0,-1-1 0,1 0 0,0 0 0,0 0 0,0 0 0,-8 10 670,-3 13-111,11-23-571,-8 18 426,2 1 0,0-1 0,1 1 0,-5 35 0,10-50-413,0 0-1,0 0 1,0 0 0,1 0-1,-1 0 1,1-1 0,0 1-1,0 0 1,1 0-1,-1-1 1,1 1 0,0 0-1,0-1 1,0 0 0,5 7-1,-3-5 2,0-1 0,1 1 0,0 0-1,0-1 1,0 0 0,1 0 0,-1-1 0,13 6-1,-16-8-75,1 0 0,0-1 0,0 1 0,0-1 0,0 0 0,-1 0 0,1 0 0,0 0 0,0 0 0,0-1 0,0 1-1,0-1 1,-1 1 0,1-1 0,0 0 0,-1-1 0,1 1 0,3-2 0,15-5-2098,-18 6 1409,0 1 0,0-1 1,0 1-1,0-1 0,0 0 1,-1 0-1,1 0 0,-1-1 1,1 1-1,-1 0 0,0-1 1,0 0-1,0 1 1,0-1-1,1-4 0,10-21-925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20.2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 5216,'-3'-9'2638,"2"10"-2466,5 11 1316,-1 1-778,1 1-1,-1-1 1,-1 1-1,1 24 1,-5 57 731,1-70-1080,-2 55 673,11 122 1,-5-173-714,-1-8-195,0 0-1,2 0 1,0-1 0,12 37-1,-8-31-8,-8-25-79,27-3-138,-1-1 0,48-12 0,-52 11 96,-12 1 37,0 1 0,-1-1 1,1-1-1,-1 1 0,0-2 1,0 1-1,0-1 0,-1-1 1,0 1-1,0-1 0,0-1 1,-1 0-1,0 0 0,0 0 1,-1-1-1,0 0 0,0 0 1,0 0-1,4-11 0,-3 2 48,0-1 0,-1 1-1,-1-1 1,3-22 0,-7 31-71,0-1 0,0 0 1,-1 0-1,-1 0 0,1 0 1,-1 0-1,-1 0 0,0 1 1,-4-13-1,6 21-39,-1 0-1,1 0 1,0 0-1,-1 0 1,1 0-1,0 0 1,-1 1-1,1-1 1,-1 0-1,0 0 1,1 0 0,-1 1-1,0-1 1,1 0-1,-1 1 1,0-1-1,0 0 1,-1 0-1,2 1 15,-1 0-1,1 0 0,-1 0 0,1 0 0,-1 0 1,1 0-1,-1 0 0,1 1 0,-1-1 1,1 0-1,-1 0 0,1 0 0,-1 1 1,1-1-1,-1 0 0,1 0 0,0 1 1,-1-1-1,1 0 0,-1 1 0,1-1 0,0 1 1,-1-1-1,1 1 0,-3 4-27,-1 0-1,2 1 1,-1-1 0,-2 8-1,4-11 68,-5 16-41,0 0 0,1 1-1,1 0 1,0 0 0,0 24-1,3-30 72,1 1 1,1 0-1,0-1 0,1 1 0,0-1 1,1 1-1,1-1 0,5 16 0,-7-26-25,-1 1-1,1-1 1,0 1-1,0-1 1,0 0-1,0 0 0,1 0 1,-1 0-1,1 0 1,0-1-1,0 1 0,0-1 1,0 1-1,4 1 1,-4-2-5,0-1 0,0 0 0,0-1 0,0 1 1,0 0-1,-1-1 0,1 1 0,0-1 0,0 0 0,0 0 0,0-1 1,0 1-1,0 0 0,0-1 0,0 0 0,0 1 0,0-1 1,4-3-1,4-1-32,0-1-1,-1-1 1,0 1 0,-1-2-1,1 1 1,-1-1 0,12-15 0,50-70 104,-66 86-52,65-105 266,-69 110-301,0 0 1,0 0-1,0 0 1,0 0-1,-1 0 1,1 0 0,-1 0-1,1-1 1,-1 1-1,0 0 1,0-3-1,0 4-12,0 1-1,0-1 1,0 0-1,0 1 1,0-1-1,0 1 0,-1-1 1,1 1-1,0-1 1,0 1-1,-1-1 1,1 1-1,0-1 1,-1 1-1,1-1 1,0 1-1,-1 0 1,1-1-1,-1 1 1,1-1-1,0 1 0,-1 0 1,1-1-1,-1 1 1,1 0-1,-1 0 1,0 0-1,1-1 1,-1 1-1,1 0 1,-1 0-1,1 0 1,-1 0-1,1 0 1,-1 0-1,0 0 0,1 0 1,-1 0-1,1 0 1,-1 0-1,1 0 1,-1 1-1,1-1 1,-1 0-1,0 0 1,1 0-1,-1 1 1,0 0-1,-6 3 62,0 0 0,0 1 0,0 0 0,1 0 0,-1 0 0,1 1 0,-7 9 0,4-4 19,1 0 0,1 1 0,0 0 0,0 0 1,1 1-1,1 0 0,0 0 0,0 0 0,2 1 0,-5 25 0,8-34-42,0 0 0,0 0 0,0 0 0,0 0 0,1 0 0,0 0 0,0 0 0,0 0 0,1 0 0,0-1 1,-1 1-1,2 0 0,3 6 0,-5-10-23,0 0 0,1 0 0,-1 0 0,0 0 0,1 0 0,-1 0 0,1-1 0,-1 1 1,1 0-1,-1-1 0,1 1 0,-1-1 0,1 0 0,-1 0 0,1 1 0,0-1 0,-1 0 0,1 0 1,0 0-1,-1-1 0,1 1 0,-1 0 0,1 0 0,0-1 0,-1 1 0,1-1 0,-1 0 0,1 1 1,1-2-1,6-3 13,-1 0 0,0 0 0,11-9 1,-4 2 8,-2-2 0,0 0 1,-1 0-1,0-1 0,12-21 1,2-2-65,-24 35 4,1 0 0,0 0 0,-1 0 0,1 0 0,0 1 0,7-5 0,-10 6 16,1 0 0,0 1 0,0-1 1,0 1-1,0-1 0,0 1 0,0 0 1,0 0-1,0-1 0,0 1 0,0 0 1,0 0-1,0 0 0,1 0 0,-1 0 1,0 0-1,0 0 0,0 0 0,0 0 1,0 1-1,0-1 0,0 0 0,0 1 1,0-1-1,0 1 0,0-1 0,0 1 1,-1-1-1,2 2 0,5 5-22,0 0-1,-1 1 1,0 0-1,9 16 1,-8-12 59,0-2 1,11 14-1,-15-21-1,0 1-1,0-1 0,0-1 0,1 1 1,-1 0-1,1-1 0,-1 0 1,1 0-1,0 0 0,0 0 1,4 1-1,-5-3 0,0 1-1,-1-1 1,1 0 0,0 0 0,-1 0-1,1 0 1,0 0 0,0-1 0,-1 1-1,1-1 1,-1 0 0,1 0-1,-1 0 1,1 0 0,-1 0 0,1 0-1,-1-1 1,0 1 0,0-1 0,1 0-1,1-2 1,7-6 0,-1 0 0,16-23 1,-11 14-49,-9 11 22,0 1 17,0 0 0,0 0-1,11-9 1,-15 15-13,-1 0-1,1 0 1,-1 0-1,1 0 1,0 0-1,-1 0 1,1 0-1,0 0 1,0 1-1,0-1 1,-1 1 0,1-1-1,0 1 1,0 0-1,0 0 1,0 0-1,0 0 1,0 0-1,0 0 1,-1 1-1,1-1 1,0 0-1,2 2 1,2 1 10,1 1 1,-1 0-1,0 0 1,-1 0-1,1 1 1,-1 0-1,8 8 1,-7-6-301,0-1 0,1 1 0,12 7 0,-11-10-908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22.8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1219 2720,'-8'-11'7403,"9"10"-7249,1-10 150,11-63 2763,-3 20-2470,-1 6-270,1 0 1,3 1-1,19-47 0,-19 62-212,2 1-1,0 1 0,2 1 0,1 0 0,28-32 1,-35 46-97,0 1 66,21-19-1,-29 30-122,0 1 0,0-1 0,0 1 1,1-1-1,-1 1 0,1 0 0,-1 0 0,1 1 0,0-1 0,0 1 0,-1 0 0,7-1 1,-9 2 44,1-1 1,-1 1 0,1 0 0,-1 0 0,0 1 0,1-1 0,-1 0 0,1 0 0,-1 1 0,0-1 0,1 1 0,-1-1 0,0 1 0,1-1 0,-1 1 0,0 0 0,0 0 0,1-1 0,-1 1-1,0 0 1,0 0 0,0 0 0,0 1 0,0-1 0,-1 0 0,1 0 0,0 0 0,0 1 0,-1-1 0,1 0 0,0 2 0,1 4 41,0 0 1,-1 0-1,0 1 1,1 13-1,-2-13-6,2 46 308,-10 97-1,-20 52 421,26-196-719,1 5 240,1-12-288,0 0 1,0 0-1,0-1 1,0 1 0,0 0-1,0 0 1,0 0 0,0 0-1,0 0 1,0 0 0,1 0-1,-1 0 1,0 0 0,0 0-1,0 0 1,0 0 0,0 0-1,0 0 1,0 0 0,0 0-1,0 0 1,0 0-1,0 0 1,0-1 0,0 1-1,0 0 1,0 0 0,0 0-1,0 0 1,0 0 0,0 0-1,0 0 1,0 0 0,0 0-1,0 0 1,1 0 0,-1 0-1,0 0 1,0 0 0,0 0-1,0 0 1,0 0-1,0 0 1,0 0 0,0 0-1,0 0 1,0 0 0,0 0-1,0 0 1,0 0 0,0 0-1,0 0 1,0 0 0,0 1-1,1-1 1,-1 0 0,0 0-1,0 0 1,0 0 0,0 0-1,0 0 1,0 0-1,0 0 1,0 0 0,0 0-1,11-23 298,-8 16-269,18-43 59,39-83-237,-44 103 49,1 0 0,29-37-1,-23 36 34,50-59-298,-72 89 344,-1 0 0,1 0 0,0 0 0,0 0 0,0 0 0,0 0 0,0 1 1,0-1-1,1 0 0,-1 0 0,0 1 0,0-1 0,1 1 0,-1-1 0,0 1 0,0 0 0,1-1 1,1 1-1,-2 0 27,0 0 0,-1 1 1,1-1-1,0 0 1,-1 1-1,1-1 1,0 0-1,-1 1 0,1-1 1,-1 1-1,1-1 1,-1 1-1,1-1 1,-1 1-1,1 0 0,-1-1 1,1 1-1,-1 0 1,0-1-1,1 1 0,-1 0 1,0-1-1,1 2 1,0 3 71,0 0 1,0 0-1,0 0 1,-1 1 0,0-1-1,0 0 1,-1 11-1,-36 160 410,27-134-219,5-19-84,7-31-75,6-32-67,-3 20-25,0 0 0,2 0 0,13-30 0,-15 41-57,0 0 0,0 0 0,0 1-1,1-1 1,1 1 0,-1 1 0,1-1 0,1 1 0,9-8-1,-15 14 37,0-1 0,0 1 0,0 0-1,0-1 1,1 1 0,-1 0 0,0 0-1,1 0 1,-1 1 0,0-1 0,1 1-1,-1-1 1,1 1 0,0 0 0,-1 0-1,1 0 1,-1 0 0,1 0 0,-1 0-1,1 1 1,-1-1 0,1 1 0,-1 0-1,0 0 1,1 0 0,-1 0 0,0 0-1,0 0 1,0 1 0,0-1 0,0 1-1,0 0 1,0-1 0,0 1 0,0 0-1,-1 0 1,1 0 0,-1 0 0,1 0-1,-1 0 1,0 1 0,1 2 0,5 11 81,-2 0 0,0 0 1,5 31-1,0 0 143,-9-43-211,0-1 0,-1 0 0,2 0-1,-1 0 1,0 0 0,1 0 0,-1 0 0,1 0 0,0 0 0,4 4-1,-5-7-5,0 1-1,0 0 0,0 0 0,0-1 1,0 1-1,1-1 0,-1 1 1,0-1-1,0 0 0,1 1 0,-1-1 1,0 0-1,0 0 0,1 0 1,-1 0-1,0 0 0,1 0 0,-1 0 1,0 0-1,0-1 0,1 1 1,-1 0-1,0-1 0,0 1 0,1-1 1,-1 1-1,0-1 0,0 0 1,0 1-1,2-2 0,17-13 18,0-1-1,23-25 1,-9 9-26,155-118-328,-177 139 299,-7 6 257,-7 13-133,-17 27-335,13-26 273,0 1 0,-7 16-1,-30 101 83,37-105-40,1 0 0,1 1 1,-1 44-1,5-62-35,0 1-1,0-1 1,1 0 0,0 0 0,2 8-1,-3-12-29,0 0 0,1 0-1,-1-1 1,0 1-1,0 0 1,1-1-1,-1 1 1,1 0-1,-1-1 1,1 1-1,-1 0 1,1-1 0,-1 1-1,1-1 1,-1 1-1,1-1 1,0 1-1,-1-1 1,1 0-1,0 1 1,0-1-1,-1 0 1,1 1 0,0-1-1,0 0 1,-1 0-1,1 0 1,0 0-1,0 0 1,-1 0-1,1 0 1,0 0-1,0 0 1,0 0-1,-1 0 1,1 0 0,0 0-1,0-1 1,-1 1-1,1 0 1,0-1-1,-1 1 1,1 0-1,0-1 1,-1 1-1,2-2 1,3-1-2,0-1-1,-1 0 1,1 0 0,-1 0-1,0-1 1,0 0 0,-1 0 0,0 0-1,1 0 1,3-9 0,24-64-200,-23 57 96,22-62-318,-29 80 384,0 1-1,0-1 1,0 1 0,0 0 0,1-1 0,2-2-1,-4 5 26,0-1 0,1 1 0,-1 0-1,0-1 1,1 1 0,-1 0-1,0 0 1,1 0 0,-1-1-1,0 1 1,1 0 0,-1 0 0,0 0-1,1 0 1,-1 0 0,0 0-1,1-1 1,-1 1 0,0 0 0,1 0-1,0 0 1,-1 1 2,1-1 0,-1 0 0,1 1 0,-1-1 0,1 0 0,-1 1 0,1-1 0,-1 1 0,1-1 0,-1 0 0,0 1 0,1-1 1,-1 1-1,0-1 0,1 1 0,-1-1 0,0 1 0,1 1 0,4 13 20,0 1-1,3 18 1,-4-13-11,9 49-40,-11-51 75,1 1 0,1-1 0,1 0-1,1 0 1,15 34 0,-20-51-18,0 0 0,0 0-1,1 0 1,-1 0 0,0 0 0,1 0-1,0-1 1,-1 1 0,1 0 0,0-1 0,0 0-1,4 3 1,-5-3-8,0-1 0,1 0-1,-1 1 1,0-1 0,1 0 0,-1 0-1,0 0 1,1 0 0,-1 0 0,0 0-1,1 0 1,-1 0 0,0-1 0,0 1-1,1 0 1,-1-1 0,0 1 0,0-1-1,1 1 1,-1-1 0,0 0 0,0 0-1,2-1 1,5-5 4,-1 0-1,1-1 1,-2 0 0,1 0 0,-1-1-1,0 0 1,7-14 0,-3 5 4,53-87 8,65-118-1104,-53 66-13,-80 166 538,-38 82 402,29-46 219,2 0 1,2 1-1,1 1 1,-3 76-1,11-107-64,-1 42 3,2-52 8,1 0-1,0 0 0,0 0 0,0 0 0,1 0 0,0 0 1,3 6-1,-5-10-11,1-1 1,-1 0 0,1 0-1,-1 0 1,1 0-1,0 0 1,-1 0 0,1 1-1,0-2 1,0 1 0,0 0-1,0 0 1,-1 0-1,1 0 1,0 0 0,1-1-1,-1 1 1,0 0 0,0-1-1,0 1 1,0-1-1,0 1 1,1-1 0,-1 0-1,0 0 1,0 1-1,1-1 1,-1 0 0,0 0-1,0 0 1,1 0 0,-1 0-1,0 0 1,0-1-1,1 1 1,-1 0 0,0-1-1,0 1 1,0-1 0,2 0-1,2-2 6,0 0-1,-1-1 0,1 1 1,-1-1-1,1 0 1,-1 0-1,4-7 0,21-27-159,-2-3 0,-2 0 0,-2-1-1,33-85 1,-34 63-106,-4-1 0,16-98 0,-28 133 168,6-33 117,28-189-142,-40 220 324,0 32-213,0 0-1,0 0 1,0 0-1,0 0 1,0 0-1,0 0 1,0 0-1,0 0 1,0 1-1,0-1 1,0 0-1,0 0 1,0 0-1,0 0 1,0 0-1,0 0 1,0 0-1,0 0 1,0 0-1,0 0 1,0 0-1,0 0 1,0 0-1,0 0 1,0 0-1,0 0 1,-1 0-1,1 0 1,0 0-1,0 0 1,0 0-1,0 0 1,0 0-1,0 0 1,0 0-1,0 0 1,0 0-1,0 0 1,0 0-1,0 0 1,0 0-1,0 0 1,0 0-1,0 0 1,0 0-1,0 0 1,0 0-1,0 0 1,0 0-1,-3 7 36,0 13 83,-8 66 314,2 108 0,7-103-37,12 146 476,-7-192-819,-1-26 77,0 0-1,1 0 1,9 29 0,-10-42-92,0 0 1,1-1 0,-1 1-1,1-1 1,0 1-1,8 8 1,-9-12-13,0 0-1,0 0 1,1 1-1,-1-1 1,1-1-1,0 1 1,-1 0 0,1-1-1,0 1 1,0-1-1,0 0 1,0 0-1,0 0 1,4 1-1,-4-2-12,1 0-1,0 0 1,0 0-1,0 0 1,0-1-1,0 0 1,-1 1-1,1-1 1,0-1-1,0 1 1,-1 0-1,1-1 1,-1 0-1,5-3 0,5-3-83,0-2 0,13-13 0,-17 15 74,16-15 63,0-2 1,39-51 0,-60 69-122,1 0 0,-1 1 0,-1-1 0,1-1 1,4-13-1,-7 18 25,0-1 0,0 1 0,-1-1 0,1 0-1,-1 1 1,0-1 0,0 0 0,0 1 0,0-1 0,-1 0 0,1 1 0,-1-1 0,0 1 0,0-1 0,-2-3 0,3 6 15,-1 1 0,1-1 0,-1 0 0,1 1 1,-1-1-1,1 1 0,-1-1 0,0 1 0,1-1 0,-1 1 0,0-1 0,1 1 0,-1 0 1,0-1-1,0 1 0,1 0 0,-1-1 0,0 1 0,0 0 0,0 0 0,1 0 0,-1 0 0,0 0 1,0 0-1,0 0 0,1 0 0,-1 0 0,0 0 0,0 1 0,0-1 0,1 0 0,-1 0 1,0 1-1,0-1 0,1 1 0,-1-1 0,-1 1 0,-1 1-11,-1 0 0,1 1-1,0-1 1,-1 1 0,1-1 0,-4 5-1,5-4 20,0 0 0,1 0 0,-1 0 0,0 0-1,1 0 1,0 0 0,-1 0 0,1 0-1,1 0 1,-1 0 0,0 7 0,0-9 13,1 1 0,0-1 0,0 0 0,1 1-1,-1-1 1,0 0 0,0 1 0,1-1 0,-1 0 0,0 0 0,1 1 0,0-1 0,-1 0 0,1 0 0,0 0 0,-1 0 0,1 1 0,0-1 0,0 0 0,0-1 0,0 1-1,0 0 1,0 0 0,0 0 0,0 0 0,0-1 0,0 1 0,1-1 0,-1 1 0,0-1 0,0 1 0,1-1 0,1 1 0,3-1 22,1 1 0,-1-1 1,1 0-1,-1-1 0,1 1 0,-1-1 1,12-3-1,5-1 16,19-3-7,-20 4 89,1 0 0,0 1-1,-1 1 1,1 1-1,37 3 1,40 15 1085,-45-6-737,1-3 0,61 0 0,-106-8-579,-1 0 0,17-4 0,-24 4-113,0-1 1,-1 1-1,1-1 0,0 0 0,-1 0 0,1 0 1,-1 0-1,1-1 0,-1 1 0,0-1 1,1 1-1,-1-1 0,0 0 0,2-3 0,-3 5 23,-1-1-1,1 0 0,-1 0 0,1 0 0,-1 0 0,0 0 1,1 0-1,-1 0 0,0 0 0,0 0 0,0 0 0,0 0 1,0 0-1,0 0 0,0 0 0,0 0 0,0 0 1,-1 0-1,1 0 0,0 0 0,-1 0 0,1 0 0,0 0 1,-1 0-1,1 1 0,-1-1 0,0 0 0,1 0 0,-1 0 1,0 1-1,1-1 0,-1 0 0,0 1 0,0-1 0,-1 0 1,-3-3-727,0 0 0,0 1 0,-1-1-1,-9-3 1,-22-5-3503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7:23.2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39 523 5056,'-2'0'392,"-20"0"790,21 0-1068,1 0 0,-1 0 0,1 0-1,-1 0 1,0 0 0,1 0 0,-1 0 0,1-1 0,-1 1 0,1 0 0,-1 0-1,0 0 1,1 0 0,-1-1 0,1 1 0,-1 0 0,1-1 0,-1 1 0,1 0-1,-1-1 1,1 1 0,0-1 0,-1 1 0,1 0 0,0-1 0,-1 1-1,1-2 1,24-6 5881,56-14-2913,16-8-1571,164-75 0,81-69-3492,-266 134 476,65-29-4081,-105 54 2719,0 2 1,38-9-1,3 6-34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15.8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628 6 1728,'6'-6'8993,"-8"8"-9570,-2-1 1382,3-1-778,1 0 0,0 0 1,0 0-1,0 0 0,-1 0 1,1 0-1,0 0 1,0 0-1,0 0 0,0 0 1,-1 0-1,1 0 0,0 0 1,0 0-1,0 0 0,-1 0 1,1 1-1,0-1 1,0 0-1,0 0 0,0 0 1,0 0-1,-1 0 0,1 0 1,0 1-1,0-1 1,0 0-1,0 0 0,0 0 1,0 1-1,-5 6 295,0 0 1,0 0-1,0 0 1,-7 6-1,5-6-201,1 0 0,1 0 0,-9 13 0,-38 89 259,-18 31 83,37-86-205,-3-2 0,-1-1 0,-3-3 0,-77 74 0,109-114-161,-32 27 410,36-32-429,1-1-1,0 0 1,-1 0-1,1 0 0,-1 0 1,0-1-1,0 1 1,0-1-1,1 0 1,-6 1-1,6-2-57,0 0 0,0-1 1,1 1-1,-1 0 0,0-1 0,0 0 0,1 1 0,-1-1 0,1 0 0,-1 0 1,1-1-1,-1 1 0,1 0 0,-1-1 0,1 0 0,0 1 0,0-1 0,0 0 1,0 0-1,0 0 0,1 0 0,-1 0 0,0-1 0,1 1 0,0-1 0,-1 1 1,0-4-1,-1-2-41,0 0 1,0-1-1,1 0 1,0 1-1,0-1 1,1 0 0,0-15-1,3-17-217,3 0-1,14-57 1,-18 94 233,-1-2-68,2 1 1,-1-1-1,1 1 0,0-1 1,0 1-1,0 0 0,1 0 0,-1 0 1,1 0-1,7-8 0,-10 13 60,1-1 1,0 1-1,0-1 0,-1 0 0,1 1 1,0-1-1,0 1 0,0 0 0,0-1 0,0 1 1,0 0-1,-1 0 0,1-1 0,0 1 1,0 0-1,0 0 0,0 0 0,0 0 0,0 0 1,0 0-1,0 0 0,0 0 0,0 1 1,0-1-1,0 0 0,0 1 0,-1-1 0,1 0 1,0 1-1,0-1 0,0 1 0,-1-1 1,1 1-1,0 0 0,0-1 0,-1 1 0,1 0 1,0-1-1,0 2 0,4 5 169,1-1 0,-1 1 0,6 12 0,-5-8-125,10 11 173,1 0-1,1-1 1,1 0-1,1-2 1,0 0-1,31 21 1,147 82 1320,-167-104-1417,-27-16-331,9 6 559,0-1 0,27 10 0,-36-16-463,0 0-1,1 0 0,-1 0 1,0-1-1,10 1 0,-12-2-275,1 1 0,-1 0-1,1-1 1,-1 1 0,1-1-1,-1 0 1,0 0 0,1 0 0,-1 0-1,0 0 1,3-2 0,26-6-11116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16.2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87 5408,'-8'-15'2432,"16"2"-2112,0 2 2016,7 8-1344,1-9 1568,2 4-1472,5-3 511,3 3-927,4 3-320,1 5-224,0 0-128,0 8 32,0-3-192,-1 1 96,-4 2-2911,-5 0 1599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19.9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1206 1472,'-5'-3'5040,"18"-5"-3662,4-2-586,-9 1-487,-1 1-1,0-1 0,-1 0 0,0 0 0,7-14 0,-11 19-219,18-39 298,-1-1 0,-3 0 0,12-53 0,-3 12 191,3-8-72,-24 86-455,-3 12 28,-1 14 85,-19 212 779,-25 88-144,28-206-603,0 26 40,-15 88 458,12-116 398,19-107-943,0-3-115,0-1-1,0 0 1,0 0-1,0 1 0,0-1 1,0 0-1,0 1 1,0-1-1,0 0 1,0 0-1,0 1 1,0-1-1,0 0 0,0 0 1,0 1-1,-1-1 1,1 0-1,0 0 1,0 1-1,0-1 1,0 0-1,0 0 1,-1 0-1,1 1 0,0-1 1,0 0-1,0 0 1,-1 0-1,1 0 1,0 1-1,0-1 1,-1 0-1,1 0 1,0 0-1,-1 0 0,0-3 451,0-12-412,0 0-1,1 0 1,1 0-1,2-15 0,0-3-68,39-223-98,-14 108 177,8-68-41,-23 136-108,9-49-290,-15 97 237,15-62-127,-18 84 132,-1-1-1,1 1 1,1 1 0,0-1-1,0 0 1,10-12 0,-12 18 98,0 1 0,0 0 1,0-1-1,1 2 0,-1-1 0,1 0 1,0 1-1,-1-1 0,1 1 1,0 0-1,0 1 0,1-1 0,-1 1 1,0-1-1,0 1 0,1 1 0,-1-1 1,1 1-1,-1-1 0,1 1 1,-1 0-1,1 1 0,-1-1 0,0 1 1,1 0-1,-1 0 0,5 2 0,0 0 25,-1 0 0,-1 1-1,1 0 1,0 1-1,-1-1 1,0 1 0,0 1-1,0-1 1,-1 1 0,0 1-1,0-1 1,10 14-1,-9-7 18,0 0-1,0 0 0,-1 1 0,-1 0 0,0 0 0,-1 0 0,5 28 0,-8-32 42,0 0-1,0 0 1,-1 0-1,0 0 1,-1 0-1,0 0 1,-1 0-1,0 0 1,0 0-1,-1 0 1,-1-1-1,-5 14 0,6-18 17,-1-1 0,1 1 0,-1-1 0,0 0 0,0 0 0,0 0 0,0 0-1,-1-1 1,0 0 0,1 1 0,-1-2 0,-10 5 0,-4 1 75,0-2 0,-22 5 0,39-10-158,-14 2-27,-1 0-1,-27 0 1,31-3-45,-1 1 0,1 0 0,-26 7 0,37-8 43,1 1 0,0-1 0,0 0 0,0 1 0,0-1 1,0 1-1,0 0 0,-1-1 0,1 1 0,0 0 0,1 0 0,-1-1 1,0 1-1,0 0 0,0 0 0,-1 2 0,2-3 21,0 1 0,0 0 1,0-1-1,0 1 0,0 0 0,0-1 0,0 1 0,0 0 0,1-1 1,-1 1-1,0 0 0,0-1 0,0 1 0,1 0 0,-1-1 1,0 1-1,1-1 0,-1 1 0,1 0 0,-1-1 0,1 1 1,-1-1-1,1 1 0,-1-1 0,1 0 0,-1 1 0,1-1 0,-1 0 1,1 1-1,0-1 0,0 1 0,2 0 14,0 1 0,1-1-1,-1 0 1,0 0 0,0 0-1,1 0 1,-1-1 0,0 1-1,1-1 1,-1 0 0,4 0 0,41-6 66,-26 3-36,28-4 129,-1-1 0,86-26 0,-102 22-25,62-33 1,-75 34-94,-1-2 0,-1 0-1,0 0 1,20-21 0,5-9 187,-2-2 0,52-74 1,-80 102-132,-10 14-137,0 0 1,0-1-1,0 0 0,-1 1 1,1-1-1,-1 0 1,0 0-1,0-1 0,2-7 1,-4 12 31,0 0 1,0 0 0,0 0-1,0 0 1,0-1 0,0 1-1,0 0 1,0 0 0,0 0-1,0 0 1,0 0-1,0 0 1,0 0 0,0 0-1,0 0 1,0-1 0,0 1-1,0 0 1,0 0 0,0 0-1,0 0 1,0 0-1,0 0 1,0 0 0,0 0-1,0 0 1,0 0 0,0 0-1,0 0 1,-1-1 0,1 1-1,0 0 1,0 0 0,0 0-1,0 0 1,0 0-1,0 0 1,0 0 0,0 0-1,0 0 1,0 0 0,-1 0-1,1 0 1,0 0 0,0 0-1,0 0 1,0 0-1,0 0 1,0 0 0,0 0-1,0 0 1,0 0 0,-1 0-1,1 0 1,0 0 0,-7 6-228,-5 8 18,3-1 130,2-3 103,0 0 0,1 1 0,1 0 0,-1 0 0,-5 21 0,9-25-18,-36 145 13,34-129 58,1-1 1,1 1-1,1 0 1,4 45-1,3-41 145,1-14 252,-6-13-440,-1 0-1,0 0 0,1 1 0,-1-1 1,0 0-1,1 0 0,-1 0 1,1 0-1,-1 0 0,0 1 1,1-1-1,-1 0 0,0 0 1,1 0-1,-1 0 0,1 0 1,-1 0-1,0 0 0,1 0 1,-1 0-1,1 0 0,-1-1 1,0 1-1,1 0 0,-1 0 1,0 0-1,1 0 0,-1-1 1,1 1-1,2-4 46,0 1 0,0-1-1,-1 1 1,1-1 0,-1 0 0,0 0 0,0 0-1,2-8 1,3-4 34,6-10 23,-1 0 0,14-45 0,9-59-327,-29 106-60,-5 20 199,2-10-234,-1 11 59,-1 5-82,1 39 18,-2-13 196,1-7 83,2 1-1,0 0 0,7 22 1,-7-33 87,1-1-1,0 0 1,1 0 0,0 0 0,1 0 0,0-1 0,13 17-1,-13-19 68,0-1 0,11 10-1,-14-14-93,-1-1 0,0 1 0,0-1 0,1 0 0,-1 1-1,1-1 1,-1 0 0,1-1 0,-1 1 0,1 0 0,0-1 0,-1 0-1,4 1 1,1-2 15,0 1-1,0-1 1,0-1-1,-1 1 1,1-1 0,-1-1-1,1 1 1,-1-1-1,0 0 1,0 0-1,0-1 1,8-6-1,7-7-78,35-37 1,-37 35-20,10-15 94,-20 23-101,0 1-1,11-11 1,-17 18 23,1 0-1,0 1 1,0-1 0,0 1-1,0 0 1,1 0 0,-1 0 0,1 0-1,-1 1 1,10-2 0,-12 3 21,0 0 0,0 0 1,-1-1-1,1 1 0,0 1 1,0-1-1,0 0 0,0 0 1,0 1-1,-1-1 1,1 1-1,0 0 0,0-1 1,-1 1-1,1 0 0,0 0 1,-1 0-1,1 0 0,-1 0 1,1 1-1,-1-1 0,0 0 1,0 1-1,1-1 0,-1 1 1,0-1-1,0 1 1,0-1-1,0 1 0,-1 0 1,1-1-1,0 4 0,2 4-57,-2 1 0,1-1-1,-1 1 1,-1 0 0,1 0-1,-2 0 1,-1 11 0,1-7 70,0 1 0,2 15 0,0 6 137,-1-25-162,0-1 0,3 19 0,-2-26 17,-1 0 0,1 1 0,0-1 1,1 0-1,-1 0 0,0 0 0,1 0 0,0-1 0,-1 1 0,1 0 0,0-1 1,5 6-1,-5-7 27,0 0 0,0 0 0,0 0 0,0 0 0,0-1 1,0 1-1,1 0 0,-1-1 0,0 0 0,0 1 0,1-1 1,-1 0-1,0 0 0,0 0 0,1 0 0,-1-1 0,0 1 1,0-1-1,4 0 0,7-3 99,24-11-1,-33 14-114,23-12 85,0-1 0,-1-1 0,42-33 0,-51 33-41,0 0 0,-1-1 1,26-35-1,29-57-73,25-72 103,-78 139-42,-1 0-1,14-59 1,-20 51-278,-2 0 1,-3 0-1,0-93 0,-8 126-148,2 16 372,0 0 0,-1 0 0,1 0 0,0 0 0,0 0 0,0 0 0,0 0 0,0 0 0,-1 0-1,1 0 1,0 0 0,0 0 0,0 0 0,0 0 0,-1 0 0,1 0 0,0 0 0,0 0 0,0 0 0,0 0 0,0 0 0,-1 0 0,1 0 0,0 0 0,0 1 0,0-1 0,0 0 0,0 0 0,0 0 0,-1 0-1,1 0 1,0 0 0,0 1 0,0-1 0,0 0 0,0 0 0,0 0 0,0 0 0,0 0 0,0 1 0,0-1 0,0 0 0,-11 27-320,-11 42 273,-22 80 4,36-115 34,1 0 0,-3 68 0,13 70 192,1-137-94,2-1 0,1 0 0,1 0-1,15 36 1,-22-66-17,1 0-1,0 0 1,-1 0-1,1-1 1,1 1-1,-1-1 1,0 1-1,1-1 0,0 0 1,4 4-1,-6-6-37,0 0-1,0 0 0,1-1 1,-1 1-1,0 0 0,0-1 1,1 1-1,-1-1 0,0 1 1,1-1-1,-1 0 1,0 0-1,1 1 0,-1-1 1,0 0-1,1 0 0,-1 0 1,1-1-1,-1 1 0,0 0 1,1 0-1,-1-1 0,0 1 1,1-1-1,-1 1 1,0-1-1,0 0 0,0 1 1,1-1-1,-1 0 0,0 0 1,2-1-1,3-4 18,0-1-1,0 0 1,0 1-1,-1-2 1,0 1-1,6-13 1,22-53 26,-12 22-126,-18 44 58,14-29 0,25-41 0,-30 50-334,-2 47-26,-1 3 322,-2 1 1,7 35 0,-10-36 108,2 1 1,0-2-1,14 31 1,-15-42-2,0-1 1,1-1 0,0 1-1,13 15 1,-16-22-34,-1 0 0,1-1 0,-1 1 0,1-1 0,0 0 0,-1 0 0,1 0 0,1 0 0,-1-1 0,0 1-1,0-1 1,0 1 0,1-1 0,-1 0 0,1-1 0,-1 1 0,1-1 0,-1 1 0,1-1 0,3 0 0,1-1 15,-1-1 1,0 0-1,0 0 1,0-1-1,0 1 1,0-2-1,0 1 1,7-6-1,5-4-5,22-21 0,-15 9-39,-2-2 1,0-1-1,-2 0 1,19-34-1,18-23 5,-24 36-278,-34 45-19,-4 9 55,-11 39-172,2-8 400,4 3-16,1 2 0,-1 50-1,7-87 25,0 14 3,1 0 0,2 25 0,-2-37 21,1 0 1,0 0 0,1 0 0,-1 0 0,1 0 0,0 0 0,1 0-1,0 0 1,0-1 0,6 9 0,-8-13-14,-1 0 1,1-1-1,0 1 1,0-1-1,0 1 1,0-1-1,0 1 1,0-1-1,0 0 1,0 1-1,0-1 0,0 0 1,0 0-1,1 0 1,-1 0-1,0 0 1,0 0-1,0 0 1,0 0-1,0 0 1,0-1-1,0 1 0,0 0 1,0-1-1,0 1 1,0-1-1,0 1 1,0-1-1,0 1 1,1-2-1,5-2 66,0 0 0,0-1-1,8-8 1,-8 6-37,7-5 31,-1-1-1,13-15 1,75-107 88,-82 108-162,115-179-144,-107 156 106,-2 0-1,22-68 1,-6-16-139,-12 36 19,20-100-409,-48 196 501,-1-1 0,1 1 0,-1 0 0,0-1 0,0 1 0,0 0 0,0-1 0,0 1 0,-1-3 0,-8 15-517,4 1 542,1 0 0,0 0 0,1 0 0,-2 15 1,-2 7 13,-41 196-51,38-164 234,-1 107 0,13-130-95,1 0 0,2 0 0,2-1 0,16 55 0,-19-84 2,0 0 0,1-1 0,0 1 0,1-1 1,1-1-1,-1 1 0,2-1 0,8 10 0,-15-18-43,1-1-1,0 1 0,0-1 0,-1 1 1,1-1-1,0 0 0,0 0 0,1 0 1,-1 0-1,0 0 0,0 0 0,0 0 1,1-1-1,-1 1 0,0-1 1,1 0-1,-1 0 0,0 1 0,1-2 1,-1 1-1,0 0 0,0 0 0,1-1 1,-1 1-1,0-1 0,1 0 0,-1 1 1,0-1-1,0 0 0,0-1 0,0 1 1,3-3-1,6-4 55,-1 0 0,0-1-1,-1 0 1,14-18 0,-14 16-47,39-46-77,49-73 0,-95 127 4,0 0 0,0 0 0,-1-1 0,1 1 0,-1 0 0,0 0 0,2-6 0,-3 8 36,0 1 0,0 0 1,0 0-1,0 0 0,0-1 0,0 1 1,0 0-1,0 0 0,1 0 1,-1-1-1,0 1 0,0 0 1,0 0-1,0-1 0,0 1 1,0 0-1,-1 0 0,1-1 0,0 1 1,0 0-1,0 0 0,0 0 1,0-1-1,0 1 0,0 0 1,0 0-1,0-1 0,-1 1 1,1 0-1,0 0 0,0 0 0,0 0 1,0-1-1,-1 1 0,1 0 1,0 0-1,0 0 0,0 0 1,-1 0-1,1 0 0,0 0 1,0-1-1,0 1 0,-1 0 1,1 0-1,-1 0 0,-13 6-236,-18 16 50,27-17 196,-1 0 1,1 1 0,0 0-1,1 0 1,-1 0 0,1 1-1,1 0 1,-1-1 0,1 1-1,0 0 1,0 1 0,1-1-1,0 0 1,1 1 0,-1 0-1,1-1 1,1 9 0,0-10 6,0 0 1,0 0 0,1 0 0,0 0-1,0 0 1,1 0 0,0-1 0,0 1-1,0-1 1,1 1 0,-1-1 0,1 0-1,0 0 1,1 0 0,0 0-1,-1-1 1,1 1 0,1-1 0,-1 0-1,1 0 1,-1 0 0,10 4 0,-3-2-58,0 0 1,0-1-1,1-1 1,0 0-1,0 0 1,0-1-1,0-1 1,13 1-1,-15-2-602,-1-1 1,0 0-1,0 0 0,0-1 1,1-1-1,-1 1 0,0-1 1,0-1-1,-1 0 0,1 0 1,12-7-1,-18 9 159,0-1 0,0 0 0,0 1 0,-1-1 0,1 0 0,-1-1 0,1 1 0,-1 0 0,0-1 0,0 1 0,0-1-1,0 0 1,2-3 0,5-14-2271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20.3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27 4576,'-18'-4'2048,"23"-4"-1760,-5 5 544,0 6-512,4-6 64,5 3-224,4-5-96,4 2-32,-4 0-832,0 3 448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32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99 5152,'-18'-14'11527,"18"14"-11464,4-6 1144,11-7-367,0 6-554,0 1 1,1 0-1,-1 1 0,1 1 1,28-4-1,-18 3-106,42-6 139,0 3 0,1 3-1,113 5 1,-122 1-568,-48-1-3640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20.6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28 181 6560,'-28'0'2976,"77"-12"-2592,-5 4 768,4 0-704,35-15 832,5 4-768,40-9-96,-2 4-256,10-2-256,-13 10 32,-9 5-2080,-17 6 1184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34.0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102 43 896,'-7'0'-29,"4"-1"648,0 1 1,1 0-1,-1 0 0,1 0 1,-1 0-1,0 1 0,1-1 1,-1 1-1,1-1 0,-5 3 1,3-2 1114,3-1-1670,1 0 0,0 0 0,0 0 0,0 0 0,0 0 0,-1 0 0,1 0-1,0 0 1,0 0 0,0 0 0,-1 0 0,1 0 0,0 0 0,0 0 0,0 1 0,-1-1 0,1 0 0,-1 0 320,1 1-320,0-1 0,0 0 0,0 0 0,0 0 0,0 0 0,0 1 0,-1 0 98,0-1 1,1 1-1,-1 0 1,0 0-1,0-1 1,1 1-1,-1-1 1,0 1-1,0-1 1,0 1-1,0-1 0,0 1 1,0-1-1,0 0 1,0 0-1,0 1 1,0-1-1,0 0 1,0 0-1,0 0 1,0 0-1,0 0 1,0 0-1,0 0 0,-1-1 1,-4 1 1293,3 1-1215,1 0 0,0-1 0,0 1 1,0 0-1,-1 1 0,1-1 0,0 0 0,-2 2 0,4-1 35,6 0-72,11 3 15,21-4-77,-1-1 0,1-2 0,65-12 0,-38 5-118,81-14-43,67-8 161,-155 31-89,-51-1-88,11 2 1,-18 0 26,1-1 1,-1 0-1,0 0 1,1 0-1,-1 1 1,1-1-1,-1 0 1,0 1-1,1-1 1,-1 0-1,0 1 1,0-1-1,1 0 1,-1 1-1,0-1 1,0 1-1,0-1 1,1 0-1,-1 1 1,0-1-1,0 1 1,0-1-1,0 1 1,0-1-1,0 1 1,0-1-1,0 0 1,0 1-1,0-1 1,0 1-1,0-1 1,0 1-1,0-1 1,0 1-1,-1-1 1,1 1-1,-4 11-14,1 0-1,-2 0 0,0 0 0,-1-1 0,0 1 1,0-1-1,-1-1 0,-1 1 0,1-1 1,-2-1-1,-16 17 0,-6-2 51,-1 0 0,-51 28-1,48-31 21,0 2-1,-37 31 0,33-16-25,-59 76 0,59-67 25,18-22-14,-101 117 254,118-138-271,-26 31-45,28-32 54,0 0 0,0-1 0,1 1 0,-1 0 0,1 0 1,0 0-1,-1 0 0,1 0 0,1 1 0,-1-1 0,0 5 0,1-8-17,0 1 0,1-1-1,-1 0 1,0 1 0,1-1 0,-1 1 0,0-1 0,1 0-1,-1 1 1,1-1 0,-1 0 0,0 0 0,1 1 0,-1-1-1,1 0 1,-1 0 0,1 0 0,-1 1 0,1-1-1,-1 0 1,1 0 0,-1 0 0,1 0 0,-1 0 0,1 0-1,0 0 1,17 0 165,100-19 270,-75 11-460,70-3 1,-77 9 139,277-5-299,-222 7-4378,-86 0 2965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35.3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47 178 1472,'-4'4'11410,"8"5"-9417,9 5-2607,-3-7 990,1-2 1,22 10-1,-20-10-321,-3-1-13,1-1-1,0 0 1,0-1 0,0 0-1,18 1 1,-8-3 52,1 0 1,21-4-1,-33 2-36,-1 0-1,0-1 0,0-1 1,0 1-1,0-1 1,-1-1-1,0 0 1,0 0-1,0-1 1,0 1-1,-1-2 0,8-7 1,-11 10-30,-1-1 1,0 1-1,0 0 0,0-1 1,0 0-1,-1 1 0,0-1 1,0 0-1,0 0 0,0 0 1,-1-1-1,1-9 1,-1 11-36,-1 1 0,0 0 0,0-1 0,0 1 0,0 0 0,0-1 0,-1 1 0,0-1 0,1 1 0,-1 0 0,-1 0 0,1 0 0,0 0 0,-1 0 0,1 0 0,-1 0 0,0 0 0,0 0 0,0 1 0,-1-1 0,1 1 0,-3-3 0,-1 0-16,0 1 1,-1 0-1,1 0 1,-1 0-1,0 1 1,0 0-1,0 1 1,-1-1 0,1 1-1,0 1 1,-1-1-1,0 1 1,-11 0-1,1 0 133,0 1 0,0 1-1,1 0 1,-1 2 0,-30 7 0,37-7 33,0 0 1,1 2 0,-1-1 0,1 1-1,0 1 1,0 0 0,0 0 0,1 1 0,0 0-1,-10 11 1,15-12-67,-1-1 1,1 1-1,0 1 0,1-1 1,-1 0-1,1 1 0,1 0 0,-1 0 1,1 0-1,-1 7 0,-2 10 277,-2 41-1,6-48-184,1 0 0,0 0-1,2 0 1,0 0-1,0 0 1,8 22 0,-8-30-85,1 0 0,1 0 1,0 0-1,0 0 1,1-1-1,0 0 0,0 0 1,1 0-1,0-1 0,1 0 1,-1 0-1,15 11 1,-5-7-121,0-1-1,1-1 1,0-1 0,0 0 0,1-1 0,0-1 0,0 0 0,1-2 0,0 0 0,-1-1 0,1-1 0,0 0 0,0-2 0,1 0-1,-1-1 1,21-5 0,-25 2-1367,-1-1 0,0-1 0,0 0 0,0-1 0,-1 0 0,0-1 0,0 0-1,-1-2 1,0 1 0,12-13 0,6-6-1786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38.4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791 317 2080,'0'-1'58,"0"1"-26,0 0-1,0-1 1,0 1 0,0 0 0,0 0 0,0-1-1,0 1 1,0 0 0,0 0 0,0-1-1,0 1 1,0 0 0,0 0 0,0-1-1,0 1 1,0 0 0,0 0 0,0-1 0,0 1-1,0 0 1,-1 0 0,1-1 0,0 1-1,0 0 1,0 0 0,0 0 0,0-1-1,-1 1 1,1 0 0,0 0 0,0 0 0,0 0-1,-1-1 1,1 1 0,0 0 0,0 0-1,-1 0 1,1 0 0,0 0 0,0 0-1,-1 0 1,1 0 0,0 0 0,0 0 0,-1 0-1,1 0 1,0 0 0,0 0 0,-1 0-1,1 0 1,0 0 0,0 0 0,-1 0-1,1 0 1,0 0 0,-1 1 0,1-1 51,-4 0 709,-10 0 185,-1-1-1,0 0 1,-22-5-1,31 5-791,1 1-1,0 0 1,-1 0-1,-9 1 0,-9 0 388,16-1-454,1 1 1,-1 0-1,0 1 1,1-1 0,-1 2-1,-11 4 1,-43 24 1109,11 1-656,3 2 0,-67 59 0,63-49 43,17-16-329,18-15-88,0 1 0,1 1-1,-22 24 1,17-13 105,12-16-155,1 0 1,-1 0-1,2 1 0,0 0 0,0 1 0,1-1 0,-7 17 0,5 1 64,2 0 1,0 0-1,2 1 0,-1 48 0,3-27 105,0-27-195,2 30-1,2 5 87,-2-34-92,1-1 0,6 35-1,45 168 1122,-45-200-1139,5 24 161,2-1 0,28 66 0,-26-83-82,20 33 0,-27-52-84,1 0 1,0-1-1,1-1 1,20 20-1,13 3 25,51 32 0,-50-37-114,-24-17-11,27 13 0,11 6 197,-31-14-126,2-1 0,56 22 0,-34-19 59,98 23 0,-133-40-111,44 10 12,1-3 1,86 3-1,-114-15 13,-1-1 1,0-1-1,-1-2 0,49-14 1,192-54 96,-227 62-130,-6-1 55,70-31 0,-63 23-70,-14 5 105,1-2 0,-2-1 1,-1-1-1,0-2 0,32-30 0,-36 28-129,-1-1 0,-1-2 0,-2 0-1,38-56 1,49-92-402,-96 154 354,5-7 50,-2-1-1,-1 0 0,-1-1 1,14-43-1,-19 38 30,-2 0 0,-1-1 0,3-44 0,-6 35-195,6-117-59,-10 136 200,-1 0 0,-1 0 0,-2 1 0,-8-34 1,2 17-28,6 20-3,-16-40-1,-11-7 52,-74-115 0,88 158 11,-1 1 0,-40-41 1,-52-34 64,63 67-124,29 22-11,-22-19 0,18 13 80,-1 0-1,0 2 1,-47-22 0,50 27 54,2 1-80,-2 1-1,-37-10 1,-42-4-111,93 21 129,-35-6-86,0 2 0,-63 0 0,62 7 91,0 2-1,1 2 1,-68 19 0,74-16 48,-58 8 264,-29 10-197,74-19-67,-1 3 1,1 1-1,-75 31 0,99-33-70,-35 18-2229,48-22 196,0 1 0,0 0 0,-10 9 0,11-5-102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56.88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1 226 1472,'0'-5'10384,"1"5"-10258,0 0 0,1 0 0,-1 0 1,0 0-1,0 0 0,1 1 0,-1-1 0,0 0 1,0 1-1,0-1 0,4 3 614,-1-1-383,0 0-276,12 0 478,-14-2-530,0 0 1,0 1-1,0-1 1,1 1 0,-1-1-1,0 1 1,0 0-1,0 0 1,0 0-1,2 1 1,20 9 45,-10 2 316,-8-5-121,4 0-201,4 6 150,4 5 96,-17-17-262,1-3-43,-1 2-14,0-1 0,0 0 0,0 0 0,0 1 0,0-1 0,0 0 0,0 1 1,0-1-1,0 1 0,-1-1 0,1 1 0,0 0 0,0-1 0,0 1 0,1 1 0,6 4 3,2-1 1,-1 0-1,0-1 0,1 1 1,0-2-1,0 0 1,0 0-1,11 1 0,17 2-29,-1-3 0,1-1 0,45-3 0,-17 0 81,162-16-15,-162 10 35,189-25-109,-87 4-8,-20 2 66,-8 5-58,172-17 177,-186 26 218,19-3-135,75-3 52,-217 18-278,36 0 132,1-1 0,45-8-1,61-15 492,181-5-1,-302 28-593,174-14 100,-52 2 207,-18 2 8,13 1 35,-91 7-484,6 1 124,-13 1 215,62-11 0,-45 7-214,26-14 0,-82 19-10,1-1 0,-1 1 0,0 0 0,0 1 0,0-1 0,0 1 0,0 0-1,6 2 1,-7-2-17,-1-1 0,0 1 0,0 0 0,1-1 1,-1 0-1,4 0 0,15 2-9,-14 0 23,-3-1-6,0 0-1,0 1 1,0-1 0,0 1 0,0 0-1,0 1 1,-1-1 0,6 5 0,-3-2 22,0 0 0,1-1 0,12 6 0,8 5-63,-26-13 60,0-1 0,0 1 0,-1 0 0,1 0 0,0 0 0,-1 0 0,1 1 0,-1-1 0,1 0 0,-1 1 0,1 3 0,8 26-75,-9-24 129,0 0 0,0-1 0,-1 1 0,-1 0 0,1-1 1,-4 14-1,3-18-56,0 0 1,0 0-1,0-1 0,-1 1 1,1-1-1,-1 1 1,1-1-1,-1 1 1,-3 2-1,-21 20-80,21-20 100,-15 11 1,-1 0 0,-1-2 0,-1 0 0,-24 11 0,31-16-72,-12 3-21,21-9 91,-1 0 0,1 1 0,0 0 0,-8 6 0,-52 34-230,8-11 239,45-25-43,0-1 0,0 0 0,0-1 0,-18 6 0,-29 5 24,-1-2 0,-102 10 0,72-13-92,16-2 166,52-6-122,-43 1 1,38-3 93,1 0-1,-32 8 1,-36 4-371,43-10 294,-67 3 256,23-1-243,69-3-5,-46 8-69,21 1 69,9 0 69,29-10-135,8-1 77,-1 0 0,1 0 1,-14 4-1,18-4-16,0 0 0,1-1 0,-1 1 0,1-1-1,-1 0 1,0 0 0,-4 0 0,5-1 19,1 1-1,0 0 1,-1 0 0,1 0-1,0 0 1,-1 0 0,1 0-1,-1 0 1,1 1 0,0-1-1,-1 0 1,1 1 0,0-1-1,0 1 1,-1-1 0,1 1-1,0 0 1,-2 0 0,-15 6-212,9-4 49,-2 0 166,0-1 0,-1 0 0,0 0 0,-12 0 0,-26-2 106,50-1-137,0 1 0,0-1 1,0 1-1,0 0 0,0-1 0,0 1 0,0-1 0,0 1 1,0 0-1,1-1 0,-1 1 0,0-1 0,0 1 1,0 0-1,1-1 0,-1 1 0,0 0 0,0-1 0,1 1 1,-1 0-1,1-1 0,2-1 8,1 0 1,-1 0-1,1 0 1,0 0-1,5-1 1,16-9 107,-16 8-125,-1-1 0,2 1 0,17-5 1,-17 6 47,0 0 1,0-1 0,0 0 0,9-6 0,7-3 126,-19 10-115,0 0-1,-1-1 1,0 0 0,8-6 0,-9 7-62,-1-1 0,0 1 0,10-5-1,7-5-140,-4 0 577,-16 10-352,-1 2-74,0 0 1,0 0-1,0 0 1,1 0-1,-1 0 1,0 0 0,1 0-1,-1 0 1,1 0-1,-1 0 1,1 0-1,-1 1 1,1-1-1,0 0 1,-1 0-1,2-1 1,-1 2 9,-1 0 1,0-1-1,1 1 1,-1 0-1,0 0 0,0-1 1,0 1-1,1 0 1,-1-1-1,0 1 0,0 0 1,0-1-1,0 1 0,0-1 1,0 1-1,0 0 1,0-1-1,0 1 0,0 0 1,0-1-1,0 1 1,0-1-1,0 1 0,0-1 1,1-3-121,4 6 8,-2-2 135,-1-1 1,0 1-1,0 0 1,0-1-1,0 1 1,0-1-1,1 0 1,-1 0 0,0 0-1,0 0 1,-1 0-1,1 0 1,3-3-1,-1 2-96,0-4-44,-7 12 68,-1 3 114,-1 0 0,0 0 1,0-1-1,0 1 0,-1-1 0,-1-1 0,1 1 1,-10 7-1,7-5-15,-41 38 8,44-43-27,-1 0-1,1-1 1,-1 0-1,-13 5 1,-9 7-85,8-9 59,19-7 1,0 1 0,0-1 0,0 1 0,0-1 0,0 1 0,0 0 1,0 0-1,0 0 0,-2 1 0,2 1 26,1-2-25,1-1 1,0 0-1,-1 1 1,1-1-1,0 0 1,-1 1-1,1-1 1,0 0-1,-1 0 1,1 1-1,-1-1 1,1 0-1,-1 0 0,1 0 1,0 1-1,-1-1 1,1 0-1,-1 0 1,0 0-1,-29 1 39,29-1-68,-9 0-82,10 1 124,7 1-32,2 1 110,9 1-58,0 0-1,20 2 1,-30-6-14,88 6 475,-26-1-570,-26-2 463,-41-2-388,-1 0-1,0 0 1,0 0 0,0 1 0,0-1-1,2 3 1,-4-4-1,0 0 0,31 20 134,-30-19-81,3 2-10,-1 0-59,-2-2-144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25.1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1138 2240,'-17'10'720,"16"-10"-701,1 0 0,-1 0 0,1 1 1,-1-1-1,1 0 0,-1 1 0,1-1 0,0 0 0,-1 1 0,1-1 1,-1 1-1,1-1 0,0 1 0,-1-1 0,1 1 0,0-1 0,0 1 1,0-1-1,-1 1 0,1-1 0,0 1 0,0-1 0,0 2 1,-1 0 336,1-1-260,0-1 1,0 0-1,0 0 0,-1 1 0,1-1 0,0 0 1,0 0-1,0 1 0,0-1 0,0 0 1,0 0-1,0 1 0,0-1 0,0 0 0,0 0 1,0 1-1,0-1 0,0 0 0,0 0 0,0 1 1,0-1-1,2 2 673,-2-2-672,10 5 1551,15-4-125,-22-1-1335,1-1 0,0 0-1,-1 0 1,1-1 0,-1 1-1,1-1 1,-1 1-1,0-1 1,1 0 0,-1 0-1,0-1 1,0 1 0,-1-1-1,1 1 1,2-5-1,3-2 175,-2-1-1,1 0 1,6-16-1,7-20 400,26-88 1,-11 27 115,-30 93-749,45-133 256,-49 144-389,0-1 0,0 1 0,1 0 1,-1-1-1,1 1 0,0 0 0,0 0 0,2-3 0,-4 5-7,1 1-1,-1-1 1,1 1-1,-1-1 1,1 1-1,0 0 1,-1-1-1,1 1 1,-1 0-1,1-1 1,0 1-1,-1 0 1,1 0-1,0-1 1,-1 1-1,1 0 1,0 0-1,-1 0 1,2 0-1,-1 0-6,0 0-1,0 1 1,0-1 0,0 1-1,0-1 1,0 1-1,0-1 1,0 1-1,0-1 1,-1 1 0,1 0-1,0-1 1,0 1-1,0 0 1,-1 0 0,2 1-1,0 2 9,0-1 0,0 1 0,0 0 0,-1-1 1,1 1-1,-1 0 0,0 0 0,1 6 0,4 39 66,-5-36-65,4 67 156,-2 1-1,-11 91 1,8-169-148,-2 13 243,-5 25 0,6-36-126,0-1-1,0 0 1,0 0 0,-1 0-1,0-1 1,0 1 0,0 0-1,0-1 1,-1 1 0,1-1-1,-5 4 1,6-6-91,0-1-1,0 1 0,0 0 1,0-1-1,0 1 1,0-1-1,-1 0 1,1 1-1,0-1 1,0 0-1,0 0 1,-1 0-1,1 0 1,0 0-1,0 0 0,-1 0 1,1 0-1,0 0 1,0 0-1,0-1 1,-1 1-1,1-1 1,0 1-1,0-1 1,0 1-1,0-1 1,0 0-1,0 1 0,0-1 1,-2-2-1,-4-3-1,-1 0 0,-11-15 0,11 13-10,-14-18-119,19 21 31,0 1 1,0 0 0,0 1 0,-1-1 0,1 0-1,-1 1 1,-8-6 0,12 9 56,0 0 0,0 0-1,0 0 1,0 0 0,-1-1-1,1 1 1,0 0 0,0 0 0,0 0-1,-1 0 1,1 0 0,0 0-1,0-1 1,0 1 0,-1 0 0,1 0-1,0 0 1,0 0 0,0 0-1,-1 0 1,1 0 0,0 0 0,0 0-1,-1 0 1,1 0 0,0 0-1,0 0 1,0 0 0,-1 0 0,1 0-1,0 1 1,0-1 0,0 0-1,-1 0 1,1 0 0,0 0 0,0 0-1,0 0 1,-1 1 0,1-1-1,0 0 1,0 0 0,0 0 0,0 0-1,0 1 1,0-1 0,-1 0-1,1 0 1,0 0 0,0 1 0,0-1-1,0 0 1,0 0 0,0 0-1,0 1 1,0-1 0,0 0 0,0 0-1,0 0 1,0 1 0,0-1 0,3 17-717,-2-15 710,1 8 12,1-1-1,1 1 1,0-1 0,0 0 0,1 0-1,0-1 1,0 1 0,1-1 0,0 0 0,0 0-1,9 7 1,-5-5 47,-5-5 165,0 0 0,0 0 1,1-1-1,11 8 1,-14-10-129,0-1 1,-1 0-1,1 0 1,-1-1-1,1 1 1,0-1 0,0 1-1,-1-1 1,1 0-1,0 0 1,0 0-1,0 0 1,-1 0-1,1-1 1,0 1 0,4-2-1,11-5 171,-1-1-1,28-17 1,-25 13-147,18-10-16,-1-3 0,-1-1 1,35-33-1,88-100-34,-143 143-177,1 0 0,1 1-1,37-26 1,-53 40 123,1 0 1,-1 0-1,1 0 1,-1 0-1,1 0 0,-1 0 1,1 1-1,-1-1 0,1 1 1,0 0-1,-1 0 0,1 0 1,0 0-1,4 1 1,2 1-4,0 0 1,17 7 0,-20-6 59,1-1 0,-1 0 1,1 0-1,-1 0 0,1-1 0,7 1 0,-14-2-34,0 0 0,1 0-1,-1 0 1,0 0 0,1 0 0,-1 0-1,0 0 1,0 0 0,1 0-1,-1 0 1,0 0 0,1 0-1,-1 0 1,0 0 0,0 0-1,1 0 1,-1 0 0,0 0-1,0 0 1,1 0 0,-1 0 0,0-1-1,0 1 1,1 0 0,-1 0-1,0 0 1,0-1 0,1 1-1,-1 0 1,0 0 0,0 0-1,0-1 1,0 1 0,1 0 0,-1 0-1,0-1 1,0 1 0,0 0-1,0-1 1,0 1 0,0 0-1,0 0 1,0-1 0,0 1-1,0 0 1,0-1 0,0 1-1,0 0 1,0 0 0,0-1 0,0 1-1,0 0 1,0-1 0,0 1-1,0 0 1,-1 0 0,1-1-1,0 1 1,0 0 0,0 0-1,0-1 1,-1 1 0,1 0-1,0 0 1,0 0 0,0 0 0,-1-1-1,1 1 1,-2-2-10,0 0 0,0 0-1,0 0 1,0 1 0,0-1 0,0 1 0,0-1 0,-3 0 0,1 0-47,0 1-1,1 0 1,-1 0 0,0 0 0,0 0 0,0 1 0,0 0 0,0 0-1,0 0 1,0 0 0,0 0 0,0 1 0,0 0 0,-5 1 0,2 1-16,1-1-1,-1 1 1,1 1 0,0-1 0,0 1 0,0 0 0,-8 8 0,2 0 12,1 0 0,0 1 1,1 0-1,0 0 0,1 1 0,-10 22 0,12-23 20,2 0-1,-1 1 1,2-1-1,0 1 0,-3 19 1,6-26 39,1 0 0,-1-1 0,2 1 0,-1 0 0,1 0 0,0-1 1,0 1-1,0 0 0,1-1 0,0 1 0,1-1 0,-1 0 0,7 10 0,-3-7 45,0 1 0,1-1 0,0-1 0,0 1 0,1-1 0,0-1 0,13 10 0,-16-13-9,2 0 0,-1 0 0,0-1 1,1 1-1,0-2 0,-1 1 0,1-1 1,0 0-1,0 0 0,1-1 0,-1 0 0,9 0 1,17-3 56,0-1 1,-1-2-1,48-14 0,-70 16-89,28-7 50,-1-2 0,0-2 1,44-22-1,-52 20-38,0-2 0,-1 0 0,-2-2 0,27-24 1,92-101 221,-122 121-213,82-87-169,-105 110 116,1 1 0,0-1 0,-1 1 0,1-1 0,-1 0 1,1 0-1,-1 1 0,0-1 0,1 0 0,-1 0 0,0 0 0,1 1 0,-1-1 0,0 0 0,0 0 1,0 0-1,0 0 0,0 0 0,0 0 9,0 1 0,0 0 0,0 0 0,0 0 0,0 0 0,0-1 0,0 1 0,-1 0 0,1 0 0,0 0 0,0 0 0,0 0 0,0 0 0,0-1 1,0 1-1,-1 0 0,1 0 0,0 0 0,0 0 0,0 0 0,0 0 0,-1 0 0,1 0 0,0 0 0,0 0 0,0 0 0,0 0 0,-1 0 0,1 0 0,0 0 0,0 0 0,-1 0 0,-11 5-187,7-1 151,0 0 1,-1 1-1,2-1 0,-1 1 0,0 0 0,1 0 0,-5 8 0,-25 45-107,24-40 125,-10 21 51,1 0-1,2 1 1,2 1 0,-11 47-1,23-78-5,1 1-1,1 0 1,0 13 0,0-19 22,2 0 1,-1 0-1,1-1 1,-1 1 0,1 0-1,1 0 1,-1-1-1,1 1 1,2 6 0,-3-10-15,0 0-1,-1 0 1,1 0 0,-1 0 0,1 0 0,0 0-1,0-1 1,-1 1 0,1 0 0,0 0 0,0-1-1,0 1 1,0 0 0,0-1 0,0 1 0,0-1-1,0 1 1,0-1 0,0 1 0,1-1 0,-1 0-1,0 0 1,0 0 0,0 1 0,0-1 0,0 0-1,1 0 1,1-1 0,-1 1 18,1-1 0,-1 0 1,0 0-1,1 0 0,-1 0 0,0 0 1,1-1-1,-1 1 0,0-1 0,0 1 1,0-1-1,1-2 0,2 0-16,-2-1 0,1 0 0,0 0-1,-1 0 1,0-1 0,4-9 0,0 0-7,74-191-340,-57 138-95,-19 54 273,-3 10-6,0 0-1,-1 0 0,1 0 0,-1 0 0,0 0 0,0-5 0,-7 50-690,3-21 815,1 1 0,1 0 0,1-1 1,5 41-1,-4-52 49,1 0-1,0-1 1,0 1 0,1-1 0,0 0 0,1 0 0,0 0-1,0 0 1,1-1 0,-1 0 0,2 1 0,-1-2 0,1 1 0,10 8-1,-11-11 27,0 0 0,1 0-1,0-1 1,0 0 0,0 0-1,1 0 1,-1-1-1,0 0 1,1 0 0,0-1-1,-1 0 1,1 0 0,0 0-1,-1-1 1,1 0-1,0-1 1,0 1 0,-1-1-1,1 0 1,0-1-1,-1 0 1,9-3 0,-3 0 24,1 0 0,-1-1 0,-1-1 0,1 0 0,-1 0 0,0-1 1,-1 0-1,1-1 0,-2-1 0,12-13 0,10-17 21,-3-2 0,32-61 0,32-94-99,-24-7-103,-53 153 96,-7 25 16,6-18-160,-2-1 0,9-71 0,-21 114 77,1 0 0,-1 0-1,0 0 1,0 0-1,0 0 1,0 0-1,-1 0 1,1 1 0,0-1-1,-1 0 1,0 0-1,1 0 1,-2-2-1,2 3 62,-1 1-1,1 0 0,0 0 0,0 0 0,0 0 0,-1-1 0,1 1 1,0 0-1,0 0 0,-1 0 0,1 0 0,0 0 0,0 0 0,-1 0 0,1 0 1,0-1-1,0 1 0,-1 0 0,1 0 0,0 0 0,0 0 0,-1 0 1,1 1-1,0-1 0,0 0 0,-1 0 0,1 0 0,0 0 0,0 0 0,-1 0 1,-10 11-251,4 0 202,1-1 1,1 1-1,0 1 0,-7 20 0,9-22 46,-19 58-53,3 1-1,-12 91 0,5 145 177,25-269 80,7 61 0,-3-80-28,0 0 1,1 0-1,0 0 0,2-1 1,12 28-1,-17-42-120,0 0-1,0 0 1,0 0-1,0-1 1,1 1-1,-1 0 0,1-1 1,-1 1-1,1-1 1,-1 1-1,1-1 1,0 0-1,0 0 1,0 0-1,0 0 0,0 0 1,0 0-1,0 0 1,0-1-1,0 1 1,0-1-1,0 1 1,0-1-1,0 0 0,1 0 1,2 0-1,2-1 10,-1 0 1,0 0-1,0-1 0,0 0 0,0 0 0,0-1 0,-1 1 0,7-5 0,2-2 5,0 0 1,-1-2-1,0 1 1,-1-2-1,17-18 1,48-71 117,-61 78-159,26-36-54,43-82 1,-62 92 40,-2-1 0,27-106 0,14-121-166,-46 200 80,-13 66-53,-1-1 0,0 0-1,-1 0 1,-1-1 0,1 1-1,-2 0 1,-2-15 0,3 27 124,0 0-1,1 0 1,-1-1 0,0 1 0,0 0 0,0-1-1,0 1 1,-1 0 0,1 0 0,0-1 0,0 1 0,0 0-1,0-1 1,0 1 0,0 0 0,0 0 0,0-1 0,-1 1-1,1 0 1,0 0 0,0-1 0,0 1 0,0 0 0,-1 0-1,1 0 1,0-1 0,0 1 0,-1 0 0,1 0-1,0 0 1,0 0 0,-1-1 0,1 1 0,0 0 0,-1 0-1,1 0 1,0 0 0,0 0 0,-1 0 0,1 0 0,0 0-1,-1 0 1,1 0 0,0 0 0,0 0 0,-1 0 0,1 0-1,0 0 1,-1 0 0,1 1 0,0-1 0,0 0 0,-1 0-1,1 0 1,0 0 0,0 0 0,-1 1 0,1-1-1,0 0 1,0 0 0,0 0 0,-1 1 0,1-1 0,0 0-1,0 0 1,0 1 0,-14 19-203,2 9 275,1 0 0,-13 59 0,18-62-23,-70 290 896,66-269-819,1 0 0,3 1 0,2 0 0,1 0-1,3 0 1,2 0 0,2-1 0,3 1 0,15 61-1,-19-98-52,0-1 0,1 0 0,1 0 0,-1 0 0,1 0 0,1-1 0,0 0 0,0 0 0,9 9 0,-13-15-24,1-1 0,-1 1 1,1-1-1,0 0 0,-1 0 0,1 0 0,0 0 0,0 0 1,1 0-1,-1-1 0,0 0 0,0 0 0,1 0 0,-1 0 1,0 0-1,1 0 0,-1-1 0,1 0 0,-1 0 0,1 0 1,-1 0-1,1 0 0,-1-1 0,1 1 0,-1-1 1,1 0-1,-1 0 0,0 0 0,1-1 0,-1 1 0,3-3 1,0 0-4,0 0 0,-1 0 1,0 0-1,0-1 0,0 0 1,0 0-1,4-7 1,2-3-15,11-24 1,-8 12 27,-2 0 0,-1-1-1,-1-1 1,-1 1 0,7-49-1,-15 67-124,0 0 0,0 0 0,-1 0 0,0 0 0,-1 0-1,-1 0 1,1 0 0,-1 0 0,-6-16 0,8 25 59,-1 0 0,1 0 1,0 0-1,-1 0 0,1 0 0,-1 1 1,1-1-1,-1 0 0,0 0 0,1 0 1,-1 0-1,0 1 0,1-1 0,-1 0 1,0 1-1,0-1 0,0 1 0,1-1 1,-1 1-1,0-1 0,0 1 0,0-1 1,0 1-1,0 0 0,0 0 0,0-1 1,0 1-1,0 0 0,0 0 0,0 0 1,0 0-1,0 0 0,0 0 0,0 0 1,0 1-1,0-1 0,0 0 0,-2 1 1,1 0 8,-1 1 0,0-1 0,1 1 1,-1-1-1,1 1 0,0 0 0,-1 0 0,1 0 1,0 0-1,0 0 0,0 1 0,-2 2 0,0 5 6,-1-1-1,1 1 0,1-1 0,0 1 0,0 0 1,1 0-1,-2 14 0,0 71 26,4-82 19,1-1-1,1 1 1,-1-1-1,2 0 1,0 1-1,0-1 1,1-1-1,11 22 1,-13-28 10,1 0 1,0 0 0,0-1-1,0 1 1,0-1-1,1 0 1,0 0 0,0 0-1,0 0 1,0 0-1,0-1 1,1 0 0,0 0-1,0 0 1,0-1 0,0 0-1,0 0 1,0 0-1,0 0 1,1-1 0,-1 0-1,8 1 1,-4-2 21,0-1 0,0 1 0,1-2 0,-1 1 0,0-1-1,-1-1 1,1 0 0,0 0 0,14-8 0,-7 3-6,0-2 1,-1 0-1,26-23 0,-28 20-55,0 0-1,0-1 1,-2 0 0,16-25-1,30-67 94,-54 98-169,0-1 1,0 0-1,-1-1 0,0 1 0,-1 0 1,0-1-1,0 1 0,-2-18 0,1 20-58,37 8 57,-33 0 98,3 1-32,0 0 1,0 0-1,1 0 0,-2 1 0,10 4 0,-14-6-9,0 0 0,0 1 0,0 0 0,0-1 0,-1 1 0,1 0 0,0 0 0,-1 0 0,1 0 0,-1 0 0,0 0-1,1 0 1,-1 1 0,0-1 0,-1 0 0,1 1 0,0-1 0,-1 1 0,1 4 0,2 24-62,-3-1 0,-4 51 0,1-55 151,2 1 0,0 0 0,2-1 0,5 32 0,-5-53-33,0 0 0,0 0 0,1 0 0,-1 0-1,1 0 1,0 0 0,5 6 0,-6-10-23,-1 0-1,1 0 1,0 0-1,0 0 1,0 0 0,0 0-1,0 0 1,1 0-1,-1 0 1,0-1-1,0 1 1,1 0-1,-1-1 1,0 1-1,0-1 1,1 1 0,-1-1-1,1 0 1,-1 0-1,0 0 1,1 1-1,-1-1 1,1-1-1,-1 1 1,0 0-1,1 0 1,-1 0 0,1-1-1,-1 1 1,3-2-1,2 0 34,0-1-1,0-1 1,-1 1-1,1-1 0,-1 0 1,1 0-1,4-6 1,35-38 77,59-99 11,-87 120-112,16-28 99,-25 38-248,2 1-1,0 0 1,0 1-1,16-17 1,-21 24-177,-7 18 28,-20 128 195,19-111 111,0-5-16,2 1 0,0 0 1,4 41-1,-2-58 14,1 0 1,0 0-1,0 0 0,0-1 0,0 1 0,4 6 0,-5-11-16,0 1-1,0-1 0,-1 0 1,1 1-1,0-1 1,0 0-1,1 0 1,-1 1-1,0-1 1,0 0-1,1 0 1,-1 0-1,0 0 1,1-1-1,-1 1 0,1 0 1,-1 0-1,1-1 1,-1 1-1,1-1 1,0 0-1,-1 1 1,1-1-1,-1 0 1,1 0-1,0 0 0,1 0 1,5-2 40,-1-1 0,1 0 0,-1 0 0,0 0 0,0-1 0,0 0 0,-1 0 0,1-1-1,-1 0 1,0 0 0,0-1 0,-1 1 0,8-11 0,6-10-18,-2 0 0,16-30 0,-23 37-93,57-90-257,-66 108 289,0 0 1,-1 0 0,1 0 0,-1 0 0,1 0 0,0 0 0,0 0 0,0 0 0,-1 1 0,1-1-1,0 0 1,0 1 0,0-1 0,0 0 0,0 1 0,2-1 0,-3 1 8,0 0 1,1 0-1,-1 0 0,1 0 1,-1 1-1,0-1 1,1 0-1,-1 0 1,0 0-1,1 1 0,-1-1 1,0 0-1,1 0 1,-1 1-1,0-1 1,0 0-1,1 1 0,-1-1 1,0 0-1,0 1 1,0-1-1,1 1 1,-1-1-1,0 0 0,0 1 1,0-1-1,0 0 1,0 1-1,0 0 1,1 5-39,0 1 0,-1-1 1,1 1-1,-2 7 0,-10 92-84,4-47 181,7-58-26,0 0 0,0 0 1,-1 0-1,1 0 0,0 0 0,0 0 1,0 0-1,0 0 0,1 0 0,-1 0 0,0 0 1,0 0-1,1 2 0,0-3-12,-1 0 0,0 0 0,0 0-1,1 0 1,-1 0 0,0 0 0,1 0 0,-1 0-1,0 0 1,0-1 0,1 1 0,-1 0-1,0 0 1,0 0 0,1 0 0,-1 0 0,0-1-1,0 1 1,1 0 0,-1 0 0,0 0 0,0-1-1,0 1 1,0 0 0,1 0 0,-1-1 0,0 1-1,0 0 1,0-1 0,18-31 449,-16 27-387,13-22-119,0 0 0,2 2 0,1-1-1,1 2 1,28-29 0,-43 50 12,-1 0 0,1 0 0,0 0 0,0 0 0,0 0-1,0 1 1,0 0 0,6-3 0,-9 5 20,0 0 0,-1 0 0,1 0 0,0-1 0,0 1 0,0 0 0,0 0 0,0 0 0,0 0 0,-1 1 1,1-1-1,0 0 0,0 0 0,0 0 0,0 1 0,-1-1 0,1 0 0,0 1 0,0-1 0,0 1 0,0 0 2,0 0 0,0 1-1,0-1 1,0 0 0,0 1-1,0-1 1,-1 0 0,1 1 0,0-1-1,-1 1 1,0-1 0,1 1-1,-1-1 1,0 1 0,1 2 0,0 20 15,-3 35 1,1 15 16,2-64-5,0 0 0,0 0-1,1 0 1,0 0 0,4 11-1,-5-19-3,1 1 0,-1 0 0,0-1 0,1 0 0,-1 1 0,1-1 0,0 0 0,0 1 0,0-1 0,0 0 0,0-1 0,0 1 0,1 0 0,-1-1 0,4 3 0,-1-2 27,0 0 0,0 0 0,0-1-1,0 0 1,1 0 0,-1 0 0,10 0 0,0-1 60,0-1-1,0-1 1,0 0 0,27-9 0,-21 4-116,0-1 0,-1-1 0,0-1 0,-1 0 0,0-2 0,-1 0 0,0-1 0,17-16 0,-11 6 29,-1-1 1,-1-1 0,-1-1 0,28-45 0,-47 68-59,0 0 1,0 0 0,0 0-1,-1-1 1,0 1 0,1 0-1,0-7 1,-2 10 35,0-1 0,0 1-1,0 0 1,1-1 0,-1 1 0,0-1 0,0 1 0,0-1-1,0 1 1,0 0 0,-1-1 0,1 1 0,0-1 0,0 1-1,0-1 1,0 1 0,0 0 0,-1-1 0,1 1 0,0-1-1,0 1 1,0 0 0,-1-1 0,1 1 0,0 0-1,-1-1 1,0 1 0,1-1-1,-1 1-1,0 0 1,0 0-1,1 0 1,-1 0-1,0 0 1,0 0-1,1 0 1,-1 0-1,0 1 1,0-1-1,1 0 1,-1 0 0,0 1-1,0-1 1,1 0-1,-1 1 1,0-1-1,1 0 1,-1 1-1,1-1 1,-2 2-1,-3 3-26,-1 0-1,1 0 1,0 1 0,0 0-1,1 0 1,-7 12-1,0 2 49,-9 24 1,10-18 17,1 0 1,1 1 0,1 0-1,2 0 1,1 0 0,-2 49-1,6-75 17,0 1-1,0 0 1,-1 0-1,2 0 0,-1 0 1,0 0-1,0 0 1,1 0-1,-1-1 1,1 1-1,-1 0 1,1 0-1,0 0 0,0-1 1,-1 1-1,1 0 1,1-1-1,-1 1 1,0-1-1,0 1 1,0-1-1,1 0 0,2 3 1,-3-4-26,-1 0 0,1 0 0,-1 1 0,0-1 0,1 0 0,-1 0 0,1 0 0,-1 0 0,1 1 0,-1-1 0,1 0 0,-1 0 0,1 0-1,-1 0 1,1 0 0,-1 0 0,1-1 0,-1 1 0,1 0 0,-1 0 0,1 0 0,-1 0 0,0-1 0,2 1 0,9-12 246,5-20 10,-15 30-257,7-19-6,8-33-1,-11 32-186,12-28-1,-17 49 153,1 0 1,-1 0 0,0 0-1,1 0 1,-1 0 0,1 0-1,0 0 1,-1 0-1,1 0 1,0 0 0,-1 0-1,2 0 1,-2 1 18,1 0 0,-1 0 0,0 0 0,0 0 1,0 0-1,1 0 0,-1 0 0,0 0 0,0 1 0,0-1 0,0 0 0,1 0 0,-1 0 1,0 0-1,0 0 0,0 0 0,0 1 0,0-1 0,1 0 0,-1 0 0,0 0 1,0 1-1,0-1 0,0 0 0,0 0 0,0 0 0,0 1 0,0-1 0,0 0 1,0 0-1,0 0 0,0 1 0,0-1 0,0 0 0,0 0 0,0 1 0,1 5-49,-1 0-1,0 1 0,-1 8 1,-13 93-276,-60 215 203,48-231 176,-75 175 0,68-197 98,-3-1-1,-49 67 1,75-120-79,-1-1 0,-1-1-1,0 0 1,-1 0 0,-25 19-1,34-30-53,-1 0 0,1 0 0,-1 0 0,0-1-1,1 0 1,-1 0 0,-1 0 0,1 0 0,-7 1 0,9-3-18,1 0 1,-1 0 0,0 0-1,0 0 1,0 0 0,0-1 0,0 1-1,1-1 1,-1 0 0,0 0-1,0 0 1,1 0 0,-1 0 0,1-1-1,-1 1 1,1-1 0,-1 1-1,1-1 1,-3-4 0,-1 1-21,2-1 1,-1-1-1,1 1 0,0 0 1,0-1-1,1 0 1,-4-11-1,1 3-37,1-1-1,-4-25 1,6 9 15,0 1 0,2-1 0,2 1 0,1-1 0,1 1 0,2-1 0,0 1 0,3 1 0,0-1 0,24-52 0,-24 66 19,2 0 1,0 0 0,0 1 0,2 1-1,0 0 1,1 0 0,0 1 0,19-14 0,14-8-833,69-40 0,-8 6-3767,-95 61 2799,0 0 1,18-20-1,-13 12-310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25.5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72 6560,'-31'-27'2976,"26"14"-2592,2 9 992,6 4-832,2-8 0,8 5-352,5-5-416,0 8 128,0-3-2112,-2 3 1248,-2-5-5248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25.8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43 3648,'-3'0'321,"0"0"0,0 0 0,1 1 0,-1-1 0,0 1 0,0 0 0,1 0 0,-1 0 0,1 0 0,-1 1 0,1-1 0,-1 0 0,1 1 0,0 0 0,-4 3 0,-6 3 2447,-3 2 270,16-5-1710,10 0-89,1-2-772,0-1 1,0 0 0,0-1-1,0-1 1,0 1 0,0-2-1,14-1 1,11-1 52,543-39 2156,-122 8-2040,-366 27-601,54-2-2886,-142 9 2561,4-1-615,0 1-1,1 0 0,8 2 0,-16-2 575,0 0 0,0 0 0,1 0 0,-1 1-1,0-1 1,0 0 0,0 0 0,0 1 0,0-1-1,0 1 1,0-1 0,0 1 0,0-1 0,-1 1-1,1 0 1,0-1 0,0 1 0,0 0 0,-1 0-1,1-1 1,0 1 0,-1 0 0,1 0 0,0 0-1,-1 0 1,1 0 0,-1 0 0,0 0 0,1 0-1,-1 0 1,0 0 0,0 1 0,0 17-3413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04.1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235 42 4480,'-20'-41'10300,"19"46"-8989,1 13 205,0-7-852,0 22 915,-6 56-1,4-80-1458,1 0 0,-2 1 1,1-1-1,-1 0 0,0 0 1,-1-1-1,0 1 0,-1-1 1,0 1-1,-9 11 0,10-16-189,-1 0 0,1 0 0,-1-1 0,0 0 0,0 0 0,0 0 0,0 0 0,0-1 0,0 0 0,-1 0 0,1 0 0,-1-1 0,-6 1 0,6-1-725,-1 0 0,0 0 0,0-1 0,1 0 0,-1 0-1,0-1 1,0 0 0,1 0 0,-1 0 0,-11-5 0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05.1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84 1472,'2'-8'466,"1"0"0,0 0 0,0 0 0,1 0 0,0 1 0,0-1 0,18-21 7732,-26 55-6331,-1 10-853,-30 116 1882,-3-3-1879,0 4-690,30-117-175,4-21-25,1 0 1,1 0-1,-1 19 0,12-57-242,21-35 1,-24 48 69,1 1 0,1 0 0,-1 0 0,1 1 0,1 0 0,0 0 0,0 1 0,12-8 0,11-4-81,43-18 1,-65 33 77,-7 2 71,8-3-86,0 0 0,19-5 0,-28 9 92,0 0 0,0 1 1,1 0-1,-1-1 1,0 1-1,0 0 0,0 0 1,0 0-1,0 0 0,1 0 1,-1 1-1,0-1 0,0 0 1,0 1-1,0 0 1,0 0-1,0-1 0,0 1 1,0 0-1,0 1 0,2 1 1,-3-2 49,0 1 1,0 0 0,0-1-1,-1 1 1,1 0 0,-1 0-1,1 0 1,-1 0 0,0-1-1,1 1 1,-1 0 0,0 0-1,0 2 1,0 4 175,2 13 60,-2 1-1,0 0 0,-6 41 1,3-39-242,1 0 0,1 38 1,2-30 28,-2-25-70,1 0 1,0-1 0,1 1-1,0 0 1,0 0-1,0 0 1,4 11-1,-2-7 329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15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85 240 3328,'2'0'450,"0"-1"0,0 0 0,0-1 0,0 1 0,0 0 0,-1 0 0,1-1-1,0 1 1,-1-1 0,3-2 0,23-26 835,-19 20-997,6-5 91,-1 2-38,-1-2 0,17-25-1,-26 36-278,-1 0-1,0 1 1,0-1-1,-1 0 1,1 0-1,-1 0 0,0 0 1,0-1-1,0 1 1,0 0-1,-1 0 0,0 0 1,1-1-1,-2 1 1,1 0-1,0-1 1,-2-4-1,1 8-56,1 0 1,-1 0-1,1-1 0,-1 1 1,1 0-1,-1 0 1,0 0-1,0 0 0,1 0 1,-1 0-1,0 0 1,0 0-1,0 0 0,0 1 1,0-1-1,0 0 0,-1 1 1,1-1-1,0 0 1,0 1-1,0 0 0,-1-1 1,1 1-1,0 0 0,0-1 1,-1 1-1,1 0 1,0 0-1,-1 0 0,1 0 1,0 0-1,-1 0 1,-1 1-1,-3 0 42,0 1 0,0 0 0,0-1 0,1 2 0,-1-1 0,-7 5 0,5-1 68,0 0 1,0 0-1,0 1 1,0 0-1,1 0 0,1 1 1,-1 0-1,1 0 1,1 1-1,-1-1 0,1 1 1,-7 19-1,2-1 213,2 0-1,0 1 1,-5 40 0,10-51-63,-1 35 0,5-45-210,-1-1 0,1 1-1,-1 0 1,2-1 0,-1 1 0,1-1 0,0 1 0,4 6-1,-5-10-28,0-1-1,1 1 1,0-1-1,-1 1 0,1-1 1,0 0-1,0 0 1,0 0-1,1 0 0,-1 0 1,0 0-1,1 0 1,-1-1-1,4 2 0,-2-1 18,1-1 0,0 1-1,-1-1 1,1 0 0,0 0-1,0-1 1,9 1 0,1-2 72,0-1-1,-1 0 1,1-1 0,20-7-1,-14 2-269,0 0-1,-1-1 0,0-1 1,35-24-1,11-10-490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32.6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18 106 4320,'-17'4'6581,"22"-2"-4684,10 2-589,10-3 77,-1-1 1,1-1-1,43-8 0,-49 6-985,264-52 1419,-273 52-2587,-1 0 0,0 0-1,12-7 1,10-7-5484,-18 9 1529,0 3 1449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06.4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6 625 4800,'-5'-3'4112,"19"2"-779,1-6-3076,0 0 1,0-1-1,0-1 0,-1 0 1,0-1-1,-1-1 0,13-12 1,-23 20-208,0 0 1,0-1-1,0 1 1,0-1-1,0 1 0,-1-1 1,0 0-1,0 0 1,0 0-1,0 0 1,-1 0-1,1-1 1,-1 1-1,1-8 1,-2 11-19,0 0 0,0 1 0,0-1 0,0 0 0,0 0 0,0 1 0,0-1 0,-1 0 0,1 1 0,0-1-1,0 1 1,-1-1 0,1 0 0,0 1 0,-1-1 0,1 1 0,0-1 0,-1 0 0,1 1 0,-1-1 0,1 1 0,-1 0 0,1-1 0,-1 1 0,0-1 0,1 1 0,-1 0 0,1-1 0,-1 1 0,0 0 0,1 0 0,-1 0 0,0-1 0,1 1 0,-1 0 0,0 0 0,1 0 0,-2 0 0,-1 0 121,0 0 0,0 1 1,0-1-1,0 1 0,0 0 0,-4 1 1,3-1-10,1 1-1,0 0 1,-1-1 0,1 1-1,0 1 1,0-1 0,0 0 0,1 1-1,-1-1 1,0 1 0,-3 5 0,-4 3 317,4-3-206,-1 1-1,1-1 1,0 1-1,1 1 0,0-1 1,1 1-1,-1-1 0,2 1 1,-5 18-1,6-20-220,1 0-1,0 0 1,0 0-1,1 0 1,0-1-1,0 1 1,1 0-1,0 0 1,0 0-1,1 0 1,0 0 0,1-1-1,5 14 1,-7-19-27,1 0 0,-1 1 1,1-1-1,0 0 1,-1 0-1,1 0 1,0 0-1,0-1 0,0 1 1,1 0-1,-1-1 1,0 0-1,1 1 1,-1-1-1,1 0 0,-1 0 1,1 0-1,-1-1 1,1 1-1,-1 0 0,1-1 1,0 0-1,0 0 1,-1 0-1,6 0 1,5-2 3,-1 0 1,1 0-1,-1-1 1,16-6-1,151-67-1113,-89 35 615,-33 14 384,-1-3 0,72-51 0,-114 69 186,-12 10-73,0 0-1,-1 0 1,1 1-1,0-1 1,0 1 0,0 0-1,3-2 1,-3 2 4,-7 1 54,-9 6 255,-4 10 217,1 0 1,-27 33-1,38-40-490,-1 0 0,1 0-1,1 0 1,0 1 0,0 0 0,1 0 0,0 0-1,-3 17 1,6-23-50,1 0 0,-1 1-1,1-1 1,0 1 0,0-1-1,1 1 1,1 5 0,-2-9 0,0 0 0,0-1 0,0 1-1,1 0 1,-1-1 0,0 1 0,1 0 0,-1-1 0,0 1 0,1-1 0,-1 1 0,1-1 0,-1 1-1,1-1 1,-1 1 0,1-1 0,-1 1 0,1-1 0,-1 1 0,1-1 0,0 1 0,0-1 0,0 0 1,0 0-1,0 0 1,0-1-1,0 1 1,0 0-1,0 0 1,0 0-1,0-1 1,0 1-1,0-1 1,0 1-1,0 0 1,0-1-1,0 0 1,-1 1-1,1-1 1,0 1-1,1-2 1,6-7-214,0 0 1,-1 0 0,1 0 0,-2-1 0,9-14-1,8-13-327,-13 20 369,10-10-228,-23 79 831,3-50-399,-2 5 26,1 1 0,0-1 0,1 1 0,-1-1 0,2 1 0,-1-1 0,1 1 0,0-1 0,0 0 0,5 13 0,-5-19-58,-1 0 0,1 0 0,0 0 0,0 0 0,0 0 0,0 0 0,0 0 0,0 0 0,0-1 0,0 1 0,0 0 0,0-1 0,0 1 0,1-1 0,-1 1 0,0-1 0,0 1 0,1-1 0,-1 0 0,0 0 0,0 0 0,1 0 0,-1 0 0,0 0 0,1 0 0,-1 0 0,0 0 0,0 0 0,2-1 0,5-1-1,1 0-1,-1-1 0,9-4 0,-11 5-20,295-124-1041,-273 117 1060,-18 5 44,0 1 0,0-1 0,10-6 0,-43 25-119,-32 27 0,47-35 97,-1 0-1,2 1 0,-1 0 1,1 1-1,0-1 1,1 1-1,0 1 1,-8 15-1,13-21-25,0-1-1,0 0 1,0 1 0,0-1-1,1 0 1,-1 1 0,1-1 0,0 1-1,0-1 1,1 1 0,-1-1-1,1 1 1,-1-1 0,1 1-1,0-1 1,0 0 0,1 0-1,1 5 1,-2-7 9,0 1 0,1 0 0,-1-1 0,1 1 1,-1-1-1,1 1 0,-1-1 0,1 0 0,0 0 0,-1 1 0,1-1 0,0 0 0,0-1 0,0 1 0,0 0 0,0 0 0,0-1 1,0 1-1,0-1 0,0 0 0,0 0 0,0 0 0,0 0 0,1 0 0,-1 0 0,0 0 0,0-1 0,0 1 0,0-1 0,0 1 1,2-2-1,6-2 42,1-1-1,-1 0 1,-1-1 0,1 0 0,-1 0 0,0-1 0,-1 0 0,1-1 0,-1 1 0,-1-2 0,11-13 0,-5 4-4,-1-1 1,-1-1 0,0 1-1,-2-2 1,8-21 0,-2-6-47,-2 0 1,11-82-1,-3-101-54,-19 202 73,-2 28-13,1-8 7,0-1 0,-1 0-1,-2-10 1,2 20-1,0-1-1,0 1 0,0 0 0,0 0 1,0-1-1,0 1 0,0 0 1,0 0-1,0-1 0,0 1 0,0 0 1,0 0-1,0-1 0,0 1 0,0 0 1,0 0-1,0-1 0,-1 1 1,1 0-1,0 0 0,0-1 0,0 1 1,-1 0-1,1 0 0,0 0 0,0 0 1,0-1-1,-1 1 0,1 0 1,0 0-1,-1 0 0,-4 7 276,-2 15 237,7-22-507,-15 56 480,4 0 0,2 0 1,-3 89-1,11-72-441,4 0 0,15 98 0,-2-98-1227,0-26-2762,-4-22 1660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07.4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311 89 4800,'0'0'38,"-6"-4"554,1 1 0,0 0 0,-1 0-1,0 0 1,0 1 0,0 0 0,0 0 0,0 0 0,-7 0 0,1 0 48,0 2-1,-1-1 1,1 2 0,-1 0-1,1 0 1,0 1 0,0 0-1,-1 1 1,2 1 0,-23 9-1,28-10-511,-1 1-1,0 0 1,1 0-1,0 1 1,0-1-1,0 1 1,1 1-1,-8 8 1,9-10-68,1 1-1,0 0 1,0 0 0,1 0-1,0 0 1,-1 0 0,2 0-1,-1 1 1,1-1 0,-1 1-1,1 0 1,0 7 0,1-3-46,0-1-1,1 0 1,0 0 0,0 0 0,1 0 0,0 0 0,1 0 0,0 0-1,4 8 1,-4-10 22,0-1 0,1 0 1,0 0-1,0 0 0,0-1 0,1 0 0,0 1 0,0-1 0,0-1 0,1 1 0,-1-1 1,9 5-1,-12-8-21,1 0 0,-1 0 1,1 0-1,-1-1 0,1 1 1,0 0-1,-1-1 0,1 0 0,0 0 1,-1 0-1,1 0 0,0 0 1,-1 0-1,1 0 0,0-1 1,-1 0-1,1 1 0,-1-1 1,1 0-1,-1 0 0,1 0 0,-1-1 1,0 1-1,0-1 0,1 1 1,-1-1-1,0 0 0,2-2 1,1-1-18,0 0 0,-1-1-1,0 1 1,0-1 0,0 0 0,0 1 0,-1-2 0,0 1 0,-1 0 0,3-8 0,-3 7 7,-1-1-1,1 0 1,-1 1-1,-1-1 1,0 0-1,0 1 1,0-1-1,-2-9 1,1 13-15,0 0 0,0 0 0,-1 0 0,1 0 0,-1 0 0,0 0 0,0 0 0,0 1 0,0-1 0,-1 1 0,1 0 0,-1-1 0,0 1 0,0 1 0,0-1 0,0 0 0,-4-2 0,-5-1-31,0 0 0,-13-4 0,14 5 63,-1 0-1,-11-7 1,23 12-26,-1 0 0,1 0 1,0 0-1,0-1 0,-1 1 1,1 0-1,0 0 0,0 0 0,-1-1 1,1 1-1,0 0 0,0 0 1,0-1-1,0 1 0,-1 0 1,1-1-1,0 1 0,0 0 1,0 0-1,0-1 0,0 1 0,0 0 1,0-1-1,0 1 0,0 0 1,0-1-1,0 1 0,0 0 1,0-1-1,0 1 0,0 0 1,0 0-1,0-1 0,0 1 1,1 0-1,-1-1 0,0 1 0,0 0 1,0 0-1,0-1 0,1 1 1,-1 0-1,0 0 0,0-1 1,1 1-1,15-11-13,15-2 45,1 2-1,60-14 1,-62 18 134,0-1-27,-6 1 238,0 1 0,0 1 0,41-2 0,-60 7-234,0 0-1,-1 1 1,1 0 0,0-1 0,6 3-1,-9-2-88,-1-1-1,1 1 1,-1-1-1,1 1 1,-1 0-1,0 0 0,1 0 1,-1-1-1,0 1 1,0 0-1,1 1 1,-1-1-1,0 0 0,0 0 1,0 0-1,0 1 1,-1-1-1,1 0 1,0 1-1,0-1 1,0 2-1,0 1 55,0 0 0,-1 0 0,1 0 0,-1 0 0,0 0 0,0 1 0,0-1 0,-1 0 0,1 0 0,-2 6 1,-2 0 137,0 0 0,-8 16 0,7-16-65,1-2-80,2-6-78,0 1 0,1 0 0,-1 0-1,1 1 1,0-1 0,0 0 0,0 0 0,0 4 0,1-7-19,0 0 0,0 0 1,0 0-1,0 0 1,0 0-1,0 1 1,0-1-1,0 0 1,0 0-1,0 0 0,0 0 1,0 0-1,0 0 1,0 0-1,0 0 1,0 0-1,0 0 0,0 1 1,0-1-1,0 0 1,0 0-1,0 0 1,1 0-1,-1 0 1,0 0-1,0 0 0,0 0 1,0 0-1,0 0 1,0 0-1,0 0 1,0 0-1,0 0 1,0 0-1,0 0 0,1 0 1,-1 0-1,0 0 1,0 0-1,0 0 1,0 0-1,0 0 1,0 0-1,0 0 0,0 0 1,7-3 8,7-7-30,-12 9 13,25-23-147,18-13-35,-40 34 210,0-1 1,0 2-1,0-1 1,0 0-1,0 1 0,1 0 1,8-2-1,-12 4 19,-1-1 0,0 1 0,1 0 0,-1 0 0,1 1 0,-1-1 0,0 0 0,1 0 0,-1 1 0,0-1-1,0 1 1,1-1 0,-1 1 0,0-1 0,0 1 0,0 0 0,1-1 0,-1 1 0,0 0 0,0 0 0,0 0 0,0 0 0,-1 0 0,1 0 0,0 0-1,1 3 1,2 3 105,0 0-1,-1 1 1,4 11-1,0 0-152,-2-7 73,1 0 0,0-1-1,1 0 1,11 15 0,-15-22-278,0-1 0,1 1 0,0-1 0,-1 0 0,1 0 0,6 3 0,-7-4-400,1-1 1,-1 1-1,1-1 0,-1 0 0,1 0 0,-1 0 1,1-1-1,0 1 0,5-1 0,13-3-5284,3 0 1866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11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368 356 2304,'-17'-29'9005,"13"26"-8325,3 2-510,-1 1 0,0 0 1,0-1-1,0 1 0,0 0 0,0 0 1,1 0-1,-1 0 0,0 1 0,0-1 0,0 0 1,0 1-1,1 0 0,-1-1 0,0 1 1,-3 1-1,-3 2 259,-27 10 778,1 2 1,0 2 0,-52 36 0,75-45-1144,1-1 0,0 1 0,1 1 0,0 0 0,0 0 0,1 1 0,0-1 0,1 2 0,0-1 0,1 1 0,0 0 0,-4 15 0,9-22-62,-1-1 0,1 1 0,1 0-1,-1 0 1,1 0 0,-1 0 0,1 0 0,1 0-1,-1-1 1,1 1 0,-1 0 0,2 0-1,-1 0 1,0-1 0,1 1 0,0-1 0,0 1-1,0-1 1,1 1 0,-1-1 0,1 0-1,0 0 1,0-1 0,1 1 0,-1-1 0,1 1-1,0-1 1,-1 0 0,2 0 0,-1-1-1,0 1 1,0-1 0,1 0 0,-1 0 0,9 2-1,-5-3-28,-1 1-1,1-2 1,0 1-1,0-1 1,0 0-1,0-1 1,0 0-1,0 0 1,0-1-1,-1 0 1,1 0-1,-1-1 1,1 0-1,-1 0 0,0 0 1,0-1-1,7-5 1,6-5-172,-1-1 1,-1 0-1,0-2 1,20-23-1,41-39 333,-79 79-143,1-1 1,0 0-1,0 1 1,-1-1-1,1 0 1,0 0-1,-1 0 1,1 0 0,-1 1-1,1-1 1,-1 0-1,0 0 1,1 0-1,-1 0 1,0 0-1,1-2 1,-2 3-4,1 0 0,-1 0 0,1 1 0,0-1 0,-1 0 0,1 0 0,-1 0 0,1 0 0,0 0 0,-1 0 0,1 1 0,-1-1 0,1 0 0,0 0 0,-1 0 0,1 1 0,0-1 0,0 0 0,-1 1 0,-4 6 97,1 0 1,0 0 0,1 0-1,-1 1 1,1-1 0,1 1-1,-1 0 1,1 0 0,-1 11-1,0 7-52,0 44 0,3-62-24,0 0-1,1 0 1,0 0-1,0 0 0,1 0 1,0-1-1,4 10 1,-5-13 20,1-1 0,0 0 0,0 1 0,0-1 0,0 0 0,1 0 0,-1 0 0,1 0-1,-1 0 1,1-1 0,0 1 0,0-1 0,0 1 0,1-1 0,-1 0 0,8 2 0,-10-3-12,0-1-1,1 1 1,-1-1-1,1 0 0,-1 0 1,1 0-1,-1 0 1,1 0-1,-1 0 1,1 0-1,-1-1 0,1 1 1,-1 0-1,1-1 1,-1 1-1,1-1 0,-1 0 1,0 1-1,1-1 1,-1 0-1,0 0 1,0 0-1,0 0 0,0 0 1,0 0-1,0 0 1,0 0-1,0 0 0,2-3 1,1-2 21,0-1 0,-1 0 1,1 0-1,2-9 0,-5 14-39,2-7 6,0 1-1,-1-1 1,0 1 0,0-1 0,-1 0-1,0 0 1,0 0 0,-1 1-1,0-1 1,-1 0 0,0 0-1,0 0 1,-1 1 0,0-1 0,-1 0-1,-3-8 1,4 14-30,0 0-1,0 0 1,0 0 0,0 0 0,-1 0-1,1 0 1,-1 1 0,0-1-1,0 1 1,1 0 0,-8-4 0,8 5 0,1 0 0,-1 0 0,0 0 0,0 0 0,0 0 0,0 1 0,0-1 0,0 1 0,0 0 0,0-1 0,0 1 0,0 0 0,0 0 0,0 0 0,0 0 0,0 0 0,0 1 0,0-1 0,0 1 0,0-1 0,-2 2 0,3-2 11,1 0 0,0 1 0,-1-1 0,1 0 1,0 0-1,-1 0 0,1 1 0,0-1 0,-1 0 0,1 0 1,0 1-1,-1-1 0,1 0 0,0 0 0,0 1 0,0-1 1,-1 0-1,1 1 0,0-1 0,0 1 0,0-1 1,0 0-1,0 1 0,-1-1 0,1 0 0,0 1 0,0-1 1,0 1-1,0-1 0,0 0 0,0 1 0,1 0 9,-1 0 0,1 0 0,-1-1 1,1 1-1,0 0 0,-1 0 0,1-1 0,0 1 0,-1-1 0,1 1 0,0-1 0,0 1 0,0 0 0,4 1-2,0 0-1,0 0 0,0 0 1,6 0-1,3 0 32,0 0-1,0-2 1,0 0-1,0 0 1,0-2 0,26-4-1,81-29 138,-77 20-70,-19 8 24,0-1-1,-1-1 1,44-24-1,-54 23-84,0 1 0,-2-2 0,1 0-1,-1 0 1,-1-1 0,0 0 0,-1-1 0,0 0 0,12-22 0,-10 11 8,-1-1 0,0 0-1,-2-1 1,-1 0 0,-2 0 0,0-1 0,-1 1 0,1-50 0,-6 71-20,0 1 0,-1-1 0,0 0 0,1 0 0,-1 1 0,-2-6 1,2 9-16,1 0 1,0 0-1,0 1 1,-1-1-1,1 0 1,-1 0-1,1 0 1,-1 1-1,1-1 1,-1 0-1,1 1 1,-1-1-1,0 0 1,1 1-1,-1-1 1,0 1-1,1-1 1,-1 1-1,0-1 1,0 1-1,0-1 1,1 1-1,-1 0 1,0 0-1,0-1 1,0 1-1,0 0 1,0 0-1,0 0 1,1 0-1,-1 0 1,0 0-1,0 0 1,0 0-1,0 0 1,0 0-1,0 1 1,0-1-1,-1 1 1,-1 1 20,1-1 1,-1 1-1,0 0 1,1 0 0,-1 0-1,1 1 1,0-1-1,0 1 1,0-1 0,0 1-1,0 0 1,0 0-1,-1 4 1,-1-2 4,-146 287 1347,144-276-1280,-1 1 0,2 0 0,0 0 0,1 1 0,1-1 0,-1 26 0,3-23-50,2 0 1,0 0-1,1 0 1,1 0-1,1 0 0,0-1 1,2 0-1,0 0 1,12 23-1,-16-36-28,1-1 1,0 0 0,1 0-1,-1 0 1,1 0-1,6 5 1,-9-8-9,1-1-1,0 1 1,0-1 0,0 1-1,0-1 1,0 0 0,0 0 0,0 0-1,0 0 1,0 0 0,1-1 0,-1 1-1,0-1 1,1 1 0,-1-1-1,0 0 1,1 0 0,4 0 0,-3-1-19,-1 0 1,1 0 0,0 0-1,-1 0 1,1-1 0,-1 0-1,1 0 1,-1 0 0,1 0-1,-1 0 1,0 0 0,3-4-1,4-4 16,-1-1-1,9-12 0,-2 2-44,22-35 62,-4 5 10,-22 30-246,-10 16 117,-4 21 109,-4 2-17,5-15 3,0 0 1,0 0-1,0 0 0,0 0 1,0 0-1,1 0 1,-1 4-1,-1 31 128,3-37-64,1-5 235,3-1-276,0 1 1,1-2-1,-2 1 0,1 0 1,0-1-1,-1 0 1,6-12-1,5-5 62,-9 15-73,65-99 34,-59 85-97,0 0 1,-2-1-1,10-32 1,-9 17 42,-2 0 1,-1-1-1,-3 0 1,2-48-1,-7 78-93,-1-1 0,-2-15-1,2 23 67,1 0 0,-1-1 0,0 1 0,0 0 0,0 0 0,-2-4 0,3 5 27,-1 1 1,1-1-1,0 1 0,-1-1 0,1 1 1,-1-1-1,1 1 0,-1 0 0,1-1 0,-1 1 1,1 0-1,-1-1 0,1 1 0,-1 0 0,0 0 1,1-1-1,-1 1 0,1 0 0,-1 0 0,0 0 1,1 0-1,-1 0 0,-1 0 0,1 0-6,0 1 1,-1-1-1,1 1 0,0-1 0,0 1 1,-1 0-1,1-1 0,0 1 0,0 0 0,0 0 1,-1 1-1,-4 4 10,1-1 0,0 1 0,0 1 1,1-1-1,-6 11 0,-18 40 68,23-47-46,-19 42 196,3 1 1,-23 91 0,38-120-122,1 1-1,1 0 1,2 0-1,0 0 1,2 0-1,1 0 1,1 0-1,7 36 1,-7-50-69,1 1 1,1-1 0,0 0-1,1 0 1,0 0-1,12 20 1,-15-29-23,0 1 0,0 0-1,0-1 1,0 0 0,1 1 0,-1-1 0,0 0 0,1 0 0,0 0-1,-1-1 1,1 1 0,0-1 0,0 1 0,0-1 0,0 0-1,0 0 1,0 0 0,0-1 0,1 1 0,-1-1 0,0 0 0,0 1-1,0-2 1,1 1 0,-1 0 0,0 0 0,0-1 0,0 0 0,0 0-1,4-1 1,8-5-107,-1-1 0,0-1 0,-1 0 0,1 0 0,19-21 0,-22 21-65,92-94-710,-97 96 861,8-8-1,1-1 0,21-15-1,-36 31 23,0 0 0,0 0 0,0-1 0,0 1 0,0 0 0,0 0 0,0 0 0,1 0 0,-1 0 0,0 0 0,0 0 0,0 0 0,0 0 0,0 0 0,0 0 0,0 0 0,0 0 0,0 0 0,1 0 0,-1 0 0,0 0 0,0 0 0,0 0 0,0 0 0,0 0 0,0 0 0,0 0 0,0 0 0,0 0 0,1 0 0,-1 0 0,0 0 0,0 0 0,0 1 0,0-1 0,0 0 0,0 0 0,0 0 0,0 0 0,0 0 0,0 0 0,0 0 0,0 0 0,0 0 0,0 0 0,1 1 0,-1-1 0,0 0 0,0 0 0,0 0 0,0 0 0,0 0 0,0 0 0,0 0 0,0 0 0,0 0 0,0 1 0,0-1 0,0 0 0,0 0 0,0 0 0,-1 0 0,1 0 0,0 0 0,0 0 0,0 0 0,0 0 0,0 1 0,0-1 0,-3 15 339,-11 28 465,11-34-642,-3 9-53,2-1 1,-1 1 0,2 0-1,1 0 1,0 0-1,1 1 1,1-1-1,0 0 1,2 1-1,0-1 1,5 19 0,-6-33-128,0-1 0,0 0 1,1 0-1,-1 0 1,1 0-1,-1 0 1,1 0-1,0 0 1,0 0-1,0-1 1,0 1-1,1-1 1,-1 1-1,1-1 0,0 0 1,-1 0-1,1 0 1,0-1-1,0 1 1,0-1-1,0 1 1,6 1-1,-8-3-126,1 0 0,0 0 0,-1-1 1,1 1-1,0 0 0,-1-1 0,1 1 0,-1-1 0,1 1 0,-1-1 0,1 0 0,-1 1 0,1-1 1,-1 0-1,1 0 0,-1 0 0,0 0 0,0 0 0,2-3 0,19-22-4113,-19 20 3326,0 0 0,0 0-1,0 0 1,0 0 0,-1-1 0,0 1 0,1-10 0,-2 6 572,0 0 0,0-1 0,-1 1 1,-2-12-1,-2-8 1616,-2 0 0,-13-37 0,12 44-645,6 19-429,-3-8 630,1 1 0,1-1 0,-3-22 0,5 31-689,0-1 1,0 1-1,0 0 1,1-1 0,0 1-1,-1 0 1,1 0-1,0 0 1,0-1 0,1 1-1,-1 0 1,1 0-1,-1 1 1,1-1 0,0 0-1,0 0 1,0 1-1,4-4 1,4-2 20,0-1 0,1 1 0,0 1 0,1 0 0,-1 1 0,1 0 0,1 1 0,17-6 0,0 5 59,7-3-215,-36 8 15,0 1 0,0 0 1,0-1-1,0 1 0,0 0 0,0 0 0,0 0 0,0 0 1,0 0-1,0 0 0,0 0 0,0 0 0,0 0 0,0 1 1,0-1-1,0 0 0,0 1 0,0-1 0,0 1 1,0-1-1,0 1 0,0-1 0,0 1 0,0-1 0,-1 1 1,1 0-1,0 0 0,0-1 0,-1 1 0,1 0 0,-1 0 1,1 0-1,-1 0 0,1 0 0,-1 0 0,1 0 1,-1 0-1,0 0 0,1 0 0,-1 1 0,2 5 58,-1-1-1,0 1 1,0-1 0,0 1-1,-1 7 1,1-7 128,-1 0 0,1 0 1,3 9-1,0 10 169,0-5-257,0 0-1,10 25 0,-2-2 94,-3-16-91,-6-18-23,1 0 0,-2 0-1,4 21 1,-6-29-71,0 0 0,0 0-1,0 0 1,0 0 0,0 1 0,-1-1-1,1 0 1,-1 0 0,1 0-1,-1 0 1,0 0 0,0 0 0,0 0-1,0 0 1,0 0 0,0-1 0,0 1-1,0 0 1,-1-1 0,1 1 0,-1-1-1,1 1 1,-1-1 0,-2 2 0,3-3 6,0 1 0,0-1 0,-1 0 0,1 1 0,0-1 0,0 0 0,-1 0 0,1 0 0,0 0 0,0 0 0,0 0 0,-1 0 1,1 0-1,0-1 0,0 1 0,0 0 0,-1-1 0,1 1 0,0-1 0,0 1 0,0-1 0,0 0 0,-2-1 0,-3-2 44,0-1 0,-10-10-1,-13-19-318,23 25 196,-1 0 0,0 1 0,-13-12 0,20 20 54,0 0 0,0 0 1,0 0-1,0 0 0,0 0 1,0-1-1,0 1 0,0 0 0,0 0 1,0 0-1,0 0 0,0 0 0,0 0 1,0 0-1,0 0 0,0 0 1,0 0-1,0 0 0,1 0 0,-1 0 1,0 0-1,0 0 0,0-1 0,0 1 1,0 0-1,0 0 0,0 0 1,0 0-1,0 0 0,0 0 0,0 0 1,0 0-1,0 0 0,0 0 0,0 0 1,-1 0-1,1-1 0,14 6-146,5 1 93,3-2 138,1 0 0,0-2 0,0-1 0,0 0 0,1-2 0,-1 0 0,0-2 0,0-1 0,-1 0 0,1-2 0,-1 0 0,0-2 0,-1 0 0,1-2 0,-2 0 0,1-1 0,-2-2 0,35-26 0,-14 0-174,-40 39 96,0 0 0,0 0 1,0 0-1,0 0 0,0 0 0,0 0 0,0 1 0,0-1 0,0 0 1,0 0-1,0 0 0,0 0 0,0 0 0,0 0 0,0 0 0,0 0 1,0 0-1,0 0 0,0 0 0,0 0 0,0 1 0,0-1 0,0 0 1,0 0-1,0 0 0,0 0 0,0 0 0,0 0 0,0 0 0,0 0 1,0 0-1,0 0 0,0 0 0,0 0 0,0 0 0,0 0 0,0 0 1,1 1-1,-1-1 0,0 0 0,0 0 0,0 0 0,0 0 0,0 0 1,0 0-1,0 0 0,0 0 0,0 0 0,0 0 0,0 0 0,0 0 1,0 0-1,1 0 0,-1 0 0,0 0 0,0 0 0,0 0 0,0 0 1,0 0-1,0 0 0,0 0 0,0 0 0,0 0 0,0 0 0,0-1 1,0 1-1,0 0 0,1 0 0,-1 0 0,-1 5 70,-3 6 214,-3 4-82,1 0 1,1 1-1,0 0 1,-4 23-1,2 49 126,6-77-297,2 0 0,-1 0 0,1 0 0,1 0-1,0-1 1,3 12 0,-5-22-40,1 1 1,-1 0-1,0-1 0,0 1 1,1-1-1,-1 1 0,0 0 1,1-1-1,-1 1 0,0-1 1,1 1-1,-1-1 0,1 1 1,-1-1-1,1 1 0,-1-1 1,1 0-1,-1 1 0,1-1 1,-1 0-1,1 1 0,0-1 1,-1 0-1,1 0 0,-1 0 1,2 1-1,-1-1-33,1 0 0,-1-1-1,0 1 1,0 0 0,1-1-1,-1 1 1,0-1 0,0 1-1,0-1 1,1 1 0,-1-1-1,1-1 1,3-1-147,-1-1 0,0 0-1,0 0 1,-1 0 0,4-5-1,29-50-944,-24 38 979,0 0 0,30-36-1,-37 51 174,8-9-19,16-13 0,-24 24-15,0 0 0,-1 0 0,1 1 0,0 0 0,1 0 0,-1 0 0,0 1 0,8-2 0,-5 4 48,-7 2-29,0-1 0,0 1 0,-1 0-1,1 0 1,0 0 0,-1-1 0,1 1 0,-1 0 0,0 0-1,0 0 1,0 0 0,0 0 0,0 0 0,0 0-1,-1 2 1,2 15 43,2-5-3,1-1 1,1 1 0,0-1-1,1 0 1,1 0-1,10 16 1,-14-25 2,-1 0 0,1 0 0,0-1 0,0 1 1,1-1-1,-1 0 0,0 0 0,1 0 0,0-1 1,0 1-1,0-1 0,0 0 0,0 0 0,0 0 0,1-1 1,-1 1-1,1-1 0,-1 0 0,1 0 0,-1-1 1,1 1-1,0-1 0,8-1 0,-10 1-26,1-1 0,0 0-1,-1 0 1,1-1 0,0 1 0,-1-1-1,1 0 1,-1 0 0,0 0 0,0 0-1,0 0 1,0-1 0,0 1 0,0-1-1,-1 0 1,1 0 0,-1 0 0,0 0-1,0 0 1,0-1 0,3-5-1,-3 4-23,0 0-1,0 0 0,-1 0 0,0 0 1,1-1-1,-2 1 0,1-1 0,-1 1 1,1 0-1,-2-1 0,1 1 0,-1-1 0,1 1 1,-4-10-1,2 11-10,1 1-1,-1 0 1,0 0 0,0 0-1,-1 0 1,1 0 0,-1 0-1,0 0 1,1 1 0,-1 0-1,0-1 1,0 1 0,-1 0-1,1 0 1,0 1 0,-1-1-1,1 1 1,-1-1 0,-6 0-1,-8-3-156,0 1-1,-31-2 0,45 6 145,-54-5-90,90-2-260,23-3 404,0 3 1,1 2 0,68 3-1,-120 3 93,1-1 0,-1 0-1,1 1 1,-1 0 0,1 0 0,-1 1-1,0-1 1,1 1 0,-1 0 0,0 0 0,4 2-1,-6-2-71,0 0-1,0 0 1,0-1-1,-1 1 0,1 0 1,-1 1-1,1-1 1,-1 0-1,0 0 0,1 1 1,-1-1-1,0 0 1,-1 1-1,1-1 1,0 1-1,-1 0 0,1-1 1,-1 1-1,0-1 1,0 5-1,-1 9 174,-1 1 0,-5 25 0,3-25-165,1 0 1,-1 27 0,7-27 16,-3-16-78,0-1 1,0 0-1,0 1 1,0-1-1,1 0 0,-1 1 1,0-1-1,0 0 1,1 1-1,-1-1 1,0 0-1,1 0 0,-1 1 1,0-1-1,1 0 1,-1 0-1,0 0 1,1 1-1,-1-1 1,0 0-1,1 0 0,0 0 1,0 0-10,0 0-1,1-1 1,-1 1 0,0 0-1,0-1 1,0 1 0,0-1-1,1 0 1,-1 1 0,0-1 0,0 0-1,0 0 1,0 0 0,0 1-1,-1-1 1,1 0 0,0 0-1,1-2 1,16-21-127,-9 10 78,18-19 0,-24 30 69,0 0 0,0 1 0,0-1-1,0 1 1,1-1 0,-1 1-1,1 0 1,0 0 0,-1 0-1,1 1 1,6-2 0,-8 2 44,1 1 0,-1 0 0,0 0 0,1 0 0,-1 0 1,0 1-1,1-1 0,-1 1 0,0-1 0,0 1 0,0 0 0,1-1 0,-1 1 1,0 0-1,0 1 0,0-1 0,0 0 0,0 1 0,-1-1 0,1 1 0,0-1 1,2 4-1,2 3 36,0 0 1,0 0-1,8 17 1,13 29-13,-12-21-968,26 38-1,-31-56 71,12 19-3340,-20-30 2882,0 0 0,0 0-1,0 1 1,-1-1 0,0 1 0,2 6 0,1 9-2413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11.9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131 86 8640,'-48'-31'3904,"22"15"-3392,13 8 96,8 5-448,-13-5-160,10 3 0,-2-6-2176,7 7 1152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40.9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58 293 1984,'-13'12'10601,"13"-20"-10946,-1 2 478,1 0 0,-1 0 1,1 0-1,1 0 0,-1 0 1,1 0-1,0 0 0,0 0 1,5-11-1,23-51 336,-21 51-413,1 0 0,1 0 0,12-15 0,-16 25-15,-1 1 0,1 0 0,0 0 1,1 0-1,-1 1 0,1 0 0,0 0 0,1 0 0,7-3 0,-3 1 134,5-2-120,-16 9-52,-1 0 0,1 0-1,-1 0 1,1 0-1,-1 0 1,1 0 0,0 0-1,-1 0 1,1 1 0,-1-1-1,1 0 1,-1 0 0,1 0-1,-1 1 1,1-1-1,-1 0 1,1 1 0,-1-1-1,1 0 1,-1 1 0,1-1-1,-1 0 1,0 1 0,1-1-1,-1 1 1,0-1-1,1 1 1,-1-1 0,0 1-1,0-1 1,1 1 0,8 14 158,-7-13-151,0 0 1,-1 0-1,1 0 1,-1 1-1,0-1 1,2 5-1,0 4 46,0 0-1,-1 1 0,0-1 1,-1 1-1,0 13 1,-6 60 286,4-67-318,-3 26 76,-6 66 99,6-91-191,0 0 0,0 0 0,-13 31-1,4-19 91,7-14-40,-2 1 0,-11 20 0,-13 15 119,12-17-137,-39 50-1,26-38 95,16-20 143,15-26-240,1 0 0,-1 0-1,0 0 1,0 0 0,1 0 0,-1-1-1,-3 3 1,5-4-34,0 0 1,-1 0-1,1 0 0,0 0 1,0 0-1,0 1 0,0-1 0,0 0 1,-1 0-1,1 0 0,0 0 0,0 0 1,0 0-1,-1 0 0,1 0 1,0 0-1,0 0 0,0 0 0,0 0 1,-1 0-1,1 0 0,0 0 0,0 0 1,0 0-1,-1 0 0,1 0 1,0 0-1,0 0 0,0-1 0,0 1 1,0 0-1,-1 0 0,1 0 0,0 0 1,0 0-1,-1-1-5,1 0-1,0 0 1,0 0-1,0 0 1,0 0 0,0 0-1,0 0 1,0 0 0,0 1-1,0-1 1,1 0 0,-1 0-1,0-1 1,3-5-30,-1 0 0,1-1 0,0 1 0,1 1 0,0-1 0,0 0 0,0 1 0,6-7 0,0 2-7,1 0 0,0 0 1,13-8-1,-21 16 74,0 1 0,1 0 1,-1 0-1,1 0 0,-1 0 0,1 1 0,0-1 0,0 1 0,0 0 1,0 0-1,0 1 0,0-1 0,0 1 0,0 0 0,0 0 1,0 0-1,0 0 0,0 1 0,0 0 0,-1 0 0,9 2 0,26 15 768,61 39 0,-86-46-849,8 5 197,-7-12-3088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42.2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70 158 992,'-9'0'7669,"1"5"-5098,29 14-385,-12-13-1737,-1 0 0,1-1 0,0 0 0,17 6 1,-21-10-331,-1 0 1,1 0 0,-1 0 0,1 0 0,0-1 0,-1 0 0,1 0-1,0 0 1,-1-1 0,1 1 0,-1-1 0,1 0 0,0 0 0,-1-1-1,0 0 1,1 1 0,-1-1 0,7-5 0,-8 5-86,-1 0 0,1 0 1,-1-1-1,0 1 0,1 0 1,-1-1-1,-1 0 1,1 0-1,0 1 0,0-1 1,-1 0-1,0 0 0,0 0 1,0 0-1,0-1 0,1-5 1,-1 4-40,0-1-1,-1 1 1,0 0 0,0-1 0,0 1 0,-1 0 0,0 0 0,0-1 0,-3-7 0,-13-20-207,4 11 67,12 20 121,1 0 1,-1 0 0,0 0-1,0 0 1,0 1 0,-1-1-1,1 0 1,0 0 0,-1 1-1,1-1 1,-1 1 0,1 0-1,-1-1 1,1 1 0,-1 0-1,0 0 1,0 0 0,0 0-1,0 0 1,0 0-1,0 1 1,0-1 0,0 1-1,0-1 1,0 1 0,0 0-1,0-1 1,0 1 0,0 1-1,0-1 1,-1 0 0,1 0-1,0 1 1,0-1 0,0 1-1,0-1 1,0 1 0,0 0-1,1 0 1,-1 0 0,0 0-1,0 0 1,0 1 0,-1 1-1,-52 43 78,49-40 63,1 0 0,-1 0 1,1 1-1,0 0 0,1 0 0,-5 10 1,-2 5 190,2-2 344,-13 36-1,20-50-571,0 1 1,1 0-1,0 0 1,0-1-1,1 1 1,0 0-1,0 0 1,0 0-1,3 13 1,5 12 238,19 75-4,-26-102-252,1-1-1,-1 1 1,1-1-1,0 0 1,1 1-1,-1-1 1,1 0-1,-1 0 1,1-1-1,0 1 1,1-1-1,3 4 1,-4-5-41,-1 0 0,0-1 0,1 0 0,-1 1 0,1-1 0,0 0 0,-1 0 0,1 0 0,0-1 0,-1 1 0,1-1 0,0 1 0,0-1 0,0 0 0,0 0 0,-1 0 0,1 0 0,0-1 0,0 1 0,5-3 0,-1 1-178,0 0 1,0 0-1,0-1 0,0 0 1,0-1-1,-1 1 1,0-1-1,0-1 0,0 1 1,11-11-1,31-33-7454,-30 31 5162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29:45.0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1208 91 1472,'0'0'32,"-1"0"0,1 0 0,0 0-1,-1 0 1,1-1 0,-1 1 0,1 0 0,0 0 0,-1 0 0,1 0 0,-1-1 0,1 1-1,0 0 1,-1 0 0,1-1 0,0 1 0,0 0 0,-1 0 0,1-1 0,0 1 0,-1 0-1,1-1 1,0 1 0,0-1 0,0 1 0,-1-2 3,0 1 557,1-1-408,-1 1 0,0-1 0,1 1 0,-1 0 0,0-1 0,0 1 0,0 0 0,0 0 0,0 0 0,0 0 0,0-1 0,0 1 0,-1 1 0,1-1 0,-2-1 0,-4-2 62,-1 0 0,1 1 0,-1 0 0,0 1 1,0 0-1,0 0 0,0 0 0,-15 0 0,-75 2 943,47 1-785,-5 1 165,28-1-447,0 0-1,-28-4 0,44 1-62,0 1-1,0 1 1,0 0 0,0 0-1,0 1 1,0 1 0,0 0-1,0 1 1,1 0 0,-1 0-1,1 1 1,0 1 0,-11 6-1,-32 25 302,-1 1-320,-55 20 445,50-27-199,-66 44-1,114-66-271,2-2 19,0 1 1,1 0-1,0 1 0,0 0 0,-8 10 1,4-2-55,-35 45 4,42-52 27,0 0 0,1 1 0,1-1-1,-1 1 1,-3 14 0,0 4-37,2 0 1,-5 49-1,10-63 76,0-3 18,0-1 0,2 20 1,1 6 160,-2-27-127,0-1 1,1 1-1,0-1 1,4 17 0,28 100 824,-17-59-610,-6-30-91,27 99 313,-28-106-408,3 0 0,21 42-1,23 20 188,-48-80-284,1 0-1,0 0 1,1-1-1,0-1 1,20 15-1,-14-13 25,28 20 174,-1 1 1,77 74 0,-104-89-138,0-1 0,1-1 0,1 0 0,33 20-1,-45-32-38,-1-1-1,1 0 0,0 0 0,0 0 0,1 0 0,-1-1 0,0 0 1,0-1-1,1 1 0,9-2 0,10-1-92,34-7 0,-15 2 164,12 1-192,64-11 8,-102 14 68,0-2 0,-1 0-1,1-1 1,21-11 0,-7 0-54,88-45 349,-64 32-206,100-36 0,-130 55-59,0-1 1,-1-1 0,42-28 0,-51 30-29,-1-2 1,-1 0-1,0-1 1,0-1-1,-2 0 1,15-21-1,-11 10-53,-1-2-1,-1 0 0,-2 0 0,16-51 1,-14 26-274,16-98 1,-28 122 299,-1 0 0,-1 1 1,-1-1-1,-7-40 0,-28-108-21,28 146-25,2 7 58,-2 1-1,0-1 0,-2 1 0,-1 1 0,0 0 1,-18-27-1,18 35-3,0 0 0,-1 1 0,0 0 0,-1 1 0,-1 0 0,0 1 0,0 1 0,-1 0 0,-29-15 0,-32-14 226,-158-56 0,146 74-299,40 12 37,-4 1-339,27 4-2675,-36-9 0,44 4-1423,6 0 1414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09.4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57 1248,'0'-3'581,"0"0"1,0-1-1,0 1 0,0 0 1,1 0-1,-1 0 0,1 0 0,0-1 1,0 1-1,0 0 0,0 0 1,2-3-1,-2-7 3843,-1 21-3861,-8 58 935,1 33-539,1 0-590,6-50-236,-1 0 1,-3 1-1,-15 73 0,13-97 32,-2 12-1222,0-15-2578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09.9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40 102 2976,'-21'-15'1728,"20"15"-1503,1 0 1,-1 0-1,0 0 1,1-1-1,-1 1 1,1 0-1,-1 0 1,0 0-1,1 0 1,-1 1-1,0-1 1,1 0-1,-1 0 0,1 0 1,-1 0-1,1 1 1,-1-1-1,0 0 1,0 1-1,-4 3 1228,5-4-1441,0 0 0,0 0 0,0 0 0,0 0 0,0 0 0,0 0 0,0 0 0,0 0 0,0 0 0,0 0 0,0 0 0,0 0 0,0 0 0,0 0 0,0 0 0,0 0 0,0 0 0,0 0 0,0 0 0,0 0 0,1 0 0,-1 0-1,0 0 1,0 0 0,0 0 0,0 0 0,0 0 0,0 0 0,0 0 0,0 0 0,0 0 0,0 0 0,0 0 0,0 0 0,0 0 0,0 0 0,0 0 0,0 0 0,0 1 0,0-1 0,0 0 0,0 0 0,0 0 0,0 0 0,0 0 0,0 0-1,0 0 1,0 0 0,0 0 0,0 0 0,0 0 0,0 0 0,0 0 0,0 0 0,0 0 0,0 0 0,0 0 0,0 0 0,-1 0 0,1 0 0,0 0 0,0 0 0,0 0 0,0 0 0,0 0 0,2 1 89,-1-1 0,1 0 0,-1 1 1,0-1-1,1 1 0,-1-1 0,0 1 1,1 0-1,1 0 0,9 6 412,0-5-239,1 0 0,-1 0 0,1-1-1,0 0 1,-1-1 0,23-3 0,-5 1 86,43-3 572,-1-3-1,127-31 1,-26-6-431,-114 35-2593,-43 8-1768,-4 1 1754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0.9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256 98 2496,'18'-53'3642,"-17"49"-3167,1 0 0,-1 1-1,0-1 1,0 0 0,0 0-1,-1 0 1,1-6 0,2 3 2197,-3 8-2500,1 0 0,-1 0 0,0 0 0,1 1 0,-1-1 0,0 0 0,0 0 0,0 1 0,0-1 0,0 0 0,-1 2 0,-11 47 551,-2-2 1,-24 56-1,24-71-570,-2 0 1,-1-1-1,-29 41 0,39-63-21,0-1-1,-1 0 0,-9 8 0,14-14-67,-1 0-1,1 0 1,-1-1 0,1 1 0,-1-1 0,0 0 0,0 0 0,0 0-1,0-1 1,-8 2 0,11-2-100,-1-1-1,1 0 0,0 0 1,-1 0-1,1 0 1,-1 0-1,1-1 1,0 1-1,-1 0 1,1-1-1,0 1 0,-1-1 1,1 1-1,0-1 1,0 0-1,-1 1 1,1-1-1,0 0 1,0 0-1,0 0 1,0 0-1,0 0 0,0 0 1,0 0-1,0 0 1,1 0-1,-1-1 1,0 1-1,1 0 1,-1 0-1,1-1 0,-1 1 1,1 0-1,-1-2 1,0-2-42,0 0-1,0 1 1,1-1 0,-1 0-1,1 0 1,0 1 0,1-1-1,0-8 1,0 10 38,0-1 0,1 1 0,-1 0 0,1-1 0,-1 1-1,1 0 1,0 0 0,0 0 0,0 0 0,1 1 0,3-5 0,-4 6 49,-1-1 1,1 1-1,-1 0 1,1 0-1,0-1 1,0 1-1,0 0 1,0 1-1,0-1 1,0 0-1,0 0 1,0 1-1,0-1 1,0 1 0,0 0-1,0 0 1,0-1-1,0 1 1,1 1-1,-1-1 1,2 0-1,8 4 120,0 1 1,-1 0-1,13 8 0,22 9 351,81 20 374,-105-37-1661,0 0 1,0-2-1,43 2 0,-47-5-2057,-4 0 918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33.4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1231 3232,'-5'4'675,"-3"11"4138,8-15-4755,1-27 3633,24-127-1184,-1 55-1387,39-104-1,-40 133-835,21-57 211,-43 125-485,59-133 764,-48 111-595,1 1-1,2 1 1,30-37 0,13-2 335,4 3-1,105-79 1,-158 130-382,0 1-1,0-1 1,1 1 0,0 1-1,21-8 1,-27 12-103,0 0 0,0 0 1,0 0-1,0 1 0,0-1 1,1 1-1,-1 0 0,0 1 1,0-1-1,0 1 0,0 0 0,0 0 1,0 0-1,0 0 0,0 1 1,0-1-1,-1 1 0,1 0 1,5 4-1,-5-3-8,0 1-1,0 0 1,0 0-1,0 0 1,0 0-1,-1 0 1,0 1-1,0 0 1,0-1-1,-1 1 1,1 0-1,-1 1 1,0-1-1,-1 0 1,1 1-1,-1-1 1,0 0 0,-1 1-1,1 0 1,-1-1-1,0 8 1,-1-5 15,1-1 1,-1 0-1,-1 0 0,1 0 1,-1 0-1,0 0 1,-1 0-1,1 0 1,-1-1-1,-1 1 0,1-1 1,-1 0-1,0 0 1,-1 0-1,-9 9 1,7-9-7,0-1 1,-1-1-1,0 1 1,0-1 0,0 0-1,0-1 1,-1 0 0,1 0-1,-1-1 1,0 0-1,-11 1 1,-9 0-248,0-2 1,-30-1-1,-1-5-935,33 3-1843,-35 1 1,37 3 669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33.7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62 1472,'-3'-13'3056,"3"11"-2756,0 0 1,1 0-1,-1 0 0,0 0 1,1 0-1,-1 1 1,1-1-1,0 0 0,1-3 1,0-2 1537,-2-12 2802,0 709-907,5-453-4133,-5-229-89,-6-26-4408,3-11 988,2-2 1237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36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29 1472,'-8'-11'9917,"8"11"-9853,-1 0 1,1 0 0,-1 0 0,1-1 0,-1 1 0,1 0 0,0 0 0,-1 0-1,1-1 1,-1 1 0,1 0 0,0-1 0,-1 1 0,1 0 0,0-1 0,0 1-1,-1 0 1,1-1 0,0 1 0,0 0 0,-1-1 0,1 1 0,0-1 0,0 1-1,0-1 1,0 1 0,0-1 0,0 1 0,0 0 0,0-1 0,0 1-1,0-1 1,0 0 0,2-5 2464,-1 11-1378,0 11-664,4 22 1,-3-20-396,23 220 372,-11-93-240,-5-36-1120,-8-64-4352,-1-41 3627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37.1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19 142 2080,'-18'-19'8720,"18"18"-8628,0-11 4194,0 10-4113,0 1 0,1-1-1,-1 0 1,1 1 0,0-1-1,0 0 1,-1 1 0,1-1 0,0 1-1,0-1 1,0 1 0,0 0-1,1-1 1,-1 1 0,0 0-1,1 0 1,-1 0 0,0 0 0,4-2-1,35-17-387,-34 17 395,19-8-108,0 1 0,1 1 0,1 2 0,-1 0 0,31-2 1,-44 7-77,0 1 1,1 1 0,0 0-1,-1 1 1,1 0-1,-1 1 1,0 1 0,0 0-1,0 0 1,0 2 0,0 0-1,17 9 1,-10-2 110,-1 0 0,0 2 0,-1 0 0,-1 1-1,0 1 1,15 19 0,-22-23-20,0 0 0,-2 1 1,0 0-1,0 0 0,-1 1 0,0 0 0,-2 0 0,1 0 0,-2 1 1,4 18-1,-5-9 167,0 0 0,-2 1 0,0-1 0,-2 0 0,-8 48 1,6-57-129,0 0 0,-1 0 0,-1 0 0,-1-1 0,0 0 0,-1 0 0,0-1 0,-1 0 0,0 0 1,-18 20-1,18-25-98,-1-1 1,0 0 0,0 0 0,0-1 0,-1 0-1,1-1 1,-1 0 0,-1-1 0,1 1 0,-1-2-1,1 0 1,-1 0 0,-14 1 0,-13 0-612,-1-1 0,-51-3 1,83 0 449,-114-9-2811,46-6-2181,50 11 2875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0:45.0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1 415 2560,'6'3'10137,"8"-9"-7632,14-12-2113,-24 16-289,70-55 938,-64 48-1006,-1 0-1,0-1 0,0 0 0,-1 0 0,9-16 0,-5 7-55,-6 11 49,-1-1 0,0 1 0,6-18 0,-6 14 125,-2 0 0,4-24 0,1-11-81,-1 11 170,-1-12 548,-26 109-358,2 5-209,-23 65-30,31-104-127,3-6 161,-2 0 0,0-1-1,0 0 1,-23 33 0,23-43-76,2-1 43,8-8-188,-1-1 0,1 0 0,-1 1 0,1-1 1,0 0-1,-1 1 0,1-1 0,-1 0 0,1 0 0,0 0 1,-1 1-1,1-1 0,0 0 0,-1 0 0,1 0 0,0 0 1,-1 0-1,1 0 0,0 0 0,0-1 0,69 4 412,34-2-2324,-78-2 866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7.2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7 1888,'-8'-6'7251,"8"13"-6657,-6 312 3513,1-137-2865,6-125-1180,-1-37 13,0 0 1,-4 32-1,5-36-3947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7.6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 5728,'-3'7'729,"0"1"1,0 0-1,1-1 0,0 1 1,0 0-1,1 1 1,0 7-1,-4 18 374,3-27-1029,1-1-1,0 1 1,0 0-1,0 0 0,1 0 1,0 0-1,1 0 1,0 0-1,0 0 1,0-1-1,1 1 0,2 8 1,-4-15-61,1 0 1,-1 1-1,0-1 1,0 1-1,1-1 1,-1 0-1,0 1 1,1-1-1,-1 0 1,0 1-1,1-1 1,-1 0-1,0 1 0,1-1 1,-1 0-1,1 0 1,-1 0-1,1 1 1,-1-1-1,0 0 1,1 0-1,-1 0 1,1 0-1,-1 0 1,1 0-1,-1 0 1,1 0-1,-1 0 0,1 0 1,-1 0-1,1 0 1,-1 0-1,0 0 1,1 0-1,-1-1 1,1 1-1,-1 0 1,1 0-1,-1 0 1,0-1-1,1 1 1,-1 0-1,0-1 0,1 1 1,-1 0-1,0-1 1,1 1-1,-1-1 1,4-2-5,-1 0-1,0-1 1,0 1 0,4-7 0,27-44-141,19-29-77,-51 81 240,0-1 1,0 1-1,0 0 0,0 0 1,0 0-1,0 0 1,3-1-1,-4 3-3,-1-1-1,1 1 0,-1 0 0,1-1 0,-1 1 0,1 0 1,0 0-1,-1 0 0,1 0 0,-1 0 0,1-1 1,0 1-1,-1 0 0,1 0 0,0 1 0,-1-1 1,1 0-1,-1 0 0,1 0 0,0 0 0,-1 0 0,1 1 1,-1-1-1,1 0 0,0 0 0,-1 1 0,1-1 1,-1 0-1,1 1 0,-1-1 0,0 1 0,1-1 0,-1 1 1,1-1-1,-1 1 0,0-1 0,1 1 0,-1 0 1,3 5 148,-1-1 0,0 1 0,-1 0 0,1-1 1,-1 1-1,0 0 0,0 11 0,0-4-82,0 65 246,-1-43-4674,-1-32 3753,18-2-6363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8.0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0 320 4320,'15'-11'4480,"-15"16"-2944,0 1-896,0 7 288,0 2-544,-5 4-128,5 1-160,-5-4-448,10 0 224,-5-5-2304,5 4 1344</inkml:trace>
  <inkml:trace contextRef="#ctx0" brushRef="#br0" timeOffset="1">98 1 4384,'-36'0'2016,"23"8"-1760,5-5-576,8 2 128,5-2-1888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8.3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1 4384,'0'2'2252,"-2"2"-1419,1 1-1,0-1 1,0 1 0,0 7 0,-6 112 2630,1 0-2409,12 118-152,-5-227-929,5 67 55,0 36-2590,-6-98-1534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8.7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15 164 4736,'-4'-3'258,"-6"-2"1732,13 11-1684,-2-4 494,5-7 907,34-13-35,7-4-1589,-23 7 98,19-11-973,83-36 0,-118 58 669,1 1 1,0 1-1,0 0 0,0 0 1,11 0-1,-16 1 118,0 1 0,0 0 0,0 0 0,0 1 0,0-1 0,0 1 0,0 0 0,0 0 0,0 1 0,0-1 0,0 1 0,0-1 0,-1 1 0,5 3 0,-1 1 71,0 1 1,0 0-1,-1 0 0,0 1 0,0-1 0,-1 1 0,0 0 0,0 1 0,-1-1 0,0 1 0,-1 0 0,4 14 0,2 11 183,-3-1 0,3 39 0,1 37-1535,-9-107 1017,-1-1 1,0 1-1,0 0 0,1 0 0,-1 0 0,1-1 0,-1 1 0,1 0 0,0 0 1,-1-1-1,3 4 0,2-1-1203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9.1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44 142 3392,'-13'-44'1536,"0"13"-1312,8 20 1184,5 3-800,-5-3 128,0 2-448,2-2-480,6 6 96,2-1-192,8 6 160,0-5-1632,5 5 992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36.7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7 278 2560,'-1'-1'112,"1"1"1,0 0-1,-1 0 1,0-1 450,1 0-451,0 1 1,-1 0-1,1 0 1,0-1-1,0 1 1,0 0-1,0-1 1,0 1-1,-1 0 1,1-1-1,0 1 1,0 0-1,0-1 1,0 1-1,0 0 1,0-1-1,0 1 1,0 0-1,0-1 1,0 1 0,0 0-1,0-1 1,1 0-1,1-19 2488,0 6-1393,-3 9-696,2-1 0,-1 0 1,0 1-1,1-1 0,0 0 1,1 1-1,1-6 0,-3 9-349,1 0 0,-1 0 0,0 1 1,0-1-1,0 0 0,0 0 0,-1 0 0,1 1 0,0-1 0,-1 0 0,0-2 0,-2-11 464,-2 4-179,5 11-421,0 0-1,-1-1 1,1 1 0,0-1-1,-1 1 1,1-1 0,0 1-1,-1-1 1,1 1 0,0-1-1,0 1 1,0-1 0,0 1-1,-1-1 1,1 1 0,0-1-1,0 1 1,0-1 0,0 1-1,0-1 1,0 1 0,0-1-1,0 1 1,1-1 0,-1 0-1,1-4 576,-1 11-87,1 7-355,0-1 0,1 1 1,7 22-1,-4-19-24,3 28 0,49 272 1230,8-44-469,-51-206-671,4-1 1,2-1-1,47 104 0,-64-162-170,3 7 184,-5-13-127,12-12 336,19-60-76,-7 13-344,17-29 34,39-72 4,-55 118-50,56-105 5,10-54 6,-16 19-81,-64 157-238,1 0 1,1 0-1,1 2 0,1 0 0,1 0 0,22-21 1,0 2-5333,-20 20-827,-11 13 3881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9.4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 0 2304,'2'3'356,"-1"0"0,0 0 1,0 0-1,0 0 0,0 0 0,-1 0 0,1 0 1,-1 1-1,0-1 0,0 0 0,0 0 0,0 0 1,-1 1-1,1-1 0,-1 0 0,0 0 1,1 0-1,-3 4 0,-3 8 449,-1-1 0,-12 21 1,2-6 138,-53 111 2048,70-139-2985,-14 29 234,13-28-248,0 0 1,1 0-1,-1 1 1,0-1-1,1 0 0,0 0 1,-1 1-1,1-1 1,0 0-1,1 5 1,-1-7 12,0 1 1,0-1 0,0 1 0,0-1 0,0 0 0,0 1 0,0-1-1,1 0 1,-1 1 0,0-1 0,0 0 0,0 1 0,0-1 0,1 0-1,-1 0 1,0 1 0,0-1 0,1 0 0,-1 0 0,0 1 0,1-1 0,-1 0-1,0 0 1,1 0 0,-1 1 0,0-1 0,1 0 0,-1 0 0,0 0-1,1 0 1,-1 0 0,0 0 0,1 0 0,-1 0 0,0 0 0,1 0-1,-1 0 1,1 0 0,12-6 102,-9 4-69,4-4-137,1-1 1,-1 1 0,0-2 0,-1 1 0,1-1 0,-1 0 0,9-14 0,-7 10-36,0 0 0,1 1 0,12-11 1,-22 22 135,1 0 0,-1 0 1,0 0-1,0 0 1,1 0-1,-1 0 0,0 0 1,0 0-1,0 0 1,1 0-1,-1 0 1,0 0-1,0 0 0,1 1 1,-1-1-1,0 0 1,0 0-1,0 0 0,0 0 1,1 1-1,-1-1 1,0 0-1,0 0 1,0 0-1,0 1 0,0-1 1,0 0-1,1 0 1,-1 0-1,0 1 1,0-1-1,0 0 0,0 0 1,0 1-1,0-1 1,0 0-1,0 0 0,0 0 1,0 1-1,0-1 1,0 0-1,0 0 1,0 1-1,2 14 301,-2-14-282,1 11 50,0 9-115,1 1-1,2 0 1,0-1 0,12 36 0,-16-56-92,0-1 1,0 1-1,1 0 1,-1 0 0,0 0-1,1 0 1,-1-1 0,1 1-1,-1 0 1,1-1-1,0 1 1,-1 0 0,1-1-1,0 1 1,-1-1 0,1 1-1,0-1 1,0 1 0,-1-1-1,1 1 1,1-1-1,-1 0-370,0 0 1,1 0-1,-1 0 0,0 0 0,0 0 0,0 0 0,1-1 0,-1 1 0,0-1 0,5-2-1511,7-2-284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19.8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 6304,'-3'16'2848,"3"73"-2464,0-47 1696,0 2-1216,0 29 1568,0 7-1408,0 25 255,8-5-735,2 3-192,6-14-224,2-8-96,0-15 0,0-7-1600,-1-12 865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0.4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279 17 4384,'-8'-13'1909,"8"13"-1851,0-1 0,0 1-1,0 0 1,-1 0-1,1-1 1,0 1 0,0 0-1,-1 0 1,1 0-1,0-1 1,0 1 0,-1 0-1,1 0 1,0 0-1,-1 0 1,1-1 0,0 1-1,-1 0 1,1 0-1,0 0 1,-1 0-1,1 0 1,0 0 0,-1 0-1,1 0 1,0 0-1,-1 0 1,1 0 0,0 0-1,-1 0 1,1 0-1,0 1 1,-1-1 0,1 0-1,0 0 1,-1 0-1,1 0 1,0 1-1,-1-1 1,-9 12 1410,1-1 0,-11 18 0,-10 13-421,4-10-399,3 1 1,1 0 0,-20 40 0,29-45-392,1 0 1,2 1-1,0 0 1,-9 51-1,13-40-65,2-1 1,1 1-1,5 71 0,1-81-101,1 0 1,1-1-1,2 1 1,1-1-1,19 44 0,-20-57 13,1-2-1,21 29 0,-19-29-50,-8-11-169,0 0 1,1 0-1,0 0 0,0-1 1,0 1-1,0 0 0,0-1 1,1 0-1,4 3 0,-6-4-163,-1-1 0,1 1 0,0 0 0,-1-1 0,1 1 0,0-1 0,-1 0 0,1 0 0,0 1 0,-1-1 0,1 0 0,0 0 0,0 0 0,-1-1 0,1 1 0,0 0-1,-1-1 1,1 1 0,0-1 0,-1 0 0,1 1 0,-1-1 0,1 0 0,2-2 0,9-13-4537,0-4 1579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1.7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1 562 2912,'0'0'92,"1"0"0,-1 0-1,0 0 1,1-1 0,-1 1 0,1 0-1,-1 0 1,0 0 0,1 0 0,-1 0 0,0-1-1,1 1 1,-1 0 0,1 0 0,-1 0 0,0-1-1,0 1 1,1 0 0,-1-1 0,0 1 0,1 0-1,-1-1 1,0 1 0,0 0 0,0-1 0,1 1-1,-1 0 1,0-1 0,0 0 0,2-14 2373,0 1-1823,3-2 150,9-20-1,-5 13-310,10-30 452,3 2 1,2 0-1,42-65 0,-49 93-585,1 2 0,0 0-1,2 1 1,37-29 0,-53 46-312,0-1 33,1 0-1,0 0 1,1 1-1,-1 0 1,9-5-1,-13 8-45,0 0 0,1-1-1,-1 1 1,0 0 0,0 0-1,0 0 1,0-1 0,0 1 0,0 0-1,0 0 1,1 1 0,-1-1-1,0 0 1,0 0 0,0 0 0,0 1-1,0-1 1,0 1 0,0-1-1,0 1 1,0-1 0,0 1 0,0-1-1,0 1 1,0 0 0,0 0 0,-1-1-1,1 1 1,0 0 0,0 0-1,-1 0 1,1 0 0,-1 0 0,1 0-1,-1 0 1,1 0 0,-1 0-1,1 1 1,1 7 92,0 1 0,0-1-1,-1 1 1,0-1 0,0 1 0,-1-1-1,-1 1 1,-1 13 0,1-15-23,-3 24 166,-2 0-1,-1-1 0,-19 53 1,15-45-127,8-25 211,-9 22 1,30-60-263,45-86-635,12-18 72,-56 98 329,2 1 1,27-30-1,-44 54 71,1 1 1,-1 0-1,10-7 0,-13 11 83,-1-1-1,1 1 1,-1-1 0,1 1-1,-1 0 1,1-1-1,-1 1 1,1 0 0,-1-1-1,1 1 1,-1 0-1,1 0 1,0 0 0,-1 0-1,1-1 1,-1 1 0,1 0-1,0 0 1,-1 0-1,1 0 1,0 0 0,-1 1-1,1-1 1,-1 0-1,1 0 1,0 0 0,-1 0-1,1 1 1,-1-1-1,1 0 1,-1 1 0,1-1-1,-1 0 1,1 1-1,-1-1 1,1 1 0,-1-1-1,1 0 1,-1 1 0,0-1-1,1 1 1,-1-1-1,0 1 1,1 0 0,-1-1-1,0 1 1,0-1-1,0 1 1,1 0 0,-1-1-1,0 1 1,0-1-1,0 2 1,4 29 243,-1 0 0,-2 0 0,-2 32 0,0-14-106,1-45-107,0 0-1,1 0 1,-1 0-1,1-1 1,0 1-1,2 6 1,-3-9-24,0-1 0,0 1 0,1-1 0,-1 0 0,0 1 0,0-1 0,0 0 0,0 0 0,1 1 0,-1-1 0,0 0 0,1 1 0,-1-1 1,0 0-1,0 0 0,1 0 0,-1 1 0,0-1 0,1 0 0,-1 0 0,0 0 0,1 0 0,-1 1 0,0-1 0,1 0 0,-1 0 0,1 0 0,-1 0 0,1-1 10,0 1 0,0-1 0,0 1 0,0-1-1,-1 1 1,1-1 0,0 1 0,0-1 0,-1 0-1,1 0 1,0 1 0,-1-1 0,1 0 0,-1 0-1,1 0 1,0-1 0,28-58 87,-23 43-176,2 2 0,0-1 0,0 1 1,14-18-1,-22 32 58,1 0 0,-1 1 1,1-1-1,-1 0 1,1 1-1,-1-1 0,1 1 1,-1-1-1,1 1 0,0-1 1,-1 1-1,1-1 0,0 1 1,-1-1-1,1 1 0,0 0 1,0-1-1,-1 1 1,1 0-1,0 0 0,1 0 1,-2 0 12,1 1 1,0-1 0,0 1-1,-1 0 1,1-1-1,-1 1 1,1 0 0,0 0-1,-1 0 1,1-1 0,-1 1-1,0 0 1,1 0 0,-1 0-1,0 0 1,0 0-1,1 1 1,2 11 90,-1-1 1,0 0-1,1 22 0,-1 2 55,2 3 25,6 41 196,-9-76-338,0-1 0,-1 1 1,1-1-1,0 0 1,1 1-1,-1-1 0,1 0 1,-1 0-1,1 0 1,0 0-1,0 0 0,0 0 1,1-1-1,-1 1 0,1-1 1,-1 1-1,1-1 1,0 0-1,0 0 0,0 0 1,0-1-1,0 1 1,0-1-1,0 1 0,1-1 1,-1 0-1,0 0 1,1-1-1,-1 1 0,1-1 1,-1 1-1,1-1 0,-1 0 1,1-1-1,-1 1 1,5-1-1,8-5-205,0 1 1,0-2-1,-1 0 1,0-1-1,0-1 1,22-16-1,-19 10 7,0 0-1,0 0 1,-2-2-1,18-22 1,50-78 118,-74 102 115,-7 12-38,-1-1 0,1 0-1,-1 0 1,1 0-1,-1-1 1,0 1-1,-1 0 1,1-1-1,-1 1 1,0-1-1,1-7 1,-4 8-180,-6 11 29,-24 36 438,2 3 1,-31 63-1,50-89-211,1-2-28,0 1 1,1-1 0,1 2 0,-6 21 0,14-40-68,0 1 0,0-1 0,0 1 0,0-1 1,0 1-1,0-1 0,0 1 0,0-1 0,0 1 0,1-1 1,-1 1-1,1-1 0,0 2 0,-1-2 3,1-1 0,-1 1 0,0-1 0,1 1 0,-1-1 0,1 1 0,-1-1-1,0 1 1,1-1 0,-1 1 0,1-1 0,0 0 0,-1 1 0,1-1 0,-1 0 0,1 0 0,-1 1-1,1-1 1,0 0 0,-1 0 0,1 0 0,0 0 0,-1 1 0,1-1 0,0 0 0,-1 0 0,1 0 0,0-1-1,-1 1 1,1 0 0,-1 0 0,1 0 0,1-1 0,2-1-46,1 0 1,-1 0-1,0 0 0,0-1 0,0 0 1,-1 0-1,1 0 0,4-5 0,25-31-486,-13 10 192,22-40 1,-21 32 66,-21 36 251,1 0-1,0 0 1,-1 0 0,1 0-1,0 0 1,0 0 0,0 0-1,-1 0 1,1 0 0,0 0-1,0 0 1,1 0 0,-1 1-1,0-1 1,0 0 0,2 0-1,-2 1 8,-1 0 1,1 0-1,0 0 0,0 1 0,0-1 1,-1 0-1,1 0 0,0 0 0,0 1 0,-1-1 1,1 1-1,0-1 0,0 0 0,-1 1 1,1-1-1,-1 1 0,1-1 0,0 1 1,-1 0-1,1-1 0,-1 1 0,1 0 0,-1-1 1,0 1-1,1 0 0,0 1 0,3 8 114,1 0 0,-1 0 0,-1 1 0,0-1 0,2 17 0,-1-9 50,6 19 1,-8-32-106,0 0 0,0 0 0,0 0 0,1 0 0,0-1 0,0 1 0,0-1-1,5 5 1,-7-8-36,0 0 0,-1-1 0,1 1-1,0-1 1,0 1 0,0-1-1,0 1 1,0-1 0,0 0 0,0 1-1,0-1 1,0 0 0,0 0 0,0 0-1,0 0 1,0 0 0,0 0-1,0 0 1,0 0 0,0 0 0,0 0-1,-1 0 1,1-1 0,0 1 0,0 0-1,1-1 1,2-1 15,-1 0 0,0 1 0,0-1 0,0-1 0,0 1 0,-1 0-1,4-4 1,57-75-260,-43 53 118,32-34 0,-45 54 64,1 0-1,0 1 0,1 0 1,0 1-1,0 0 0,0 0 1,1 1-1,14-7 0,-20 11 59,0 0 0,-1 1 0,1-1-1,0 1 1,0-1 0,-1 1-1,1 0 1,0 1 0,0-1 0,-1 1-1,1-1 1,0 1 0,0 0 0,-1 1-1,1-1 1,-1 0 0,0 1 0,1 0-1,-1 0 1,0 0 0,0 0-1,4 4 1,6 5 123,-1 1 1,-1 0-1,16 22 0,7 13-137,-18-24-492,1-1 0,34 36 0,-50-58 289,-1 1-1,1-1 0,-1 1 1,1 0-1,0-1 0,-1 1 1,1-1-1,0 0 0,-1 1 1,1-1-1,0 0 0,0 1 1,0-1-1,-1 0 1,1 0-1,0 0 0,0 1 1,0-1-1,-1 0 0,1 0 1,0 0-1,0 0 0,0-1 1,0 1-1,-1 0 0,1 0 1,0 0-1,0-1 0,0 1 1,-1 0-1,1-1 0,0 1 1,-1-1-1,1 1 0,0-1 1,-1 1-1,1-1 0,0 0 1,1 0-380,12-8-2208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2.1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553 1 8128,'-21'15'3680,"-10"32"-3168,5-12 2176,8 1-1568,-38 29 1023,7 1-1247,-26 12 0,9-3-544,-4-9-352,13-8-32,9-7-1184,12-4 640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2.5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 4992,'0'0'49,"0"0"-16,0 0 1,0-1 0,0 1 0,0 0 0,0 0 0,0-1 0,1 1 0,-1 0 0,0 0 0,0-1-1,0 1 1,0 0 0,0 0 0,0-1 0,0 1 0,1 0 0,-1 0 0,0 0 0,0-1 0,0 1 0,0 0-1,1 0 1,-1 0 0,0 0 0,0-1 0,1 1 0,-1 0 0,0 0 0,0 0 0,0 0 0,1 0-1,-1 0 1,0 0 0,0 0 0,1 0 0,-1 0 0,0 0 0,0 0 0,1 0 0,-1 0 0,0 0 0,1 0-1,-1 0 1,0 0 0,0 0 0,0 0 0,1 0 0,-1 0 0,0 0 0,0 1 0,1-1 0,-1 0-1,0 0 1,0 0 0,0 0 0,1 1 0,-1-1 0,0 0 0,0 0 0,0 0 0,0 1 0,0-1 0,1 0-1,13 13 606,-1 0-1,0 0 0,0 2 0,-1-1 0,11 20 1,101 182 5083,-112-190-5333,-1-1 0,-1 1 0,-1 1-1,-2 0 1,0 0 0,-2 0 0,-1 1-1,-1 0 1,-1 45 0,-5-28-123,-1 0 0,-3 0-1,-1 0 1,-3-1 0,-29 80 0,-51 79 42,12-31-2840,51-97 1038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5.0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89 334 1664,'-14'-13'638,"14"13"-519,0-1 1,-1 1-1,1 0 0,0-1 0,-1 1 1,1 0-1,0-1 0,-1 1 0,1-1 1,0 1-1,0-1 0,-1 1 1,1 0-1,0-1 0,0 1 0,0-1 1,0 1-1,0-1 0,0 1 0,0-1 1,0 1-1,0-2 0,1-2 1121,2-6 1767,-3 10-2965,0 0-1,1 0 1,-1 0 0,0 0 0,0-1 0,1 1-1,-1 0 1,0 0 0,0 0 0,1 0 0,-1 0-1,0 0 1,0 0 0,1 0 0,-1 0 0,0 0-1,0 0 1,1 0 0,-1 0 0,0 0 0,0 0 0,1 0-1,-1 0 1,0 0 0,0 1 0,0-1 0,1 0-1,-1 0 1,0 0 0,0 0 0,1 0 0,-1 1-1,0-1 1,0 0 0,0 0 0,0 0 0,1 1-1,-1-1 1,0 0 0,0 0 0,0 0 0,0 1-1,0-1 1,0 0 0,3 5 229,-1-1 0,0 0 1,0 1-1,0 0 0,-1-1 0,0 1 0,0 0 1,1 7-1,-1-5-104,5 41 643,-2 1-1,-4 67 1,-1-53-365,1-19-115,-2 133 729,-1-126-745,-14 73-1,-7 1 621,23-122-861,1 0 0,-1 0-1,0 0 1,0 0 0,0-1 0,0 1 0,-1 0 0,1 0 0,-1-1 0,0 1-1,-2 2 1,4-5-62,-1 1 0,1-1 0,0 0 0,-1 0 0,1 1 0,0-1 0,0 0 0,-1 0 0,1 1 0,-1-1-1,1 0 1,0 0 0,-1 0 0,1 0 0,0 0 0,-1 0 0,1 1 0,-1-1 0,1 0 0,0 0 0,-1 0 0,1 0-1,-1-1 1,1 1 0,0 0 0,-1 0 0,1 0 0,-1 0 0,1 0 0,0 0 0,-1-1 0,-12-11-22,10 6-73,0 1 1,0-1 0,-3-9 0,4 9 32,1 0 0,-1 0 0,1 0 1,1 0-1,-1 0 0,1 0 1,0 0-1,1-1 0,0 1 0,0 0 1,0 0-1,0 1 0,1-1 0,0 0 1,0 0-1,4-6 0,5-7-108,0 1 0,2 0 0,17-20 0,-4 7 122,12-20-55,-13 15-71,3 1-1,54-54 1,-77 85 113,-1 1-1,1-1 1,0 1-1,0 0 1,0 0-1,0 1 0,0 0 1,1 0-1,-1 0 1,11-2-1,-13 4 39,-1 0 0,0-1 1,1 1-1,-1 0 0,0 0 0,1 1 0,-1-1 0,0 0 0,1 1 0,-1-1 0,0 1 0,0 0 1,0 0-1,0 0 0,0 0 0,0 0 0,0 0 0,0 1 0,0-1 0,0 1 0,0-1 0,-1 1 1,1-1-1,-1 1 0,1 0 0,-1 0 0,0 0 0,2 4 0,0 0 66,-1-1-1,-1 1 1,1 0-1,-1 0 1,0 0-1,-1 0 1,1 0 0,-1 0-1,0 0 1,-1 0-1,1 0 1,-1 0-1,0 0 1,-1 0 0,-2 7-1,-2 2 99,0 0 0,0-1-1,-2 1 1,-14 21 0,14-25-67,-1 0 0,0-1 1,0 0-1,-1 0 0,-1-1 0,-17 13 0,23-19-72,0 1-1,0-1 1,0-1-1,0 1 1,-1-1-1,1 0 1,-1 0-1,0 0 1,1-1-1,-1 0 1,0 0-1,0-1 1,1 1-1,-1-1 1,0-1-1,0 1 1,-11-3-1,0-6-125,16 8 47,0 1 0,1-1 0,-1 0 0,0 1 0,1-1 0,-1 1 0,0-1 0,1 0 0,-1 0 0,1 1 0,-1-1 0,1 0 0,-1 0 0,1 0 0,0 0 0,0 1 0,-1-3 0,18 13-894,1 3 1068,23 24 0,-27-23 209,1-1 0,28 20 1,-38-30-262,1 0 1,-1 0 0,1-1-1,0 1 1,0-1 0,0 0-1,0-1 1,0 0 0,0 0-1,0 0 1,1 0-1,11-2 1,-7 0 51,0-1 1,-1 0-1,1-1 0,0 0 0,-1-1 1,14-7-1,57-35 109,-63 35-147,-1 0-13,-1 0 0,0-1 0,-1-1 0,0-1 0,-1 0 0,-1-1 0,0 0-1,-1-1 1,-1 0 0,0-1 0,16-36 0,-23 44-27,0 2-4,-1-1-1,0 1 1,2-11 0,-29 68-1524,20-39 1546,0 1 0,0-1-1,2 1 1,-1 0 0,1 0 0,1 0 0,0 0 0,2 22 0,-1-27-9,1 1 1,0-1-1,0 0 0,1 0 1,0 0-1,0 0 1,1 0-1,-1 0 0,2 0 1,-1-1-1,1 0 0,0 1 1,0-1-1,1-1 1,9 11-1,-13-15 4,1 1 0,0-1 0,-1 1 0,1-1 0,0 0 1,0 0-1,0 1 0,1-2 0,-1 1 0,0 0 0,0 0 0,0-1 0,1 1 0,-1-1 0,0 1 1,0-1-1,1 0 0,-1 0 0,0 0 0,1 0 0,-1-1 0,0 1 0,1-1 0,2 0 0,1-2 2,0-1 1,1 0-1,-1 0 0,-1 0 0,1-1 0,-1 0 0,0 0 0,8-10 0,0-2-144,18-30 0,-9 7-74,-10 18-66,1 0-1,0 1 1,22-25 0,-34 45 229,-1 1 0,0-1 1,0 1-1,1 0 0,-1-1 1,0 1-1,0 0 0,1-1 1,-1 1-1,0 0 0,1 0 1,-1-1-1,1 1 0,-1 0 1,0 0-1,1-1 0,-1 1 1,1 0-1,-1 0 0,1 0 1,-1 0-1,1 0 0,-1 0 1,0 0-1,1 0 0,-1 0 1,1 0-1,-1 0 0,1 0 0,-1 0 1,1 0-1,-1 0 0,1 0 1,-1 1-1,0-1 0,1 0 1,-1 0-1,1 0 0,-1 1 1,0-1-1,1 0 0,-1 1 1,0-1-1,1 0 0,-1 1 1,0-1-1,0 0 0,1 1 1,-1-1-1,0 0 0,0 1 1,1-1-1,-1 1 0,1 2 33,0 1 0,1-1 1,-1 0-1,-1 0 0,2 6 0,-2 14 88,0 1-1,-1-1 1,-2 0 0,-7 33 0,8-46 1,2 14 135,1-12 16,-1-12-255,0 0 0,0 0 0,0 0 0,0 0 0,0 0 0,0 0 0,0 0 0,0 1 0,0-1 0,0 0 0,0 0 0,0 0 0,0 0 0,0 0 0,0 0 0,0 0 0,0 0 0,0 0 0,0 0 0,0 1 0,0-1 0,0 0 0,0 0 0,0 0 0,0 0 0,0 0 0,0 0 0,0 0 0,0 0 0,1 0 0,-1 0 0,0 0 0,0 0 0,0 0 0,0 0 0,0 1 0,0-1 0,0 0 0,0 0 0,0 0 0,0 0 0,0 0 0,1 0 0,-1 0 0,0 0 0,0 0 0,0 0 0,0 0 0,0 0 0,0 0 0,0 0 0,0 0 0,0 0 0,1 0 0,50-52-322,-24 26-210,-1 0 340,1 2 0,1 1 0,31-20 0,-54 40 127,0 0-1,0 0 0,1 0 1,-1 1-1,0 0 0,1 0 1,11-2-1,-16 4 57,1 0 0,-1 0 0,1 0 0,0 0 1,-1 0-1,1 0 0,-1 1 0,1-1 0,0 0 0,-1 1 0,1-1 1,-1 1-1,1 0 0,-1-1 0,0 1 0,1 0 0,-1 0 0,0 0 1,1 0-1,-1 0 0,0 0 0,0 0 0,0 1 0,0-1 0,0 0 1,0 1-1,0-1 0,-1 0 0,1 1 0,0-1 0,-1 1 0,1-1 1,0 3-1,11 43 407,-9-30-86,13 34-1,-15-48-291,0 0 0,1-1 0,-1 1 0,1 0 0,0-1 0,-1 1 0,1-1 0,0 0 1,0 1-1,1-1 0,-1 0 0,0 0 0,1-1 0,-1 1 0,1 0 0,3 1 0,-2-2 19,1 1 0,-1-1 1,0 0-1,0-1 0,1 1 1,-1-1-1,1 0 0,-1 0 0,0 0 1,7-1-1,2-2-4,0 0-1,0-1 1,-1 0 0,1-1 0,-1-1-1,19-10 1,-23 10-78,1-1 0,-1 0 1,0 0-1,10-11 0,-3 2-100,-6 7 35,0-1 1,10-13-1,-17 20 73,0-1 0,0 0 0,0 1 0,0-1 0,0 0 0,-1 0-1,0 1 1,1-1 0,-2 0 0,1-1 0,0-6 0,-1 10 4,1 1 1,-1-1-1,0 0 1,0 0-1,0 1 1,0-1-1,0 0 1,0 1-1,0-1 1,-1 0-1,1 0 1,0 1-1,0-1 1,0 0 0,-1 1-1,1-1 1,0 0-1,-1 1 1,1-1-1,-1 1 1,1-1-1,-1 1 1,1-1-1,-1 1 1,1-1-1,-1 1 1,1-1-1,-1 1 1,1-1-1,-1 1 1,0 0-1,1 0 1,-1-1-1,0 1 1,1 0-1,-1 0 1,-1-1 0,1 2-7,-1-1 1,1 0 0,0 0-1,-1 1 1,1-1 0,0 1-1,-1-1 1,1 1 0,0 0-1,-1-1 1,1 1 0,0 0 0,0 0-1,0 0 1,0 0 0,0 0-1,0 0 1,-1 1 0,-6 9 68,1 0 0,0 0 1,0 0-1,-8 24 0,12-29-6,1 0-1,1 0 1,-1 1-1,1-1 0,0 1 1,1-1-1,-1 1 1,1 0-1,0-1 1,1 1-1,2 10 0,-3-15-17,1-1-1,-1 1 1,1-1-1,-1 0 1,1 1 0,0-1-1,-1 0 1,1 1-1,0-1 1,0 0-1,0 0 1,0 0-1,0 0 1,0 0-1,1 0 1,-1 0-1,0 0 1,2 1-1,0-1 13,0 0 0,-1 0 0,1 0 0,0 0 0,0-1 0,0 1 0,0-1 0,0 0 0,3 0 0,7-1 84,0-1 1,0 0-1,19-7 1,-18 5-28,18-4 13,-1-1 0,-1-2 0,0-2 0,35-18 0,-48 20-52,-1 0-1,0-2 1,-1 1-1,-1-2 1,1 0-1,-2-1 1,0 0-1,-1-1 1,-1 0-1,0-1 0,15-32 1,-5 0 38,-1-1-1,-3-1 1,12-60-1,-19 67 3,-3-1-1,2-54 0,-8 60-128,-1-1-1,-1 0 0,-3 1 0,-11-55 1,14 92-6,0-1-1,1 1 1,-1-1 0,0 1 0,0 0 0,-3-5 0,4 7 41,0-1 0,-1 1-1,1 0 1,0 0 0,0 0-1,0-1 1,-1 1 0,1 0 0,0 0-1,0 0 1,-1-1 0,1 1-1,0 0 1,0 0 0,-1 0-1,1 0 1,0 0 0,-1 0 0,1 0-1,0 0 1,-1 0 0,1 0-1,0 0 1,0 0 0,-1 0 0,1 0-1,-1 0-6,0 1 0,0-1 0,1 1 0,-1-1 0,0 1-1,1-1 1,-1 1 0,1-1 0,-1 1 0,1 0 0,-1-1-1,1 1 1,-1 0 0,0 1 0,-6 14 23,0 0-1,1 1 1,1 0-1,-4 25 1,7-33 23,-5 32 95,3 0 0,1 0 0,2 0 0,4 44 0,2-26 52,3 0 0,3-1 0,2 0 0,37 100 0,-3-50-550,-39-90-280,-7-16 13,6 12 269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5.4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18 126 7648,'-4'-1'821,"-9"-9"4048,45 4-970,157-36-509,-3-14-6935,-152 47 426,-32 9 2627,0-1 0,1 1 0,-1 0 0,1 0 0,-1 0 0,1 0 0,-1 1 0,1-1 0,-1 1 0,0-1 0,5 3-1,7 4-1261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91 3136,'-2'10'393,"-6"16"643,5-20-929,2-3 102,-1 0 1,1 0 0,-1 1-1,1-1 1,0 0-1,0 1 1,0-1 0,1 0-1,-1 5 1,4 45 4264,-3-50-4155,0 0 0,0 0 0,1-1 0,-1 1 0,0 0-1,1 0 1,0-1 0,-1 1 0,1 0 0,0-1 0,3 5 0,-4-6-228,1 0 0,0 0 0,0 0 0,0 0 0,1 0 0,-1-1 0,0 1 0,0 0 0,0 0 0,1-1 0,-1 1 0,0-1 0,1 1 0,-1-1 0,0 0 0,1 1 0,-1-1 0,0 0 0,1 0 0,-1 0 0,1 0 0,-1 0 0,2-1 0,7 0 113,1-1 1,-1-1 0,0 0-1,0 0 1,0-1 0,-1 0 0,1-1-1,-1 0 1,0 0 0,13-11-1,4-6 46,47-47 1,22-43 261,-94 111-493,1-1-1,-1 0 1,0 1 0,1-1 0,0 1 0,-1 0-1,1-1 1,0 1 0,-1 0 0,4-1 0,-5 2-13,1 0 0,-1 0 0,0 0 0,0 0 1,1 0-1,-1-1 0,0 1 0,0 1 0,1-1 1,-1 0-1,0 0 0,1 0 0,-1 0 0,0 0 0,0 0 1,1 0-1,-1 0 0,0 0 0,0 0 0,1 1 1,-1-1-1,0 0 0,0 0 0,1 0 0,-1 0 1,0 1-1,0-1 0,1 0 0,-1 1 8,1 0-1,-1 0 1,0 1-1,1-1 1,-1 0 0,0 0-1,0 0 1,1 0-1,-1 0 1,0 0-1,0 2 1,-5 63 587,3-48-487,0 0 1,2 0-1,0 0 1,3 26-1,-2-41-175,-1 0 0,1 0 0,0 0 0,-1 0 0,1 0 0,0 0 0,1-1 0,-1 1 0,0 0 0,1-1 0,0 1 0,-1-1 0,1 0 0,0 1 0,0-1 0,1 0 0,-1 0 0,0 0 0,0-1 0,1 1 0,0-1 0,-1 1 0,1-1 0,0 0 0,-1 0 0,1 0 0,0 0 0,0 0 0,0 0 0,0-1 0,0 0 0,0 0 0,0 1 0,0-2 0,0 1 0,0 0 0,0-1 0,-1 1-1,1-1 1,0 0 0,0 0 0,5-2 0,3-3-485,0 1 0,-1-1 0,0-1 0,0 0-1,14-13 1,-2-1 238,19-25 0,22-38 1167,-63 83-802,0 1 0,0-1 0,0 1 0,0 0 0,1-1 1,-1 1-1,0-1 0,0 1 0,1 0 0,-1-1 0,0 1 0,1 0 0,-1 0 0,0-1 1,1 1-1,-1 0 0,0 0 0,1-1 0,-1 1 0,0 0 0,1 0 0,-1 0 0,1-1 1,-1 1-1,1 0 0,-1 0 0,1 0 0,-1 1 15,1-1-1,-1 1 1,0-1 0,0 1-1,1-1 1,-1 1 0,0-1-1,0 1 1,0-1-1,1 1 1,-1-1 0,0 1-1,0 0 1,0-1 0,0 1-1,0 0 1,-3 30 1139,3-29-1181,-5 25 477,4-20-392,-1-1 0,1 1 0,0 0 0,1 0 0,0-1 0,0 9 0,1-10-76,0 0-1,0 0 0,0 1 1,0-1-1,1 0 0,0 0 1,0 0-1,0 0 0,0-1 1,1 1-1,0 0 1,0-1-1,0 0 0,1 0 1,-1 0-1,1 0 0,0-1 1,0 1-1,0-1 0,7 4 1,-6-4-326,-1 0 0,1-1 0,0 0 0,0 0 1,-1 0-1,2 0 0,-1-1 0,0 0 0,0 0 1,0 0-1,0-1 0,1 0 0,-1 0 0,0 0 1,0 0-1,1-1 0,5-1 0,-5 0-742,-1-1 0,1 1-1,0-1 1,-1 0 0,0-1-1,0 1 1,0-1 0,9-9-1,4-2-1732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6.3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0 7712,'-23'12'3520,"23"-9"-2240,-3-3-1600,3 5 160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48.8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5 164 2656,'-5'-3'2443,"14"-6"719,2-6-1386,-11 15-1663,0-1-1,1 1 1,-1-1-1,0 1 1,0-1 0,1 1-1,-1-1 1,0 1 0,1-1-1,-1 1 1,1 0 0,-1-1-1,1 1 1,-1 0 0,0-1-1,1 1 1,-1 0-1,1-1 1,-1 1 0,1 0-1,0 0 1,-1 0 0,1-1-1,0 1 1,2 0 19,0 1-1,0-1 1,0 1-1,0 0 1,0 0-1,0 0 1,0 0 0,0 1-1,0-1 1,0 1-1,-1-1 1,1 1 0,-1 0-1,1 0 1,3 4-1,3 4 147,0 1-1,10 14 0,-10-12-19,4 5-42,-1 0 0,-1 1 0,-1 0 1,-1 0-1,-1 1 0,0 1 1,-1 0-1,4 23 0,3 18 40,17 78 155,-28-115-313,-2-18 35,0 0 0,0 1 0,0-1 0,4 8-1,-3-14 470,0-4-386,2-12-203,-3 11 42,16-98-13,66-191 65,-59 227-195,26-78-101,-34 105-673,-9 24-794,19 42-9227,-12-8 8423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6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26 8384,'-61'5'3808,"69"-10"-3328,15 2-1920,-2-1 672,23-8-2304,9 5 1728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29.5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20 305 3904,'-1'3'1713,"5"2"-1354,-3-3-230,0-1-1,1 0 0,-1 1 0,1-1 0,-1 0 1,1 0-1,0 0 0,1 1 0,9 1 336,0-1 0,0 1-1,0-2 1,0 0-1,0 0 1,0-1-1,0-1 1,0 0-1,0-1 1,0 0-1,23-7 1,-29 6-374,1 0 0,0 0 1,-1 0-1,1-1 0,-1 0 1,0-1-1,0 1 0,-1-1 0,1-1 1,-1 1-1,0-1 0,-1 1 0,1-1 1,-1 0-1,0-1 0,-1 1 0,0-1 1,0 0-1,0 0 0,-1 0 0,3-11 1,-3 11-43,-1-1 1,1 0-1,-2 0 1,1-1-1,-1 1 0,0 0 1,-1 0-1,0 0 1,0 0-1,0 0 1,-1 0-1,-1 1 0,1-1 1,-1 0-1,-1 1 1,1 0-1,-1 0 1,0 0-1,-9-11 1,11 16-27,-1-1 1,0 1 0,0-1-1,0 1 1,0 0 0,0 0 0,0 0-1,0 0 1,-1 1 0,1-1-1,-1 1 1,1 0 0,-1 0 0,0 0-1,1 0 1,-1 1 0,0 0-1,0 0 1,1 0 0,-1 0 0,0 0-1,1 1 1,-1-1 0,0 1-1,1 0 1,-6 2 0,-1 1 16,1 0 0,0 1 0,-1 0 0,2 1 0,-1 0 1,1 0-1,-1 1 0,2 0 0,-1 0 0,1 1 0,0 0 0,1 1 0,-7 9 0,4-3 60,1 0 0,0 1 0,1-1 0,1 1 0,1 1 0,0-1 0,-3 21-1,6-28-48,1-1 0,1 1-1,0 0 1,0-1-1,0 1 1,1-1 0,0 1-1,1-1 1,0 1-1,4 11 1,-3-14-4,-1 0 1,1-1-1,1 1 1,-1-1-1,1 1 1,0-1-1,0 0 1,0 0-1,1-1 1,0 1-1,0-1 1,0 0-1,0-1 1,9 5-1,-1-1 19,0-1 0,0-1 0,1 0 0,0 0 0,0-2 0,0 0 0,0 0 0,1-1 0,-1-1 0,0-1 0,1 0 0,-1 0 0,1-2 0,-1 0 0,0 0 0,0-2 0,0 1 1,0-2-1,0 0 0,-1-1 0,0 0 0,0 0 0,-1-2 0,1 0 0,14-12 0,-1-5-33,-1-1 0,36-49-1,24-26-254,-84 101 219,-1-1 0,1 1 0,-1-1 0,0 1 0,1-1 0,-1 1 0,1 0 0,-1-1 0,1 1 0,0-1 0,-1 1 0,1 0 0,-1-1 0,1 1 0,0 0 0,-1 0 0,1 0 0,0 0-1,-1-1 1,1 1 0,-1 0 0,1 0 0,0 0 0,-1 0 0,1 0 0,0 0 0,1 1 0,-2 0 7,1-1-1,0 1 0,-1 0 1,1 0-1,-1 0 0,1 0 1,-1 0-1,1 0 0,-1 0 0,1 0 1,-1 0-1,0 0 0,0 0 1,1 0-1,-1 0 0,0 0 1,0 0-1,0 0 0,0 0 0,-1 1 1,0 17 60,-2 0 0,0 0 0,-7 19 0,5-16-22,-15 53 78,-9 47 226,28-119-294,-3 25 252,4-28-293,0 0 0,0 1 0,0-1 1,0 0-1,0 1 0,0-1 1,0 0-1,0 1 0,0-1 1,0 0-1,0 1 0,0-1 0,0 0 1,0 1-1,0-1 0,0 0 1,1 1-1,-1-1 0,0 0 1,0 1-1,0-1 0,1 0 1,-1 1-1,0-1 0,0 0 0,0 0 1,1 1-1,-1-1 0,0 0 1,1 0-1,-1 0 0,0 1 1,1-1-1,-1 0 0,0 0 0,0 0 1,1 0-1,-1 0 0,1 0 1,-1 1-1,0-1 0,1 0 1,-1 0-1,0 0 0,1 0 1,-1 0-1,0-1 0,1 1 0,-1 0 1,0 0-1,1 0 0,-1 0 1,0 0-1,1 0 0,-1 0 1,0-1-1,1 1 0,-1 0 0,0 0 1,0 0-1,1-1 0,-1 1 1,18-13-111,-2 0 1,19-18 0,5-5-121,17-16-28,-36 32 131,0 0 1,37-24 0,-56 43 106,-1 0-1,0 0 1,1 0 0,-1 1-1,1-1 1,-1 1 0,1-1-1,-1 1 1,1-1 0,-1 1-1,1 0 1,-1 0 0,4 0-1,-4 0 13,-1 0 0,1 1 0,0-1 0,0 0-1,0 1 1,-1-1 0,1 1 0,0-1 0,0 1-1,-1-1 1,1 1 0,-1-1 0,1 1 0,0 0-1,-1-1 1,1 1 0,-1 0 0,1-1 0,-1 1-1,0 0 1,1 0 0,-1 0 0,0-1 0,1 1-1,-1 0 1,0 1 0,1 8 98,0-1 0,-1 0 0,0 0 1,0 1-1,-1-1 0,0 0 0,-3 10 0,2-6 68,0 0 0,0 1 0,2 15 1,0-25-145,0-1 0,0 1 1,1 0-1,0-1 0,0 0 1,0 1-1,0-1 1,0 1-1,1-1 0,0 0 1,-1 0-1,1 0 0,0 0 1,1 0-1,-1 0 1,4 3-1,-3-4 11,0 0 0,0 1 0,1-1-1,-1-1 1,1 1 0,-1 0 0,1-1 0,-1 0 0,1 0 0,0 0-1,-1 0 1,1-1 0,0 1 0,0-1 0,0 0 0,0 0 0,-1 0-1,7-2 1,1 0 38,0-1-1,0 0 0,0 0 1,19-10-1,-20 7-104,1 0 0,-1 0 0,-1-1 1,1 0-1,9-11 0,38-44-406,-40 42 353,0-1 0,25-45 0,-34 51 69,-1 0 1,0-1 0,-2 0 0,1 0-1,4-28 1,-10 42 12,1 0-11,-1 1 0,1 0-1,-1-1 1,0 1 0,0 0-1,0-1 1,0 1 0,0-1-1,0 1 1,0 0 0,0-1-1,0 1 1,0-1-1,-1 1 1,1 0 0,-1-1-1,1 1 1,-1 0 0,1 0-1,-2-2 1,2 3 9,0-1 0,-1 1 0,1 0 0,0 0 0,0 0 0,0 0 0,-1 0 0,1 0 0,0 0-1,0-1 1,-1 1 0,1 0 0,0 0 0,0 0 0,0 0 0,-1 0 0,1 0 0,0 0 0,0 0 0,-1 0 0,1 0 0,0 0 0,0 0 0,-1 0 0,1 1 0,0-1 0,0 0 0,0 0-1,-1 0 1,1 0 0,0 0 0,0 0 0,0 0 0,-1 1 0,1-1 0,0 0 0,0 0 0,-6 5-54,1-1 0,-1 1 0,1 0 0,0 0 0,1 0 0,-1 1 0,1-1 0,0 1 0,-3 7 0,-29 64 78,26-52 109,-2 3 32,1-1-1,1 2 0,-7 38 0,15-54-112,0 0-1,1 0 0,0 0 1,1 0-1,1 0 0,0 0 1,0 0-1,1-1 0,1 1 1,5 14-1,-7-23-24,1-1 1,-1 1-1,1-1 1,0 1-1,0-1 0,0 0 1,0 0-1,0 0 1,1 0-1,-1 0 0,1-1 1,0 1-1,0-1 1,0 0-1,0 0 0,5 3 1,-3-3 7,-1-1 0,0 1 0,1-1 0,0 0-1,-1-1 1,1 1 0,-1-1 0,1 0 0,0 0 0,-1 0 0,1 0 0,0-1 0,5-2 0,9-3 23,0-1 0,0-1 1,-1-1-1,26-16 0,-28 15-132,14-7 61,-1-2 0,-1 0 0,-1-3 0,-1 0 1,32-34-1,-41 33 141,-15 19-199,0 1 0,1-1-1,-1 1 1,1 0 0,0 0 0,4-3-1,-7 6 56,0 0 1,0 0-1,0 0 0,1 0 0,-1 0 0,0 0 0,0 0 0,1 0 0,-1 0 0,0 0 1,0 0-1,0 0 0,1 0 0,-1 0 0,0 0 0,0 1 0,0-1 0,1 0 1,-1 0-1,0 0 0,0 0 0,0 0 0,0 1 0,1-1 0,-1 0 0,0 0 1,0 0-1,0 1 0,0-1 0,0 0 0,1 1 0,5 12-111,4 14 186,-7-16-18,1 7 181,9 22 1,-10-35-156,-1 0 0,0 0 0,1 0 0,0-1 0,0 1 0,0-1 0,1 0 0,7 7 0,-9-9-34,1 0 0,-1-1 0,1 1 0,0-1 0,0 0 0,-1 0 0,1 0 0,0 0 0,0 0 0,0-1 0,0 1 0,0-1 0,1 0 0,-1 0 0,0 0 0,0 0 0,0-1 0,0 1 0,0-1 0,0 1 0,0-1 0,3-2 0,5-1-12,0-1-1,0 0 0,-1-1 0,17-12 0,-8 5-98,100-77-262,-100 75 304,-2-1-1,0-1 1,-1-1 0,16-24-1,-18 23 72,-2-1-1,-1 0 0,11-26 1,-22 46-39,0-1 1,1 1-1,-1-1 1,0 1 0,1-1-1,-1 1 1,0-1-1,0 1 1,1-1 0,-1 1-1,0-1 1,0 1-1,0-1 1,0 1 0,0-1-1,0 1 1,0-1-1,0 1 1,0-1 0,0 0-1,0 1 1,0-1-1,-1 0 1,-13 15-446,-27 32 163,5-7 713,2 1 0,-48 74 1,77-104-385,-1 0 0,2 0 1,-5 12-1,8-19-28,0-1-1,0 1 1,1 0-1,-1 0 1,1 0-1,0 0 1,-1 0-1,1 0 0,1 0 1,-1 0-1,0-1 1,1 1-1,-1 0 1,1 0-1,0 0 1,2 5-1,-2-7 8,0 0 0,1 1-1,-1-1 1,0 0 0,0 0-1,1 0 1,-1 0 0,1 0-1,-1 0 1,1 0 0,0 0-1,-1 0 1,1-1 0,0 1 0,-1-1-1,1 1 1,0-1 0,0 0-1,-1 0 1,1 0 0,0 0-1,0 0 1,-1 0 0,4-1-1,4 0 128,0-1 0,1 0 0,12-5-1,-12 3-119,0-1 0,0 0-1,-1-1 1,0 0 0,0-1-1,0 0 1,0 0 0,-1 0-1,-1-1 1,1-1 0,9-14-1,-4 4-6,0-1 0,-2-1 0,0 0-1,12-33 1,-18 39-118,-1 0 0,0 0-1,3-17 1,-7 27-163,-2 8 61,-5 16-45,3-10 195,-26 74-54,-2 28 109,-17 123 0,19-80 53,-39 166 20,58-265-60,-8 38 252,-33 94 0,48-176-248,0 0 0,-1 0 0,0 0 0,-1 0 0,0-1 0,-1 0 0,0-1 0,-13 14 0,19-20-76,-1-1 1,0 0 0,0 0 0,-1 0 0,1-1 0,0 1 0,0 0 0,-1-1 0,1 1-1,-1-1 1,1 0 0,-1 0 0,0 0 0,1 0 0,-1-1 0,0 1 0,0-1 0,0 1-1,0-1 1,1 0 0,-1 0 0,-5-1 0,4 0 3,0-1 0,0 0 0,0 0 1,0 0-1,0-1 0,1 1 0,-1-1 0,1 0 0,0 0 0,0 0 1,0 0-1,0-1 0,0 1 0,0-1 0,-2-5 0,-2-3-53,1 0 1,1-1-1,-8-22 0,9 19 28,-1-1 0,2 1 0,1-1 1,0 0-1,1 0 0,0 0 1,3-25-1,-1 34 72,0 1-1,1-1 1,-1 1 0,2-1-1,-1 1 1,1 0 0,0-1 0,0 1-1,1 1 1,0-1 0,0 0-1,0 1 1,1 0 0,0 0-1,1 1 1,-1-1 0,1 1 0,10-7-1,76-38 349,40-14-141,-13 8 19,-101 46-185,0-1 0,-1-1 1,0-1-1,20-18 0,-17 9 41,-1-1-1,-1-1 1,-1-1 0,23-43 0,-1-9 78,-3-3 1,-4-1 0,-3-1-1,24-120 1,-9 30 5,-38 143-94,-6 24-36,1 0-1,1-1 1,-1 1-1,1 0 0,-1 0 1,4-6-1,-4 17-98,-12 164 215,1 4-42,10-166-7,0-1 0,0 1 0,1 0 0,0 0 0,5 14 0,-6-22-74,0 1 1,0-1-1,1 1 1,-1 0-1,1-1 1,-1 1-1,0-1 1,1 1 0,-1-1-1,1 1 1,-1-1-1,1 1 1,-1-1-1,1 0 1,0 1-1,-1-1 1,1 0 0,-1 1-1,1-1 1,0 0-1,-1 0 1,1 1-1,0-1 1,-1 0-1,1 0 1,0 0 0,-1 0-1,1 0 1,0 0-1,-1 0 1,1 0-1,0 0 1,-1-1-1,1 1 1,0 0 0,-1 0-1,1-1 1,0 1-1,-1 0 1,1-1-1,-1 1 1,2-1-1,3-2 33,-1 0-1,1-1 1,0 0 0,4-5-1,87-97-267,-59 63 6,78-71 0,-110 110 157,-1 0-1,1 1 1,1 0-1,-1-1 0,8-2 1,-11 5 32,-1 1 0,1-1 1,0 1-1,-1-1 0,1 1 1,0 0-1,-1 0 0,1-1 0,0 1 1,0 0-1,-1 1 0,1-1 0,0 0 1,-1 0-1,1 1 0,0-1 1,-1 1-1,1-1 0,-1 1 0,1 0 1,-1 0-1,1 0 0,1 1 1,0 1-3,-1-1 1,1 1 0,-1 0-1,1 0 1,-1 0 0,0 1-1,0-1 1,-1 0 0,1 1-1,-1-1 1,0 1 0,1 0-1,0 6 1,0 4 25,-1-1-1,0 21 1,-1-33-5,-1 24-5,-1 0 1,-2 0-1,-9 40 0,7-40-7,-21 81-153,-59 148 0,-2-50 343,39-94-34,32-71-88,3-4 10,-1-1-1,-37 58 1,50-88-91,-1-1 1,0 1-1,1-1 1,-1 0-1,0 0 1,-1 0-1,1 0 1,0-1-1,-6 4 1,7-6 14,1 1 1,0-1-1,0 1 1,0-1-1,0 0 1,0 1-1,-1-1 0,1 0 1,0 0-1,0 0 1,-1 0-1,1 0 1,0 0-1,0 0 0,0-1 1,-1 1-1,1 0 1,0-1-1,0 1 1,0-1-1,0 1 0,0-1 1,0 0-1,0 1 1,0-1-1,0 0 1,0 1-1,0-1 0,0 0 1,0 0-1,0 0 1,0-2-1,-3-3-16,0 0 0,1-1 0,0 0 0,0 1 0,1-1 0,0 0 0,0 0 0,-1-8 0,3 13 16,-3-14 11,1-1-1,1 1 0,0 0 1,1 0-1,1-1 1,1 1-1,5-27 0,0 16 148,1 1 0,1-1 0,19-36 0,-20 49-116,0 0 0,2 0 0,-1 1 0,2 0 0,-1 1 0,2 0 0,0 1 0,0 0 0,18-12 1,13-5-224,73-36 0,31-7-3879,-111 56 84,0 2-1,47-11 1,-30 14-16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32.3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1 2912,'-20'16'14549,"23"-14"-14388,0-1 1,1 1-1,-1-1 1,1 0-1,0 0 1,-1 0-1,1-1 1,6 1-1,35-1 651,-24 0-517,27 0 21,337 13 456,-338-11-711,-34-2-135,1 1 0,0 0 0,20 5 0,-21-4-1394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32.6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6 5472,'-2'6'3231,"2"-5"-3151,10 6 2729,15 5 367,-24-11-3096,12 4 573,1-1 1,-1 0 0,1-1 0,0 0 0,0-1 0,0-1 0,23 0-1,102-15-219,-116 11-248,146-26-2106,-119 20 549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35.4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61 679 1248,'-5'5'686,"0"0"-1,0 1 1,1 0-1,0 0 1,0 1-1,0-1 1,1 1-1,0-1 1,0 1 0,-3 14-1,-5-2 2217,11-19-2872,0 0 0,0 0 0,0 1-1,0-1 1,0 0 0,0 0 0,-1 1 628,1-1-629,0 0 1,0 0 0,0 0 0,0 1 0,0-1 0,0 0 0,0 0 0,0 0 0,0 0-1,0 0 1,0 0 0,-1 0 0,1 0 0,0 0 0,0 0 0,-1-1 538,1 1-539,4-16 1111,29-68 125,-13 38-781,-2 1-302,2 2 0,2 0 0,2 2 1,2 0-1,1 2 0,49-55 0,26-4 351,-15 15-133,-72 68-417,-7 5 30,1 1 1,0 0-1,0 1 1,1 0 0,17-11-1,-26 19-15,-1 0-1,0 0 1,0 0-1,1 0 1,-1 0-1,0 1 1,0-1-1,1 0 1,-1 0-1,0 0 1,0 0-1,1 0 1,-1 1-1,0-1 1,0 0-1,0 0 1,1 0 0,-1 1-1,0-1 1,0 0-1,0 0 1,0 1-1,0-1 1,1 0-1,-1 0 1,0 1-1,0-1 1,0 0-1,0 0 1,0 1-1,0-1 1,0 0-1,0 0 1,0 1-1,0-1 1,0 0 0,0 1-1,1 11 49,-2 1 4,0 1 0,-1-1-1,-7 26 1,-16 41 113,11-41-29,-70 232 399,83-268-471,-1 9 9,2-12-61,-1 0-1,1 0 1,0 0-1,0 1 1,0-1-1,0 0 1,0 0-1,0 0 1,0 0-1,0 1 1,0-1-1,0 0 0,0 0 1,0 0-1,0 0 1,0 1-1,0-1 1,1 0-1,-1 0 1,0 0-1,0 0 1,0 1-1,0-1 1,0 0-1,0 0 1,0 0-1,0 0 1,0 0-1,1 0 1,-1 1-1,0-1 1,0 0-1,0 0 1,0 0-1,1 0 1,-1 0-1,0 0 0,0 0 1,0 0-1,0 0 1,1 0-1,-1 0 1,0 0-1,0 0 1,0 0-1,0 0 1,1 0-1,-1 0 1,1 0 1,0 0 0,0 0 1,-1-1-1,1 1 0,0 0 0,0-1 1,0 1-1,-1-1 0,1 1 1,0-1-1,-1 1 0,1-1 1,0 1-1,-1-1 0,1 0 0,0 0 1,91-128 25,-60 87-54,9-13-50,2 3 0,71-68-1,-82 96-192,-30 22 235,0 1 0,0 0 0,0 0 0,0 0 0,0 0 0,1 0 0,-1 0-1,0 0 1,1 1 0,-1 0 0,1-1 0,4 1 0,-7 0 24,1 0 1,-1 0 0,1 0-1,0 0 1,-1 1 0,1-1-1,-1 0 1,1 0 0,-1 0-1,1 1 1,-1-1 0,1 0-1,-1 1 1,0-1 0,1 1 0,-1-1-1,1 0 1,-1 1 0,0-1-1,1 1 1,-1-1 0,0 1-1,1-1 1,-1 1 0,0-1-1,0 1 1,0-1 0,0 1-1,1-1 1,-1 1 0,0 0-1,0-1 1,0 1 0,0-1-1,0 2 1,-5 20-17,4-17-2,-14 50 71,4-18 173,-7 54-1,18-91-225,0 14 132,4-13 43,6-9 2,27-29-249,2 2 0,1 2 0,2 1 0,1 3 1,55-30-1,-97 58 54,1 0 1,-1 1 0,1-1 0,-1 0-1,1 1 1,-1-1 0,1 1 0,0 0-1,-1 0 1,1-1 0,0 1-1,-1 0 1,1 0 0,0 0 0,-1 1-1,1-1 1,0 0 0,-1 0-1,4 2 1,-4-1 14,0 0 0,0 0-1,0 0 1,0 0 0,0 0-1,0 0 1,0 0 0,0 0-1,0 0 1,-1 1 0,1-1-1,-1 0 1,1 0 0,-1 1-1,1-1 1,-1 1 0,1-1-1,-1 0 1,0 1 0,0-1-1,0 1 1,0-1 0,0 2-1,-1 14-42,-6 31 0,0-1 88,3-6 87,3 52 0,1-89-119,0 1 1,1-1-1,0 0 1,-1 0-1,2 1 1,-1-1-1,0 0 0,1 0 1,0 0-1,0 0 1,3 3-1,-4-5 4,0-1 0,0 1-1,1-1 1,-1 0 0,1 1 0,-1-1 0,1 0-1,0 0 1,-1 0 0,1 0 0,0-1 0,0 1-1,-1 0 1,1-1 0,0 1 0,0-1 0,0 0-1,0 0 1,0 1 0,0-1 0,0 0 0,0-1-1,0 1 1,-1 0 0,1 0 0,4-2 0,1-1 17,1 1 1,-1-2 0,0 1-1,0-1 1,11-7 0,31-28 9,-41 32-40,47-38 53,2 2 0,100-58 1,-116 79 10,197-119 64,-209 118-16,-74 48-832,-10 7 735,-54 42 1,93-61 49,0 0 1,1 2-1,0 0 1,1 0-1,0 2 0,2-1 1,-15 26-1,16-23-25,-11 29-1,20-41-29,-1 0 0,1 0 0,1-1 1,-1 1-1,1 0 0,1 0 1,-1 0-1,2 11 0,-1-16 0,0-1 0,0 0 1,0 0-1,0 1 0,0-1 0,1 0 0,-1 0 1,0 0-1,1 0 0,-1 1 0,1-1 0,0 0 1,-1 0-1,1 0 0,0 0 0,0 0 0,-1 0 1,1 0-1,0-1 0,0 1 0,0 0 0,0 0 1,0-1-1,0 1 0,0 0 0,0-1 1,1 1-1,-1-1 0,0 0 0,0 1 0,0-1 1,1 0-1,-1 0 0,0 1 0,0-1 0,0 0 1,1 0-1,-1-1 0,0 1 0,0 0 0,1 0 1,-1-1-1,0 1 0,0 0 0,2-1 0,4-3 32,0 1-1,0-1 1,0-1-1,0 1 1,6-7-1,34-31-6,-39 34-47,22-20-5,146-126 56,-174 151-94,1 1-1,0 0 1,0 1 0,0-1 0,0 0 0,0 1 0,0-1 0,0 1-1,7-2 1,-8 3 36,-1 0 0,1 1 0,-1-1-1,1 0 1,0 0 0,-1 1 0,1-1-1,-1 1 1,1-1 0,-1 1 0,1 0-1,-1-1 1,1 1 0,-1 0 0,0 0-1,1 0 1,-1 0 0,0 0 0,0 1-1,0-1 1,0 0 0,0 0 0,1 2-1,6 10 78,0-1 0,10 24 0,5 9 62,-16-33-90,-3-4 5,1 0-1,0 0 0,9 10 1,-13-17-19,1 1 0,-1-1 0,1 1 0,-1-1 0,1 0 0,0 0 1,-1 1-1,1-1 0,0 0 0,0 0 0,0-1 0,0 1 0,0 0 0,0-1 1,0 1-1,0-1 0,0 0 0,0 1 0,0-1 0,4 0 0,0-2 52,0 1 1,-1-1-1,1 0 0,0 0 0,-1-1 0,8-4 0,34-24 119,-24 15-184,29-19 21,84-53 56,-99 66-79,69-28 1,-100 47-27,-1 1 0,0 0 0,1 1 1,10-2-1,-15 3 37,0 0 0,1 0 0,-1 0 0,1 0 0,-1 0 0,0 0 0,1 1 0,-1-1 0,0 0 0,0 1 0,1-1 0,-1 1 0,0-1 0,0 1 0,0 0 0,1 0 0,-1-1 0,0 1 0,0 0 0,0 0 0,0 0 0,-1 0 0,1 0 0,1 2 0,8 15 130,-1 1 1,-1-1 0,-1 2-1,-1-1 1,0 1 0,3 23-1,10 32-330,-17-68 99,-1-1-621,1-1-1,-1 0 1,1 1-1,5 8 1,-7-14 582,1 1-1,-1-1 1,0 1 0,0-1-1,1 0 1,-1 1 0,0-1-1,1 0 1,-1 1 0,0-1 0,1 0-1,-1 0 1,1 1 0,-1-1-1,0 0 1,1 0 0,-1 0-1,1 1 1,-1-1 0,1 0-1,-1 0 1,1 0 0,-1 0-1,0 0 1,1 0 0,0 0-1,0-1-147,0 1 0,0-1 0,0 1 0,0-1-1,0 0 1,0 0 0,0 0 0,-1 1 0,1-1-1,0 0 1,0 0 0,-1 0 0,1 0 0,-1 0-1,2-2 1,6-18-3068,2 1 1158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35.7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391 15 3072,'1'-14'8822,"-21"54"-6247,-15 11-478,-52 60 1,0-1-1509,-44 82-2723,100-135-3257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39.0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180 1068 4064,'0'2'1944,"-2"31"2162,-4 37-2071,-10 53-147,-59 221 0,12-121 256,53-199-1364,10-23-771,0-1 0,0 0 0,0 0-1,0 0 1,0 0 0,0 0 0,0 1-1,-1-1 1,1 0 0,0 0 0,0 0 0,0 0-1,0 0 1,0 0 0,0 1 0,0-1-1,0 0 1,0 0 0,-1 0 0,1 0-1,0 0 1,0 0 0,0 0 0,0 0 0,0 0-1,0 0 1,-1 0 0,1 1 0,0-1-1,0 0 1,0 0 0,0 0 0,0 0 0,-1 0-1,1 0 1,0 0 0,0 0 0,0 0-1,0 0 1,0 0 0,-1 0 0,1-1 0,0 1-1,0 0 1,0 0 0,0 0 0,-3-17 350,4-2-272,1 0 0,6-25 0,49-197-194,-38 184 43,2 1 0,49-90 0,117-161-458,-175 289 510,0 1 1,1 0-1,1 1 1,1 1 0,0 1-1,18-14 1,-31 26 14,1 0 0,0 0 0,1 1 0,-1-1 0,0 1 0,0 0 0,1 0 0,-1 0 0,4-1 0,-5 2 7,-1 0 0,1 0 0,-1 0 1,0 0-1,1 0 0,-1 0 0,1 0 0,-1 1 0,1-1 0,-1 0 0,0 1 0,1-1 1,-1 1-1,0 0 0,0-1 0,1 1 0,-1 0 0,0 0 0,0 0 0,0 0 1,0 0-1,0 0 0,0 0 0,0 0 0,1 3 0,1 1 40,0 1 0,-1 0 0,0 0 1,0 1-1,-1-1 0,0 0 0,0 1 0,0-1 0,-1 1 0,0-1 1,0 8-1,-2 5 80,0 1 0,-8 26 0,6-30-31,-1-1-1,-1 0 1,0-1-1,-1 1 1,-1-1-1,0 0 1,-1-1-1,-18 21 1,5-10 116,-1-1 1,-2-1 0,-32 23-1,47-36-84,10-9-131,0 0 0,0 0 1,0 0-1,0 0 1,1 0-1,-1 0 1,0 0-1,0 0 0,0 0 1,0 0-1,0 0 1,0 0-1,0 0 1,0 0-1,0 0 0,0 0 1,0 0-1,0 0 1,0 0-1,0 0 1,0 0-1,0 0 0,0 0 1,0 0-1,0 0 1,0 0-1,0 0 1,0 0-1,0 0 0,0 0 1,0 0-1,0 0 1,0 0-1,1 0 1,-1 0-1,0 0 0,0 0 1,0 1-1,0-1 1,0 0-1,0 0 1,0 0-1,0 0 0,0 0 1,0 0-1,0 0 1,0 0-1,-1 0 1,1 0-1,0 0 0,0 0 1,0 0-1,0 0 1,0 0-1,0 0 1,0 0-1,0 0 0,21-7-100,-14 4 72,177-89-463,-132 62 504,2 3-1,79-28 1,-110 46-127,-17 7 45,0-1 1,0 1 0,0 1 0,0-1-1,0 1 1,10-1 0,-15 2 60,0 0 0,0 0 1,-1 0-1,1 0 0,0 0 1,0 0-1,-1 0 1,1 1-1,0-1 0,-1 0 1,1 0-1,0 1 0,0-1 1,-1 0-1,1 1 0,-1-1 1,1 1-1,0-1 0,-1 1 1,1-1-1,-1 1 1,1-1-1,-1 1 0,1 0 1,-1-1-1,0 1 0,1 0 1,-1-1-1,0 1 0,0 0 1,1-1-1,-1 1 0,0 0 1,0 0-1,0-1 0,0 1 1,0 0-1,0 0 1,0-1-1,0 1 0,0 0 1,0 0-1,0-1 0,0 1 1,-1 0-1,1 1 0,-2 5 22,-1 0-1,1-1 1,-7 13-1,7-15-17,-3 5-14,1 1 0,0 0 0,0 1-1,-3 20 1,6-29 33,1 0 1,-1 0-1,1 1 0,0-1 1,0 0-1,0 1 0,0-1 0,1 0 1,-1 1-1,1-1 0,-1 0 1,1 0-1,0 0 0,-1 1 1,1-1-1,1 0 0,-1 0 1,0 0-1,0-1 0,1 1 1,-1 0-1,1 0 0,-1-1 0,1 1 1,0-1-1,0 1 0,-1-1 1,1 0-1,4 2 0,-4-2 31,1 0 0,-1-1 0,0 1 0,1-1-1,0 0 1,-1 0 0,1 0 0,-1 0 0,1 0 0,-1-1-1,1 1 1,-1-1 0,0 1 0,1-1 0,-1 0-1,5-2 1,-4 2-16,0-1 0,0 0 0,0 0 0,0 1 0,0-2 0,-1 1 0,1 0 0,-1 0 0,1-1 0,-1 0-1,0 1 1,2-4 0,-1 0-74,0 1 1,0-1-1,-1 0 0,0 0 0,0 0 0,-1 0 0,0 0 0,0 0 0,0 0 0,-1-1 0,1 1 1,-2-10-1,0 10-3,1 1 1,-1 0-1,0 0 1,0-1 0,-1 1-1,1 0 1,-1 0-1,-1 0 1,-2-6 0,4 11 38,-5-12-691,6 9 257,8 6 140,5 6 287,1-1 1,0-1-1,0-1 0,1 1 0,-1-2 1,1 0-1,29 5 0,-35-9 118,0-1-1,0 1 0,0-1 1,0-1-1,0 0 0,0 0 1,0 0-1,0-1 0,-1-1 1,1 0-1,-1 0 1,1 0-1,-1-1 0,0 0 1,12-9-1,-6 3-35,0-1-1,0 0 1,22-26 0,77-115 339,-91 120-290,91-141 91,-93 137-197,-2-1 0,-1-1-1,12-41 1,-12 17-24,-3 0 0,-3-1 0,-2 0 0,0-100 0,-11 128-222,1 33 207,1 1-1,0-1 1,-1 1-1,1-1 0,-1 1 1,0-1-1,1 1 1,-1-1-1,0 1 1,0-1-1,0 1 1,0 0-1,0 0 1,0-1-1,0 1 0,0 0 1,-3-1-1,4 2 24,0-1-1,-1 1 1,1 0-1,-1 0 0,1 0 1,0 0-1,-1 0 1,1 0-1,-1 0 1,1 0-1,0 0 0,-1 0 1,1 0-1,-1 0 1,1 0-1,0 0 1,-1 0-1,1 0 0,0 0 1,-1 0-1,1 0 1,-1 1-1,1-1 0,0 0 1,-1 0-1,1 0 1,0 1-1,0-1 1,-1 1-1,-4 3-4,1 0 0,0 1-1,0-1 1,0 1 0,0 0 0,1 0 0,0 1-1,0-1 1,-3 8 0,-11 34 59,2 1 1,-11 61-1,21-91-60,-7 39 108,3 0 0,-5 110 0,13-103 140,13 117-1,-8-153-214,2 0-1,0-1 0,2 1 1,0-2-1,2 1 0,24 43 1,-29-62 32,0 0 1,0 0 0,1-1 0,0 1-1,1-1 1,-1-1 0,1 1-1,1-1 1,-1 0 0,11 5 0,-14-8-21,1-1 1,-1 0-1,1 0 1,-1-1-1,1 1 1,0-1 0,0 0-1,0 0 1,-1-1-1,1 1 1,0-1-1,0 0 1,0-1 0,0 1-1,0-1 1,-1 0-1,1 0 1,0 0-1,0-1 1,8-4 0,-6 2-49,-1 0 1,1-1 0,-1 1 0,0-2 0,0 1 0,0-1-1,-1 0 1,0 0 0,0 0 0,0-1 0,-1 1-1,6-13 1,1-6-166,-1 0 0,9-34-1,-12 34 70,4-27-1,-10 42 47,0 0 0,0 0 0,-1 0 0,0 0 0,-3-16 0,3 25 30,0-1 0,-1 0 0,1 0 0,-1 1-1,1-1 1,-1 0 0,0 0 0,-1-1 0,2 3 19,-1-1-1,1 1 1,0 0 0,-1-1-1,1 1 1,0 0 0,-1 0-1,1 0 1,-1-1-1,1 1 1,-1 0 0,1 0-1,0 0 1,-1 0 0,1 0-1,-1 0 1,1 0 0,-1 0-1,1 0 1,-1 0 0,1 0-1,-1 0 1,1 0-1,0 0 1,-1 0 0,1 0-1,-1 1 1,1-1 0,-1 0-1,1 0 1,0 0 0,-1 1-1,1-1 1,0 0-1,-1 1 1,1-1 0,0 0-1,-1 1 1,1-1 0,-1 1-1,-6 7-29,-1 0 0,1 0 0,1 1 0,-1 0-1,2 0 1,-10 18 0,5-5 141,-14 47 0,20-53-24,0 0 1,1 1-1,-1 21 0,4-29 10,0-1 0,0 0 0,1 0 0,0 0 0,0 1 0,1-1 0,0 0-1,5 13 1,-6-18-53,1-1 1,-1 1-1,0-1 0,1 0 0,-1 0 0,1 1 0,0-1 0,0 0 0,0-1 0,0 1 0,0 0 1,0 0-1,0-1 0,1 1 0,-1-1 0,0 0 0,1 0 0,4 2 0,-3-2 4,1-1-1,-1 1 0,0-1 0,1 0 1,-1 0-1,1 0 0,-1-1 1,1 1-1,-1-1 0,7-2 1,5-3 24,0-1 1,0 0 0,-1-1 0,23-16 0,4-6-19,65-62 0,-55 45-98,-12 10-7,-22 19-95,1 1-1,31-21 0,-49 37 155,0 0 0,0 1 0,0-1 0,0 1 0,0-1 0,0 1 0,0 0 0,0-1 0,0 1-1,0 0 1,0 0 0,0-1 0,0 1 0,0 0 0,0 0 0,0 0 0,2 1 0,-2-1 7,-1 0 1,1 1-1,0-1 0,-1 0 1,1 1-1,-1-1 0,1 1 1,0-1-1,-1 1 1,1-1-1,-1 1 0,0 0 1,1-1-1,-1 1 0,1-1 1,-1 1-1,0 0 1,0-1-1,1 2 0,0 3 19,0-1 0,-1 0 0,1 1-1,-1-1 1,0 1 0,0-1 0,-1 6-1,-4 13 103,0 1 0,-2-1 0,-1-1 0,-18 39 0,-1 3-32,26-61-78,0-1-1,1 1 1,-1 0 0,1-1-1,-1 1 1,1 0-1,0 3 1,0-5 1,0 0 0,0-1 0,0 1 0,0 0 0,1 0 0,-1 0 0,0 0 0,0-1 0,1 1 0,-1 0 0,0 0 0,1 0 0,-1-1 0,1 1 0,-1 0 0,1-1 0,-1 1 0,1 0 0,-1-1 0,1 1 0,0-1 0,-1 1 0,1-1 0,0 1 0,-1-1 0,2 1 0,2-1 18,0 0 1,0 0 0,0 0 0,0-1 0,-1 1 0,1-1 0,0 0 0,-1 0-1,6-3 1,-1 1-10,-1-1 0,1-1-1,-1 1 1,0-1-1,0-1 1,11-10 0,32-43-149,-1 1-248,-47 56 349,0 0 0,0 1 0,0-1-1,0 0 1,0 0 0,1 1 0,-1-1 0,0 1-1,1 0 1,0 0 0,4-2 0,-6 3 14,0 0 0,0 0 0,0 1 0,0-1 0,0 0 1,0 0-1,0 0 0,0 1 0,0-1 0,0 1 0,0-1 1,0 1-1,0-1 0,0 1 0,0-1 0,0 1 0,0 0 0,-1-1 1,1 1-1,0 0 0,0 0 0,-1 0 0,1 0 0,-1 0 0,1-1 1,-1 1-1,1 0 0,-1 0 0,1 0 0,-1 2 0,3 7-38,0-1-1,-1 1 1,0-1-1,1 19 1,-1-7 101,0 0 21,5 31 187,-6-47-205,0-1 0,1 1-1,-1 0 1,1-1 0,0 0 0,0 1-1,5 6 1,-6-10-25,0 0 0,0 0 0,0 0 0,0 0 0,0 0 0,0 0 0,0 0 0,1-1 0,-1 1 0,0 0 0,1-1 0,-1 1 0,0-1 0,1 0 0,-1 1 0,0-1 0,1 0 0,-1 0 0,1 0 0,-1 0 0,1 0 0,-1 0 0,0 0 0,1-1 0,-1 1 0,2-1 0,1 0 8,1-1 0,-1 0 0,1 0-1,-1 0 1,0 0 0,0-1 0,5-3 0,3-4 33,0-1 0,0-1 0,18-23 0,19-38 60,40-82 0,-83 142-139,32-56-39,45-117-1,-54 100-107,-3-1-1,-5-1 0,19-160 1,-39 240 50,-1-6-100,0 13 196,0 1-1,0-1 0,0 1 1,0-1-1,0 1 1,0 0-1,0-1 1,0 1-1,-1-1 1,1 1-1,0 0 0,0-1 1,0 1-1,-1 0 1,1-1-1,0 1 1,-1 0-1,1-1 1,0 1-1,-1 0 1,1 0-1,0-1 0,-1 1 1,0 0-1,1 0 7,-1 0 0,1 0 0,0 0 0,-1 0 0,1 0 0,0 0 0,-1 0 0,1 0 0,-1 1 0,1-1 0,0 0-1,-1 0 1,1 0 0,0 1 0,0-1 0,-1 0 0,1 1 0,0-1 0,0 0 0,-1 0 0,1 1 0,0-1 0,0 0 0,0 1 0,-1-1-1,1 1 1,0-1 0,0 1 0,-17 24-14,2 0 0,-21 48 0,-19 64 281,42-103-120,3-6-40,1 0 0,2 1 0,0 0 0,2 0 0,1 1 0,0 51 0,5-60-55,0 0 1,2 0 0,0 0 0,1-1-1,1 1 1,1-1 0,1 0 0,1 0-1,0-1 1,13 21 0,-18-36-21,-1 0 1,1 0 0,0-1-1,0 1 1,0-1-1,0 0 1,8 6-1,-9-8-9,0 0 1,0 0-1,0 0 0,0 0 0,0 0 0,0 0 0,0-1 1,1 1-1,-1-1 0,0 0 0,0 1 0,1-1 1,-1 0-1,0 0 0,1 0 0,-1-1 0,0 1 0,3-1 1,-2 0-2,1-1 0,-1 0 0,1 1 1,-1-1-1,0 0 0,1 0 1,-1-1-1,0 1 0,-1-1 1,6-5-1,23-34-16,-24 31-19,112-172-333,-99 160-139,-21 34 441,0 1 0,-4 14 0,0-1 72,-11 107 189,15-113-129,1 0 1,1 0-1,1 0 0,0 0 0,7 21 0,-9-38-69,0 0 0,1-1 0,-1 1 0,0-1-1,1 1 1,0-1 0,-1 1 0,1-1 0,0 1 0,0-1 0,0 0 0,0 1 0,0-1 0,0 0 0,0 0-1,0 0 1,0 0 0,0 0 0,1 0 0,-1 0 0,1 0 0,-1 0 0,0-1 0,1 1 0,-1-1 0,1 1 0,0-1-1,-1 1 1,1-1 0,-1 0 0,1 0 0,-1 0 0,1 0 0,0 0 0,-1 0 0,1 0 0,1-1 0,6-1 18,0-1 0,0 0 1,-1-1-1,16-8 0,33-23-265,-47 28 152,121-83-596,48-30 214,-159 108 283,-1-1 0,28-25-1,-94 87 185,-69 88 0,112-131 35,0 1 0,0-1 0,-3 10 0,7-16-29,-1 1-1,1 0 1,0 0 0,0-1-1,-1 1 1,1 0-1,0 0 1,0 0 0,0-1-1,0 1 1,0 0 0,0 0-1,0 0 1,0-1 0,0 1-1,1 1 1,-1-2-4,1 1 0,-1-1 0,1 0 0,-1 1 0,0-1 1,1 0-1,-1 1 0,1-1 0,-1 0 0,1 0 0,-1 0 0,1 0 0,-1 1 1,1-1-1,-1 0 0,1 0 0,0 0 0,-1 0 0,1 0 0,-1 0 1,1 0-1,-1 0 0,1-1 0,-1 1 0,1 0 0,-1 0 0,1 0 0,0-1 1,4-1-5,1 0 1,-1 0-1,0-1 1,0 0-1,0 0 1,0 0 0,-1-1-1,6-4 1,33-36-265,-41 41 229,14-15-89,-9 10 20,0 0 1,1 0-1,10-8 1,-17 15 79,0 1 0,-1-1 0,1 1 0,-1-1 0,1 1 0,0-1 1,0 1-1,-1 0 0,1-1 0,0 1 0,0 0 0,-1 0 0,1-1 0,0 1 1,0 0-1,0 0 0,-1 0 0,1 0 0,0 0 0,1 0 0,-2 1 12,1-1 1,-1 0-1,1 1 0,-1-1 0,1 0 0,-1 1 1,1-1-1,-1 1 0,0-1 0,1 1 0,-1-1 1,0 1-1,1-1 0,-1 1 0,0 0 0,0-1 1,1 1-1,-1-1 0,0 1 0,0 0 0,1 6-14,-1 0 0,1 0-1,-3 14 1,2-13 2,-7 64 173,4-41 31,0-1 0,2 1 0,1-1 0,5 37 1,-4-63-125,0 0 0,0 0 0,0 0 0,1 0 0,-1 0 0,4 6 0,-5-10-44,1 1 0,-1 0 0,1-1-1,-1 1 1,1 0 0,-1-1-1,1 1 1,-1 0 0,1-1 0,-1 1-1,1-1 1,0 1 0,-1-1-1,1 0 1,0 1 0,-1-1 0,1 1-1,0-1 1,0 0 0,-1 0 0,1 0-1,0 1 1,0-1 0,0 0-1,-1 0 1,1 0 0,0 0 0,0 0-1,0 0 1,-1 0 0,1-1-1,0 1 1,0 0 0,-1 0 0,1-1-1,0 1 1,0 0 0,1-1 0,2-3 32,-1 1 1,1 0 0,0-1 0,-1 0 0,0 0 0,0 0 0,0 0-1,0 0 1,2-7 0,79-153 290,-51 107-389,4 1 0,62-73-1,-72 95 90,-3-1 0,0-1 0,24-52 0,-21 36-216,-3-2 0,-3-1-1,-1-1 1,16-83 0,-36 133-22,-3 11 117,-8 19 50,10-23 32,-9 29 1,0 1 0,-5 33 0,10-37 2,-2-1 12,2 2 0,1-1-1,-1 51 1,5-70-9,0 0 0,1 0 0,0 0 0,0 0 0,1 1 0,0-2 0,1 1 0,-1 0 0,2 0 0,-1-1 0,1 0 0,0 0 0,0 0 0,1 0 0,0 0 1,0-1-1,9 8 0,-11-11-175,1 0 0,-1-1 0,1 1 0,0-1 0,0 0 0,0 0 0,0 0 0,0 0 1,1-1-1,-1 1 0,0-1 0,1 0 0,8 0 0,-6-1-759,1 0 0,-1-1 0,0 0-1,1-1 1,-1 1 0,0-1 0,12-6 0,8 0-1250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39.4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12 6304,'-8'-8'2848,"29"8"-2464,-11 0-64,3 0-256,0-3-1024,4 3 544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39.8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0 106 7552,'0'0'3424,"72"3"-2976,-28-6 672,-1 0-704,22-5 256,7 0-384,10-9-256,2 9-32,4-6-2272,-5 2 1248,-17-7-4160,-9 3 2912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40.1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83 6816,'18'0'3072,"47"-8"-2656,-7 3-96,7 2-256,45-9 32,4 1-32,40-13-3712,-10 4 1984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50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104 597 3552,'-5'0'364,"0"1"1,1 0-1,-1 0 1,1 0-1,0 1 1,-1-1-1,1 1 1,0 0-1,0 0 1,0 1-1,0-1 1,0 1-1,1 0 0,-1 0 1,1 0-1,-3 4 1,2-3-165,1-1 1,1 0 0,-1 1-1,0 0 1,1 0-1,0 0 1,0 0-1,0 0 1,0 0-1,0 0 1,1 1-1,0-1 1,0 0-1,0 1 1,1-1-1,-1 7 1,2-7-124,0 0 1,0-1 0,0 1-1,0-1 1,1 0-1,-1 1 1,1-1-1,0 0 1,0 0-1,0 0 1,0 0-1,1 0 1,-1 0 0,1-1-1,0 1 1,-1-1-1,7 4 1,-4-3 0,0 0 0,0 0 1,0-1-1,0 1 0,0-1 1,1-1-1,-1 1 0,1-1 1,-1 0-1,1 0 1,5 0-1,-7-1-41,-1 0 0,1 0 0,-1 0 0,1 0 0,-1-1 0,1 0 0,-1 0 0,1 0 0,-1 0 0,0 0 0,0 0 0,1-1 0,-1 0 0,4-3 0,-3 2 0,-1 0 0,0-1 1,1 0-1,-1 1 1,0-1-1,-1 0 0,1-1 1,-1 1-1,0 0 1,2-5-1,-4 6-46,1 0-1,0 0 1,-1 0 0,0 0 0,0 0-1,0 0 1,0 0 0,0 1-1,-1-1 1,1 0 0,-1 0-1,0 0 1,0 0 0,0 1-1,0-1 1,0 0 0,0 1-1,-4-5 1,1 1-25,0 1 0,-1-1 1,0 1-1,-1-1 0,1 1 0,-8-4 0,9 6 29,1 0-1,-1 1 0,0 0 1,0 0-1,0 0 1,0 0-1,0 1 0,-1-1 1,1 1-1,0 0 1,-7 0-1,30 3 205,-5 0-15,0-1-1,0 0 1,29-2-1,-30-2-94,1-1 0,-1-1 0,0 0-1,23-12 1,47-33 73,-60 35-37,18-12-16,-2-2 0,-1-2-1,35-36 1,88-117-139,-149 169 28,-1-1 0,0 0 0,-1-1-1,-1 0 1,-1 0 0,11-31-1,-18 30-315,-3 10-3,2 8 314,0 0 1,0 0-1,0 0 1,0 0-1,0 0 1,0 0-1,0 0 0,0-1 1,0 1-1,0 0 1,0 0-1,0 0 1,-1 0-1,1 0 1,0 0-1,0 0 1,0 0-1,0 0 1,0 0-1,0 0 0,0 0 1,0 0-1,0 0 1,0 0-1,-1 0 1,1 0-1,0 0 1,0 0-1,0 0 1,0 0-1,0 0 1,0 0-1,0 0 1,0 0-1,-1 0 0,1 0 1,0 0-1,0 0 1,0 0-1,0 0 1,0 0-1,0 0 1,0 0-1,0 0 1,0 0-1,-1 0 1,1 0-1,0 0 0,-8 8 85,1-1 0,-1 1-1,1 1 1,1-1-1,0 1 1,-6 11-1,-27 60 536,28-55-457,-103 288 1188,107-293-1245,1 0-1,1 1 0,1 0 0,-2 40 0,6-58-68,0 0-1,0 0 1,0 0 0,0 0-1,1 0 1,0 0 0,-1-1-1,1 1 1,0 0 0,1 0-1,-1 0 1,0-1 0,1 1-1,-1-1 1,1 1-1,0-1 1,0 0 0,0 0-1,0 1 1,0-1 0,0-1-1,1 1 1,4 3 0,-4-4 5,1 1 0,0-1 0,0 0 0,0 0 0,0 0 0,0 0 1,0-1-1,0 1 0,0-1 0,0 0 0,0 0 0,0-1 0,0 1 0,0-1 1,0 0-1,0 0 0,4-2 0,3-1-150,0-1 0,-1 0 0,0-1 1,0 0-1,0 0 0,-1-1 0,1 0 0,-2-1 0,1 0 1,-1 0-1,0-1 0,-1 0 0,0-1 0,10-19 0,-2 11-240,-9 14-75,-10 14 143,1-3 361,1-1 0,0 1 0,0 0-1,0 0 1,1-1 0,0 1 0,0 0-1,1 0 1,0 0 0,1 10 0,-1 6 80,0-20-116,0-1 0,0 1 0,1-1 0,-1 1 0,0-1 0,1 0 0,0 1 0,-1-1-1,1 1 1,0-1 0,0 0 0,1 0 0,-1 1 0,0-1 0,1 0 0,-1 0 0,1-1 0,2 4 0,-2-4-9,-1 0-1,1 0 1,0 0-1,-1-1 0,1 1 1,0 0-1,-1-1 1,1 1-1,0-1 1,0 1-1,0-1 1,-1 0-1,1 0 1,0 0-1,0 0 0,0 0 1,0 0-1,-1-1 1,1 1-1,0-1 1,0 1-1,-1-1 1,1 1-1,0-1 1,2-2-1,13-5 83,-2 0-72,0 0-1,0-1 1,-1 0-1,18-16 1,-27 20-44,21-17-244,-2-2 0,26-33 0,-52 69-700,-7 18 1193,4-13-168,4-11-7,0 0 1,0 0 0,1-1-1,0 1 1,0 0 0,0 0 0,0 0-1,1 0 1,0-1 0,0 1-1,1 0 1,0-1 0,4 10-1,-5-12-32,0-1-1,0 1 0,1-1 1,-1 1-1,1-1 0,0 0 0,-1 0 1,1 0-1,0 0 0,0 0 1,0-1-1,0 1 0,1 0 1,-1-1-1,0 0 0,1 1 1,-1-1-1,1 0 0,-1 0 1,1 0-1,0-1 0,-1 1 1,1-1-1,0 1 0,0-1 0,-1 0 1,1 0-1,0 0 0,-1-1 1,6 0-1,9-4-79,-1-1 1,0 0-1,26-15 1,-2 1 89,-9 6 105,-11 5-489,42-15 0,-62 24 297,1 0 25,-1-1-1,1 1 1,-1 0-1,0 0 0,1 0 1,-1-1-1,1 1 0,-1 0 1,1 0-1,-1 0 1,1 0-1,-1 0 0,1 0 1,-1 0-1,1 0 0,-1 0 1,0 0-1,1 0 1,-1 0-1,1 0 0,-1 0 1,1 0-1,-1 1 0,1-1 1,-1 0-1,1 0 1,-1 0-1,0 1 0,1-1 1,-1 0-1,0 1 0,1-1 1,-1 0-1,0 1 1,1-1-1,-1 0 0,0 1 1,0-1-1,1 1 0,-1-1 1,0 0-1,0 1 1,0-1-1,1 1 0,-1-1 1,0 1-1,0 0 0,1 3 82,0 1-1,0-1 1,-1 1-1,0-1 1,0 1-1,0-1 1,0 1-1,-1 4 0,-9 35 488,7-39-295,3-4 12,2-2-89,3-1-186,5-3-162,-1-1 0,0-1 0,-1 1 0,1-2 1,12-14-1,5-2-16,4 1-73,-29 22 221,1 0 1,-1 0 0,1 0-1,0 0 1,-1 0 0,1 0-1,0 0 1,-1 1 0,1-1-1,0 1 1,0-1 0,0 1-1,-1 0 1,1 0 0,3 0-1,-4 2 46,1 0-1,-1 0 0,1 0 0,-1 0 0,0 0 1,0 0-1,0 1 0,0-1 0,0 1 1,-1-1-1,2 4 0,-7 17 263,2-9-73,3-14-190,0 0 0,0 0 0,-1 0 0,1 0-1,0 0 1,0 0 0,0 1 0,0-1 0,0 0 0,0 0-1,0 0 1,0 0 0,0 0 0,0 0 0,0 0-1,0 0 1,0 0 0,0 0 0,0 1 0,0-1-1,0 0 1,0 0 0,0 0 0,0 0 0,0 0-1,0 0 1,0 0 0,0 0 0,0 0 0,0 1 0,0-1-1,0 0 1,0 0 0,0 0 0,0 0 0,0 0-1,0 0 1,0 0 0,0 0 0,0 0 0,0 0-1,0 0 1,0 0 0,1 1 0,-1-1 0,0 0-1,0 0 1,0 0 0,0 0 0,0 0 0,0 0 0,0 0-1,0 0 1,0 0 0,0 0 0,1 0 0,-1 0-1,0 0 1,0 0 0,0 0 0,0 0 0,0 0-1,0 0 1,0 0 0,0 0 0,1 0 0,16-19-1117,-15 16 1021,0 1-1,0-1 1,1 0-1,-1 1 1,1-1-1,-1 1 0,1 0 1,0-1-1,0 1 1,5-2-1,-7 4 73,0-1-1,-1 1 1,1-1-1,0 1 1,0 0-1,0-1 0,-1 1 1,1 0-1,0 0 1,0 0-1,0 0 1,0 0-1,0 0 1,0 0-1,-1 0 1,1 0-1,0 0 1,0 0-1,0 0 1,0 1-1,-1-1 1,1 0-1,0 1 1,0-1-1,0 1 1,-1-1-1,1 1 1,0-1-1,-1 1 1,1-1-1,0 1 1,-1 0-1,1-1 1,-1 1-1,1 0 1,-1-1-1,1 1 1,-1 0-1,1 0 1,-1-1-1,0 1 1,1 1-1,3 10 370,1 0-1,2 17 1,-5-20-129,0 1 1,1-1-1,0 1 1,1-1-1,9 17 1,-12-23-195,1-1 1,0 0-1,0 0 0,0 0 1,0 0-1,0-1 0,0 1 1,0 0-1,1-1 0,-1 0 1,0 1-1,1-1 0,-1 0 1,1 0-1,0 0 0,-1-1 1,1 1-1,0-1 0,-1 1 1,1-1-1,0 0 0,0 0 1,-1 0-1,1 0 0,0-1 1,3 0-1,8-2-26,0-1 0,0 0 1,-1-1-1,23-11 0,48-34-405,-76 45 260,0-1 1,0 0-1,0 0 0,-1-1 1,0 0-1,0 0 0,10-15 1,-17 21 123,1 0 1,-1 0-1,1 1 1,-1-1-1,1 0 0,-1 0 1,1 0-1,-1 0 1,0 0-1,1 0 1,-1 0-1,0 0 1,0 0-1,0 0 1,0 0-1,0 0 0,0 1 1,0-1-1,0 0 1,0 0-1,0 0 1,-1 0-1,1 0 1,-1-1-1,1 1-5,-1 0 0,0 0 0,0 1-1,0-1 1,0 0 0,0 1 0,0-1 0,0 1-1,0-1 1,0 1 0,0 0 0,0-1 0,0 1 0,-1 0-1,1 0 1,0 0 0,0 0 0,0 0 0,0 0-1,0 0 1,-1 0 0,1 0 0,-1 1 0,-6 0 203,1 1 0,0 0 0,0 0 1,0 1-1,-10 4 0,14-5-28,-1 0 0,0 0 0,1 0 0,0 0 0,-1 1 0,1 0 0,0 0 0,0-1 0,1 2 1,-1-1-1,-4 7 0,6-9-101,1 1 0,-1-1 1,1 0-1,-1 1 0,1-1 1,0 1-1,-1-1 1,1 1-1,0-1 0,0 1 1,0-1-1,0 1 0,0-1 1,0 1-1,1-1 1,-1 1-1,1 2 0,1-1-2,-1-1 0,0 1 1,1-1-1,-1 0 0,1 1 0,0-1 0,0 0 0,0 0 0,2 2 0,4 1 51,0 1-1,0-1 0,0 0 0,13 5 0,-7-4-24,1-1-1,-1 0 0,1-1 1,0 0-1,0-1 0,0-1 1,0-1-1,21 0 0,-22-1-503,-1-2 0,1 0 0,-1 0-1,0-1 1,24-9 0,65-36-10059,-71 34 7248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42.7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53 412 2240,'-6'7'6131,"7"-6"-5985,-1-1-55,1 0 1,-1 0-1,1 0 0,0 1 0,-1-1 1,1 0-1,-1 0 0,1 0 1,0 0-1,-1 0 0,1-1 0,-1 1 1,1 0-1,0 0 0,-1 0 0,1 0 1,-1-1-1,1 1 0,0 0 0,-1-1 1,1 1-1,-1 0 0,1-1 1,-1 1-1,1-1 0,4-2 325,0 0-304,1 0 0,0-1 0,-1 0 0,0 0 0,0 0 0,0-1-1,0 1 1,-1-1 0,5-6 0,34-56 304,-27 42-196,-16 25-219,31-55 542,-28 49-459,-1 1-1,0-1 0,0 0 0,0 1 1,-1-1-1,0 0 0,1-12 1,-2 15-54,0 0 1,0 0 0,0 1 0,-1-1 0,1 0-1,-1 0 1,1 1 0,-1-1 0,0 0-1,0 1 1,-1-1 0,1 1 0,0 0 0,-1-1-1,1 1 1,-1 0 0,0 0 0,0 0 0,0 0-1,0 0 1,0 0 0,0 0 0,0 1 0,-1-1-1,-2-1 1,2 2 14,0 0-1,0 0 1,-1 1-1,1-1 1,0 1 0,-1-1-1,1 1 1,0 0-1,0 0 1,-1 0-1,1 1 1,0-1 0,-1 1-1,1 0 1,0 0-1,0 0 1,0 0 0,0 1-1,0-1 1,0 1-1,-4 3 1,-1 1 51,0 0 1,1 1 0,0 0-1,0 0 1,1 0 0,0 1-1,0 0 1,1 1-1,0-1 1,0 1 0,1 0-1,-5 16 1,0 3 137,2 0 0,1 1 0,-2 29 0,6-40-108,1 0 0,0 1 0,3 30 0,-1-44-65,-1 0 0,1 1 0,0-1 0,1 0 0,0 0 0,-1 0 0,2 0 0,-1 0 0,0 0 0,1 0 0,0-1 0,0 1 0,0-1 0,1 0 0,0 0 0,6 6 0,-7-9-32,-1 1 0,1-1 0,-1 0 0,1 0 0,-1 0 0,1 0 0,-1-1 0,1 1 0,0-1 0,-1 1 0,1-1 0,0 0 0,0 0 0,-1 0 0,1-1 0,0 1 0,-1-1 1,1 1-1,4-2 0,-2 1 14,5-2-4,0 0-1,0 0 1,0-1-1,0-1 0,-1 1 1,0-2-1,10-6 1,-4 2-6,159-113 391,-11-15-159,-45 38-474,-111 94 87,0 0-1,1 1 0,13-7 1,-20 12 113,-1-1-1,1 1 1,0 0 0,-1-1 0,1 1 0,-1 0 0,1 0 0,0 0-1,-1 0 1,1-1 0,0 1 0,-1 0 0,1 0 0,-1 0-1,1 0 1,0 0 0,-1 1 0,1-1 0,0 0 0,0 0 0,0 1 10,-1-1 1,0 0 0,1 1 0,-1-1 0,0 1 0,0-1-1,1 0 1,-1 1 0,0-1 0,0 1 0,0-1 0,1 1 0,-1-1-1,0 1 1,0-1 0,0 0 0,0 1 0,0-1 0,0 1-1,0 0 1,-1 4 55,1 0 0,-2 1-1,1-1 1,-2 5 0,2-5-33,-19 58 188,5-15 69,-14 75 0,29-100-107,4-14 51,-4-9-215,0 1 0,1-1 1,-1 0-1,0 0 0,1 0 0,-1 0 0,0 0 1,0 0-1,1 0 0,-1 0 0,0 0 0,1 0 1,-1 0-1,0 0 0,1 0 0,-1 0 0,0 0 1,0 0-1,1-1 0,-1 1 0,0 0 0,1 0 1,-1 0-1,0 0 0,0-1 0,1 1 0,-1 0 1,0 0-1,0 0 0,0-1 0,1 1 0,-1 0 1,22-24 61,28-36 0,-29 33-235,34-33 0,6 7-49,-51 45 62,1 1 1,-1 1-1,1 0 1,17-7-1,-27 12 132,0 1-1,1-1 0,-1 1 1,0-1-1,0 1 0,1 0 1,-1 0-1,0 0 0,0-1 0,1 1 1,-1 0-1,0 1 0,0-1 1,1 0-1,-1 0 0,0 1 1,2 0-1,-2-1 14,0 1 0,0 0 0,0 0 0,-1 0 0,1 0-1,0-1 1,-1 1 0,1 0 0,-1 0 0,1 0 0,-1 0 0,1 1 0,-1-1 0,0 0 0,1 0 0,-1 0 0,0 0-1,0 0 1,0 0 0,0 0 0,0 1 0,0 0 0,-1 18 227,-4 22-1,2-21-53,-1 31 1,4-46-125,0-1 1,1 1-1,-1 0 1,1 0-1,0-1 1,1 1-1,0-1 1,0 1-1,0-1 1,3 6-1,-4-9-6,1 0-1,-1 0 1,1 0-1,-1 0 0,1 0 1,0 0-1,0 0 1,0-1-1,0 1 0,0-1 1,0 1-1,0-1 1,1 0-1,-1 0 0,0 0 1,5 1-1,-3-1 1,0 0-1,1-1 1,-1 1 0,0-1-1,1 0 1,-1-1 0,1 1-1,7-3 1,4-1 12,0-2 0,-1 0 0,29-16 0,-41 20-46,22-12-40,-1-2 0,-1-2 0,0 0 0,-1-1 1,-1-1-1,-1 0 0,-1-2 0,0-1 0,-2 0 0,18-33 0,-30 49-75,-2 0 0,1-1-1,-1 1 1,0-1 0,-1 1-1,0-1 1,1-8 0,-3 16 96,1-1 0,-1 1 0,0-1 0,0 1 0,0 0 0,0-1 0,0 1 0,0-1 0,0 1 0,0-1 1,0 1-1,0 0 0,0-1 0,0 1 0,0-1 0,-1 1 0,1 0 0,0-1 0,0 1 0,0-1 0,-1 1 0,1 0 1,0-1-1,0 1 0,-1 0 0,1-1 0,0 1 0,-1 0 0,1 0 0,0-1 0,-1 1 0,1 0 0,0 0 0,-1-1 1,1 1-1,-1 0 0,1 0 0,0 0 0,-1 0 0,1 0 0,-1 0 0,1 0 0,0 0 0,-1 0 0,1 0 0,-1 0 1,1 0-1,-1 0 0,1 0 0,0 0 0,-1 0 0,1 0 0,-1 0 0,1 1 0,0-1 0,-1 0 0,0 1 0,-24 13-127,13-6 201,2 1 0,-1 1 0,1 0 1,1 0-1,0 1 0,0 1 0,1-1 1,1 1-1,0 0 0,0 1 1,-6 17-1,7-13 2,0 0 1,2 1-1,0-1 0,1 1 1,0 0-1,2 0 1,0 0-1,2 26 1,0-36-43,0 0 0,1-1 1,-1 1-1,1-1 0,4 9 1,-4-13 0,-1 1 1,1-1-1,0 1 1,0-1 0,0 0-1,0 0 1,1 0 0,-1 0-1,1-1 1,0 1-1,0-1 1,4 4 0,-3-4 12,0 0 0,-1-1 0,1 1 1,0-1-1,-1 0 0,1 0 1,0 0-1,0 0 0,0-1 0,0 1 1,0-1-1,0 0 0,0 0 0,0-1 1,0 1-1,0-1 0,0 0 0,0 0 1,0 0-1,-1-1 0,7-2 0,4-4 11,-1 0-1,0-1 0,-1 0 1,15-14-1,-18 15-26,93-85 131,41-34-285,-94 86 114,29-22-397,-71 58 33,-12 8 94,-15 15 120,17-12 185,-1 0 0,1 1 0,0-1 0,1 1 0,-1-1 0,1 1 0,0 0 0,1 0 0,0 0 0,0 0 0,1 0 0,-1 0 0,2 0 0,-1 0 0,1 0 0,3 14 0,-3-14 28,1 0 0,0 1-1,1-1 1,-1 0-1,2 0 1,-1 0-1,1-1 1,0 1-1,0-1 1,0 0-1,1 0 1,0 0-1,0-1 1,1 1-1,10 7 1,-12-11-16,-1 0 0,1-1 0,-1 1 0,1 0 0,0-1 0,0 0 0,0 0-1,0 0 1,0-1 0,0 1 0,0-1 0,5 0 0,-3-1 7,1 0 0,-1 0 0,1 0 1,-1-1-1,0 0 0,11-5 0,3-4 13,-2 0-1,1-1 1,23-21 0,-37 29-44,22-18-26,83-63-241,-47 39-203,67-62 1,-122 101 428,-8 7 16,1 0 0,0-1 1,0 0-1,0 1 1,0-1-1,-1 1 0,1-1 1,0 0-1,-1 0 1,1 1-1,0-1 1,-1 0-1,1 0 0,-1 0 1,1 1-1,-1-1 1,0 0-1,1 0 0,-1 0 1,0 0-1,0 0 1,0 0-1,1 0 1,-1-1-1,0 2 16,0-1-1,0 1 1,-1 0 0,1 0 0,0 0-1,0-1 1,0 1 0,0 0 0,0 0-1,0 0 1,0-1 0,-1 1 0,1 0-1,0 0 1,0 0 0,0-1 0,0 1-1,-1 0 1,1 0 0,0 0-1,0 0 1,0 0 0,-1 0 0,1 0-1,0 0 1,0-1 0,0 1 0,-1 0-1,1 0 1,0 0 0,0 0 0,-1 0-1,1 0 1,0 0 0,0 0 0,0 0-1,-1 1 1,-8-1-52,-1 1 0,1 1 0,0 0 0,0 0-1,0 1 1,1 0 0,-1 0 0,-9 6 0,0 1 63,0 0 0,-27 21 0,36-23 8,1 0 0,0 0 0,0 1 0,0 0 0,1 0 0,0 1 0,1 0 0,0 0 0,-6 15 0,7-11 61,0-1 1,1 1-1,0 0 1,1 0-1,1 0 1,0 0-1,1 17 1,1-26-37,0 0 0,0-1 0,1 1 0,0 0 0,0 0 0,0-1 0,3 7 0,-3-10-19,-1 1 0,1 0 0,0-1 0,0 1 0,0-1 0,0 0 1,0 1-1,0-1 0,0 0 0,1 1 0,-1-1 0,0 0 0,1 0 0,-1 0 1,1 0-1,-1 0 0,1 0 0,0-1 0,-1 1 0,1 0 0,0-1 1,2 1-1,1-1 38,0 0 0,0 0 0,0-1 0,0 1 0,0-1 0,1-1 0,-2 1 0,1-1 0,0 1 0,0-1 0,0-1 0,-1 1 0,1-1 0,5-4 0,7-6 14,0-1-1,16-17 1,-31 29-63,46-49 113,-2-3-1,58-87 0,-100 136-202,0-1 0,-1 1-1,0-1 1,0 0 0,3-8-1,-6 14 74,0 0 0,0 0 0,0 0 1,0 0-1,0-1 0,0 1 0,0 0 0,0 0 0,0 0 0,0 0 0,0-1 0,0 1 0,0 0 0,0 0 0,0 0 0,0 0 0,0-1 0,0 1 0,0 0 1,0 0-1,0 0 0,0 0 0,0 0 0,0-1 0,0 1 0,0 0 0,0 0 0,-1 0 0,1 0 0,0 0 0,0-1 0,0 1 0,0 0 0,0 0 0,0 0 0,-1 0 1,1 0-1,0 0 0,0 0 0,0 0 0,-9 2-212,-11 11 117,17-11 74,-7 6 18,0 0 0,0 1 0,1 0 0,0 1 0,1 0 0,-14 21 0,18-26 13,-38 61-31,3 2-1,-42 99 0,-53 180 290,114-285-200,-93 250 469,61-211-149,47-93-330,-4 9 96,-14 18 1,19-30-167,0 0-1,0-1 1,0 0 0,0 0-1,-1 0 1,0 0 0,-9 5-1,14-9 8,0 1-1,-1-1 0,1 0 1,0 0-1,-1 1 0,1-1 1,0 0-1,-1 0 0,1 0 1,-1 0-1,1 0 0,0 0 1,-1 0-1,1 0 0,-1 0 1,1 0-1,0 0 0,-1 0 1,1 0-1,0 0 1,-1 0-1,1 0 0,-1 0 1,1 0-1,0 0 0,-1-1 1,1 1-1,0 0 0,-1 0 1,1 0-1,0-1 0,-1 1 1,1 0-1,0 0 0,0-1 1,-1 1-1,1 0 0,0-1 1,-1 0-53,0-1 0,1 0 0,-1 1 1,1-1-1,0 1 0,0-1 0,-1 0 1,1 1-1,0-1 0,1-2 0,2-19-267,1 1 0,1 0 0,14-35 0,-4 10 219,-6 18 63,41-120-256,-40 126 241,1-1 0,0 2 1,2 0-1,20-27 0,-13 25 41,1 1 1,1 0-1,44-33 0,81-46 38,-39 29 284,-99 66-274,32-22 202,-2-2 0,39-38 0,-15 4 43,147-137 896,-139 140-274,-82 78-865,0 0 0,1 1 0,1 0 1,0 0-1,-7 23 0,-23 93 438,30-96-96,-8 68 0,16-102-322,1 0-1,0-1 1,0 1 0,0 0 0,1-1 0,-1 1 0,1 0 0,1 4 0,-2-6-21,0-1 1,0 1-1,1 0 1,-1-1-1,1 1 1,-1-1 0,0 1-1,1-1 1,-1 1-1,1-1 1,-1 1-1,1-1 1,-1 1-1,1-1 1,0 0-1,-1 1 1,1-1-1,-1 0 1,1 1-1,0-1 1,-1 0-1,1 0 1,1 0-1,1 0 32,1-1 0,-1 1 0,0-1 1,1 0-1,-1 0 0,0-1 0,0 1 0,1-1 0,-1 1 0,0-1 0,-1 0 0,1 0 0,4-4 0,93-79 213,-34 28-253,-61 54-10,86-71-211,-70 59-8,0 2 0,35-18 0,-51 29 181,-1 0 1,0 0 0,1 1 0,-1-1 0,9 0 0,-12 2 32,0 0 0,0 0 0,0 0 0,0 0 0,0 0 0,0 0 0,0 0 0,0 0 0,0 0 0,0 1 0,0-1 0,0 0 0,0 1 0,0-1 0,0 1 0,0-1 0,0 1 0,0 0 0,0-1 0,0 1 0,-1 0 0,1-1 0,0 1 0,0 0 0,-1 0 0,1 0 0,-1 0 0,1 0 0,-1 0 0,1 0 0,-1 0 0,1 1 0,1 9-9,-1 0 0,0-1 0,0 1 0,-1 0 0,-1 0 0,0-1 0,-4 19 0,-2-4 31,0 0 0,-2 0 0,-21 41 0,-47 65 71,-122 187 11,190-303-83,-71 115 229,56-94 76,-41 47 1,63-80-283,0-1 1,0 1-1,-1-1 1,1 0-1,-1 0 0,0 0 1,1 0-1,-1 0 1,0-1-1,-5 3 0,7-4-33,1 0-1,-1 0 1,1 0-1,-1 1 0,1-1 1,-1 0-1,1-1 0,-1 1 1,1 0-1,-1 0 1,1 0-1,-1 0 0,1 0 1,-1 0-1,1-1 0,-1 1 1,1 0-1,-1 0 0,1-1 1,-1 1-1,1 0 1,-1-1-1,0-1-2,0 1 0,0 0-1,0 0 1,1-1 0,-1 1 0,1 0 0,-1-1-1,1 1 1,-1 0 0,1-1 0,0-2 0,-1-5 10,1 0 1,1 0 0,-1 0-1,1 0 1,1 1 0,0-1-1,0 0 1,4-9 0,-2 7 3,2-8-10,2 1 1,0 0-1,1 0 1,1 1-1,0 0 1,1 1-1,1 0 1,1 0 0,0 2-1,1-1 1,22-16-1,17-9-69,2 2 0,62-32 0,-69 42-146,159-95-5629,-141 83 3440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54.0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168 204 1728,'0'-3'135,"0"1"0,-1 0 1,1 0-1,0-1 0,0 1 0,0 0 0,0 0 1,0 0-1,1-1 0,-1 1 0,1 0 1,-1 0-1,1 0 0,1-3 0,-1 3 146,0-1-1,0 1 1,0-1-1,0 1 1,-1-1-1,1 1 1,-1-1-1,0 1 1,0-1-1,0 1 0,0-1 1,-1-3-1,-10-58 4606,-2 14-1868,11 39-2499,1 4 1148,-3 23-402,-40 234 1936,31-172-2685,-29 200 444,23-70-435,5-49-1220,1-54-3524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54.5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24 187 3648,'-24'-6'12817,"42"16"-11293,-6-6-1187,1 0 0,0-1 0,0 0 0,0-1 0,1 0 0,-1-1 0,16-1 0,95-12 429,-106 10-618,289-61 1007,-213 40-987,67-18 44,51-11-899,-190 48 81,11-2-1969,-16-1-2403,-13 31-4318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55.2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298 13 3328,'0'-12'8768,"-1"23"-8122,-1 0 0,0 0 1,-1 0-1,0 0 1,0-1-1,-1 1 1,-1-1-1,-6 12 1,4-8-199,-18 38 622,-49 115 671,-10 50-771,81-210-975,0-1 0,0 1 0,-7 8 0,9-14-30,1 0 0,-1 0 0,1 0 0,-1 0 0,0 0 0,0-1 0,1 1 0,-1 0 0,0 0 0,0-1 0,0 1 0,0 0 0,0-1 0,0 1 0,0-1 0,0 1 0,0-1 0,0 0 0,-1 1 0,1-1 0,0 0 0,0 0 0,0 0 0,0 0 0,0 0 0,-3 0 0,4 0 7,-1-1 0,1 1 0,-1 0 0,0-1-1,1 1 1,-1 0 0,1-1 0,-1 1 0,1-1 0,-1 1 0,1-1 0,0 1-1,-1-1 1,1 1 0,-1-1 0,1 1 0,0-1 0,0 1 0,-1-1 0,1 0 0,0 0-1,-5-14-260,2 1-1,-1-1 0,2 0 0,0 0 0,1-26 1,2 0 123,6-41 1,-6 77 200,0-1 0,0 1 0,0-1 0,1 1 0,0 0 0,0 0 0,4-7 0,-5 10 52,0 0 0,0 0 0,1 1 0,-1-1 0,0 1 0,1-1 0,-1 1 0,1 0 0,-1-1-1,1 1 1,0 0 0,-1 0 0,1 0 0,0 0 0,0 1 0,0-1 0,0 0 0,0 1 0,0-1 0,0 1 0,0 0 0,0-1 0,0 1-1,4 1 1,1 0 151,0 0-1,1 1 1,-1 0 0,0 0-1,0 1 1,0 0-1,12 7 1,45 34 736,-52-35-782,176 145 786,-106-86-1785,-77-63 717,0-1-515,1 0-1,-1 1 0,12 5 0,-16-9 196,1-1 0,-1 1-1,1 0 1,0-1-1,-1 0 1,1 1 0,-1-1-1,1 0 1,0 0-1,-1 1 1,1-1 0,0-1-1,-1 1 1,1 0-1,0 0 1,-1-1 0,1 1-1,-1 0 1,1-1-1,-1 0 1,3 0 0,10-8-2822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01.0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350 382 1664,'-12'-9'7866,"11"5"-7138,0-1 0,0 1 0,0 0 0,0 0 0,-1 0 0,0 0 0,-3-6 0,3 8-650,1 0 0,-1 0 0,1 0 0,0-1 0,0 1-1,0 0 1,0 0 0,0-1 0,1 1 0,-1-1 0,1 1 0,0-1 0,-1 1 0,1 0-1,0-1 1,0 1 0,1-1 0,-1 1 0,0-1 0,1 1 0,1-4 0,2-7 136,1 1 0,0 1 0,7-13 0,-2 4-112,65-116 607,-72 130-677,0 1-1,1-1 0,0 1 0,0-1 0,0 1 0,1 1 0,8-9 0,-11 11-14,0 1 0,0 0 0,0-1 0,0 1 0,0 0 0,1 0 0,-1 1 0,0-1 0,0 0 0,1 1 0,1-1 0,-2 1 2,-1 0-1,1 0 1,-1 0 0,1 0 0,-1 0-1,0 1 1,1-1 0,-1 1-1,1-1 1,-1 1 0,0-1-1,0 1 1,1 0 0,-1-1 0,0 1-1,0 0 1,0 0 0,0 0-1,2 2 1,0 0 11,-1 1 1,0-1-1,0 1 1,0 0-1,0 0 0,0 0 1,-1 0-1,0 0 0,0 0 1,1 5-1,0 4 42,-1 0 0,1 14-1,-3 1 49,-1 1-1,-1-1 0,-1 0 0,-1 0 0,-17 49 0,-36 103 94,43-135-141,-34 76 0,40-105-22,0 0 0,-1-1 0,0 1 0,-1-2 0,-1 0 0,0 0 0,-22 18 0,8-11-4,0-1-1,-2-1 0,0-1 1,-1-1-1,-62 25 0,77-36 4,10-4-60,0-1-1,0 1 1,-1-1-1,1 0 0,0 0 1,-9 1-1,12-2 7,15-3-214,60-15 568,1 3-1,150-8 1,-195 23-335,-21 0-112,1 0-1,0-1 1,11-1 0,-11 0-1367,-3 2-606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08.3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 70 2976,'-20'4'8603,"16"-3"-7750,4 0-811,0-1 0,0 1 1,0 0-1,0-1 0,0 1 1,0-1-1,0 1 0,0 0 1,0-1-1,0 1 0,0 0 1,0-1-1,0 1 0,0-1 1,1 1-1,-1-1 0,0 1 1,0-1-1,1 1 0,-1 0 1,1-1-1,-1 0 1,0 1-1,1 0 0,15 21 351,-9-12-303,4 8 50,-2-3 139,20 24 0,-26-35-243,1 0 0,-1-1 0,1 0 0,0 0 0,0 0 0,0 0 0,0 0 0,0-1 0,1 0 0,-1 1 1,7 0-1,-10-2-13,0 0 1,1-1 0,-1 0 0,1 1 0,-1-1 0,1 0 0,-1 1 0,1-1-1,0 0 1,-1 0 0,1 0 0,-1-1 0,1 1 0,-1 0 0,1-1 0,-1 1-1,1-1 1,-1 1 0,1-1 0,-1 1 0,0-1 0,1 0 0,-1 0 0,0 0-1,0 0 1,1 0 0,-1 0 0,0 0 0,0 0 0,0 0 0,0-1 0,0 1 0,-1 0-1,1-1 1,0 1 0,-1 0 0,1-1 0,-1 1 0,1-1 0,-1 1 0,1-1-1,-1 1 1,0-4 0,13-103-45,-12 104 20,-1 1 0,0-1 0,1 1 1,-1-1-1,0 1 0,-1 0 0,1-1 1,-1 1-1,1-1 0,-1 1 0,0 0 0,0 0 1,-1-1-1,1 1 0,-1 0 0,1 0 0,-1 0 1,0 0-1,0 1 0,0-1 0,-1 0 0,1 1 1,0 0-1,-1-1 0,0 1 0,-5-3 1,4 4-8,1 0 0,0 0 0,0 0 0,-1 1 0,1 0 0,0-1 1,-1 1-1,1 0 0,-1 1 0,-3 0 0,-16 0-193,16 0 216,-1 0 1,1 0 0,0 0 0,0 1 0,-10 4-1,-41 18 399,56-23-395,-11 4 33,1 1-1,0 1 0,1 0 0,-1 0 0,1 1 0,1 1 0,-1 0 0,1 0 0,1 1 0,0 0 0,0 1 0,1 0 0,1 0 0,0 1 0,0 0 0,1 0 0,0 1 0,2-1 0,-1 1 0,-4 22 0,5-14 8,1 0-1,2 0 1,-1 22 0,2-37-30,1 1 0,0-1 0,0 0 0,0 1 1,0-1-1,1 0 0,0 0 0,0 0 0,1 0 0,0 0 1,0-1-1,0 1 0,1-1 0,6 8 0,-1-5 14,0 1 0,0-1 0,1-1 0,1 0 0,-1-1 0,1 0 0,17 7 0,-11-6 36,1-1 1,0-1 0,1 0-1,21 2 1,133 23-1675,-171-30 1158,1 1 0,-1-1-1,1 0 1,0 0 0,-1-1 0,1 1-1,-1-1 1,1 1 0,-1-1 0,1 0 0,-1 0-1,0 0 1,1 0 0,-1 0 0,0 0-1,4-4 1,-3 2-236,1 0 1,-1 0-1,0-1 0,0 1 0,0-1 1,-1 0-1,1 0 0,2-7 1,13-34-1739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09.1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270 18 3392,'-4'-14'698,"4"14"-661,0 0-1,0 0 1,0-1 0,0 1-1,0 0 1,-1 0-1,1 0 1,0-1-1,0 1 1,0 0-1,0 0 1,-1 0-1,1 0 1,0 0 0,0-1-1,0 1 1,-1 0-1,1 0 1,0 0-1,0 0 1,-1 0-1,1 0 1,0 0-1,0 0 1,0 0 0,-1 0-1,1 0 1,-1 0-1,0 1 222,-1 0-1,1 0 1,0 0-1,-1 0 0,1 0 1,0 0-1,0 1 1,-1-1-1,1 0 1,0 1-1,-1 3 1,-14 21 1324,1 2 1,-14 37-1,1-1-175,11-28-871,-6 9 255,-31 94 0,36-70-517,2 1 1,4 0-1,-3 84 1,14-127-205,2 0-1,0 0 0,2 0 1,1 0-1,2 0 0,10 31 1,-5-25-230,2-1 0,1 0 0,1-1 0,29 41-1,-38-62-201,2-1-1,-1 1 0,1-1 0,0-1 0,1 0 0,0 0 0,1-1 0,-1 0 0,1 0 0,1-1 0,-1-1 0,1 0 0,0 0 0,0-1 0,0 0 0,21 4 0,-5-5-960,1-1 1,-1 0-1,0-2 0,0-2 1,37-5-1,41-8-810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09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 21 3232,'-4'-17'1035,"4"17"-1029,0 0 0,0 0 0,0 0 0,0 0 0,0 0 0,0 0 0,0 0 0,0 0 0,0 0 1,0 0-1,0 0 0,0 0 0,0 0 0,0-1 0,0 1 0,0 0 0,0 0 0,0 0 1,0 0-1,0 0 0,0 0 0,0 0 0,0 0 0,0 0 0,0 0 0,0-1 0,0 1 1,0 0-1,0 0 0,0 0 0,0 0 0,0 0 0,0 0 0,0 0 0,0 0 0,0 0 0,0 0 1,0 0-1,0-1 0,0 1 0,0 0 0,0 0 0,0 0 0,0 0 0,1 0 0,-1 0 1,0 0-1,0 0 0,0 0 0,0 0 0,0 0 0,0 0 0,0 0 0,0 0 0,0 0 0,0 0 1,1 0-1,-1 0 0,0 0 0,0 0 0,0 0 0,0 0 0,0 0 0,0 0 0,0 0 1,0 0-1,0 0 0,1 0 0,3 0-66,0 0 305,0 0 0,0 0-1,0 0 1,-1 0 0,1 1 0,0-1-1,0 1 1,0 0 0,-1 0-1,1 0 1,-1 1 0,1 0 0,-1-1-1,1 1 1,4 4 0,2 4 272,0 1 1,0 0 0,-1 0 0,-1 1-1,10 17 1,31 71 933,-47-97-1400,90 236 2615,-75-186-2287,-3 0-1,-3 2 1,7 71 0,-14-81-147,-2-1 0,-2 1-1,-1 0 1,-9 44 0,5-60-155,-1 0-1,-1-1 0,-2 0 1,-1 0-1,-1-1 1,-1 0-1,-19 30 0,16-33-805,0-1 0,-2-1 0,-1 0 0,-1-1-1,0-1 1,-2-1 0,0 0 0,-1-2 0,-1-1 0,-33 19-1,-3-9-5168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11.4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280 262 2496,'-5'0'3796,"5"0"-3736,0 1 384,0 0 0,0 1 0,-1-1 0,1 0 0,-1 0 0,1 0 0,-1 0 0,0 1 0,1-1 0,-1 0 0,-1 1 0,2-1-328,-1-1 0,1 0 0,0 0 1,0 1-1,-1-1 0,1 0 0,0 1 1,0-1-1,0 0 0,-1 1 0,1-1 1,0 1-1,0-1 0,0 0 1,0 1-1,0-1 0,0 1 0,0-1 1,0 0-1,0 1 0,0-1 0,0 0 1,0 1-1,0-1 0,0 1 0,0-1 1,1 1-1,0 6 1279,-1-6-1187,-6 3 207,-1 0 178,10-8-497,-3 1-115,1 1-1,-1-1 1,1 1-1,-1-1 1,0 0-1,0 1 1,0-1-1,-1-3 0,1-3 137,0 3-113,0-1 0,1 1-1,0-1 1,1 1 0,0-1-1,0 1 1,4-11 0,5-11 94,34-110 9,-40 119 22,-5 18-116,0 1 0,1-1 0,-1 0 0,0 0 0,0 0 0,0 0 0,0 0 0,0 0 0,0 0 0,0 0 0,0 0 0,-1 0 0,1 1 0,0-1 0,0 0 0,-1 0 0,0-1 0,1 2-13,-1 0 0,1 1 1,-1-1-1,1 0 0,-1 1 1,1-1-1,-1 0 0,1 1 1,-1-1-1,1 0 0,0 1 1,-1-1-1,1 1 0,0-1 1,-1 0-1,1 1 0,0-1 1,-1 1-1,1 0 1,0-1-1,0 1 0,-1 0 1,-7 19-57,-17 68 381,-4-2 0,-47 100 1,26-83 298,-56 171 0,98-247-533,2-1 0,-6 45 0,11-53-69,0-1 0,1 0 0,1 1 0,1-1 0,4 21 0,-3-28 13,0-1 0,0 1 0,1-1 1,1 0-1,0 0 0,0-1 0,1 1 0,-1-1 0,13 11 0,7 7 206,36 28-1,-61-53-235,23 17-372,-1 0 0,2-1 1,0-2-1,29 14 0,-51-28-73,1 1-1,0-1 1,0 0 0,-1-1 0,1 1 0,0 0 0,0-1 0,0 1 0,0-1-1,0 0 1,0 0 0,-1 0 0,1-1 0,0 1 0,0-1 0,0 1 0,0-1-1,3-1 1,15-9-2162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12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 76 2816,'-9'-7'775,"8"7"-379,0 0 0,0-1 0,0 1-1,0 0 1,0 0 0,0 0 0,0 0 0,0 0 0,0 0 0,0 0 0,0 0 0,0 0 0,0 0 0,0 1-1,0-1 1,0 0 0,0 1 0,0-1 0,-1 1 0,-2 1 190,1-1 0,-1-1 0,0 1 0,0 0 0,1-1 1,-1 0-1,0 0 0,-5 0 0,0 0 885,24 1 224,36 1-1342,230-40 40,-268 36-396,52-13-243,-33 8 227,41-5 1,70 8-18,-124 4 8,-18 0 34,0 0-1,0 0 1,0 0 0,-1 0-1,1 0 1,0 0 0,0 0-1,0 0 1,0 0-1,-1 1 1,1-1 0,0 0-1,0 1 1,0-1 0,-1 0-1,1 1 1,0-1 0,-1 1-1,1-1 1,0 1-1,-1-1 1,1 1 0,0 0-1,0 1 1,-1-1-10,1 0 0,-1 0 0,0 0 0,0 0 0,0 1 1,0-1-1,0 0 0,0 0 0,0 0 0,0 1 0,0-1 0,-1 0 0,1 0 0,0 0 0,-1 2 0,-2 3-8,0-1 0,0 1 0,0-1 0,-1 1 0,-6 7-1,0-3 13,-18 14-1,-6 5 13,15-9 49,0 0 0,1 1-1,1 1 1,-20 33 0,-15 38 39,13-22 8,-52 71-1,76-120-42,-1-1 0,-2-1 0,0-1 0,-33 28 0,-13-4-76,45-31 182,4-1-81,-7 5-9,5-8 121,11-4-98,15-3 10,15-3-145,70-9 172,174 3 1,-228 8-169,-20 1 583,-11 1-3973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52.6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707 8 1888,'4'-8'6752,"-8"20"-4358,-23 40-638,7-18-1304,-33 63 818,40-68-848,-52 98 948,52-105-1239,0 0-1,-2-1 1,-27 29-1,33-40-85,-1-1 0,1 0-1,-2-1 1,-12 8 0,17-12 1,0-1 1,-1 0-1,1 0 0,-1 0 1,0-1-1,0 0 1,0-1-1,0 0 1,-9 1-1,-11 0 101,-1-2-1,-31-3 0,44 1-110,0 0-1,1-1 0,-1-1 0,1-1 1,-24-10-1,28 11 51,-24-14-41,32 16-56,-1 0 1,1 1-1,0-1 1,-1 0-1,1 0 1,0-1 0,0 1-1,0 0 1,1-1-1,-3-3 1,2 1 20,-1 0 0,2 0 0,-1 0 0,0-1 0,1 1 1,0 0-1,1-1 0,-1-9 0,1 12-29,0 0 0,1-1 1,-1 1-1,1 0 0,0-1 1,0 1-1,0 0 0,0 0 1,1 0-1,-1 0 0,1 0 1,0 0-1,0 1 0,0-1 0,4-4 1,3-1 113,1-1-1,0 2 1,0-1 0,1 1 0,0 1-1,0 0 1,0 1 0,1 0 0,0 1-1,0 0 1,22-4 0,-25 6-5,0 1 1,0 0 0,0 1-1,0 0 1,1 0-1,-1 1 1,0 0 0,0 0-1,0 1 1,0 0-1,0 1 1,-1 0 0,1 1-1,-1-1 1,1 2-1,13 9 1,-11-5 64,0 1-1,-1 1 1,0 0 0,-1 0-1,0 1 1,-1 0 0,0 1-1,8 17 1,-15-27-120,7 11 155,-1-1-1,2 0 1,10 14 0,-16-24-117,0 1 0,1-1 0,-1 0 0,1 1-1,0-2 1,0 1 0,0 0 0,0-1 0,0 0 0,1 0 0,-1 0 0,1 0 0,-1-1 0,9 2 0,23 0 94,0-2 1,1-1-1,36-6 1,-56 5-134,141-18-1305,-92 11-5127,-64 7 5782,0 1 0,-1 0 0,1 0 1,0 0-1,0 0 0,0 0 0,0 0 0,0 1 1,0-1-1,0 1 0,0-1 0,0 1 0,0 0 1,2 1-1,9 8-3240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13.6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76 172 2976,'0'0'5941,"4"12"-2138,0-4-3345,-1 0 1,1 0 0,1-1 0,0 1 0,0-1 0,0 0-1,11 11 1,-14-16-435,0-1 0,1 1-1,-1 0 1,0-1 0,1 1-1,-1-1 1,1 0 0,-1 1-1,1-1 1,0-1 0,0 1-1,-1 0 1,1-1 0,0 1-1,0-1 1,0 0 0,-1 0-1,1 0 1,0 0 0,0 0-1,0-1 1,0 1 0,-1-1-1,1 0 1,0 0 0,-1 0-1,1 0 1,3-3 0,6-3 82,-1-1 1,-1 0 0,1-1-1,-1 0 1,-1-1 0,0 0-1,0 0 1,-1-1 0,0 0-1,7-16 1,-13 24-101,0-1-1,0 0 1,-1 0 0,1 0-1,-1 1 1,0-1 0,0 0 0,0-1-1,-1 1 1,1 0 0,-1 0-1,0 0 1,-1 0 0,1 0-1,0 0 1,-1 0 0,0 0-1,0 0 1,-1 0 0,1 0-1,-1 0 1,1 0 0,-1 1-1,0-1 1,-1 1 0,1-1-1,0 1 1,-1 0 0,0 0-1,0 0 1,0 0 0,0 1-1,0-1 1,-1 1 0,1 0-1,-1 0 1,1 0 0,-1 0-1,0 0 1,0 1 0,0 0-1,0 0 1,0 0 0,0 0-1,0 1 1,-4-1 0,0 1 52,0 0 0,1 1 1,-1-1-1,1 1 0,0 1 0,-1 0 1,1 0-1,0 0 0,0 1 1,0 0-1,0 0 0,0 1 0,1-1 1,-1 2-1,1-1 0,0 1 1,1 0-1,-1 0 0,1 0 0,0 1 1,0 0-1,1 0 0,-1 0 1,1 0-1,1 1 0,-1 0 0,-4 13 1,-11 36 407,-22 112 1,38-142-188,1 0 0,3 53 0,0-73-251,0-1 0,0 0 1,0 0-1,1 0 0,0 0 0,0 0 0,0 0 0,0 0 0,1-1 0,3 6 0,-4-8-12,0 1 0,0 0-1,0-1 1,0 1 0,1-1 0,-1 0-1,1 0 1,-1 0 0,1 0 0,0 0-1,0-1 1,0 1 0,0-1-1,0 0 1,0 0 0,0 0 0,5 1-1,11-2-47,1 0-1,-1-2 0,1 0 1,27-8-1,-23 6-241,72-13-1357,77-17-4855,-133 22 3275,-4 0 1073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14.0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 17 4160,'4'-13'1333,"-4"12"-1323,0 1 0,0 0 0,0 0 0,0 0-1,0 0 1,0 0 0,0 0 0,0-1 0,0 1 0,1 0-1,-1 0 1,0 0 0,0 0 0,0 0 0,0 0 0,0 0 0,0-1-1,0 1 1,0 0 0,0 0 0,1 0 0,-1 0 0,0 0-1,0 0 1,0 0 0,0 0 0,0 0 0,0 0 0,1 0 0,-1 0-1,0 0 1,0 0 0,0 0 0,0 0 0,0 0 0,0 0-1,1 0 1,-1 0 0,0 0 0,0 0 0,0 0 0,0 0 0,0 0-1,0 0 1,1 0 0,-1 0 0,0 0 0,0 0 0,0 0-1,0 0 1,0 1 0,3-1 0,4 1 279,-1 1 0,1-1 0,0 1 0,-1 1-1,0-1 1,11 6 0,17 12 1952,-19-12-1582,-1 1-1,0 0 1,0 1-1,-1 0 0,22 23 1,-21-15-362,0 1 1,-1 1-1,-1 0 1,0 1-1,-2 0 1,8 22-1,-4-2 157,-1 0 1,9 64-1,-19-83-223,-1 0 1,-1 1-1,-1-1 0,-2 0 0,0 1 0,-1-1 1,-1 0-1,-12 36 0,-1-8-27,-3 0 0,-39 69 0,23-57-313,-80 106-1,-1-27-7286,87-109 4153,-8-1-1946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15.4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0 156 3904,'0'4'5845,"0"-4"-5755,11 9 1665,12 9-928,4-4-158,1 0 1,0-1-1,31 8 1,49 22 471,-67-23-669,71 24 1,-87-36-324,0-2 0,1 0 0,-1-2 0,38 1 0,209-4-61,-189-5 68,107-20 0,175-18-183,-109 10-61,-66 6 107,310-32 237,-364 47-217,1 7 0,199 18 0,-82-9 240,-162-6-179,88 2-108,182-2 160,-249-3-108,243-12 509,-49-1-188,15-1-225,-7-22-383,-288 35-1037,44-14-1,-63 16 690,0 0-1,-1 0 1,0-1 0,0 0-1,0 0 1,0-1-1,0 0 1,-1 0-1,0 0 1,6-8-1,8-17-5242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16.2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 65 4640,'-1'-1'270,"-9"-13"1207,10 14-1458,-1-1 0,1 1-1,0-1 1,0 1 0,0 0 0,-1-1-1,1 1 1,0-1 0,0 1-1,0-1 1,0 1 0,0-1 0,0 1-1,0-1 1,0 1 0,0 0-1,0-1 1,0 1 0,0-1 0,0 1-1,0-1 1,1 1 0,-1-1-1,0 1 1,0 0 0,0-1 0,1 1-1,-1-1 1,0 1 0,0 0 0,1-1-1,-1 1 1,0 0 0,1-1-1,0 1 1,4-4 809,-1 1-1,1-1 0,-1 0 1,0 0-1,0 0 1,4-8 2634,-4 25-1708,-2 6-1331,-1-1 0,-2 1 0,0 0 0,-3 19 0,-1 12-101,-16 155 691,15-155-783,-19 126 719,3-59-1957,22-108-173,22-36-9029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16.6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86 5632,'-4'-4'695,"-7"-11"757,10 15-1406,1 0-1,0-1 1,0 1-1,0 0 1,-1-1-1,1 1 1,0-1-1,0 1 0,0 0 1,0-1-1,0 1 1,0 0-1,0-1 1,0 1-1,0-1 1,0 1-1,0 0 0,0-1 1,0 1-1,0-1 1,0 1-1,0 0 1,0-1-1,0 1 1,1 0-1,-1-1 0,0 1 1,0 0-1,0-1 1,1 1-1,-1 0 1,0-1-1,0 1 0,1 0 1,-1-1-1,0 1 1,1 0-1,0-1 1,3-1 446,18-10 1712,24-10-1,-37 18-1997,0 2 0,-1-1 0,1 1 0,0 0 0,0 1 0,16-1 0,5 3 77,-1 2-1,0 1 1,0 2-1,-1 0 1,1 2 0,-1 1-1,-1 2 1,0 0 0,39 23-1,-45-22-80,0 2 0,-1 0 0,-1 1 0,0 1 0,-1 0 0,0 2 0,-2 0 0,0 1 0,-1 0 0,-1 1 0,-1 1 0,0 1 0,-2-1 0,13 36 0,-21-51-105,-1 1 0,-1-1 0,1 1 0,-1-1 0,0 1 0,0-1 1,-1 1-1,0 0 0,0-1 0,0 1 0,-1-1 0,0 1 0,-1-1 0,1 1 0,-1-1 1,0 0-1,-1 1 0,-3 5 0,-2 1 45,-1 0-1,0-1 1,-1 0-1,0 0 1,-1-1 0,-16 12-1,-79 56 265,86-66-363,-127 84-106,103-71-1012,-68 29 0,98-49 340,0 0 1,0-2 0,-17 4 0,0-6-3262,30-2 3806,-1 0 1,1 0 0,0 0-1,0 0 1,0-1 0,0 1-1,0 0 1,0-1 0,1 1-1,-1-1 1,0 1 0,0-1-1,0 1 1,0-1 0,0 1-1,1-1 1,-2-1 0,-4-8-4270,5 7 3344,-2-5 1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56.6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0 2240,'-14'12'10234,"14"-11"-9811,0 1-1,0-1 1,0 0-1,1 1 1,-1-1-1,0 0 1,1 0-1,-1 0 1,1 1-1,-1-1 0,1 0 1,0 0-1,-1 0 1,1 0-1,1 2 1,1-1-152,-1 0 0,1 0 0,-1 0 1,1 0-1,0-1 0,3 3 0,4 0-78,1 0 0,18 5 0,-29-9-123,47 9 659,-1-2 1,51 2 0,10 1-317,140 38 9,-233-45-538,3 1-840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1:57.0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20 3552,'-39'17'8635,"40"-17"-8341,-1 1 0,1-1 0,0 1 0,0-1 1,-1 0-1,1 1 0,0-1 0,0 0 0,0 0 0,0 0 0,1 1 0,23 4 1719,-21-4-1588,35 5 914,-1-1-1,1-1 1,53-4 0,289-33-632,-267 21-2598,-22-1-3405,-55 9 2955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4.0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 14 3392,'-10'-14'8325,"8"36"-6533,0-2-1109,-23 141 2276,2-32-1338,3-17-420,9-43-691,-17 169 366,28-196-790,-4 42-486,2-76 266,2-6-229,-1 1 1,1-1-1,0 0 1,-1 0-1,1 1 0,0-1 1,0 0-1,0 1 0,1-1 1,0 4-1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4.5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25 126 2976,'-25'-1'8699,"39"2"-5740,2-1-2128,44 0 508,0-2 0,70-12 0,500-68-495,-617 80-845,385-23-719,-380 25-256,31 1-1043,-44 0 1058,0 0 1,0 0 0,0 1-1,5 2 1,4 6-1792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5.1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12 2304,'7'-11'7034,"-6"12"-6775,0 1 0,0-1 0,-1 1 0,1-1 0,0 1-1,-1-1 1,0 1 0,1 0 0,-1-1 0,0 1 0,1 0 0,-1 0-1,0-1 1,0 1 0,-1 0 0,1 1 0,0 3 316,-16 284 4350,8-176-4095,-18 74-398,15-115-454,4-35-482,0 6-737,6-33-2752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55.5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0 526 2560,'1'2'261,"-1"0"-1,1-1 1,-1 1 0,1 0 0,0 0-1,0 0 1,-1-1 0,1 1 0,1-1-1,-1 1 1,0-1 0,0 1-1,0-1 1,1 1 0,-1-1 0,1 0-1,-1 0 1,1 0 0,0 0 0,-1 0-1,1 0 1,0 0 0,-1-1-1,4 2 1,-2-2 171,0 0 0,-1 0 0,1 0 0,0 0 0,-1 0 0,1 0-1,0-1 1,-1 1 0,4-2 0,15-7-368,-15 5 94,0 1 0,-1-1-1,0 0 1,0-1 0,0 1 0,8-11 0,22-34 430,-23 30-388,14-20 408,27-53 0,-47 79-488,54-98 412,-48 93-347,0 1 0,0 0 0,30-30 0,-35 41-95,4-6 57,2 1 0,-1 0 0,1 1-1,1 0 1,22-12 0,-34 21-101,1 0 1,0 0-1,0 0 1,0 1 0,0-1-1,0 1 1,-1-1-1,1 1 1,0 0-1,0 0 1,0 1-1,0-1 1,5 2-1,-6-2-19,0 1-1,0 0 1,0-1-1,-1 1 0,1 0 1,0 0-1,-1 0 0,1 0 1,-1 1-1,1-1 1,-1 0-1,1 1 0,-1-1 1,0 1-1,0-1 0,0 1 1,0-1-1,0 1 1,0 0-1,0 0 0,1 2 1,0 5 49,-1 0 1,1 0 0,-2 0-1,1 0 1,-1 0-1,-2 13 1,-11 57 176,6-51-171,-1 0 0,-1-1 0,-23 47 1,7-27 126,-36 52 0,57-95-69,1 1 0,0 0 0,-4 9 0,34-29 425,122-102-782,-94 71 397,31-29 99,-53 44-68,2 1 0,44-28 0,-78 57-204,0 0 1,1 0-1,-1 0 1,1 0-1,-1 1 1,1-1 0,-1 0-1,1 1 1,-1 0-1,1-1 1,0 1-1,-1 0 1,1-1-1,0 1 1,-1 0 0,1 0-1,0 1 1,-1-1-1,4 1 1,-3 0-6,-1-1 1,0 1 0,0 0 0,1 0-1,-1 0 1,0 0 0,0 1-1,0-1 1,0 0 0,0 0 0,0 1-1,-1-1 1,1 0 0,0 1-1,-1-1 1,1 1 0,-1-1-1,1 0 1,-1 1 0,1 2 0,0 9-47,1-1 0,-2 0 0,0 0 0,-2 21 0,0-6 24,-2 12 198,-11 43 1,3-17 72,12-64-235,0 0 0,-1 0 0,1 1 1,0-1-1,0 0 0,0 0 1,0 0-1,0 1 0,0-1 0,0 0 1,1 0-1,-1 0 0,1 2 1,-1-3-14,0 0 0,1 1 0,-1-1 0,0 0 0,0 0 0,1 0 0,-1 0 0,0 0 0,0 0 1,1 0-1,-1 1 0,0-1 0,0 0 0,1 0 0,-1 0 0,0 0 0,1 0 0,-1 0 0,0 0 1,0-1-1,1 1 0,-1 0 0,0 0 0,0 0 0,1 0 0,-1 0 0,0 0 0,0 0 0,1-1 1,-1 1-1,0 0 0,0 0 0,1 0 0,-1-1 0,5-3-8,0 0-1,-1-1 1,8-9-1,39-59 54,-37 52-64,0 0 0,1 1 0,1 1 0,19-18 0,-18 21-29,22-19-26,-36 33 60,-1 0-1,1 0 0,0 0 1,0 0-1,0 1 1,0 0-1,0-1 1,0 1-1,1 0 0,-1 1 1,0-1-1,4 0 1,-6 1 2,0 0 0,0 0 0,0 1 0,0-1 0,0 0 1,0 0-1,0 1 0,0-1 0,0 1 0,0-1 0,0 1 1,-1-1-1,1 1 0,0-1 0,0 1 0,0 0 0,-1-1 1,1 1-1,0 0 0,-1 0 0,1 0 0,-1 0 0,1-1 1,-1 1-1,1 0 0,-1 0 0,0 0 0,1 0 0,-1 0 1,0 0-1,0 0 0,0 0 0,0 0 0,0 0 0,0 2 1,0 5-5,0 0 0,0 0 0,-3 12-1,2-13-10,-4 18-23,-2 0 0,-10 29 0,10-36 69,1 0-1,1 0 1,1 1 0,0-1 0,-1 31-1,4-47-14,1 0-1,0 0 1,0 0-1,0-1 0,1 1 1,-1 0-1,0 0 1,1 0-1,-1 0 1,1 0-1,0-1 0,-1 1 1,1 0-1,0-1 1,0 1-1,0 0 1,0-1-1,0 1 0,1-1 1,-1 0-1,0 1 1,1-1-1,-1 0 1,1 0-1,-1 0 0,1 0 1,0 0-1,-1 0 1,1 0-1,0 0 1,-1-1-1,1 1 0,0-1 1,0 1-1,0-1 1,0 0-1,0 0 1,3 0-1,18 1 113,1-2 0,44-7 0,46-16-225,-89 17 112,0-1 1,0-1-1,-1-2 1,0 0-1,-1-2 1,-1 0 0,1-2-1,22-19 1,-6 1-11,-2-2 0,-2-1-1,38-51 1,2-9-49,-64 80 29,-11 15 10,0 0 0,1 0 0,-1 1 0,0-1-1,0 0 1,0 0 0,0 1 0,0-1 0,0 0 0,0 0 0,0 0 0,0 1 0,0-1 0,0 0 0,0 0 0,-1 1 0,1-2 0,0 2 9,0-1 1,-1 1 0,1 0-1,0 0 1,0-1 0,0 1-1,0 0 1,0 0 0,-1 0-1,1-1 1,0 1 0,0 0-1,-1 0 1,1 0 0,0 0-1,0-1 1,0 1 0,-1 0-1,1 0 1,0 0 0,-1 0-1,1 0 1,0 0 0,0 0-1,-1 0 1,1 0 0,0 0-1,-1 0 1,1 0 0,0 0-1,-1 0 1,-3 0 5,0 1 1,0 0 0,1 0-1,-1 0 1,0 0-1,0 1 1,1-1-1,-1 1 1,1 0-1,-1 0 1,1 1 0,-6 4-1,-7 7-32,-16 19 0,29-30 25,-31 39-102,2 1-1,-34 58 1,52-78 129,5-9-27,1 0 0,-11 28 1,17-37 1,0 1 1,0-1-1,1 1 1,0 0-1,0-1 1,0 1-1,1 0 1,-1 0 0,2-1-1,-1 1 1,2 10-1,-1-14 16,-1-1-1,0 0 1,1 0-1,-1 1 1,1-1 0,0 0-1,-1 0 1,1 0-1,0 1 1,0-1-1,0 0 1,-1 0 0,1 0-1,0 0 1,1 0-1,-1-1 1,0 1-1,0 0 1,0 0-1,0-1 1,1 1 0,-1-1-1,0 1 1,0-1-1,1 0 1,-1 1-1,1-1 1,-1 0-1,0 0 1,1 0 0,-1 0-1,0 0 1,1 0-1,-1 0 1,0 0-1,1-1 1,-1 1-1,3-1 1,1-1 28,0 0 0,0 0 1,0 0-1,0-1 0,-1 1 1,1-1-1,-1 0 0,1-1 0,3-3 1,2-4-169,0-1 1,-1 1 0,0-2-1,12-23 1,21-57-550,-37 82 636,-5 10 33,1 0 0,-1 0-1,0 0 1,1 0 0,-1 1 0,1-1 0,-1 0 0,1 0-1,-1 1 1,1-1 0,-1 0 0,1 1 0,0-1-1,0 0 1,0 1-4,-1 0-1,0 0 0,0 0 0,1 0 1,-1 0-1,0 0 0,0 0 1,1 0-1,-1 0 0,0 0 0,0 0 1,1 0-1,-1 0 0,0 0 1,0 0-1,1 0 0,-1 0 0,0 1 1,0-1-1,0 0 0,1 0 1,-1 0-1,0 0 0,0 1 0,0-1 1,1 0-1,-1 0 0,0 0 1,0 1-1,0-1 0,2 4-107,0 0 0,0 0 0,-1 0 0,2 6 1,-1-4 184,2 9 42,2-1 0,-1 0 0,1 0 0,1-1 0,1 1 0,13 17 0,-17-26-32,0 0 0,0-1 0,0 1 0,1-1-1,-1 0 1,1-1 0,0 1 0,0-1 0,0 0 0,1 0-1,-1-1 1,1 1 0,-1-1 0,1-1 0,0 1-1,0-1 1,0 0 0,0 0 0,7 0 0,-5-1-46,0-1 0,1 0 0,-1 0 0,0 0 0,0-1 0,0-1 0,0 1 0,0-1 0,0-1 0,-1 1 0,1-1 0,-1 0 0,0-1 0,0 0 0,7-7 0,-3 0-26,0 0 1,0-1 0,-1-1 0,-1 0-1,9-17 1,34-81 69,-35 71-72,71-133-423,-84 168 329,0 0 0,0 0 1,9-9-1,-12 14 82,0 1 0,-1-1 1,1 0-1,0 0 0,0 0 0,0 1 1,0-1-1,0 0 0,0 1 0,0-1 1,0 1-1,0-1 0,0 1 1,0 0-1,1-1 0,-1 1 0,0 0 1,0 0-1,0 0 0,0 0 0,1 0 1,-1 0-1,0 0 0,0 0 1,0 0-1,0 0 0,1 1 0,-1-1 1,2 1-1,-2 1 10,0-1 1,0 0-1,0 1 1,1-1 0,-1 1-1,0-1 1,-1 1-1,1-1 1,0 1-1,0 0 1,-1-1-1,1 1 1,-1 0-1,0 0 1,1-1-1,-1 1 1,0 0-1,0 0 1,0 0-1,0-1 1,0 1-1,-1 2 1,1 3 0,-2 38 12,-1 1 1,-3-1-1,-1-1 0,-3 1 0,-1-1 0,-25 63 1,28-88 86,-1 0 1,-13 22 0,19-36-61,1-1 1,-1 0-1,0 0 1,0 0-1,-1 0 1,1 0-1,-1-1 0,1 0 1,-1 0-1,0 0 1,-1 0-1,1 0 0,0-1 1,-8 4-1,10-6-83,0 0-1,0 0 0,0-1 1,0 1-1,0 0 1,0-1-1,0 1 0,0-1 1,0 0-1,0 1 0,0-1 1,0 0-1,1 0 1,-1 0-1,0-1 0,1 1 1,-1 0-1,1-1 0,-1 1 1,1 0-1,-1-1 1,1 0-1,0 1 0,0-1 1,0 0-1,0 0 1,0 0-1,0 1 0,0-4 1,0 3-17,1 0 1,0 1 0,0-1 0,0 0 0,0 0 0,0 0-1,0 0 1,0 1 0,0-1 0,1 0 0,0-2 0,-1 3 41,1 1 1,-1-1-1,0 1 1,1 0 0,-1-1-1,1 1 1,-1-1-1,1 1 1,-1 0 0,1-1-1,0 1 1,-1 0 0,1 0-1,-1-1 1,1 1-1,-1 0 1,1 0 0,0 0-1,-1 0 1,1 0 0,0 0-1,-1 0 1,1 0-1,-1 0 1,1 0 0,0 0-1,-1 0 1,1 0 0,-1 1-1,1-1 1,0 0-1,-1 0 1,1 1 0,0 0-1,36 16 180,-28-12-159,1 0 0,-1-1-1,1 0 1,0-1-1,15 3 1,-3-4 80,-1-1 0,1 0 0,-1-2 0,1-1 0,-1-1 0,0 0 0,0-2-1,0 0 1,0-1 0,19-10 0,-27 10-50,0 0-1,-1-1 0,1 0 0,-2-1 1,1-1-1,-1 0 0,-1-1 1,1 1-1,-2-2 0,15-18 1,-6 2 27,-1-1 0,-1 0 0,18-48 1,11-30-540,-44 104 458,0 0 0,0 0-1,0 1 1,0-1 0,0 0 0,0 1 0,1-1 0,-1 1 0,1 0 0,-1-1 0,1 1 0,-1 0 0,3-2 0,-3 3 19,-1 0 1,1 0-1,-1 0 1,1-1-1,-1 1 1,1 0-1,-1 0 0,1 0 1,-1 0-1,1 0 1,-1 0-1,1 0 1,-1 0-1,0 0 0,1 1 1,-1-1-1,1 0 1,-1 0-1,1 0 1,0 1-1,0 0 23,0-1 0,-1 1-1,1 0 1,0 0 0,-1 0 0,1-1 0,0 1 0,-1 0-1,1 0 1,-1 0 0,1 0 0,-1 0 0,1 1-1,2 10 39,-1 0-1,1 1 0,-2-1 1,0 0-1,0 1 0,-2 12 1,-1 5 21,-9 42 0,8-55 9,-1 0 0,-1 0 0,-1 0 0,0-1 0,-1 1 0,-1-2 0,0 1 0,-1-1 0,-22 28 0,29-41-66,1 0 1,-1 0-1,0 0 0,0 0 0,-1-1 1,1 1-1,0-1 0,-1 1 0,1-1 0,0 0 1,-1 0-1,0 0 0,1 0 0,-1 0 1,0 0-1,1-1 0,-1 0 0,0 1 0,0-1 1,1 0-1,-1 0 0,0 0 0,0-1 1,1 1-1,-1-1 0,0 1 0,1-1 0,-1 0 1,-2-1-1,4 1-22,1 1 1,0 0-1,-1 0 0,1 0 1,0 0-1,0-1 1,-1 1-1,1 0 0,0 0 1,0 0-1,0-1 0,-1 1 1,1 0-1,0 0 1,0-1-1,0 1 0,-1 0 1,1 0-1,0-1 0,0 1 1,0 0-1,0-1 1,0 1-1,0 0 0,0-1 1,0 1-1,0 0 0,0-1 1,0 1-1,0 0 1,0 0-1,0-1 0,0 1 1,0 0-1,0-1 0,0 1 1,0 0-1,1-1 1,-1 1-1,0 0 0,0 0 1,0-1-1,1 1 0,-1-1 2,1 0-1,0 1 1,-1-1-1,1 1 1,0-1-1,0 1 1,-1-1-1,1 1 1,0-1-1,0 1 1,0 0-1,0-1 1,1 1-1,80-8 1311,7 9-899,-27 0-202,26 0-611,143-3 1215,2-20-6856,-211 19 3865,10-2-2005,48-14-1,-57 10 1089,25-13 0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5.6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302 1 3328,'-1'0'305,"0"0"-1,0 0 1,0 0 0,0 0 0,0 0-1,0 0 1,0 0 0,1 0 0,-1 1 0,0-1-1,0 0 1,0 0 0,0 1 0,0-1-1,1 1 1,-1-1 0,-3 3 1219,3-1-1220,-20 19 2185,-179 242 3511,178-234-5924,14-18 9,0 0 0,-12 20 0,20-31-75,0 1 0,0-1 0,-1 1 1,1 0-1,0-1 0,0 1 0,-1-1 0,1 1 1,0 0-1,0-1 0,0 1 0,0-1 0,0 1 0,0 0 1,0-1-1,0 2 0,0-2-8,0 0-1,1 0 1,-1 1-1,0-1 1,0 0 0,0 0-1,1 0 1,-1 0-1,0 1 1,0-1 0,1 0-1,-1 0 1,0 0-1,0 0 1,0 0 0,1 0-1,-1 1 1,0-1-1,1 0 1,-1 0 0,0 0-1,0 0 1,1 0-1,-1 0 1,1 0 0,22-7-33,-14 4 76,46-13-101,81-22 176,-115 34 1,1 1 1,0 0 0,0 2-1,32 1 1,-40 1-206,-1 0 72,0 0 0,-1 0 0,1 2 0,17 4 0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6.0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 1 5408,'-4'0'2432,"8"19"-2112,-8-8 2432,4 1-1568,-4 4 1632,-1 7-1600,-3 4 255,-6 4-863,1 1-64,0-6-352,5 7 32,-2-2-128,2-4-192,0-7 32,-2-9-2144,10 5 1185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6.4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23 6048,'-2'-17'1282,"3"11"161,0 9-1218,-1 0 0,1-1 0,-1 1 0,0 0-1,1 0 1,-2 0 0,1-1 0,0 4 0,-1 5 460,0 15 1733,-1-1-1,-6 33 0,-18 49 77,1 0-2304,8-30-4206,17-73 3545,0-3 407,0-1 0,0 0 0,0 0-1,0 0 1,0 1 0,0-1 0,0 0 0,0 0 0,0 0 0,0 1-1,0-1 1,0 0 0,0 0 0,0 0 0,0 1 0,0-1 0,-1 0-1,1 0 1,0 0 0,0 0 0,0 1 0,0-1 0,0 0 0,-1 1-385,1-1 384,-1 0 1,1 0 0,0 0 0,0 0 0,0 0 0,-1 0 0,1 0-1,0 1 1,0-1 0,0 0 0,-1 0 0,1 0 0,0 0 0,0 0 0,0 0-1,0 0 1,-1-1 0,1 1 0,0 0 0,0 0 0,0 0 0,-1 0-1,1 0 1,0 0 0,0 0 0,0 0 0,0 0 0,-1 0 0,1-1-65,-5 0-1625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6.7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9 178 4800,'-8'-5'1693,"13"3"419,8-2-339,155-49 5015,88-13-4051,-233 60-2908,46-11 461,-28 1-4520,-28 8-1210,-5 7 3152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7.1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421 79 3072,'-6'-39'3104,"6"36"-2620,-1 1 1,0-1-1,0 1 1,0-1-1,0 1 1,0-1-1,0 1 1,-1 0-1,1 0 0,-1 0 1,-2-3-1,2 3-248,0 1-1,0 0 0,0 0 1,0 1-1,-1-1 0,1 0 1,0 1-1,0-1 0,0 1 0,-1 0 1,1-1-1,0 1 0,0 0 1,-1 0-1,-3 1 0,-2 1 118,0 0 0,0 1 0,0 0 0,1 0 0,-1 1 1,1 0-1,-9 6 0,7-5-90,-20 14 699,-34 28-1,48-35-729,-2 2 101,1 0-1,0 2 1,-25 31 0,32-35-232,0 1 0,1 0 0,0 1-1,1-1 1,1 2 0,-7 20 0,6-9-38,2 1 1,0 0-1,2 0 1,0 1-1,2-1 1,1 1-1,2-1 1,0 1-1,8 29 1,-9-49-27,1-1 0,1 1 1,-1-1-1,1 0 0,1 0 0,-1 0 1,1-1-1,5 8 0,-5-10-17,-1 0-1,1-1 1,-1 1-1,1-1 1,0 0-1,1 0 0,-1 0 1,0 0-1,1-1 1,-1 1-1,1-1 1,0-1-1,6 3 1,-2-2-60,1-1 0,0 0 1,0 0-1,0-1 1,0 0-1,0-1 0,-1 0 1,1-1-1,0 0 1,-1 0-1,1-1 0,-1 0 1,1 0-1,11-8 1,5-3-1255,-1-1-1,-1-1 1,36-31 0,-53 41 280,-1-1-1,0 1 1,9-14 0,8-8-5574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7.5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95 5728,'-1'-1'200,"-2"-2"449,-1 0 1,1-1-1,1 1 0,-1-1 0,-3-5 1,64-23 7227,-39 25-7086,1 1 1,0 1 0,36-4-1,63 0 475,15 9-806,-97 1-3276,0-1-3959,-29 0 4365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32:27.9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72 140 5824,'-2'0'158,"1"0"-1,0 0 1,0 0 0,-1 0 0,1 0 0,0 1-1,0-1 1,0 0 0,-1 1 0,1-1-1,0 1 1,0-1 0,0 1 0,0 0 0,0 0-1,0-1 1,0 1 0,-1 1 0,0 0 320,0 1 1,1-1-1,-1 1 1,1 0 0,0 0-1,0-1 1,-2 6-1,-1 4 402,1-1 0,0 1-1,1 0 1,0-1 0,0 18 0,2-26-843,0 0 0,0 0 0,0-1 0,0 1 1,1 0-1,0 0 0,-1 0 0,1-1 0,0 1 1,0 0-1,1-1 0,-1 1 0,0-1 0,1 1 1,0-1-1,-1 0 0,1 1 0,0-1 0,0 0 1,0 0-1,0-1 0,1 1 0,-1 0 0,1-1 1,-1 1-1,1-1 0,-1 0 0,1 0 1,3 1-1,3 0-36,-1 0 1,1-1 0,0 0-1,0 0 1,0-1-1,0-1 1,-1 1 0,17-5-1,-12 3 57,0-2 0,-1 0 0,1 0 0,-1-1 0,16-9 0,-21 10-40,-1-1 0,0 1 0,0-1 0,0 0-1,-1 0 1,1-1 0,-1 0 0,-1 0 0,1 0-1,-1-1 1,0 1 0,0-1 0,-1 0 0,0 0-1,0 0 1,-1 0 0,2-8 0,-3 9-20,0 0 1,-1 0-1,1 1 0,-1-1 1,0 0-1,-1 0 0,1 0 1,-1 0-1,0 0 0,-1 0 1,1 1-1,-1-1 0,0 1 1,-1-1-1,1 1 1,-1 0-1,0 0 0,-1 0 1,1 0-1,-1 0 0,0 1 1,-6-6-1,4 4-68,1 2 0,-1-1 0,0 1 0,0-1 0,0 2 0,-1-1-1,0 1 1,1 0 0,-1 0 0,0 1 0,-1 0 0,1 0 0,0 0 0,0 1 0,-1 1 0,1-1-1,-1 1 1,1 0 0,0 1 0,-11 1 0,8 1-524,0 0-1,0 1 1,0 0-1,1 1 1,0 0 0,0 0-1,0 1 1,0 0-1,1 0 1,-11 12 0,-10 14-1614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19.8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5 462 992,'-5'8'3348,"5"-8"-3272,11 12 1929,-10-11-1937,0 0 0,1-1 0,-1 1 0,0-1-1,0 0 1,0 1 0,0-1 0,1 0 0,-1 0 0,0 0 0,0 1 0,1-1-1,-1 0 1,0-1 0,0 1 0,1 0 0,-1 0 0,0-1 0,2 0-1,0 0-4,0 0 0,0-1-1,-1 0 1,1 0 0,-1 1 0,1-1-1,3-5 1,1-1-24,-1 0 0,0 0 1,10-19-1,80-124 404,-34 73-374,-23 27 16,-37 45-87,-3 13-198,4 163 578,2-132-255,-5-37-54,1 1-58,6 11-393,-4-8 413,-1-1 0,1 1 0,7 8 0,-9-11-34,0-1 1,0 0-1,0 0 1,0 0-1,1 0 0,-1 0 1,1 0-1,-1-1 1,0 1-1,1 0 1,0-1-1,-1 1 1,1-1-1,-1 1 1,1-1-1,-1 0 1,4 0-1,16 0 71,0-1 0,0-1 0,29-7 0,-18 2-118,50-13 287,-70 15-220,0-1 1,0 0 0,0-1 0,-1 0 0,0-1-1,-1 0 1,1 0 0,8-11 0,-6 5-9,0 0-1,12-20 1,-24 33-31,0 1 0,-1-1 0,1 1-1,0-1 1,-1 1 0,1-1 0,0 1 0,-1 0-1,1-1 1,0 1 0,0 0 0,0 0-1,-1 0 1,1 0 0,0 0 0,0 0-1,0 0 1,-1 0 0,2 0 0,20 2-220,-12 0 448,-9-2-168,1 0-12,6 0 828,-36-26-374,26 24-503,-1 1 0,0 0 0,1 0-1,-1 1 1,0-1 0,1 0 0,-1 1 0,0 0 0,0 0 0,1 0 0,-1 0 0,0 0 0,0 0 0,1 1 0,-1-1 0,0 1 0,-3 1 0,3-1-16,0 0 0,-1 0 0,1 1-1,0-1 1,0 1 0,0 0 0,0 0 0,0 0 0,0 0 0,0 1 0,1-1 0,-5 6 0,3-2 10,1 0 1,-1-1-1,1 2 1,-3 6-1,6-10 13,-1-1 0,0 0 1,1 0-1,-1 1 0,1-1 0,0 0 1,0 0-1,0 1 0,0-1 1,0 0-1,1 1 0,-1-1 0,1 0 1,-1 0-1,1 1 0,1 2 0,6 13-80,-5-12 73,-1 0 0,1 0 0,0-1 0,0 1 0,6 6 0,-7-9 36,0-1-1,0 1 1,1-1 0,-1 0 0,1 1 0,0-1 0,-1-1 0,1 1-1,0 0 1,0-1 0,0 1 0,0-1 0,0 0 0,0 0 0,1 0 0,2 0-1,-3-1 44,0-1 0,0 0 0,0 0 0,-1 0-1,1 0 1,0 0 0,-1-1 0,1 1 0,-1-1-1,1 1 1,-1-1 0,3-4 0,3-4 56,-2 0 0,1-1 0,7-19 0,-12 19 148,-3 5-259,-1 0 90,12 31-1559,-6-18 1463,0 0 0,-1 1 0,1 0-1,-2 0 1,4 10 0,-1 30 34,1 86 0,-5-48-76,1-39 249,-2 0 1,-3 0 0,-1 0-1,-12 53 1,15-97-153,0 0-1,0-1 1,0 1-1,0 0 1,-1-1-1,1 1 1,-1-1-1,1 1 1,-1-1 0,-2 3-1,3-5-41,1 1 1,-1-1-1,1 1 1,-1-1-1,0 0 1,1 1-1,-1-1 0,1 0 1,-1 1-1,0-1 1,1 0-1,-1 1 1,1-1-1,-1 0 0,0 0 1,1 0-1,-1 0 1,0 0-1,0 0 1,1 0-1,-1 0 0,0 0 1,1 0-1,-1 0 1,0 0-1,1 0 0,-1-1 1,0 1-1,1 0 1,-1-1-1,1 1 1,-1 0-1,0-1 0,1 1 1,-1 0-1,1-1 1,-1 1-1,1-1 1,-1 1-1,1-1 0,0 1 1,-1-1-1,1 0 1,0 1-1,-1-1 0,1 1 1,-1-2-1,-1-2-24,0 1-18,-1-1-1,1 1 0,0-1 1,1 0-1,-1 1 0,1-1 1,-1 0-1,1 0 0,0 0 1,1 0-1,-2-6 0,4-24-21,1 0 0,1 0-1,2 0 1,2 0-1,0 1 1,26-60 0,-24 72 67,0 0 1,1 2-1,16-23 1,47-52 48,-44 57-60,45-49-42,-52 65-11,-6 7 42,4-1-16,-20 15-90,1 0 107,1 0 0,-1 0-1,1 1 1,-1-1 0,1 1 0,-1-1 0,1 1 0,-1 0 0,1 0 0,-1 0 0,0 1 0,0-1 0,1 0 0,-1 1 0,0 0 0,0-1-1,2 3 1,4 4 21,-4-5-3,-1-1 0,0 1 0,0 0 0,0 0 0,0 1 0,0-1 0,-1 1 0,1-1 0,-1 1 0,0 0 0,2 6 0,27 60 184,-27-62-245,-3-7 570,0-1-465,0 0-1,0 0 1,0-1 0,0 1-1,0 0 1,0-1 0,-1 1 0,1 0-1,0-1 1,0 1 0,0-1-1,1 0 1,2-7-24,1 1 0,-2-1 0,1 0 0,3-9 0,5-13-184,-1 6 104,-8 16 20,1 0-1,0 0 1,0 1 0,0 0 0,1-1 0,8-8 0,-1 0 49,-11 14-74,0 0-1,1 0 1,-1 0-1,1 0 1,-1 0-1,1 1 1,2-3-1,-4 4 55,1 0-1,-1-1 1,0 1-1,0 0 1,0 0-1,1 0 1,-1 0-1,0-1 1,0 1-1,1 0 1,-1 0-1,0 0 1,1 0-1,-1 0 1,0 0-1,0 0 1,1 0-1,-1 0 1,0 0 0,1 0-1,-1 0 1,0 0-1,0 0 1,1 0-1,-1 0 1,0 0-1,1 0 1,-1 1-1,0-1 1,0 0-1,1 0 1,-1 0-1,0 0 1,0 0-1,1 1 1,-1-1-1,0 0 1,0 0 0,0 1-1,0-1 1,1 0-1,-1 0 1,0 1-1,0-1 1,0 0-1,0 0 1,0 1-1,0-1 1,1 1-1,1 16 171,-1-12-181,1 11 21,-1 0 1,-2 26 0,1-27-6,0 0 0,0-1 0,4 24 1,-3-36-3,-1 1 21,1-1 1,0 1-1,0 0 0,0 0 1,0 0-1,2 3 0,-3-5-13,1 0-1,-1-1 0,1 1 0,-1-1 0,1 1 0,0-1 0,-1 1 0,1-1 0,-1 0 0,1 1 1,0-1-1,-1 0 0,1 1 0,0-1 0,-1 0 0,1 0 0,0 0 0,0 1 0,-1-1 0,1 0 0,0 0 1,0 0-1,-1 0 0,1 0 0,0 0 0,-1-1 0,1 1 0,0 0 0,0 0 0,-1 0 0,1-1 1,0 1-1,3-2 34,-1 0 1,1-1-1,-1 1 1,0-1-1,0 1 1,0-1-1,3-4 1,7-5 58,-4 4-86,0-1 1,-1 0 0,9-11-1,-13 14 16,1 1-1,0 0 0,7-7 1,-10 12-65,0-1 19,2-8-312,-4 8 152,1 3 43,2 3 113,0 0 0,0-1 0,0 1 0,1 0 0,0-1 0,0 0 0,0 0 0,0 0 0,0-1 0,1 1 0,0-1 0,0 0 0,0 0 0,0-1 0,0 1 0,9 2 0,5 0 29,0 0 0,0 0 0,32 2 0,-37-6 73,0 0 0,-1-2 0,1 1 0,26-5 0,-34 4-26,0-1 0,0 0 0,0 1 1,0-2-1,0 1 0,-1-1 0,1 0 1,-1 0-1,0 0 0,1-1 0,-2 0 1,10-8-1,-14 11-48,1 1 0,-1 0 0,0-1 0,1 1 0,-1-1 0,0 1 0,0-1 0,1 1 0,-1-1 0,0 1 0,0-1 0,0 1 0,0-1 0,0 1 0,0-1 0,0 0 0,0 1 0,0-1 0,0 1 0,0-1 0,0 1 0,0-1 0,0 1 0,0-1 0,0 1 0,-1-2 0,0 1 9,0 0-1,0-1 1,0 1 0,0-1 0,0 1 0,0 0-1,-1 0 1,-1-2 0,-4-2 53,0 1-1,-13-6 1,1 3 14,-32-9-1,38 12-69,2 1-66,-1 0-1,1 1 1,0 0 0,-1 1-1,-16 1 1,9-2 74,16 1-47,0 1 0,0-1-1,0 1 1,0 0 0,0 0-1,0 0 1,0 0 0,0 1-1,0-1 1,-3 2 0,5-2 30,0 1 1,0-1-1,-1 0 1,1 0-1,0 1 1,0-1-1,0 0 1,0 0-1,0 0 1,-1 0-1,-1-1 0,-3 1-326,5 0 161,19 4-368,-13-3 521,0-1 0,1 1 1,-1-1-1,0 0 1,0 0-1,1-1 0,-1 0 1,0 0-1,7-2 1,21-3 88,-23 5-44,-1-1 0,1-1-1,14-5 1,2-1-61,-15 5 118,1-1 1,-1 0-1,0 0 1,-1-1-1,13-9 0,-9 6 138,-13 8-257,1-1 0,-1 1 0,0 0 0,0 0 1,0-1-1,1 1 0,-1-1 0,0 1 0,0-2 0,9-9 103,-9 11-41,0 0 1,-1 0-1,1 0 1,0 0-1,0 0 1,-1-1-1,1 1 1,0 0-1,-1 0 1,0-1-1,1 1 1,-1 0-1,0 0 1,1-1-1,-1 1 1,0 0-1,0-1 0,0 1 1,0 0-1,0-1 1,-1 0-1,1-6 55,0 8-116,1-1 1,-1 0 0,0 0-1,1 1 1,-1-1 0,1 0-1,-1 1 1,1-1-1,-1 0 1,1 1 0,0-1-1,-1 1 1,1-1 0,0 1-1,-1-1 1,1 1 0,0-1-1,0 1 1,-1 0 0,1-1-1,0 1 1,0 0 0,0 0-1,0 0 1,-1-1 0,1 1-1,0 0 1,2 0-1,7-2-230,-6 0 220,1 1 0,-1 0-1,1 0 1,0 1 0,-1-1-1,1 1 1,-1 0 0,7 1-1,4-1-124,-13 1 162,1-1 0,-1 1 0,1-1 0,-1 1 0,1 0 0,-1 0 0,1 1 0,-1-1-1,0 0 1,1 1 0,-1-1 0,3 4 0,-1-1 23,0 0 0,0-1 0,0 2 0,-1-1 0,4 6 0,-2-1-11,-2 0 0,1 0 1,-1 0-1,-1 0 0,0 1 1,2 15-1,5 19 35,-4-21-166,-4-16 137,1 1 0,-1-1 0,6 10 0,-6-15-18,0 1 0,0-1-1,0 0 1,1 0-1,-1 0 1,1-1-1,-1 1 1,1 0 0,0-1-1,0 1 1,0 0-1,0-1 1,0 0-1,4 2 1,-2-1 35,-1-1-1,1 1 1,0-1 0,0 0 0,0 0-1,0-1 1,0 1 0,0-1-1,0 0 1,0 0 0,8-2 0,-6 1 14,1-1 1,0 0 0,-1 0 0,0-1 0,0 1 0,9-7-1,1-1 24,0-2 0,-1 0 0,-1-1 1,13-15-1,-23 24-96,4-3 55,0-1-1,-1-1 0,0 1 1,-1-1-1,0 0 1,10-19-1,-14 9-162,-3 16-420,1 14 256,-1 5 263,2 0 1,0 0-1,0 0 0,2 0 1,5 20-1,-6-29 37,0-1 1,1 1-1,0-1 0,0 0 0,0 1 0,6 6 0,-7-10 6,1 0-1,-1-1 1,1 1-1,0-1 1,-1 0 0,1 0-1,1 0 1,-1 0-1,0 0 1,0-1 0,0 1-1,1-1 1,-1 0-1,6 1 1,-2-1 25,-1 0 1,1-1 0,0 0-1,-1 0 1,1 0-1,-1-1 1,1 0-1,-1-1 1,1 1-1,-1-1 1,0 0 0,9-5-1,-8 4 4,0-1 1,0 0-1,-1 0 0,0 0 0,1-1 0,-1 0 0,-1-1 1,1 1-1,-1-1 0,5-7 0,16-22-152,-17 22 132,0 0-1,13-24 1,5-2-387,-25 45 307,0 0-1,0-1 1,-1 1-1,2 9 1,-2-5 85,0 1 0,-1-1 0,-1 22 0,-1 3 68,2-33-85,0 0 0,0 0 1,0 0-1,0 0 0,-1 0 1,1 0-1,-1 0 0,1 0 0,-2 3 1,1-4 451,11-18-176,-7 11-277,3-5-57,0 0 0,0 0 0,1 1 0,13-15 0,0 3 81,-11 11-133,17-15 0,-24 24 73,0 0-1,0 0 0,0 1 0,1-1 0,-1 1 0,0-1 0,1 1 0,-1 0 0,1 0 0,0 0 0,-1 0 0,1 1 0,0-1 1,3 1-1,-5 0 25,0 1 1,0-1 0,0 1-1,-1 0 1,1-1 0,0 1-1,0 0 1,0 0 0,-1 0 0,1-1-1,0 1 1,-1 0 0,1 0-1,-1 0 1,1 0 0,-1 0-1,1 0 1,-1 2 0,1-1 11,1 3 10,-1 1-1,0-1 1,0 1-1,0-1 1,0 1-1,-1-1 1,-1 10 0,1-10-46,0 1 1,0-1 0,0 1 0,1-1-1,0 1 1,0-1 0,0 0 0,3 8 0,-2-9 29,-1 0 1,1 0-1,0 0 1,0-1-1,1 1 1,-1-1-1,1 0 1,0 0 0,0 0-1,0 0 1,0 0-1,0 0 1,0-1-1,1 0 1,0 0-1,-1 0 1,1 0-1,0 0 1,0-1 0,0 1-1,0-1 1,0 0-1,0 0 1,6 0-1,5-1 31,1 0-1,0-1 1,-1-1-1,1-1 1,-1 0 0,0-1-1,0 0 1,0-1-1,-1-1 1,1 0-1,14-10 1,-16 8-10,2-1-70,0-1 1,0 0-1,-1-1 0,25-25 1,-25 21 143,-1-2 1,0 0 0,-1 0-1,0-2 1,-2 1-1,11-25 1,-20 40-70,-1 1 0,1-1 1,-1 0-1,1 1 0,-1-1 0,0 0 0,0 1 1,0-1-1,-1-3 0,1 5-34,0 1 1,0 0-1,0-1 0,-1 1 0,1 0 1,0-1-1,0 1 0,0 0 0,0 0 1,0-1-1,0 1 0,-1 0 0,1-1 1,0 1-1,0 0 0,0 0 0,-1-1 1,1 1-1,0 0 0,0 0 0,-1 0 1,1 0-1,0-1 0,0 1 0,-1 0 1,1 0-1,0 0 0,-1 0 0,1 0 1,-1 0-15,0 0 0,0 1 0,0-1 0,0 0 0,1 1 0,-1-1 0,0 1 0,0-1 0,1 1 0,-1 0 0,0-1 0,1 1 0,-1 0 0,1-1 0,-1 1 0,0 1 0,-16 24-157,1 0-1,1 1 0,-21 53 1,33-72 141,1 0 0,-1 1 0,2-1 0,-1 0 0,1 1 0,0 0 0,1-1 0,0 11 0,0-16 33,1-1 0,-1 0 1,0 0-1,1 1 0,-1-1 0,1 0 1,0 0-1,-1 0 0,1 0 0,0 1 1,0-1-1,1-1 0,-1 1 0,0 0 1,1 0-1,-1 0 0,1-1 0,-1 1 1,1-1-1,0 1 0,0-1 0,0 1 0,0-1 1,0 0-1,0 0 0,0 0 0,0 0 1,0-1-1,0 1 0,0-1 0,1 1 1,-1-1-1,0 1 0,1-1 0,2 0 1,-1-1 47,0 1 0,0-1 0,0 0 1,-1 0-1,1 0 0,0 0 0,-1-1 1,1 0-1,-1 1 0,1-1 0,-1 0 1,0-1-1,0 1 0,0-1 1,0 1-1,4-5 0,-2 0 25,1 1-1,0-2 1,-1 1-1,-1-1 1,1 1-1,3-10 1,-3 3 7,-1 0 0,-1 0 0,0 0 0,2-25 0,1-6-176,-4 28-264,-2 14-71,-2 11 230,-2 21 144,2-1 1,1 1-1,5 47 1,0 7 116,-4-69-76,-9 493 198,0-418 225,7-77-239,0-1-1,-1 0 1,-1 0 0,1 0-1,-9 15 1,11-24-150,0-1 1,0 1-1,1-1 0,-1 1 1,0-1-1,0 0 1,0 1-1,-1-1 0,1 0 1,0 0-1,0 0 1,-1 0-1,1 0 0,0 0 1,-1 0-1,1 0 1,-1-1-1,0 1 1,1-1-1,-1 1 0,1-1 1,-1 1-1,0-1 1,1 0-1,-1 0 0,0 0 1,1 0-1,-1 0 1,0 0-1,1 0 0,-1-1 1,0 1-1,1 0 1,-1-1-1,1 1 0,-1-1 1,-1-1-1,-6-2 4,1-2 0,0 1-1,0-1 1,0 0 0,-7-8 0,7 7-52,-16-15 1,-1 1 20,2 0 0,-42-51 1,59 65-18,1-1 1,0 0-1,0 0 1,1 0-1,0 0 1,0-1-1,1 0 1,0 0-1,1 0 1,0 0-1,0 0 1,1 0-1,0-1 1,2-17 0,-1 20-39,1 0 0,0 0 1,1 0-1,0 1 0,0-1 1,0 1-1,1 0 0,-1-1 1,7-8-1,-6 11 44,0 0 1,0 0-1,1 0 0,-1 0 1,1 1-1,0 0 0,0 0 1,0 0-1,0 0 0,1 1 1,-1-1-1,1 1 0,7-3 1,-9 4 10,0 0 1,0 0-1,0 0 1,0 1 0,0-1-1,0 1 1,0-1-1,1 1 1,-1 0-1,0 0 1,0 1 0,0-1-1,0 1 1,0-1-1,0 1 1,0 0 0,0 0-1,0 0 1,0 1-1,0-1 1,-1 1 0,1 0-1,0-1 1,-1 1-1,5 4 1,1 2-48,1-1-999,-1 1 0,13 15 0,-20-18-962,-14-11-4025,0-9 4133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20.2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132 71 5824,'-57'-11'2144,"44"6"-1664,-4-6-128,8 8-128,0-6-192,1 1-448,-2-3 224,2-2-1664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20.6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67 231 5216,'-39'-17'1952,"26"6"-1536,-1-16-96,14 12-384,0-9-32,5-4 32,4-3 64,0 0-3328,3 4 1824,6 7-224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56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349 1 4480,'0'11'856,"0"0"1,-1-1-1,0 1 1,-1 0-1,0 0 0,0 0 1,-1-1-1,-1 0 1,0 1-1,0-1 0,-8 12 1,-22 35 919,4-8-723,-28 62 0,57-110-1045,-125 318 1897,110-270-1665,2 1 1,3 0-1,2 1 1,-5 86-1,14-109-160,1-1 1,1 1-1,2 0 0,1-1 0,1 0 1,1 0-1,1-1 0,2 1 0,13 24 1,-9-23-154,2 0 1,1-2 0,2 0-1,0 0 1,1-2 0,2-1-1,43 37 1,-50-48-1247,0-1 0,23 13 0,36 10-1213,-59-28 2147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27.3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337 12 1312,'2'-2'421,"-1"1"-350,-1 1-59,1-1 0,-1 1 0,1-1 0,-1 1-1,1 0 1,-1-1 0,1 1 0,-1 0 0,1-1 0,-1 1-1,11-5 4455,-11 6-4380,0-1 0,1 0 0,-1 1 0,0-1 0,1 1 0,-1-1 0,0 0 0,1 1 0,-1-1 0,1 0 0,-1 1 0,0-1 0,1 0 0,-1 0 0,1 1 0,-1-1 0,1 0 0,-1 0 0,1 0 0,-1 0 0,1 0 0,0 0 0,1 1 309,-2 0-323,0 1 1,0-1-1,0 0 0,0 1 0,-1-1 1,1 1-1,0-1 0,-1 0 0,1 1 0,-2 0 1,-1 4 8,-1-1 1,-1 1-1,1-1 1,-1 0-1,0 0 1,0 0-1,0-1 1,-9 6-1,-8 7-46,7-3-9,1 0 1,0 1 0,-16 23 0,-31 57 196,34-45-105,3 1-1,1 1 0,3 1 1,-17 74-1,28-85-142,2 0 0,-3 57 0,10 83-1,1-141 101,2-1 1,2 1 0,1-1 0,22 70-1,-25-101-23,1 0-1,0-1 0,0 1 0,1-1 1,0 0-1,0 0 0,1 0 1,0-1-1,1 0 0,0 0 0,0-1 1,10 8-1,-5-6-490,0-2-1,0 1 1,0-2 0,1 1-1,0-2 1,0 0 0,26 5-1,-9-3-1416,-4 1-1770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24.8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1 860 2240,'2'-2'505,"0"0"0,0 0 1,1 0-1,-1 0 0,-1 0 0,1-1 1,0 1-1,0 0 0,-1-1 0,2-4 1,23-41-397,-25 46 37,55-116-108,28-52-7,-63 135 503,-22 50-161,3 29 0,6 0-366,2-1-1,2 0 1,1 0-1,23 49 0,-29-82 0,-1 0-1,2 0 1,-1 0-1,1-1 1,0 0-1,15 11 1,10 14 3,-27-29 40,0 1 1,0-1-1,0-1 0,0 1 0,1-1 0,0 0 0,-1 0 0,2-1 0,-1 0 0,0 0 0,0-1 0,1 0 0,0 0 0,8 0 0,-14-2-34,1 0-1,0 0 0,0 0 0,-1-1 1,1 1-1,0-1 0,0 0 0,-1 0 0,1 0 1,-1 0-1,1 0 0,-1 0 0,1-1 1,-1 1-1,0-1 0,0 0 0,0 1 0,0-1 1,2-2-1,4-6 103,0 1-1,12-20 1,-16 23-89,-1-1 0,0 1 0,0-1 0,-1 0 0,0 0 0,0 0 1,-1 0-1,1-1 0,-2 1 0,1-12 0,-2-9 205,-5-39-1,2 41-222,4 19 19,-1 1 0,-1-1 0,1 1 0,-1-1 0,0 1 1,-1 0-1,0 0 0,0 0 0,0 0 0,-7-9 0,10 15-26,0-1 0,0 1-1,-1-1 1,1 1 0,0 0 0,-1-1 0,1 1-1,0-1 1,-1 1 0,1 0 0,-1-1 0,1 1-1,-1 0 1,1 0 0,-1-1 0,1 1 0,0 0-1,-1 0 1,1 0 0,-1 0 0,0 0 0,1 0-1,-1-1 1,1 1 0,-1 0 0,1 0 0,-1 1-1,0-1-36,0 0 0,0 1-1,0-1 1,1 1-1,-1-1 1,0 1 0,0 0-1,1-1 1,-1 1 0,1 0-1,-1-1 1,0 1-1,0 2 1,-1 1-72,-1 1 0,1 0 0,0 0 0,-1 6 0,-5 44-22,4-37 146,1 0 1,2 0 0,-1 1-1,2-1 1,2 20 0,-1-30-19,1 0 0,0 0 0,0 0 0,1 0 0,5 10 0,0 1 0,-6-13 27,1 0 0,0 0 0,0 0 0,0-1 0,1 1 0,0-1 0,0 0 1,5 5-1,-7-8-10,1 1 1,0-1 0,0 0 0,-1 0-1,1 0 1,1 0 0,-1-1 0,0 1-1,0-1 1,1 0 0,-1 0 0,1 0-1,-1 0 1,1-1 0,6 1 0,2-2 71,0 0 0,1-2 0,-1 1 0,0-1 0,0-1 0,18-8 0,7-1-115,-21 7 73,0-1-1,-1-1 1,1 0 0,-1-1-1,-1-1 1,0 0 0,19-18-1,-22 17 9,0-1-1,14-23 0,-19 24-149,1 1-1,1 0 0,0 1 1,0 0-1,15-12 1,-22 19 73,1 1 1,-1 0 0,1 0-1,-1 0 1,1 0-1,0 1 1,-1-1 0,1 0-1,0 1 1,0-1 0,0 1-1,0-1 1,-1 1 0,1 0-1,0 0 1,0 0-1,0 0 1,0 0 0,0 0-1,2 1 1,0 1 12,0-1 0,-1 1-1,1 0 1,-1 0 0,1 0-1,-1 1 1,6 5 0,2 8 223,-8-10 783,-4-6-979,0-1 0,0 1-1,1-1 1,-1 1 0,0-1 0,0 1 0,0-1 0,1 0 0,-1 1 0,0-1 0,0-1 0,-2-1 28,-11-11 37,10 9-92,-1 1 0,1 0 1,0 0-1,-1 1 0,-5-4 0,8 6-9,0 0-1,0 0 1,0 0-1,0 1 1,0-1 0,0 1-1,0 0 1,0-1-1,-1 1 1,1 0-1,0 0 1,0 0 0,0 0-1,0 1 1,0-1-1,0 1 1,0-1-1,-3 2 1,-7 3-58,-1 0 0,2 2 0,-1-1 0,1 1 0,0 1 1,-14 12-1,20-15 47,-1 0-1,1 0 1,0 0 0,1 1 0,-1 0 0,1 0 0,0 0 0,0 1 0,1-1 0,0 1 0,0 0-1,1 0 1,-3 9 0,5-12 8,0 0 0,0-1 0,0 1-1,1 0 1,-1 0 0,1 0 0,0 0-1,0 0 1,0-1 0,1 1 0,-1 0-1,1-1 1,0 1 0,0-1 0,0 0-1,3 4 1,0-1 39,0-1 0,0 1 0,0-1-1,1 0 1,-1 0 0,1-1 0,10 6 0,-4-4 18,-1 0 1,1-1 0,0-1 0,1 0-1,-1 0 1,1-2 0,18 3 0,-23-4-9,0-1 1,-1 0 0,1 0 0,-1-1 0,1 0 0,-1 0 0,1-1 0,-1 0 0,0 0 0,1-1 0,-1 0-1,-1 0 1,14-8 0,19-20-135,66-66-1,-86 78 318,20-28-1,-39 46-210,1 1 0,-1-1 0,1 1 0,-1-1 0,1 1 0,-1-1 0,0 1 0,1-1 0,-1 0 0,0 1 0,1-1 0,-1 0 0,0 1 1,0-1-1,0 0 0,0 0 0,0 1 0,0-1 0,0 0 0,0 1 0,0-1 0,0 0 0,0 0 0,0 0 0,-1 1-6,1 0 0,0-1 1,-1 1-1,1 0 0,-1 0 1,1 0-1,-1 0 1,1 0-1,0 0 0,-1 0 1,1 0-1,-1 0 0,1 0 1,-1 0-1,1 0 0,0 0 1,-1 0-1,1 1 1,-1-1-1,1 0 0,0 0 1,-1 0-1,1 1 0,0-1 1,-1 0-1,1 0 0,0 1 1,-1-1-1,1 0 0,0 1 1,-1-1-1,1 0 1,0 1-1,0-1 0,-1 1 1,-12 15-59,1 0 0,1 1 0,-18 35 0,27-47 40,0 0 1,0 0-1,1 0 1,-1 1 0,1-1-1,0 1 1,1-1 0,0 0-1,-1 1 1,2-1-1,-1 1 1,2 8 0,-1-11 25,0-1 1,-1 0 0,1 0 0,0 0 0,0 0-1,0-1 1,1 1 0,-1 0 0,0 0 0,1-1-1,-1 1 1,1-1 0,0 1 0,-1-1 0,1 0-1,0 1 1,0-1 0,0 0 0,0 0-1,0 0 1,0-1 0,0 1 0,4 0 0,3 1 52,0 0-1,0-1 1,0 0 0,12 0 0,-12-2-14,0 0 1,0-1 0,0 0-1,0-1 1,0 1-1,0-2 1,-1 1-1,1-1 1,-1-1-1,0 1 1,0-1-1,-1-1 1,8-5-1,-14 9-29,0 1 0,1 0 0,-1-1 0,0 1 0,0-1 0,1 1 1,-1-1-1,-1 0 0,1 1 0,0-1 0,0 0 0,-1 0 0,1 1 0,0-1 0,-1 0 0,0 0 0,0 0 0,1 0 0,-1 0 0,0 0 0,0 0 0,-1 1 0,1-1 0,0 0 0,-2-3 0,2 2-7,-1 1-1,-1-1 1,1 1-1,0-1 1,-1 1-1,1-1 1,-1 1-1,0 0 1,0 0 0,1 0-1,-2 0 1,1 0-1,0 0 1,0 1-1,0-1 1,-1 1-1,-2-2 1,-5-2-35,6 3 33,-1 0 0,1 0 0,0 0-1,-1 1 1,1-1 0,-1 1-1,0 0 1,-7 0 0,4-4-41,5 3-246,7 4-632,3 2 905,1 0 0,-1-1 0,1 0 0,0-1 0,0 0-1,0 0 1,0 0 0,12 0 0,3-1 173,42-3 0,-46 1-31,-1-2 1,0 0-1,-1-1 0,33-12 0,-39 12-76,-1-1 0,0 0 0,0-1 1,0 0-1,-1 0 0,0-1 0,0 0 0,14-16 0,-20 19-1,0 1-1,1-1 0,-1 1 1,0 0-1,7-4 0,-10 7-48,0 0 0,0 0 0,0 0 0,0 0 0,0 0 0,0 0-1,0 0 1,0 0 0,0 0 0,0 0 0,1 0 0,-1 0 0,0 0 0,0 0 0,0 0-1,0 0 1,0 0 0,0 0 0,0-1 0,0 1 0,0 0 0,0 0 0,0 0 0,0 0-1,0 0 1,0 0 0,0 0 0,0 0 0,0 0 0,0 0 0,0 0 0,0-1-1,0 1 1,0 0 0,0 0 0,0 0 0,0 0 0,0 0 0,0 0 0,0 0 0,0 0-1,0 0 1,0 0 0,0 0 0,0 0 0,0-1 0,-1 1 0,1 0 0,0 0 0,0 0-1,0 0 1,0 0 0,0 0 0,0 0 0,0 0 0,0 0 0,0 0 0,0 0 0,0 0-1,0 0 1,0 0 0,-1 0 0,1 0 0,0 0 0,0 0 0,-6 1-66,2 3-10,1 0 1,-1 1 0,1 0-1,0 0 1,1 0 0,-1 0-1,-2 9 1,-11 43 56,15-53 4,-1 8-35,0-1 0,0 1 0,1 0 0,1 0 0,0 0 0,3 18 0,-2-26 28,0 0 1,1 0-1,-1 0 0,1 0 0,0 0 0,0 0 0,5 6 1,-6-8 26,0-1 0,0 1 1,0-1-1,1 1 1,-1-1-1,1 0 1,-1 1-1,1-1 1,-1 0-1,1 0 1,0 0-1,-1 0 1,1-1-1,0 1 0,0 0 1,0-1-1,0 1 1,3-1-1,7 1 198,-11-1-186,1 1-1,0-1 0,0 0 1,0 0-1,0 0 0,-1-1 1,1 1-1,0 0 0,0-1 1,-1 1-1,1-1 0,0 1 1,-1-1-1,1 0 0,2-1 1,34-25 68,-1-2 1,-2-1 0,55-60-1,80-125-326,-122 149 158,30-52 19,-69 101 89,0 0-1,-1-1 0,-1 0 0,-1-1 1,5-21-1,-8 25 15,-2 0 1,1 0-1,-2 0 1,0-1-1,-1 1 0,-3-18 1,2 21-52,0 1 1,-1 0-1,-1-1 0,0 1 0,0 1 1,-1-1-1,-1 1 0,-9-15 1,13 22-23,0 0 0,-1 0 0,1 1 0,-1-1 0,0 1 0,0-1 0,0 1 0,0 0 0,0 0 0,0 0 1,-1 0-1,1 1 0,0-1 0,-1 1 0,0 0 0,1 0 0,-1 0 0,0 1 0,1-1 0,-1 1 0,0 0 1,1 0-1,-1 0 0,0 0 0,0 1 0,1 0 0,-1-1 0,0 1 0,1 1 0,-1-1 0,1 0 0,0 1 1,-1 0-1,1 0 0,0 0 0,0 0 0,-5 5 0,-3 3 6,2 1 0,0 0 0,0 0 0,1 1 0,0 0 0,-11 26 0,8-14 0,2 0 0,-12 50 1,15-40 63,3-1 0,0 1 0,4 51 0,0-26 40,-1-19-12,2 0 1,2 0-1,1 0 0,20 71 1,-21-96-44,1-1-1,1 0 1,13 26 0,-15-35-2,-1 0-1,1 0 0,-1 0 0,1-1 0,1 1 1,-1-1-1,1 0 0,-1-1 0,1 1 0,0-1 1,1 0-1,9 5 0,-9-6-29,0 1 0,1-1 0,0 0 0,0 0 0,0-1 0,-1 0 0,1 0 0,0 0 0,0-1-1,0 0 1,0-1 0,0 1 0,0-1 0,10-3 0,0 0-807,-14 4 494,0-1-1,1 0 0,-1 1 0,0-2 1,0 1-1,1 0 0,-1 0 0,4-3 1,1 0-1564,1 4 630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25.4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39 3136,'0'0'88,"-1"0"0,1 0 0,-1 0 0,0-1 0,1 1 0,-1 0 0,1 0 0,-1 0 0,1-1 0,-1 1 0,1 0 0,-1-1 0,1 1 0,-1 0 0,1-1 0,-1 1 0,1-1 0,-1 1 0,1-1 0,0 1 0,-1-1 0,1 1 0,0-1 0,-1 1 0,1-1 0,0 1 0,0-1 0,0 0 0,0 1 0,-1-1 0,1 1 0,0-1 0,0 0 0,0 1 0,0-1 0,0 1 0,0-1 0,0 0 0,1 1 0,-1-1 0,0 1 0,0-1 0,0 0 0,1 1 0,-1-1 0,0 1 0,1-1 0,-1 1 0,0-1 0,1 1 0,0-1 0,0-7 1865,-1 8-1869,0 0-1,0-1 1,0 1-1,0 0 1,0 0-1,0-1 1,0 1 0,0 0-1,1-1 1,-1 1-1,0 0 1,0 0-1,0-1 1,0 1 0,0 0-1,0 0 1,1-1-1,-1 1 1,0 0-1,0 0 1,0-1 0,1 1-1,-1 0 1,1-1 501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51.6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220 1 1248,'-10'7'595,"9"-6"-444,0 0-1,0 0 0,0 0 1,0-1-1,0 1 0,0 0 0,0-1 1,0 1-1,0-1 0,0 1 1,0-1-1,-2 1 0,2-1-108,0 1 0,1-1-1,-1 0 1,1 0 0,-1 1 0,1-1-1,-1 1 1,0-1 0,1 0 0,-1 1-1,1-1 1,0 1 0,-1-1-1,1 1 1,-1-1 0,1 1 0,0 0-1,-1-1 1,1 1 0,0-1 0,0 1-1,0 0 1,-1-1 0,1 2-1,-3 16 335,6 64 920,0 18-874,-3-84-322,-2 0 0,0 0 0,0 0 0,-6 18 0,4-22 122,0-1 0,-1 1 0,-11 17 0,15-25-191,-1-1 0,-1 0 0,1 0 0,0 0 0,-1 0 0,1 0 0,-1 0 0,0-1 0,0 1-1,0-1 1,0 0 0,0 0 0,-1 0 0,1 0 0,-1-1 0,-3 2 0,5-3-136,0 1 1,0-1 0,0 0-1,0 0 1,1 0-1,-1 0 1,0 0 0,0-1-1,0 1 1,0 0-1,1-1 1,-1 0 0,0 1-1,1-1 1,-1 0-1,0 0 1,1 0 0,-3-1-1,-1-3-840,-1 0 0,1 0 0,-7-10-1,8 10 572,-20-24-1279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54.0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5 481 1728,'-4'-3'3102,"4"3"-3006,1 0-1,0 0 1,-1-1 0,1 1-1,0 0 1,-1 0-1,1 0 1,-1 0 0,1-1-1,0 1 1,-1 0 0,1-1-1,-1 1 1,1 0-1,-1-1 1,1 1 0,-1-1-1,1 1 1,-1-1 0,1 1-1,-1-1 1,0 1-1,1-2 1,17-23 693,-12 18-615,-1-1-1,1 0 0,7-17 1,7-32 120,17-79 1,-23 80-132,-9 36-66,-1 0 0,-1 0 1,1-33-1,-2 28 175,0 17-285,-1 7-109,0 4-106,54 187-364,-46-163 668,-1 1 0,-2 0 0,-1 1-1,3 54 1,-7-78-30,-2-1 1,1 1-1,0 0 1,-1 0-1,0 0 1,0 0-1,-1-1 1,-2 7-1,4-10-18,-1 1 0,0-1 0,0 1 0,0-1 0,0 0 0,0 0 0,0 0-1,0 1 1,0-1 0,-1 0 0,1 0 0,0 0 0,-1-1 0,1 1 0,-1 0 0,1-1 0,-1 1 0,1 0 0,-1-1 0,1 0 0,-1 1-1,1-1 1,-1 0 0,0 0 0,1 0 0,-1 0 0,-2 0 0,-2-1-31,-1 0-1,1-1 1,0 1 0,0-1-1,0 0 1,0-1-1,-9-4 1,-2-4-49,-17-13 0,12 8 34,2-2-565,14 11 167,14 13 193,1 0 225,0 0-1,0 0 1,1-1-1,-1 0 0,1-1 1,0 0-1,1-1 0,-1 0 1,0-1-1,1 1 1,18 0-1,7-2 173,0-1 0,39-5 0,-62 4-106,0 0 0,0-1 1,0-1-1,-1 0 0,1-1 0,-1 0 1,20-11-1,-28 13-41,-1 0 0,1 0 0,-1-1 0,0 1 0,1-1 0,-1 0 0,0 0 0,-1 0 0,1 0 0,0 0 0,-1-1 0,0 1 0,0-1 0,0 1 0,0-1 0,-1 0 0,1 0-1,-1 0 1,0 0 0,0 0 0,0 0 0,-1 0 0,1 0 0,-1 0 0,0-1 0,0 1 0,-2-7 0,2 8-32,-1 1 0,1-1 0,-1 1 0,0-1 0,0 1 0,0-1 0,0 1 0,0 0 0,-1 0 0,1-1-1,0 1 1,-1 0 0,0 0 0,1 1 0,-1-1 0,0 0 0,0 0 0,0 1 0,0 0 0,-1-1 0,1 1 0,0 0 0,-1 0-1,-1-1 1,0 1-21,1 0 0,-1 0-1,0 1 1,1-1-1,-1 1 1,0 0-1,1 0 1,-1 0 0,0 1-1,1-1 1,-1 1-1,0 0 1,1 0 0,-1 0-1,1 1 1,-4 1-1,-2 2 2,1-1-1,0 2 1,0-1-1,0 1 1,1 0-1,0 1 1,0 0-1,-10 12 1,15-16 17,0 0 1,0 0-1,0 0 1,1 1-1,-1-1 0,1 1 1,0-1-1,0 1 1,0-1-1,0 1 1,1-1-1,-1 1 0,1 0 1,0-1-1,0 1 1,0 0-1,1-1 0,-1 1 1,1-1-1,0 1 1,0 0-1,0-1 0,0 0 1,1 1-1,2 4 1,-1-3 34,0 0 1,0-1-1,0 0 1,0 0-1,0 0 1,1 0-1,0 0 1,0-1-1,0 1 1,0-1-1,1 0 1,-1-1-1,1 1 1,-1-1-1,1 0 1,0 0 0,0 0-1,0 0 1,0-1-1,0 0 1,1 0-1,-1-1 1,0 1-1,8-1 1,-3 0 18,1 0 0,-1-1 0,1 0 0,-1 0 0,1-1 0,-1-1 0,0 1 0,0-2 0,0 1 0,-1-1 0,1-1 0,-1 0 0,0 0 0,0-1 0,12-11 0,-12 10 2,-1-1 0,0 0 0,-1-1 0,6-9 0,-9 13-5,-1 0 0,0 0 0,-1 0 0,1-1 1,-1 1-1,0-1 0,0 1 0,-1-1 0,2-7 1,-2 3 70,1-14 22,-2 23-141,0 1 0,0-1 1,-1 0-1,1 0 1,0 0-1,0 0 0,-1 0 1,1 0-1,0 1 1,-1-1-1,1 0 0,-1 0 1,1 0-1,-1 1 0,1-1 1,-1 0-1,1 1 1,-1-1-1,0 1 0,1-1 1,-1 0-1,-1 0 1,1 1-12,0 0 1,0 1-1,1-1 1,-1 0-1,0 0 1,0 0-1,0 1 1,0-1 0,1 0-1,-1 1 1,0-1-1,0 1 1,1-1-1,-1 1 1,0-1-1,1 1 1,-1 0-1,0-1 1,1 1 0,-2 1-1,-11 16-219,10-15 208,-8 15-125,-10 20 1,18-33 164,1-1 0,1 1 0,-1-1 0,0 1 0,1 0 0,0-1 0,0 1 0,1 0 0,-1 0 0,1 9 0,2-9 14,1 1 1,-1-1-1,1 0 1,0 0-1,0 0 1,0 0-1,1 0 1,-1 0-1,1-1 1,0 0-1,1 0 1,4 4-1,-6-6-13,0-1-1,-1 1 0,1-1 0,0 0 0,0 0 1,0 0-1,0 0 0,0 0 0,0-1 1,0 1-1,0-1 0,0 0 0,5 0 0,4-1 187,0 0 0,14-5 0,-8 3-35,5-3-741,0 0 1,32-15-1,-29 11-3084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57.09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444 223 1408,'13'-1'2827,"-12"1"-2746,-1 0 1,0-1-1,1 1 1,-1 0-1,0-1 1,1 1-1,-1 0 1,0-1-1,0 1 1,0 0-1,1-1 1,-1 1-1,0 0 1,0-1-1,0 1 1,0 0-1,0-1 1,1 1-1,-1-1 1,0 1-1,0 0 1,0-1-1,0 1 1,0-1-1,0 1 1,0 0-1,-1-1 1,-5-13 999,-15-8 9,16 17-994,-1 1 1,0 0 0,0 0-1,0 0 1,-1 1-1,1 0 1,-1 0 0,0 1-1,0 0 1,0 0-1,0 0 1,0 1 0,0 0-1,0 1 1,0-1-1,-1 1 1,1 1 0,-11 1-1,6 0-96,1 1-1,0 0 1,0 0-1,0 1 0,0 1 1,1 0-1,0 0 1,0 1-1,0 0 1,-16 14-1,9-4 45,1 2-1,0 0 1,2 1 0,0 0-1,1 1 1,1 1-1,1 0 1,0 0 0,2 1-1,-10 36 1,16-48-39,1-1 0,0 1 1,0 0-1,1 0 0,1 0 0,-1-1 0,2 1 0,2 18 1,-2-23-6,0 1 0,0-1 0,1 1 0,0-1 0,0 1 0,1-1 0,-1 0 0,1 0 0,0 0 0,0-1 0,1 1 1,0-1-1,-1 1 0,1-1 0,1-1 0,6 7 0,1-4 49,-1 1-1,1-2 1,-1 0 0,2 0-1,-1-1 1,0 0 0,1-1-1,0-1 1,0 0 0,14 0-1,-5-1 62,0-2 0,0 0 0,0-2 0,-1 0 0,27-8 0,-34 8-82,0-2 1,-1 0 0,0 0-1,0-1 1,-1-1-1,1 0 1,-1-1 0,-1 0-1,1-1 1,-2 0 0,1-1-1,-1 0 1,-1 0-1,1-1 1,-2 0 0,0-1-1,0 0 1,10-24 0,0-5-106,-2 0 1,16-67-1,-10 20 61,-11 49 200,9-63 0,-16 52-56,-7 30-378,3 20 223,-1 0-1,1 0 1,-1 0 0,1 0 0,0 0 0,-1 0 0,1 0 0,-1 0 0,1 0 0,0 0-1,-1 0 1,1 1 0,0-1 0,-1 0 0,1 0 0,0 0 0,-1 1 0,1-1 0,0 0-1,-1 0 1,1 1 0,0-1 0,-1 1 0,0 15-347,1-2 412,-4 8-72,-2 9 69,-2 38 1,-2 24 25,0 4-20,3-4 152,0 24 8,3-50 29,-1-52 309,3-13 49,5-11-233,1-3-373,4-13-176,14-29 1,8-14-61,15-25-36,-44 91 272,0 0 0,0 0 0,1 0-1,-1 0 1,1 0 0,-1 1 0,1-1 0,0 1 0,0-1 0,3-1 0,-4 2 6,0 1 1,-1 0-1,1 0 1,0-1-1,-1 1 1,1 0-1,0 0 1,-1 0 0,1 0-1,0 0 1,-1 0-1,1 0 1,0 0-1,0 0 1,-1 0-1,1 0 1,0 1-1,-1-1 1,1 0 0,0 0-1,-1 1 1,1-1-1,0 0 1,-1 1-1,1-1 1,-1 1-1,1-1 1,-1 1-1,1-1 1,-1 1-1,1-1 1,-1 1 0,0-1-1,1 1 1,-1 0-1,0-1 1,1 2-1,2 6 22,0 0 0,0 0 0,-1 1 0,0-1-1,0 0 1,-1 1 0,-1-1 0,1 1 0,-2 10-1,1-6-10,1-1-1,-1 1 0,5 18 0,-2-16-4,-3-12 12,1 0 0,0 0 0,-1 0 0,1 0 0,0 0 0,0 0 0,0 0-1,1-1 1,1 4 0,5 6 52,-6-8-7,1 0-1,-1-1 0,1 1 0,6 5 0,-8-7-34,1-1 0,-1 0-1,1 0 1,0 0 0,-1 0 0,1-1-1,0 1 1,0 0 0,0-1-1,-1 1 1,1-1 0,0 0-1,0 0 1,0 1 0,2-1-1,6-1 7,0 0 0,1 0 0,-1-1 0,0 0-1,0-1 1,-1 0 0,13-6 0,63-36-2,-57 29-49,-10 5 37,-1-2 0,-1 1 0,0-2 1,15-16-1,12-10-391,-42 40 374,-1-1-1,1 0 1,0 1-1,-1-1 0,1 1 1,0-1-1,0 0 1,0 1-1,-1 0 0,1-1 1,0 1-1,0-1 1,0 1-1,0 0 1,0 0-1,0 0 0,0-1 1,0 1-1,0 0 1,0 0-1,0 0 0,0 0 1,-1 1-1,1-1 1,0 0-1,2 1 1,-2 0-13,0 0 1,0 0 0,1 0 0,-1 0-1,0 0 1,0 0 0,0 1-1,0-1 1,-1 0 0,1 1 0,0-1-1,0 1 1,-1-1 0,1 3 0,2 4 249,-1 1 1,-1-1-1,1 1 1,-1 15 0,-14-35 432,7 7-625,-1 0 0,1 0 0,0 0 0,-11-4 1,2 1-85,13 6 26,-1 1-1,1-1 0,-1 0 1,0 1-1,0 0 0,1 0 1,-1 0-1,0 0 0,1 0 1,-1 0-1,0 1 0,0-1 1,1 1-1,-1-1 1,1 1-1,-4 2 0,-1-1-78,0 2 0,1-1 0,-1 1 0,-9 7 0,9-6 68,1 0 0,1 1 0,-1-1 0,1 1 0,-7 10 0,10-14 31,1 0 1,-1 0-1,1 0 0,0 1 0,0-1 1,0 0-1,1 1 0,-1-1 1,0 1-1,1-1 0,0 1 1,-1-1-1,1 1 0,0 0 1,0-1-1,1 1 0,-1-1 1,0 1-1,1-1 0,0 1 1,0 2-1,1-1 4,0-1 0,-1 1 1,1 0-1,0-1 0,1 1 0,-1-1 1,1 0-1,-1 0 0,1 0 0,0 0 1,0-1-1,0 1 0,0-1 0,6 4 0,-5-4 62,1-1 0,-1 1 0,1-1 0,-1 0 0,1 0 0,0 0 0,-1-1-1,1 0 1,0 0 0,0 0 0,-1 0 0,8-2 0,-7 1-38,-1 0 0,0-1 0,0 1 0,0-1 0,0 0 0,0 0-1,0-1 1,0 1 0,-1-1 0,1 1 0,-1-1 0,0 0 0,0-1 0,0 1 0,0 0 0,-1-1 0,1 0 0,-1 1 0,0-1 0,0 0 0,2-6 0,11-22 272,-12 26-321,0 0 1,0 1 0,-1-1-1,0-1 1,0 1 0,0 0-1,-1 0 1,0-1 0,1-8-1,0 4-193,-1 9-214,-1 9 138,-2 16 124,1 0 1,5 39 0,-2-48 179,0-1-1,1 0 1,1 1-1,0-1 0,1 0 1,10 19-1,-15-30 15,1-1-1,0 1 1,0-1-1,0 0 1,0 1 0,0-1-1,0 0 1,0 0-1,1 0 1,-1 1-1,0-1 1,1 0-1,1 0 1,-2-1-2,-1 1 0,1-1 0,0 0 0,0 0 0,0 0 0,0-1 0,0 1 0,0 0 0,0 0 0,0 0 0,0-1 0,0 1 0,0-1 0,-1 1 0,1 0 0,0-1 0,0 1 0,0-1 0,-1 0 0,1 1 0,0-1 0,-1 0 0,1 1 0,0-1 0,0-1 0,13-16 53,-2 0 0,0-1 1,0 0-1,-2-1 0,8-22 1,-16 41-762,0 5 496,0 10 169,6 251-152,2 49 891,-10-309-711,0 12 765,-2-16-318,-1-10-191,-2-17-133,1-1 0,1 0 0,1 0 0,3-31 0,-1 31-99,0 7-34,4-186-226,-1 154 144,21-99 0,-21 135 86,24-88-218,-21 83-4,2 0 0,17-36 0,-23 55 161,-1-1 1,1 0-1,0 1 1,0 0-1,0-1 1,4-3 0,-6 6 45,1-1 0,-1 1 0,1 0 1,-1-1-1,1 1 0,-1 0 0,1-1 1,0 1-1,-1 0 0,1 0 1,0 0-1,-1 0 0,1-1 0,0 1 1,-1 0-1,1 0 0,0 0 0,-1 0 1,1 1-1,0-1 0,-1 0 0,1 0 1,0 0-1,-1 0 0,1 1 0,-1-1 1,1 0-1,0 1 0,-1-1 0,1 0 1,-1 1-1,1-1 0,-1 1 1,1-1-1,-1 1 0,1-1 0,0 2 1,4 5-19,1 1 0,-1-1 0,0 2 0,6 13 0,14 41-39,-17-42 64,28 81 218,-34-96-138,0 0 1,-1 0-1,1 0 1,-1 1-1,-1-1 1,1 0-1,-1 0 1,0 1-1,0-1 1,-1 0-1,0 0 1,-2 10-1,2-15-26,1 1 0,-1-1 0,0 0 0,0 1 0,0-1 0,0 0-1,0 0 1,0 0 0,0 0 0,0 0 0,-1 0 0,1 0 0,0 0 0,-1-1 0,1 1 0,0 0-1,-1-1 1,1 1 0,-1-1 0,1 1 0,-1-1 0,1 0 0,-1 0 0,1 0 0,-1 1-1,0-2 1,1 1 0,-1 0 0,-2-1 0,-6 0 120,-1-1 0,1 0 0,-13-5 0,13 3-67,0 1-84,-1-1-1,-14-9 1,15 8-549,1 0-1,-18-5 1,26 9 428,-1 1 0,1-1 0,-1 0 0,1 0 0,-1 0 0,1 0 0,-1 0-1,1 0 1,-2-2 0,-3-3-1953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39:59.8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129 2 1824,'0'-1'7549,"1"1"-7526,-1 0 0,1 1 1,-1-1-1,1 1 1,-1-1-1,1 1 0,-1-1 1,1 1-1,-1-1 1,0 1-1,1-1 0,-1 1 1,0 0-1,1-1 1,-1 1-1,0 0 0,2 14 114,-2-1-1,0 1 0,0 0 0,-4 19 0,0 11-118,-1 113 41,4-77 410,11 104 0,-9-181-492,0 0 0,0 0 1,1 1-1,-1-1 0,4 5 0,-1 2 64,-3-1 1371,-6-8-898,-13-7-555,14 4 188,-3-1-139,1 2 0,0-1 0,-1 1 0,1 0 1,-1 0-1,1 1 0,-8 1 0,-22 2-30,10-1 374,25-3-416,1 0 76,0 0 0,0 0 0,0 0 0,0-1 0,-1 1-1,1 0 1,0 0 0,0 0 0,0 0 0,0 0 0,0 0 0,0 0 0,0 0 0,0 0 0,0 0 0,0-1 0,0 1 0,0 0-1,0 0 1,0 0 0,0 0 0,0 0 0,0 0 0,0 0 0,1 0 0,-1 0 0,0 0 0,0-1 0,0 1 0,0 0-1,0 0 1,0 0 0,0 0 0,0 0 0,0 0 0,0 0 0,0 0 0,0 0 0,0 0 0,0 0 0,1 0 0,-1 0 0,0 0-1,0 0 1,0 0 0,0 0 0,0 0 0,0 0 0,0 0 0,0 0 0,29 2 100,-12-3 33,0 0 0,19 3 0,-1-1-4,19-4 120,-54 2-291,1 1 0,0 0 0,0 0 0,-1 0 0,1-1 0,0 1 0,-1 0 0,1-1 0,0 1 0,-1-1 0,1 1 0,-1-1 0,1 1 0,-1-1 0,1 1 0,-1-1 0,1 1 0,-1-1 0,1 0 0,-1 1 0,0-1 0,1 0 0,-1-1 0,15 3-6386,-13-1 6158,0 1 1,0-1-1,-1 0 1,1 0-1,0 0 1,0 0-1,0 0 1,-1-1-1,4 0 0,12-3-2125,-8-4 692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00.74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44 224,'-8'-12'12678,"63"5"-12743,-31 6 298,-5 1-147,0 0-1,1 1 1,26 5 0,-32-3 35,1-2 0,0 0 0,22-1 0,-13 0 206,-18-1-406,0 1 1,-1-1 0,1-1 0,0 1 0,-1-1 0,1 0 0,6-4 0,24-6-1185,-35 12 962,0 0 0,0-1 1,0 1-1,0 0 0,0 0 1,0-1-1,0 1 0,0-1 1,0 1-1,0-1 0,0 1 1,0-1-1,0 0 0,0 1 1,1-3-1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03.3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259 126 1728,'-3'-10'4886,"4"-3"-3396,-1 11-1425,1-1 1,-1 1 0,0 0-1,0-1 1,0 1 0,0-1 0,-1 1-1,1 0 1,0-1 0,-2-2-1,0 2 83,0-1-1,0 0 1,0 0-1,-1 1 0,0-1 1,0 1-1,0 0 1,0 0-1,0 0 0,-5-3 1,1 2-22,-1 0 0,1 0-1,-1 1 1,-12-3 0,10 2-48,0 2 0,0 0 1,-20-2-1,27 3-61,-1 1 1,0 0 0,0 1-1,1-1 1,-1 1-1,0 0 1,0-1-1,1 2 1,-1-1-1,1 0 1,-1 1-1,1-1 1,0 1-1,-4 3 1,3-2 4,1 1 0,0 0 0,1 0-1,-1-1 1,1 2 0,0-1 0,-1 0 0,2 0 0,-3 8 0,-2 10-108,1-1 0,1 1 1,-2 39-1,5-48 77,-3 162 470,4-132-405,0-38-73,1 1 0,0-1 0,0 1 0,0-1 0,1 0-1,2 7 1,3 11 14,-5-18 32,0 0 0,1 0 0,-1 0-1,1 0 1,0 0 0,0-1 0,6 7-1,-7-8 1,1-1-1,-1 1 0,0-1 0,1 1 0,0-1 0,0 0 0,-1 0 1,1 0-1,0-1 0,1 1 0,-1-1 0,0 0 0,4 2 0,10-2 235,0 0 0,0-1 1,0-1-1,0-1 0,21-4 0,19 0-184,-42 5-258,1-1 0,22-5-1,-2 2-3148,-27 3 2086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04.1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180 28 1568,'-1'-1'54,"1"0"0,-1 0 0,0 0 1,0 1-1,1-1 0,-1-1 0,1 1 0,-1 0 0,1 0 1,0 0-1,-1 0 0,1 0 0,0 0 0,-1-2 0,1-7 4264,0 17-3756,0 0-1,0 1 0,0-1 0,3 12 0,-2-15-332,1 22-36,-1 0-1,-2-1 1,-3 27-1,1-15 462,2-18-429,-1-1-1,-1 1 1,-1-1-1,-1 0 1,0-1 0,-1 1-1,-1-1 1,-17 30-1,22-44-207,0 1-1,-1-1 1,0 0-1,0 0 1,0-1-1,0 1 0,0-1 1,0 1-1,-1-1 1,1 0-1,-1 0 1,1 0-1,-1-1 1,-6 2-1,7-2-291,-1 0 0,1 0 0,0-1 0,-1 1 0,1-1 0,-1 0 0,1 0 0,-1 0 0,1-1 0,-7 0 0,10 0 138,-1 1 0,0 0 0,0 0 0,1 0 0,-1-1 0,0 1 0,0 0 0,1-1 0,-1 1 0,0 0 0,1-1 0,-1 1 0,0-1 0,1 1 1,-1-1-1,1 0 0,-1 1 0,1-1 0,-1 0 0,1 1 0,-1-1 0,1 0 0,0 1 0,-1-1 0,1 0 0,0 0 0,-1 1 0,1-1 0,0 0 0,0-1 0,-1-16-3201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2:57.6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7 4896,'0'0'53,"0"-1"0,0 1 0,0 0 0,0 0 0,0-1 0,0 1 0,0 0 0,1 0 0,-1-1 0,0 1 0,0 0 0,0 0 0,0-1 0,0 1 0,0 0 0,0 0 0,0 0 0,1-1 0,-1 1 0,0 0 0,0 0 0,0 0 0,1 0 0,-1-1 0,0 1 0,0 0 0,0 0 0,1 0-1,-1 0 1,0 0 0,0 0 0,1 0 0,-1-1 0,0 1 0,0 0 0,1 0 0,-1 0 0,0 0 0,15 4 1318,19 15 760,-26-15-1246,69 37 2370,51 32-617,-118-66-2500,0 0 1,-1 1-1,0 1 0,0-1 0,-1 1 0,0 1 1,-1 0-1,0 0 0,0 0 0,-1 1 0,-1 0 1,0 0-1,0 0 0,5 23 0,-3-4 4,-2 0 1,-1 0-1,-1 1 0,-3 50 0,-1-54-60,-1 0 0,-2 0-1,-1-1 1,0 1 0,-2-1 0,-2 0-1,0-1 1,-14 28 0,-119 218 483,31-62-1571,24-73-7337,51-87 1805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05.07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1 105 3232,'1'-1'152,"0"0"0,0 1 0,0-1 0,0 0 0,0 1 0,1-1 0,-1 0 1,0 1-1,0-1 0,1 1 0,-1 0 0,0-1 0,1 1 0,-1 0 0,0 0 0,1 0 0,-1 0 0,0 0 0,1 0 0,-1 0 0,2 1 1,-2-1-101,0 1 1,0-1 0,0 1 0,0-1 0,-1 1 0,1-1 0,0 1 0,0 0 0,-1-1-1,1 1 1,0 0 0,-1 0 0,1 0 0,0-1 0,-1 1 0,0 0 0,1 0 0,-1 0-1,1 0 1,-1 0 0,0 0 0,0 0 0,1 0 0,-1 0 0,0 0 0,0 0 0,0 2-1,4 37 285,1-5-210,-6 176 33,-2-79 43,-2 17 1040,0-125-529,5-37 6,-1-119 83,3-150-528,1 233-172,2 1 0,18-71 0,-21 112-190,0 1 0,1-1 0,0 0 0,4-6 0,-6 11 44,0-1-1,1 1 1,-1 0-1,1 0 1,-1 0-1,1 0 0,0 0 1,0 0-1,0 1 1,0-1-1,0 0 1,0 1-1,0 0 1,5-2-1,-6 3 31,0 0 0,0 0 0,1 0 0,-1 0 0,0 0 0,1 0 0,-1 1 0,0-1-1,1 0 1,-1 1 0,0-1 0,0 1 0,0 0 0,1-1 0,-1 1 0,0 0 0,0 0 0,0-1 0,0 1 0,0 0 0,0 0 0,-1 0 0,2 2 0,2 2-30,0 0 0,0 1 0,3 7 0,1 6 159,-1 0 0,0 1 0,-2-1 0,0 1 0,-1 0 0,-1 1 0,-1-1 0,-1 0 0,0 1 0,-2-1 0,-5 33 0,5-43 22,-1 0 0,0 0 0,-1 0 0,0 0 0,0-1 0,-1 0 1,0 1-1,-1-1 0,-9 12 0,14-19-110,-1-1 1,0 0 0,0 0-1,-1 0 1,1 0-1,0 0 1,0 0 0,0 0-1,-1 0 1,1-1-1,0 1 1,-1 0-1,1-1 1,-1 1 0,1-1-1,-1 0 1,1 1-1,-1-1 1,1 0-1,-1 0 1,-2 0 0,2 0-31,-1-1 0,1 0 1,-1 1-1,1-1 1,-1 0-1,1-1 0,0 1 1,0 0-1,-1-1 1,1 1-1,0-1 0,-2-1 1,-1-2-424,1 0 1,-1-1-1,1 1 1,0-1-1,0 1 1,0-1-1,1-1 1,0 1-1,-2-7 1,1 1-1134,0 0-1348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08.8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1106 3072,'22'-11'1552,"10"-4"-1289,-21 11 76,-1 0 0,16-10 0,102-81 2413,-109 79-2499,0-2 0,-2 0-1,0 0 1,19-30 0,11-30 1571,-47 78-1817,1 0 1,-1 0 0,0-1-1,0 1 1,0 0 0,0 0-1,1-1 1,-1 1 0,0 0 0,0 0-1,0-1 1,0 1 0,0 0-1,0-1 1,0 1 0,0 0-1,0-1 1,0 1 0,0 0-1,0 0 1,0-1 0,0 1-1,0 0 1,0-1 0,0 1-1,0 0 1,0-1 0,-1 1 0,1 0-1,0 0 1,0-1 0,0 1-1,0 0 1,-1 0 0,1-1-1,-12 1-99,-14 9-251,26-9 352,-26 16-169,21-13 59,15-6 5,24-4-84,-19 3 156,0 1 1,31-3-1,-43 6 15,1 0 1,-1 0-1,0 0 1,1 1-1,-1-1 1,0 1-1,1 0 1,-1-1-1,0 2 1,0-1-1,0 0 1,0 1-1,0-1 1,0 1-1,0 0 1,-1 0-1,1 0 1,0 0-1,2 3 1,-3-2 15,0 1 0,0 0 0,0-1 0,0 1 0,-1 0 0,1 0 1,-1 0-1,0 0 0,0 0 0,0 0 0,-1 0 0,1 6 0,-1 3 32,-1 1-1,-3 19 1,-1-1 74,2-19-33,1 0-1,0 0 1,1 0 0,1 0 0,1 22 0,-1-34-77,0 0 0,1 1 1,-1-1-1,0 0 1,0 0-1,1 1 0,-1-1 1,1 0-1,0 0 1,-1 0-1,1 1 0,0-1 1,-1 0-1,1 0 1,0 0-1,0 0 0,0 0 1,0 0-1,0-1 1,0 1-1,0 0 0,0 0 1,1-1-1,-1 1 0,0-1 1,0 1-1,1-1 1,-1 1-1,0-1 0,0 0 1,1 0-1,-1 0 1,0 1-1,1-1 0,-1 0 1,3-1-1,0 1 34,0-1-1,0 0 1,0 0 0,0-1-1,0 1 1,0-1-1,-1 0 1,1 1-1,0-2 1,4-3 0,32-33 7,-5 4 45,-21 20 59,2-3 35,-15 17-269,-6 17-36,4-13 106,-1 1 1,1 0-1,0-1 1,1 1-1,-1 0 1,0 5-1,-1 10-14,2-18 13,0 1 0,0 0-1,0 0 1,0 0 0,0 0 0,1 0 0,-1 0-1,0 0 1,1 0 0,0-1 0,-1 1 0,1 0 0,0 0-1,2 2 1,3 10-24,-5-13 47,-1-1-1,0 1 0,0-1 0,1 1 1,-1-1-1,0 0 0,1 1 1,-1-1-1,0 0 0,1 1 0,-1-1 1,0 0-1,1 1 0,-1-1 0,1 0 1,-1 0-1,1 1 0,-1-1 1,1 0-1,-1 0 0,1 0 0,-1 0 1,1 0-1,-1 0 0,1 1 1,-1-1-1,1 0 0,-1-1 0,1 1 1,-1 0-1,1 0 0,-1 0 0,1 0 1,-1 0-1,1 0 0,-1-1 1,0 1-1,1 0 0,-1 0 0,1-1 1,-1 1-1,1 0 0,-1 0 1,0-1-1,1 0 0,0 1 56,2-2-25,-1 1 0,0 0 0,0 0-1,0-1 1,0 1 0,0-1 0,0 0-1,-1 1 1,1-1 0,0 0 0,-1 0-1,1 0 1,-1 0 0,0 0 0,2-5-1,-1 3-6,-1-1-1,0 1 0,0-1 0,0 1 0,0-1 0,-1 0 0,0-8 0,-2-3-44,0 0-1,-1 1 1,-9-28-1,8 30-98,0 1 0,-2 0-1,1 1 1,-12-17 0,15 21-33,2 7 137,0 0-1,0 0 1,0-1 0,0 1 0,0 0 0,0-1 0,0 1 0,0 0 0,0-1 0,-1 1 0,1 0 0,0 0 0,0-1 0,0 1 0,0 0 0,-1 0-1,1-1 1,0 1 0,0 0 0,0 0 0,-1-1 0,1 1 0,0 0 0,0 0 0,-1 0 0,1 0 0,0-1 0,-1 1 0,0 0 27,6 7-43,-4-5 22,0 0 1,0 0-1,0 0 1,1 0-1,-1 0 1,1 0-1,0-1 0,-1 1 1,1-1-1,0 1 1,0-1-1,0 1 1,0-1-1,0 0 1,0 0-1,0 0 0,4 1 1,-3-2 26,1 1 0,-1-1 0,0 0 0,0 0 0,0 0 1,0 0-1,0-1 0,0 1 0,0-1 0,0 0 0,6-2 0,0-2 61,0 1 0,0-2 1,0 1-1,-1-1 0,0 0 0,0-1 0,8-10 0,84-107 227,-42 47-247,-44 60-78,-1 0 0,0-1 0,-2 0-1,0-1 1,-1 0 0,13-35 0,-5-5 52,-2 0 0,8-73 1,-20 104 21,-2 22-66,-1 1-1,0-1 0,0 0 1,-1 1-1,0-1 0,0 0 1,0 0-1,0 1 1,-1-1-1,0 0 0,-2-7 1,2 13-1,1 0 1,0 0 0,0 0-1,0-1 1,0 1-1,0 0 1,-1 0 0,1 0-1,0-1 1,0 1 0,0 0-1,-1 0 1,1 0 0,0 0-1,0 0 1,0-1-1,-1 1 1,1 0 0,0 0-1,0 0 1,-1 0 0,1 0-1,0 0 1,0 0 0,-1 0-1,1 0 1,0 0-1,-1 0 1,1 0 0,0 0-1,0 0 1,-1 0 0,1 0-1,0 0 1,0 0 0,-1 1-1,1-1 1,0 0-1,0 0 1,0 0 0,-1 0-1,1 0 1,0 1 0,0-1-1,0 0 1,-1 0 0,1 0-1,0 1 1,0-1-1,0 0 1,0 0 0,0 1-1,-10 12-172,2 3 91,1 1 1,0 0-1,-6 31 1,-5 12-17,-11 44 356,15-50-187,-29 181 50,24-111 12,18-119-125,-17 107 12,16-89 76,1 1 1,2 39 0,0-59-65,-1 0 1,1 0 0,1 0 0,-1 0-1,0 0 1,1 0 0,0-1-1,0 1 1,0-1 0,0 1 0,1-1-1,-1 0 1,4 3 0,-4-4-19,0 0 1,-1-1 0,1 1-1,0-1 1,0 0-1,0 1 1,0-1-1,0 0 1,0 0-1,0 0 1,0 0 0,0-1-1,0 1 1,1-1-1,-1 1 1,0-1-1,0 0 1,1 0 0,-1 0-1,0 0 1,1 0-1,-1 0 1,0 0-1,4-2 1,10-4-44,-1 0 0,0-1-1,0-1 1,-1 0 0,0-1 0,0 0 0,-1-1 0,19-19 0,-9 8 140,-19 19-80,0-1 0,0-1 0,-1 1 0,1 0 0,-1-1 0,0 0 0,0 0 0,4-7 0,2 2 480,-9 9-453,1 0 1,-1-1 0,1 1-1,-1 0 1,1-1 0,-1 1-1,1-1 1,-1 1 0,1 0-1,-1-1 1,0 1 0,1-1 0,-1 1-1,0-1 1,1 0 0,-1 1-1,0-1 1,0 1 0,1-1-1,-1 0 1,0 0-57,1 1-342,2 0 304,-2 0-122,0 0-206,0 1 351,0-1 1,0 1 0,0-1 0,0 1-1,0 0 1,0-1 0,0 1 0,0 0-1,-1 0 1,3 1 0,5 5-49,19-1 181,-15-4-114,-10-2 20,0 0-1,-1 0 1,1 0-1,0 0 1,-1 0-1,1 0 1,0-1-1,-1 1 1,1 0-1,-1-1 0,1 1 1,-1-1-1,1 0 1,-1 0-1,3 0 1,17-17 139,-12 7-128,-1 0 1,0 0 0,-1-1 0,-1 0 0,8-17 0,-9 17-62,25-62-211,-3 5-166,0 7 272,-2 0 1,20-84 0,-36 105 274,-1-1-1,-2 1 1,-2-1 0,-2-74 0,-2 109-165,-1 1 0,0 0 0,0 0 0,-1-1 1,1 1-1,-2 0 0,-2-6 0,5 11 5,-1 0 0,1 0 0,-1 0 0,1 0 0,-1 1 0,0-1 0,1 0-1,-1 0 1,0 0 0,0 1 0,1-1 0,-1 1 0,0-1 0,0 0 0,0 1-1,0-1 1,0 1 0,0 0 0,-2-1 0,2 1-7,-1 0 1,1 0-1,0 1 1,-1-1-1,1 0 1,0 1-1,-1-1 1,1 1-1,0 0 1,0-1-1,0 1 1,-1 0-1,1 0 1,0 0-1,0 0 1,0 0-1,0 0 1,0 0-1,-1 2 1,-5 6-36,1 0 1,0 0-1,1 0 1,0 1-1,0 0 1,-4 14-1,-14 65 49,20-76 23,-13 71 37,4 1-1,3 1 0,6 156 1,4-209 19,2-1 0,2 0 0,0-1 0,11 34 0,-13-57-54,0 0 0,1 0 0,0-1 0,0 1 0,0-1 0,1 0 0,8 10 0,-10-13-4,1-1 0,-1 0 0,1 1 0,-1-2-1,1 1 1,0 0 0,0-1 0,0 1 0,0-1-1,0 0 1,1-1 0,-1 1 0,1-1 0,-1 0-1,8 1 1,-4-1-44,1-1-1,0 0 1,-1-1 0,1 0-1,-1-1 1,1 1-1,-1-2 1,0 1-1,0-1 1,0 0 0,0-1-1,0 0 1,-1 0-1,0-1 1,1 1-1,-2-2 1,12-9-1,-9 6 54,-1-1 0,0 0 0,0 0-1,-1-1 1,0 0 0,-1 0-1,0 0 1,-1-1 0,0 0 0,-1 0-1,4-16 1,-5 16 74,4-26 89,-6 36-184,-1 0-1,0 0 1,0-1-1,0 1 1,0 0-1,0 0 1,-1 0-1,1 0 1,0-1-1,-1 1 1,0 0-1,0 0 0,-1-2 1,2 4-4,0-1 0,0 1 0,0 0 0,0 0 1,0-1-1,0 1 0,-1 0 0,1 0 0,0-1 0,0 1 0,0 0 1,-1 0-1,1 0 0,0 0 0,0-1 0,-1 1 0,1 0 0,0 0 0,0 0 1,-1 0-1,1 0 0,0 0 0,0 0 0,-1 0 0,1 0 0,0 0 0,0 0 1,-1 0-1,1 0 0,0 0 0,-1 0 0,1 0 0,0 0 0,0 0 1,-1 0-1,1 0 0,0 0 0,0 0 0,-1 0 0,1 1 0,0-1 0,0 0 1,0 0-1,-1 0 0,-6 11-168,0 3 176,0 1 1,2 0 0,0 0-1,1 0 1,0 0-1,1 1 1,1 0-1,0 0 1,1-1-1,2 26 1,0-35 23,0 0 1,0-1-1,0 1 1,0-1-1,1 1 1,0-1 0,0 0-1,4 7 1,-4-9 13,0 0 1,0 0 0,0-1 0,0 1-1,0-1 1,1 1 0,-1-1 0,1 0-1,-1 0 1,1 0 0,0 0 0,0 0-1,0 0 1,0-1 0,4 2 0,-5-3-6,0 0 0,0 0 0,1 0 0,-1 0 1,0 0-1,0 0 0,0-1 0,0 1 1,0-1-1,1 0 0,-1 1 0,0-1 0,-1 0 1,1 0-1,0 0 0,3-2 0,2-2 100,0-1 0,10-9 1,-4 1-104,0-1 1,-1 0 0,-1-1 0,10-20 0,-12 21-27,0 0-1,1 0 1,0 1 0,1 0-1,15-13 1,-25 26-1,0 0 0,0 0-1,0 0 1,0 0 0,0 1 0,0-1 0,1 0 0,-1 1-1,0-1 1,0 1 0,1-1 0,-1 1 0,0-1 0,0 1-1,1 0 1,0 0 0,-1 0 5,0 0 0,-1 0 0,1 0 0,0 1 0,-1-1 0,1 0 0,-1 0 0,1 1-1,0-1 1,-1 0 0,1 1 0,-1-1 0,1 1 0,-1-1 0,0 1 0,1-1 0,-1 1 0,1-1 0,-1 1 0,0-1 0,1 1-1,-1 1 1,1 1 11,0 0 1,0 1-1,0-1 0,-1 0 0,1 1 0,-1-1 0,0 1 0,0-1 0,-1 0 0,0 7 0,-5 21 187,-23 92 780,25-116-574,8-14 31,18-21-366,-16 19-195,0 0-1,11-10 0,-15 16 107,1 1 1,0-1 0,-1 1-1,1 0 1,0 1-1,0-1 1,0 0 0,0 1-1,1-1 1,-1 1-1,6-1 1,-7 1-23,-1 1 29,-1 0 0,1 0 0,0 0 0,0 0 0,0 0 0,0 0 0,0 0 0,0 0-1,0 0 1,0 0 0,0 0 0,0 1 0,0-1 0,0 0 0,0 1 0,-1-1 0,1 1 0,0-1 0,0 1 0,0-1 0,-1 1 0,1-1 0,0 1 0,-1 0 0,2 1 0,-1-1 32,1 1 0,-1 0 0,0 0 0,0 0 0,0 0 0,0 0 0,0 0-1,0 0 1,-1 1 0,1-1 0,-1 4 0,7 16-103,-6-21 74,0 0 20,0 1 0,0 0-1,0 0 1,0-1 0,1 1 0,-1-1 0,0 1-1,1-1 1,0 1 0,2 1 0,-2-1-15,0 0 1,0-1-1,0 1 1,0 1-1,0-1 0,-1 0 1,1 0-1,-1 1 1,1-1-1,1 6 0,4-1 94,1-1-10,-8-6-50,0 0 0,0 1 1,0-1-1,1 0 0,-1 1 1,0-1-1,0 1 0,1-1 0,-1 0 1,0 0-1,1 1 0,-1-1 0,0 0 1,1 1-1,-1-1 0,1 0 1,-1 0-1,0 0 0,1 0 0,-1 1 1,1-1-1,-1 0 0,1 0 1,-1 0-1,0 0 0,1 0 0,-1 0 1,1 0-1,-1 0 0,1 0 1,-1 0-1,1 0 0,-1-1 0,2 1-15,0-1-1,-1 0 1,1 0-1,-1 0 1,1 0 0,-1 0-1,0 0 1,1 0-1,0-2 1,4-4-73,0-1 1,7-11 0,-1-3-134,28-34-1,-34 50 111,-1-1 0,1 1 0,0 1 0,1-1 1,0 1-1,0 0 0,0 0 0,0 1 0,9-4 0,-15 7 63,0 1 0,0-1-1,1 1 1,-1-1 0,1 1 0,-1 0-1,0 0 1,1 0 0,-1 0 0,1 0-1,-1 0 1,1 0 0,-1 0 0,0 0-1,1 0 1,-1 1 0,1-1 0,-1 1-1,0-1 1,0 1 0,2 0 0,-1 1-2,0-1 1,0 1 0,0 0 0,-1 0 0,1-1 0,-1 1 0,1 0 0,-1 1 0,0-1 0,1 0 0,0 3 0,2 5 33,-1 1 0,0 0 0,-1 0 0,2 12 0,-4-23-19,4 52 26,3 12 154,-5-50-82,-2-12-104,0 0 1,0 0 0,0 0 0,1 0 0,-1 0 0,1 0 0,-1 0 0,1-1 0,0 1 0,0 0 0,-1 0-1,1-1 1,1 1 0,1 2 0,3 1-730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09.9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0 230 3328,'5'-24'3909,"-5"17"-3610,0-1 0,1 0 0,-1 1 0,1-1 0,1 0 0,0 1 0,0-1 0,0 1 0,1 0 0,0 0 0,0 0 0,1 0 0,0 0 0,8-10 0,-5 10-179,0 0-1,0 0 0,0 1 1,1-1-1,0 2 1,0-1-1,1 1 0,-1 1 1,1-1-1,12-3 1,-8 4-141,0 0 0,-1 1 0,1 0 0,0 1 0,0 1 1,0 0-1,17 1 0,-24 0-1,-1 1 1,1 0-1,-1 0 0,1 0 1,-1 1-1,1 0 1,-1 0-1,0 0 0,0 1 1,0 0-1,0 0 0,-1 0 1,1 0-1,-1 1 1,0 0-1,0-1 0,4 6 1,-3-3 19,-1 0 0,0 1 0,0-1 0,-1 1-1,0 0 1,0 0 0,0 0 0,-1 0 0,0 0 0,0 0 0,-1 1 0,1 11 0,-1 10 35,-2-1 0,0 1 0,-2 0 0,-2 0 0,0-1 0,-2 0 0,-1 0 0,-1-1 1,-14 30-1,12-37 55,-1 0 1,-1 0 0,-1-1 0,0-1 0,-2 0 0,0-1 0,0-1 0,-2 0 0,0-1-1,-1-1 1,0-1 0,-1-1 0,-1-1 0,-40 17 0,18-9 919,52-23-878,1 0 1,0 0-1,0 1 0,16-2 1,-12 1-31,230-38 593,-227 41-677,0 1 0,31 5-1,14-1-622,-48-4-1514,23-5 0,-35 5 1771,7-3-1276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10.3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 15 5984,'0'0'85,"0"-1"0,0 1 0,0 0 1,-1-1-1,1 1 0,0 0 0,0-1 0,0 1 1,0 0-1,-1-1 0,1 1 0,0-1 0,0 1 0,0 0 1,0-1-1,0 1 0,0-1 0,0 1 0,0 0 1,0-1-1,1 1 0,-1-1 0,0 1 0,0 0 1,0-1-1,0 1 0,0 0 0,1-1 0,-1 1 1,0-1-1,1 1-24,0-1 0,0 1 0,-1 0 0,1 0 0,0-1 1,0 1-1,-1 0 0,1 0 0,0 0 0,0 0 0,-1 0 0,1 0 1,0 0-1,1 0 0,3 1 119,1 0-1,-1 0 1,9 4 0,6 4 159,-1 1 0,0 0 0,0 2 1,-1 0-1,26 24 0,-5-1 270,38 48 0,-54-57-461,-2 1 0,0 1 0,-2 1-1,-1 1 1,-1 1 0,17 42 0,-12-4 76,-3 1 0,-3 0 0,7 79 0,-17-97 164,-2 0 1,-7 104-1,0-124-466,-1 0 1,-2 1-1,-2-2 0,0 1 0,-26 58 1,26-75-376,0 1 1,-1-1 0,-1-1 0,0 0 0,-1 0 0,-1-1 0,0 0-1,-25 19 1,-38 18-1702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39.869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954 227 1408,'-2'-2'112,"1"-1"0,-1 0 0,0 1 0,0 0-1,0-1 1,0 1 0,0 0 0,0 0 0,-1 0 0,1 1 0,-6-4 0,-35-15 941,32 15-1044,-5-1 140,0 1-1,1 1 1,-2 0 0,1 1-1,0 1 1,-1 0 0,1 1-1,-1 1 1,1 1-1,0 0 1,-1 1 0,1 1-1,0 0 1,-20 7-1,22-4-42,1-1 0,0 2 0,0 0 0,0 0 0,1 1 0,-16 13 0,24-15-93,-1-1 0,1 0 0,0 1 0,0 0 0,1 0 0,0 0 0,0 0 0,-4 12 0,-4 8-2,10-22-11,-1 0 0,1-1 1,0 1-1,0 0 1,1-1-1,-1 1 0,1 0 1,0 0-1,0-1 0,1 6 1,7 39-11,-5-36 0,24 112 111,-25-114-78,1-1 1,0 1-1,1-1 0,6 11 0,-2-4 106,-3-7-119,0 0 0,0 0-1,1 0 1,0-1-1,0 0 1,1 0-1,0-1 1,1 0-1,-1 0 1,1-1-1,1 1 1,17 9-1,-11-10-18,-1 1-1,1-2 1,0 0-1,1-1 1,-1 0-1,1-1 1,27 1-1,-21-4 55,1 0-1,-1-2 0,0-1 0,0-1 0,0-1 0,0-1 0,-1 0 0,0-2 1,0-1-1,20-11 0,-27 12-40,1-1-1,-1-1 1,-1-1 0,0 0 0,0 0 0,-1-2 0,17-21-1,-21 23 14,0 0-1,-1-1 0,0 1 0,-1-2 0,0 1 0,-1-1 0,0 1 0,-1-1 1,-1-1-1,2-12 0,-4 6 49,-1 0 0,-4-38 0,2 42-47,0-9 15,-2 1 0,-11-37 0,12 51-10,-1-1 1,0 1-1,0 0 0,-1 0 1,-1 1-1,1-1 1,-2 1-1,-7-9 0,13 16-21,-6-6 16,0 1-1,0-1 1,-1 1-1,0 1 1,0-1 0,-1 1-1,1 1 1,-17-9-1,-10 1 1,0 2 0,-1 1 0,1 2 0,-2 1-1,1 2 1,-1 1 0,0 2 0,-37 3-1,53 0-70,9-1 55,1 1 0,-1 0 0,1 1 1,-19 5-1,17-4 71,1 0 1,-23 2-1,2 0 16,22-4-52,1 0-1,-14-1 1,-22 2 102,42-2-133,1 1-1,-1 0 1,1 0-1,-1 0 1,1 0-1,-1 1 1,1-1-1,0 1 0,0 0 1,-4 2-1,2 0-4,0-1 0,0 0 0,-1 0-1,-9 3 1,9-3 23,0-1 0,0 1-1,1 0 1,-10 6 0,2 2-23,2 1 0,-1 0-1,1 1 1,1 0 0,0 1 0,-15 28-1,21-31 107,0-1 0,-3 14-1,4-14 6,1-1-166,1 1 0,1 0 0,0 0 0,0-1 0,0 1 0,3 12 0,6 13 7,-7-28 62,0 0 1,-1 0 0,1 1 0,-1 11 0,-1 95 192,4-94-285,3 10 79,-6-20 112,0-7-83,-1 1 1,1-1-1,0 0 0,0 1 0,0-1 0,1 0 0,2 6 736,-14-13-101,-19-23-655,2-1 0,-42-57-1,57 67-60,1-1-1,1-1 1,1 0-1,1 0 1,-10-36-1,6 18-136,12 36 195,-1 0-48,0-1 0,0 0 0,0 0 0,1 0 0,-1 0 0,1-5 0,5 17-520,17 52 442,12 29 38,59 89 219,-86-165-167,20 26 0,-20-30 115,0 1 1,0 0-1,7 16 0,-11-22-69,0 0 0,0-1 0,0 1 1,1-1-1,5 7 0,-3-5 7,-6-6-31,8 8-16,-1 0 0,0 1 0,-1 0 0,1 0 0,-2 0 0,8 16 0,-8-13 51,0-1 0,1 0 0,7 11 0,7 12 47,-16-27-100,-1 1 1,0 0-1,0 0 1,1 11-1,0-7 62,0 0-1,0-1 0,1 1 1,1-1-1,0 0 0,8 10 1,-11-17-29,1-1 0,0 1 1,-1-1-1,1 0 0,1 0 1,-1-1-1,5 3 0,25 14-57,-31-18 95,0 0-1,0 0 1,1 0-1,-1-1 1,0 1-1,4-1 1,-5 0 81,-2 0-70,1-1 1,-1 1 0,1 0-1,-1-1 1,1 1 0,-1-1-1,1 1 1,-1-1 0,0 1-1,1-1 1,-1 1 0,0-1-1,1 1 1,-1-1 0,0 0-1,-46-17 25,-1 2 0,-1 3-1,-84-14 1,129 27-127,0 0 0,0 0 0,0 0 1,0 1-1,0-1 0,1 0 0,-1 1 0,0 0 1,0 0-1,1 0 0,-5 2 0,6-3 14,0 1 1,0-1-1,0 1 0,0 0 0,0-1 1,0 1-1,1 0 0,-1 0 1,0 0-1,0-1 0,1 1 0,-1 0 1,0 0-1,1 0 0,-1 0 0,1 0 1,-1 0-1,1 0 0,-1 0 0,1 0 1,0 1-1,0-1 0,-1 0 1,1 0-1,0 0 0,0 0 0,0 0 1,0 1-1,0-1 0,1 0 0,-1 1 1,2 4 11,1 0 1,-1 0-1,1 0 1,1-1-1,-1 1 1,1-1-1,0 0 1,0 0 0,0 0-1,6 5 1,9 5-30,27 19 1,-33-24 43,-4-5 29,0 1 1,0-2 0,0 1-1,0-2 1,1 1 0,-1-1-1,1 0 1,0-1 0,0 0-1,0-1 1,0 0 0,0 0-1,11-2 1,76 6 293,-40-10-283,-27 6-88,-11-1 79,0 0 0,31-4-1,161-24 187,-197 25-139,0 0 1,0-1 0,0 0-1,-1-1 1,1-1 0,18-10-1,3-1-151,-29 14 104,0-1 1,1 0-1,-1 0 1,0 0-1,-1-1 1,1 0-1,-1 0 1,9-11-1,0-5 9,16-27 1,-8 12 148,14-25-184,-20 34 8,23-34 0,20-1 86,-3 0 10,-45 47-3,-7 12-75,-1-1 0,0 0 0,0-1 0,-1 1 0,1 0 0,3-9 0,-5 7 14,1-1 1,-1 1-1,0-1 0,0 0 1,-1 1-1,0-1 0,0 0 0,0 1 1,-2-9-1,-1 1 10,0 0-1,-1 0 1,-8-18-1,4 14 35,-10-37-1,2-1-303,-3-16 47,9 22 232,-24-73 0,29 111-43,-1-1 0,-13-19 0,19 31-13,-23-30 0,22 29-19,-1 0 0,0 0-1,0 0 1,-1 1 0,1-1-1,-3-1 1,-8-7 253,12 9-254,0 1 0,1-1-1,-1 1 1,0-1 0,0 1 0,0-1 0,1 1 0,-1 0 0,0-1-1,0 1 1,0 0 0,0 0 0,0 0 0,0 0 0,1 0 0,-1 0-1,0 0 1,-2 0 0,-18 5-98,3 0 61,13-5 57,0 1 0,0 0 0,0 0 1,0 1-1,0 0 0,1 0 1,-1 0-1,1 0 0,-5 4 1,-14 5 5,-84 30 7,58-23 3,1 2 0,0 1-1,-55 35 1,57-22-66,2 2 0,1 1 1,2 2-1,-61 75 0,91-101-45,1 1 1,0 0-1,1 0 1,-12 25-1,21-38 81,0 0 1,-1 0-1,1 0 0,-1 0 1,1 0-1,0 0 1,0 0-1,0 0 0,0 0 1,0 0-1,0 0 0,0 0 1,0 0-1,0 2 1,1-2 0,-1-1 1,0 1-1,0-1 1,1 1-1,-1-1 1,0 1-1,1-1 1,-1 1-1,1-1 1,-1 0-1,0 1 1,1-1 0,-1 1-1,1-1 1,-1 0-1,1 0 1,0 1-1,-1-1 1,2 0-1,0 1-6,0-1-1,1 0 1,-1 1-1,0-1 0,1 0 1,-1-1-1,1 1 1,-1 0-1,0-1 1,1 1-1,3-2 1,519-152 8,-501 148-9,1 1 0,0 1-1,39-1 1,-55 5 32,0 0 1,-1 0 0,1 1 0,-1 0-1,1 1 1,-1 0 0,1 0 0,-1 1-1,0 0 1,0 1 0,-1-1-1,1 1 1,13 10 0,-17-10 9,0 0-1,-1 0 1,1 0 0,-1 0-1,0 0 1,0 1 0,-1 0-1,1-1 1,-1 1 0,0 0-1,-1 0 1,1 0 0,-1 0-1,0 1 1,0-1 0,0 0-1,-1 0 1,0 1 0,0 8-1,-3 7 105,0 1-1,-1-1 0,-9 29 0,10-40-123,-16 42 198,3-13 97,30-72-674,22-43 0,32-45 327,-52 96-125,30-34 0,-27 37 244,23-39 0,-33 47 16,-6 10-70,0-1-1,0 1 1,-1-1-1,0 0 1,2-6 0,-1 2-129,1-1 1,6-13-1,-10 23 102,0 0 0,0 0-1,0 0 1,0 0-1,0 0 1,0 0 0,1 0-1,-1 0 1,0 0 0,0 0-1,0 0 1,0 0-1,0 0 1,0 0 0,0 0-1,0 0 1,1 0 0,-1 0-1,0 0 1,0 0 0,0 0-1,0 0 1,0 0-1,0 0 1,0 0 0,0 0-1,0 0 1,1 0 0,-1 0-1,0 0 1,0 0-1,0 0 1,0 0 0,0 0-1,0 0 1,0 0 0,0 0-1,0 0 1,0 0 0,0 1-1,0-1 1,0 0-1,1 0 1,-1 0 0,0 0-1,0 0 1,5 8-110,4 12 68,4 18 11,-3 0 0,11 77 0,-8-39 3,-9-55 49,-2 0 0,0 31 1,3-20 694,-9-46-218,-1 1-447,1 0 0,-4-23 0,5 19-22,-7-20 0,0 6-134,2-1 1,0 1 0,3-1 0,0-1 0,1-52 0,4 82 53,0-1 0,0 1 1,0-1-1,1 1 0,0 0 0,1-5 1,-2 7 48,0 0 0,0 1 0,1-1 0,-1 1 0,0-1 0,1 1 1,-1-1-1,0 1 0,1-1 0,-1 1 0,1 0 0,-1-1 0,1 1 0,-1-1 1,1 1-1,-1 0 0,1-1 0,-1 1 0,1 0 0,-1 0 0,1 0 0,-1-1 1,1 1-1,-1 0 0,1 0 0,0 0 0,-1 0 0,1 0 0,-1 0 1,1 0-1,0 0 0,-1 0 0,1 0 0,-1 0 0,1 0 0,0 1 0,-1-1 1,1 0-1,-1 0 0,1 1 0,-1-1 0,1 0 0,0 1 0,1 0 2,0 1 0,0-1 0,0 1 0,0-1 1,-1 1-1,1 0 0,0 0 0,-1 0 0,1 0 0,-1 0 0,2 3 0,10 27-65,-8-19 9,4 10 49,39 115-132,-45-124 212,0 0 0,0 1 0,-1-1 0,-1 1 0,-1-1 0,0 1 0,-4 27 0,3-36-10,-1 1 0,-1 0 0,1 0 0,-1-1 0,0 0 0,-1 1 0,0-1 0,1 0 0,-2-1 0,-7 9 0,-6 5 207,-33 24 1,35-29-239,-9 4-5,-46 26 1,9-6-25,31-17 37,6-5-37,0 1 0,-33 31 0,-18 29-657,74-74 524,-4 3-555,0 0 0,0 0-1,-13 9 1,12-11-324,6-3 847,0-1-1,-1 1 1,1-1-1,0 0 1,-1 1 0,1-1-1,0 0 1,-1 0 0,1 0-1,-1 0 1,1 0 0,0 0-1,-1 0 1,1 0 0,0-1-1,-1 1 1,1-1 0,0 1-1,-1-1 1,1 1 0,0-1-1,0 0 1,-1 1 0,-1-3-170,-25-31-2429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0:53.736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</inkml:brush>
  </inkml:definitions>
  <inkml:trace contextRef="#ctx0" brushRef="#br0">1227 23 1472,'7'4'4944,"-9"-5"-4768,0 1 0,1 0 0,-1-1 0,0 1 0,0-1 0,1 1 0,-1-1 1,0 0-1,1 1 0,-3-3 0,2 2-114,1 0 1,-1 0-1,1 1 1,-1-1-1,0 0 1,0 1-1,1-1 0,-1 1 1,0-1-1,-2 1 1,3 0-13,0 0 0,0 0 0,0-1 0,0 1 0,1 0 1,-1 0-1,0-1 0,0 1 0,0-1 0,1 1 0,-1 0 0,0-1 1,-1 0-1,2 0-19,-1 0 0,0 1 1,0-1-1,0 1 1,1-1-1,-1 1 0,0-1 1,0 1-1,0 0 1,0-1-1,0 1 0,0 0 1,-2 0-1,-97 3 737,59 0-699,7 2 86,31-5-161,0 1 0,0-1 0,0 1 0,0 0-1,0 0 1,-4 2 0,-13 4 70,5-5 74,11-2-68,0 1 1,1-1-1,-1 1 1,0 0-1,-6 3 0,-26 9-364,27-10 246,-1 1 0,1-1 1,-15 9-1,5 1 76,-2-2 0,1 0 0,-37 13 0,50-22 37,1 1 1,0 0-1,-8 4 0,9-4-23,-1 1-1,-1-1 0,-8 3 1,9-5-62,0 1 0,0 0 0,1 0 0,-1 1 0,0-1 0,1 1 0,0 0 1,0 1-1,0-1 0,-6 7 0,4-4 86,-1 0 0,1-1-1,-1 0 1,0 0 0,-16 7 0,22-11-75,-1 1 1,1-1 0,-1 1-1,1 0 1,0 0-1,-4 5 1,-5 3-13,8-7 20,0 1 0,0-1 0,1 0 1,-1 1-1,1-1 0,-3 6 0,3-5 5,0-1-1,0 1 0,0-1 1,-1 0-1,1 0 0,-1 0 1,-3 3-1,4-4 31,0 0 1,0 0 0,0 0-1,0 0 1,0 1-1,1-1 1,-3 4-1,-5 9-225,6-12 181,1 1 0,0-1-1,0 1 1,0-1 0,-1 6-1,-6 11-33,1-3 101,6-12-25,-1 0 0,0 0 1,1 0-1,-6 6 0,1 2-81,-4 4 2,-6 7-11,16-23 54,0 0 1,0 0-1,0 0 0,0 1 1,1-1-1,-1 0 1,1 0-1,-1 1 1,1-1-1,-1 0 1,1 1-1,0-1 0,-1 0 1,1 3-1,0-2 175,-1-1-142,1 0-1,-1 0 1,0 0-1,0 0 1,0 0-1,0 0 1,0 0-1,0 0 1,0 0-1,0 0 1,0-1 0,-1 1-1,1 0 1,-2 0-1,-2 2 51,2-1-91,-5 3 169,1 0 1,-1 0 0,-14 5-1,22-10-131,-1 1 1,0-1-1,1 0 0,-1 1 0,1-1 0,-1 0 1,0 0-1,1 1 0,-1-1 0,1 0 0,-1 0 1,0 0-1,1 0 0,-1 0 0,0 0 0,1 0 0,-1 0 1,0 0-1,1 0 0,-1-1 0,0 1 0,1 0 1,-1 0-1,1-1 0,-2 1 0,2-1-19,0 0-1,-1 1 0,1-1 1,0 0-1,0 1 0,0-1 1,-1 0-1,1 1 0,0-1 1,0 0-1,0 0 0,0 1 1,0-1-1,1 0 0,-1 1 1,0-1-1,0 0 0,1-1 1,1-3-54,0 0 1,0 1-1,0-1 1,1 0-1,3-4 1,87-116-327,-79 105 314,-1 1 0,16-35 1,-28 44 400,-1 5-162,0 4-132,0 1-46,-1 0 0,1-1-1,0 1 1,0 0 0,0 0-1,0 0 1,0-1-1,0 1 1,0 0 0,0 0-1,0-1 1,-1 1 0,1 0-1,0 0 1,0 0 0,0 0-1,0-1 1,-1 1 0,1 0-1,0 0 1,0 0 0,0 0-1,-1 0 1,1 0 0,0 0-1,0-1 1,-1 1 0,1 0-1,-3 1-11,-1-1 0,1 1 0,0-1 0,0 1 0,0 0 0,0 0 0,0 0 0,0 1 0,0-1 0,0 1 0,1-1 0,-4 4 0,-31 28-47,23-20 90,-35 39-313,-11 9 154,31-34 222,-46 56 0,64-65-93,10-16 17,0 1 0,0-1 0,-1 0-1,1 0 1,-1 1 0,1-1 0,-1 0 0,-3 3 0,4-4-36,1-1 20,0 1 0,0 0 1,0-1-1,0 1 1,0 0-1,0-1 1,0 1-1,0 0 1,0 0-1,0-1 1,0 1-1,-1-1 0,1 1 1,0 0-1,0-1 1,-1 2-1,0 3 123,0 8-119,-1 0 0,0 0 0,0 0 0,-1 0 0,-6 15 0,5-17 191,2-7-210,1-1 0,0 1 0,-1 0 0,2 0 1,-1 0-1,0 8 0,1-10 33,0 1-1,0 0 1,-1-1 0,1 1 0,0 0 0,-1-1-1,0 1 1,0-1 0,1 1 0,-1-1-1,-3 5 1,3-3-35,-1 0 1,1 0-1,0 0 0,1 1 0,-1-1 1,1 0-1,-1 0 0,1 1 0,1-1 1,0 6-1,0 9-81,-2 4 122,0-13 0,1-1 0,0 0 0,1 1 1,-1-1-1,5 17 0,-2-14-17,0-1 1,-1 1 0,0 0-1,-1 0 1,0 12-1,0-18 4,0 1-1,0-1 0,1 1 1,0-1-1,0 1 0,0-1 1,6 9-1,4 14-59,-8-21 54,0 0 1,0 0 0,0-1-1,1 0 1,11 13 0,-10-13-31,14 19 51,31 35-108,-34-46 85,1 0 0,30 18 1,-39-27-83,-5-3 124,-1-1-6,0 0-1,0 0 0,0-1 1,1 1-1,3 1 1,-6-2-32,0-1 0,1 1 0,-1 0 0,0 0 0,0 0 0,0 0 1,0 0-1,0 0 0,1 2 0,8 7-122,-4-6 55,-4-3 40,0 0 1,0 1 0,0-1-1,-1 1 1,1 0 0,0 0-1,-1-1 1,1 1 0,-1 0-1,0 0 1,2 5 0,6 5 91,0 0 0,0-1 0,12 11 0,-15-17-115,-4-4 57,0 0 0,0 1 0,-1-1 1,1 1-1,0 0 0,-1-1 0,3 4 0,-3-4-3,0 1-1,0-1 1,0 1-1,0-1 1,1 0-1,-1 1 0,0-1 1,1 0-1,-1 0 1,1 0-1,0 0 1,-1 0-1,1-1 1,0 1-1,-1 0 1,4 0-1,24 11 98,-20-9-126,-6-2 12,-1-1 0,1 1 0,-1 0 1,0 0-1,1 0 0,-1 0 0,0 1 0,0-1 0,4 3 1,-4-1 11,13 6 22,64 26-69,-70-32 90,1-1 0,0 0 0,0 0 0,0-1-1,0-1 1,-1 1 0,21-3 0,0 1 36,7 1-12,56-7 1,-47 2-148,-29 1 52,-7 2 15,0 0-1,-1 0 1,18-8-1,12-1 26,-10-1 9,-17 7 33,-1 0 0,17-9 1,-8 4 21,-16 8-111,1 0 0,-1-1 0,0 1 0,1-1 0,6-6 0,6 1-55,-14 5 71,1 1 1,0 0-1,-1 0 1,1 0 0,0 0-1,1 0 1,-1 1 0,0 0-1,0 0 1,1 0 0,-1 0-1,0 1 1,6-1 0,25-4-25,38-16 157,-40 13-55,58-22 0,-26 7 341,-34 12-491,-22 8 141,-1 0 1,1 0-1,14-9 0,-4 2 18,-14 8-133,-1 0 0,0 0 1,0-1-1,0 1 0,5-5 1,-6 5 67,-1 0 1,1 0 0,0 0-1,0 0 1,1 1 0,-1-1-1,0 1 1,0-1 0,1 1-1,4 0 1,-5 0 0,0 0 1,1 0-1,-1 0 0,0 0 0,0 0 1,1-1-1,-1 0 0,0 1 0,-1-1 1,1 0-1,0-1 0,3-2 0,0-2-12,-3 3 6,1 1 1,-1-1 0,-1 0-1,1-1 1,2-4 0,34-66-41,-34 45 192,-1 19-141,-2 6-43,0 0 0,-1 1 1,1-1-1,-1 0 0,0 0 1,-1 0-1,1-6 0,3-46 243,-1 40-255,-2 1 1,-1-33-1,-5 0 67,2 10-118,-12-55-1,-4 36-56,9 29 219,4-4-191,5 27 75,0 0 0,0 1 0,0-1 1,-4-9-1,-10-29-369,11 30 372,-1 0 1,-10-20-1,6 15 25,1-1 1,-7-24-1,0-1 137,5 18-144,7 16-9,-1 0 0,-1 0 0,0 1-1,-8-14 1,-6-6 18,12 16 7,-2 1 0,0 1 0,-17-20 1,3 9-54,1 1 94,-25-22 0,39 38-39,0 1 1,0-1-1,0 1 1,-1 1-1,1-1 1,-1 1-1,-17-4 1,0 0 41,19 6-92,0-1 0,-1 1 1,1 1-1,-1 0 0,0 0 1,1 0-1,-11 1 1,10 0 20,0 1 1,0 0 0,0 1 0,0 0-1,0 0 1,1 1 0,-1 0 0,1 0 0,-1 1-1,1 0 1,-8 6 0,-4 2-19,1 1 0,1 1 0,0 1 0,-28 32 0,-27 37 295,18-24-210,-23 24-301,-35 46 88,98-109 147,1 0 0,1 1 0,1 1 1,1 0-1,2 0 0,-11 42 1,4 2 66,-5 81 0,15-31-37,5-115 10,0-1 1,0 1-1,0 0 0,1 0 0,-1 0 0,0 0 0,1-1 1,-1 1-1,1 0 0,-1-1 0,1 1 0,0 0 1,0-1-1,0 1 0,0-1 0,0 1 0,3 2 0,-4-3 2,1-1 1,0 1-1,0-1 0,1 1 0,-1-1 0,0 0 0,0 1 0,0-1 0,0 0 0,0 0 0,0 0 0,0 0 0,0 0 0,1 0 1,-1 0-1,0 0 0,0 0 0,0 0 0,0-1 0,0 1 0,0 0 0,0-1 0,0 1 0,0-1 0,0 1 0,0-1 0,0 0 0,2-1 1,8-7 43,0 0 1,-1-1 0,0 0 0,-1-1-1,10-13 1,3-4-3,222-247-352,-152 172-48,26-28 404,-69 81-202,-75 100-123,-20 28 285,4 2-1,-59 159 1,4 21 106,76-205-184,19-49 37,-8 25 51,9-30-27,1-1 0,0 1 1,0-1-1,0 1 0,-1 0 1,1-1-1,0 1 0,0-1 1,0 1-1,0 0 1,0-1-1,0 1 0,0 0 1,0-1-1,1 1 0,-1-1 1,0 1-1,0 0 0,0-1 1,1 1-1,-1-1 0,0 1 1,1-1-1,-1 1 1,0-1-1,1 1 0,-1-1 1,1 1-1,-1-1 0,1 1 1,-1-1-1,1 0 0,-1 1 1,1-1-1,-1 0 0,1 1 1,-1-1-1,1 0 1,0 0-1,4 1 2,-1-1 0,0-1 0,0 1 0,0 0 1,0-1-1,0 0 0,0 0 0,0 0 0,0-1 0,0 1 0,0-1 0,-1 0 1,1 0-1,-1 0 0,1-1 0,3-3 0,6-5 15,0-1-1,16-21 1,-27 30-17,8-8-14,133-153-58,-107 127 72,2 2 0,49-37 1,114-64-440,-183 127 374,-8 7 73,-7 5 2,-7 5 14,4-7-22,-10 18-35,-1-1 1,-1 0-1,-22 26 0,21-28 47,-34 42 249,-109 100 0,56-79 125,85-67-335,10-8-31,0-1-1,-1 0 1,1 0-1,-1 0 1,0 0 0,-8 1-1,12-3-35,0 0-1,0-1 0,0 1 0,0-1 0,0 0 0,0 0 0,0 0 0,0 0 0,0 0 0,0 0 0,0 0 0,0-1 0,0 1 0,0-1 0,0 0 0,0 1 0,0-1 1,1 0-1,-1 0 0,0 0 0,0 0 0,1 0 0,-3-3 0,-1-2-58,1-1 0,0 0 0,0 0 0,1 0 0,0 0 0,0-1 0,-3-13 0,-2-18-97,1 0-1,2 0 1,-1-59-1,5 48 211,-16-90-1,15 133-50,-1-8-6,0 0 0,-2 0 0,-9-23-1,13 35 25,-1 0 0,0-1 0,0 1 0,0 0 0,0 0 0,-1 0 0,1 0 0,-1 0 0,0 0 0,1 1 0,-1-1 0,0 1 0,-1 0 0,1 0 0,0 0 0,-1 1 0,1-1 0,-1 1 0,-6-2 0,-2 1-30,0 1 0,0 0 1,0 1-1,0 0 0,0 1 0,-12 2 0,-2 2 16,-40 14 0,0 6 6,-114 62 0,105-55 276,32-14-206,19-12-42,21-6-30,0 0-1,-1 1 0,1 0 0,0 0 0,-6 2 0,-1 1-99,9-4 73,1 0 0,-1 0 0,0 1 0,0-1 0,0 0 0,0 1 0,0-1 0,1 1 0,-1-1 0,0 1 0,0-1 1,1 1-1,-1-1 0,0 1 0,1 0 0,-1-1 0,0 1 0,1 0 0,-1-1 0,1 1 0,0 0 0,-1 1 0,-3 9-59,0 1 0,1 0 1,0 0-1,1 0 0,1 0 0,0 0 1,0 15-1,11 87-46,-6-81 47,-2-10 173,1 0-1,2 0 0,0 0 1,1-1-1,1 0 0,1 0 1,18 33-1,-26-53-65,1-1 0,0 0 0,0 1 0,0-1-1,0 0 1,0 0 0,0 0 0,0 0 0,0 0 0,1 0 0,-1 0 0,0 0 0,1 0-1,-1 0 1,0-1 0,1 1 0,-1-1 0,1 1 0,-1-1 0,3 1 0,-1-1 5,0 0 1,-1 0-1,1 0 1,-1-1-1,1 1 1,-1-1 0,0 0-1,1 0 1,-1 0-1,1 0 1,2-2-1,6-4 36,-2 0-1,1-1 0,-1 0 0,9-10 1,-16 16-58,140-173 458,-35 40-308,-48 73-289,97-80 0,-59 49 173,-89 85 9,-4 4-12,0 0 1,-1 0 0,1 0-1,-1 0 1,0 0-1,0-1 1,-1 1 0,3-7-1,3-10-111,2-1 0,0 1 0,0 1 1,2 0-1,23-29 0,-24 35 35,1 1 0,0 0 1,1 1-1,0 1 0,1 0 1,1 0-1,29-15 1,-29 19-9,1 0 0,-1 1 1,1 1-1,0 1 0,0 0 1,28-3-1,-34 7 41,1-1-1,-1 1 1,1 1 0,-1 0 0,0 0-1,1 1 1,-1 0 0,0 1 0,0 0-1,0 1 1,16 8 0,-15-5 28,0 0 1,-1 1-1,0 0 0,0 1 1,-1 0-1,0 1 0,13 17 1,-17-20 0,0-1 0,1 0 0,0 0 0,0 0 0,1-1 0,-1 1 0,10 4 1,1 2-44,-3 0 135,-12-10-93,0 0 0,0 0 0,0 0 0,0-1 0,0 1 0,1 0 0,-1-1 0,6 3 0,10 4 34,-17-8-117,-1 1 54,1-1 15,-1 1 1,0-1-1,0 0 0,0 1 1,0-1-1,1 1 1,-1-1-1,0 0 1,0 1-1,1-1 0,-1 0 1,0 1-1,1-1 1,-1 0-1,1 1 1,-1-1-1,0 0 0,1 0 1,-1 1-1,1-1 1,-1 0-1,0 0 1,1 0-1,-1 0 0,1 1 1,0-1-1,1 0 0,-1 1-1,0-1 1,0 1-1,1-1 1,-1 1-1,0 0 1,0-1-1,1 1 1,-1 0-1,0 0 1,0 0-1,0 0 1,0 0-1,0 0 1,1 2-1,-1 0 0,8 10-18,-1-4-75,-6-8 117,-1 1 0,1 0 1,-1-1-1,1 1 0,-1 0 0,1 0 1,-1 0-1,0 0 0,0 0 1,0 0-1,1 5 870,-3-8-858,1 1 1,-1-1 0,1 1 0,-1-1 0,0 0 0,1 1-1,-1-1 1,1 0 0,0 0 0,-1 1 0,1-1 0,0 0 0,-1 0-1,1 1 1,0-2 0,-2-2 36,-8-14-27,1 0 0,-12-32 0,15 33-42,-5-16-160,7 16 182,3 13-224,0-1 0,0 0 0,0 1 1,1-8-1,4 14-354,-3-1 515,-1 0-1,1-1 0,0 1 0,-1 0 1,1 0-1,0 0 0,-1-1 0,1 1 0,-1 0 1,0 0-1,1 0 0,-1 0 0,1 2 1,1 1-30,38 69-27,-33-62 89,0 1 0,1-1 0,14 14 0,-10-10 69,-2-4-80,2 0-1,-1 0 1,1-1 0,22 13 0,56 30 183,-80-48-121,1 0-84,-9-4 120,0 0 1,-1-1-1,1 1 1,0 0-1,-1 0 1,1 0-1,-1 0 1,1 0-1,-1 1 0,3 2 1,-3-3-103,-2 3-381,1 1 395,0 0 0,-1 0 1,0-1-1,0 1 0,-1 0 0,1-1 0,-1 1 0,0-1 0,0 0 0,0 0 0,-6 7 0,8-10 11,-9 18-17,0 0-1,2 1 0,0 0 1,1 0-1,-4 31 1,9-51 6,-4 48 66,3-17 43,1-16-128,1 1 1,2 22-1,1 9-56,-3 54 114,-1-92 39,0 0-1,-1-1 1,0 1-1,-1 0 0,0 0 1,-4 8-1,6-15-45,0 0 1,-1 1-1,0-1 0,1 0 0,-1 0 1,0 0-1,0 0 0,0-1 0,-3 3 1,-10 9-40,5 0 20,-1-1 1,-1 0 0,0-1-1,-22 16 1,22-15 71,11-10-77,0-1 1,0 1-1,-1-1 0,1 1 0,0-1 0,-1 0 0,1 0 1,-3 2-1,-3 1-14,0 0 1,1 0-1,0 1 0,0-1 1,0 2-1,1-1 1,-10 12-1,-29 50-66,10-15 246,3-16-174,20-23 110,-13 17 0,12-13-87,-1-1 0,-1 0 1,0-1-1,-1-1 0,-1 0 1,-1-1-1,-27 18 0,29-24 17,-1 1 0,0-2 0,0 0 0,-1-1 0,0 0 0,0-1 0,-27 2 0,-156 6 250,190-13-272,0 0 0,0-1 1,0 0-1,-17-6 0,17 5-61,0 0 0,0 0 0,0 1 0,-19-1 0,-25 0-67,44 2 108,-1 0 0,1-1-1,0 0 1,-14-5 0,1 0 25,14 5-97,0 0 0,1 0 0,-1 1 0,0 0 0,0 0 0,0 1 0,-16 2 0,24-2 56,0 0-1,0 1 1,0-1-1,1 0 0,-1 1 1,0-1-1,0 0 1,0 1-1,0 0 1,1-1-1,-1 1 0,0-1 1,0 1-1,1 0 1,-1-1-1,0 1 1,1 0-1,-1 0 1,1 0-1,-1-1 0,1 1 1,0 0-1,-1 0 1,1 0-1,0 0 1,-1 0-1,1 0 1,0 0-1,0 0 0,0 0 1,0 1-1,0 0 8,0 0 0,0-1 0,0 1 1,1 0-1,-1-1 0,1 1 0,-1 0 0,1-1 0,0 1 0,-1-1 0,1 1 0,0-1 0,0 1 0,0-1 0,0 1 0,0-1 0,3 2 1,2 2-11,1 0 1,-1-1-1,1 0 1,1 0 0,-1 0-1,1-1 1,-1 0-1,1-1 1,12 3 0,4 1 232,-17-3-212,0-1-1,0-1 1,0 1 0,0-1-1,1-1 1,-1 1 0,11-2 0,3-2 58,24-1 53,-27 3-113,-1-1 1,1 0-1,0-1 0,20-6 1,67-29 154,-21-5-136,-18 8-72,-44 25 87,0-1 0,0-1 0,-2-1 0,1-1 1,34-31-1,45-60 135,-48 48-34,-3 2-102,-16 21 63,-12 12-88,0 0-1,1 2 1,40-27 0,-47 35 13,-1 0 1,0-1 0,-1 0-1,23-31 1,-29 35-15,-3 4 24,0-1 1,0 0-1,-1-1 1,0 1-1,0-1 1,-1 1-1,3-11 1,-2 5 41,-1 0 0,0 0 0,0-19 0,-2-97-336,0 127 249,0 0 1,0 1-1,0-1 1,0 1-1,0-1 1,0 1-1,0-1 1,-1 1 0,1-1-1,0 1 1,0-1-1,0 1 1,-1-1-1,1 1 1,0-1-1,0 1 1,-1 0-1,1-1 1,0 1-1,-1-1 1,1 1-1,-1-1 1,-2 4-362,1 7 3,2 11 311,-5 38 1,3-49 88,0 0-1,-1 0 1,0 0 0,-1 0-1,1-1 1,-7 10 0,-7 9 83,-36 43 0,24-33-17,-160 183 22,135-169-45,-2-3-1,-2-2 1,-85 51 0,97-68 57,-2-2 0,-1-2 0,-85 31 0,119-53-59,-1-1 0,0 0 0,-1-2 0,1 0 0,-24-1 0,19 0-130,-191-16 185,0 1-299,192 14-60,1-1 1,-39-9-1,45 9-133,11 1 135,0 0-1,-1 0 1,1 0 0,0 0-1,0 0 1,0 0 0,0 0-1,0-1 1,0 1-1,1-1 1,-1 1 0,0-1-1,1 0 1,-1 1 0,-1-4-1,-13-15-1830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1:07.4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1 240 1472,'5'-3'5610,"10"-2"-4488,5-3-574,41-25 111,-25 16-364,68-38 553,-34 23-665,-47 22-134,0-1 1,32-21-1,2 4-49,-55 27-2,-2 0 2,1 1 0,-1 0 1,1-1-1,-1 1 0,1 0 1,0-1-1,-1 1 0,1 0 1,-1 0-1,1-1 0,0 1 1,-1 0-1,1 0 0,0 0 1,-1 0-1,1 0 0,0 0 1,-1 0-1,1 0 0,0 0 1,-1 0-1,2 1 0,-2-1-41,0 0 0,0 0 0,0 0-1,0 0 1,0 0 0,1 0 0,-1 0-1,0 0 1,0 0 0,0 0-1,0 0 1,0 0 0,1 0 0,-1 0-1,0 0 1,0 0 0,0 0 0,0 0-1,0 0 1,0 0 0,1 0 0,-1 0-1,0 0 1,0 0 0,0 0 0,0 1-1,0-1 1,0 0 0,0 0 0,0 0-1,0 0 1,1 0 0,-1 0 0,0 1-1,0-1 1,0 0 0,0 0 0,0 0-1,0 0 1,0 0 0,0 0-1,0 1 1,0-1 0,0 0 0,0 0-1,0 0 1,0 0 0,0 0 0,0 1-1,0-1 1,0 0 0,0 0 0,0 0-1,-1 0 1,1 0 0,0 1 0,-7 6-2658,-2-3-453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1:09.9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7 223 576,'-6'-6'2516,"12"16"18,10 1-1046,-15-10-1446,0 0-1,0-1 1,-1 1-1,1-1 1,0 1-1,0-1 1,0 0-1,0 1 1,0-1-1,0 0 1,0 0-1,0 1 1,0-1-1,1 0 1,6 2 439,-7-2-209,8 1 352,11 3-55,-14-3-471,-1 0 0,0 0 0,10 3-1,-13-3-60,0-1-1,0 1 0,0-1 0,0 0 1,0 0-1,0 0 0,0 0 0,0 0 1,0 0-1,0 0 0,-1 0 0,1-1 1,0 1-1,0-1 0,0 0 0,0 0 1,-1 1-1,4-3 0,11-3 422,-8 4-202,0 0 0,14-6 0,-19 7-249,0 0 0,0 0 0,0 0-1,1 1 1,-1 0 0,4-1 0,15-2 164,-14 1-125,0 1 1,0-1 0,0 2 0,10-1 0,12-1 44,11 0 157,-28 2-167,0-1 0,20-3 0,55-9 244,92-29 384,-158 38-791,10-4 244,-4 1-97,-21 5-42,0 0 1,0 0-1,0 0 1,0-1-1,0 0 1,9-6 0,-12 5 59,-4 4-68,0 0 0,0-1 1,0 1-1,0 0 0,0 0 0,0 0 0,0 0 0,0 0 0,0 0 1,0 0-1,0 0 0,1-1 0,-1 1 0,0 0 0,0 0 0,0 0 1,0 0-1,0 0 0,0 0 0,0 0 0,0 0 0,0 0 0,0 0 1,1 0-1,-1 0 0,0-1 0,0 1 0,0 0 0,0 0 0,0 0 1,0 0-1,1 0 0,-1 0 0,0 0 0,0 0 0,0 0 0,0 0 1,0 0-1,0 0 0,0 0 0,1 1 0,-1-1 0,0 0 0,0 0 1,0 0-1,0 0 0,0 0 0,0 0 0,0 0 0,0 0 0,1 0 1,-1 0-1,0 0 0,0-1 22,-1 0-1,1 0 1,0 0 0,0 0 0,-1 0-1,1 0 1,-1 0 0,1 0-1,-1 0 1,1 0 0,-1 1 0,0-1-1,1 0 1,-1 0 0,0 0 0,0 1-1,-1-2 1,-20-13-200,3 1 140,15 11 22,1 1 1,0-1 0,-1 1 0,0 0 0,1 0 0,-1 0 0,0 0 0,0 1 0,-5-2 0,-39-7-58,33 7 117,7 2-65,1-1 1,1 0 0,-1-1-1,0 0 1,0 0 0,-8-6-1,13 9-4,1-1 0,0 0 0,-1 1 1,1-1-1,0 1 0,-1 0 0,1-1 0,-1 1 0,1 0 0,-1 0 0,1 0 0,0 0 0,-3 0 1,3 0-205,20 9-799,4 3 936,36 15-1,-43-22 163,-1 0-1,0-1 1,1 0 0,0-1-1,0-1 1,17 0-1,-9 3-125,-13-2 962,-11-1-854,0 1 0,0-1-1,0 0 1,-1 0 0,1 0-1,0 0 1,-1 0 0,1 0 0,-2 3 36,0-2-34,0 0 1,-1 0-1,1 0 0,0 0 0,-1 0 0,0-1 1,-5 5-1,-7 6 33,-5 16-57,16-22-45,-1-1-1,1 0 0,-7 7 1,-35 42 186,37-44-218,-7 7-24,15-17-3,0 0 0,1-1 0,-1 1-1,1-1 1,-1 1 0,0-1 0,1 1 0,-1-1-1,0 0 1,0 1 0,1-1 0,-1 0 0,0 0-1,0 0 1,0 1 0,1-1 0,-1 0-1,0 0 1,0 0 0,0 0 0,0 0 0,1 0-1,-2-1 1,1 1-109,1-1 0,-1 1 0,1-1 0,-1 1 0,1-1-1,0 1 1,-1-1 0,1 1 0,0-1 0,-1 1 0,1-1 0,0 0-1,-1 1 1,1-1 0,0 1 0,0-1 0,0 0 0,0 1 0,0-1 0,0 0-1,0 1 1,0-1 0,0 0 0,0 1 0,0-1 0,0 0 0,0 0-1,1-6-728,-1-34-4532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3T00:41:16.9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1 992,'0'0'2213,"1"0"-2074,0 0-137,-1 0 0,0 0 1,0 0-1,1 0 0,-1 0 1,0 0-1,1 0 0,-1 0 0,0 0 1,0 0-1,1 0 0,-1 0 0,0 0 1,1 0-1,-1 0 0,0 0 1,0 0-1,1 0 0,-1 0 0,0 0 1,0 0-1,1 0 0,-1 1 0,0-1 1,0 0-1,1 0 0,-1 0 1,0 0-1,0 1 0,0-1 0,1 0 1,-1 0-1,0 0 0,0 1 0,0-1 1,0 0-1,0 0 0,0 1 1,1-1-1,-1 0 0,0 1 0,0-1 1,0 0-2,0 1 1,0-1-1,0 0 1,0 0 0,0 0-1,0 0 1,0 0 0,0 0-1,0 1 1,0-1-1,0 0 1,0 0 0,0 0-1,0 0 1,0 0 0,0 0-1,0 0 1,1 1-1,-1-1 1,0 0 0,0 0-1,0 0 1,0 0 0,0 0-1,0 0 1,0 0-1,0 0 1,1 0 0,-1 0-1,0 0 1,0 0-1,0 0 1,0 1 0,0-1-1,0 0 1,0 0 0,1 0-1,-1 0 1,0 0-1,0 0 1,0 0 0,0 0-1,0 0 1,1-1 0,14 1 1368,-14 0-1204,0 2-305,2 3 48,-2-3 273,-1-2-169,0 0 1,0 1 0,0-1 0,0 0 0,0 1 0,1-1 0,-1 0 0,0 1 0,0-1 0,0 0 0,1 1 0,-1-1 0,0 0 0,0 0 0,1 1 0,-1-1 0,0 0 0,1 0 0,-1 1 0,1-1 0,5 0 77,-4 0-6,-1 1 26,0-1 0,0 1 0,0 0 1,0-1-1,0 1 0,0-1 0,0 0 1,0 1-1,0-1 0,0 0 0,1 1 0,-1-1 1,0 0-1,0 0 0,2 0 0,11 2 136,-3 4-69,-10-5-158,1-1 0,-1 1 0,0-1 0,1 1 0,-1 0 0,0 0 0,1 0 0,-1 0 0,0 0 0,0 0 1,0 0-1,0 0 0,0 0 0,0 1 0,0-1 0,-1 0 0,2 2 0,4 11 51,0-1 87,-1 1-1,4 15 1,19 98 233,19 80-158,-37-163-156,-8-30-62,1-1 1,0-1-1,5 14 1,-1-10 66,-2 0 0,0 0 0,-1 1 0,0-1 0,-1 1 0,-1 0 0,-1 21 0,4 94 147,-5-87-212,3 105 387,-1-119-361,5 47 80,-5-67-113,0 0 1,1-1 0,0 1-1,1 0 1,5 10 0,21 55 282,-26-66-234,-1 0-1,0 0 1,3 14-1,1 5 44,5 30 671,-11-26-655,-1-26-70,3 99-91,-3-104 150,3 17-100,-1 0 1,0 0 0,-1 1 0,-3 22 0,1 3-5,1-41 16,0-3-6,0 0 0,0 0 0,0 0 0,0 0 1,0 1-1,0-1 0,0 0 0,0 0 0,-1 0 1,1 0-1,0 0 0,-1 1 0,1-1 0,-1 0 0,0 1 1,0-2-7,1 1 0,0-1 0,0 1 0,-1-1 0,1 1 1,0 0-1,0-1 0,-1 1 0,1-1 0,0 1 0,0-1 0,0 1 1,0 0-1,0-1 0,0 2 0,-1-3-107,0-4 0,-24-59-3878,20 50 730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24.55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232 623 1664,'0'0'77,"0"-1"1,1 0-1,-1 1 0,1-1 1,-1 1-1,1-1 0,0 1 0,-1-1 1,1 1-1,-1-1 0,1 1 1,0-1-1,0 1 0,-1 0 1,1 0-1,0-1 0,-1 1 1,1 0-1,0 0 0,0 0 0,-1 0 1,1 0-1,0 0 0,0 0 1,0 0-1,-1 0 0,2 0 1,1 0 285,-2 0-243,0 0-1,-1 0 1,1-1 0,0 1-1,-1 0 1,1-1 0,0 1 0,-1 0-1,1-1 1,-1 1 0,1-1-1,-1 1 1,1-1 0,-1 1 0,1-1-1,-1 1 1,1-1 0,-1 0-1,1 1 1,-1-1 0,0 0-1,0 1 1,1-1 0,-1 0 0,0 1-1,0-1 1,0 0 0,0 1-1,0-1 1,0 0 0,0-1 0,0 0-46,1 0 0,-1 1 0,-1-1 1,1 0-1,0 0 0,0 0 0,-1 1 0,1-1 1,-1 0-1,1 1 0,-1-1 0,0 0 1,0 1-1,0-1 0,-2-2 0,1 2-16,0 0-1,-1 0 1,1 0-1,0 0 1,-1 1-1,1-1 1,-1 1-1,0 0 1,0 0-1,1 0 1,-1 0-1,0 0 1,0 1-1,0-1 1,0 1-1,0 0 1,-3-1-1,1 2 5,0-1-1,0 1 0,0 0 1,1 0-1,-1 1 1,1-1-1,-1 1 1,1 0-1,-1 0 1,1 1-1,0-1 1,0 1-1,0 0 1,0 0-1,1 0 1,-6 7-1,-2 3 41,0 0-1,1 1 0,-10 18 1,3-3 12,-20 48 1,33-67-87,0 0 0,0 1 0,2-1-1,-1 1 1,1 0 0,1 0 0,0 0 0,1 19 0,0-25 3,1-1 1,0 1-1,0-1 1,1 1-1,-1-1 1,1 0 0,0 1-1,0-1 1,1 0-1,-1 0 1,1-1-1,0 1 1,0 0-1,0-1 1,0 0 0,1 0-1,-1 0 1,1 0-1,0 0 1,0-1-1,0 1 1,0-1 0,0 0-1,0 0 1,9 2-1,-3-2 51,1 1 0,-1-1 0,0-1 0,0 0 0,1 0 0,-1-1 0,0 0 0,1-1 0,-1 0 0,17-5 0,17-7 200,-1-2 0,74-37 0,-86 36-216,-1-2 1,-1-1 0,0-2-1,32-30 1,-16 2-216,-22 23-134,-17 20 11,-11 12-131,-10 14 27,4 0 174,1 0-1,0 0 0,-11 41 1,20-57 219,0-1 1,0 1 0,0 0-1,1 0 1,-1 0-1,1 0 1,0 0 0,0 0-1,1 0 1,-1 0 0,1 0-1,0 0 1,0 0 0,0 0-1,1 0 1,-1 0-1,1-1 1,0 1 0,0-1-1,0 1 1,0-1 0,4 4-1,-1-1 52,1-1 0,0 0 0,0 0 0,0 0-1,1-1 1,0 1 0,0-2 0,0 1 0,0-1-1,9 3 1,-12-5 8,-1 0 1,1-1-1,-1 1 0,0-1 0,1 0 0,-1 0 0,1 0 0,-1 0 1,1-1-1,-1 1 0,0-1 0,1 0 0,-1 0 0,6-3 0,-5 2-23,1 0 0,0-1 0,-1 0 0,0 0 0,0 0 0,0 0 0,0 0 0,6-8 0,-8 8-46,-1 1 0,0 0 0,0-1 0,0 1 0,0-1 0,0 1 0,0-1 0,-1 1-1,1-1 1,-1 0 0,0 1 0,1-1 0,-1 0 0,-1 0 0,1 1 0,0-1 0,-1 0 0,1 1 0,-1-1 0,0 1 0,-1-5 0,0 3-42,1 1 0,-1-1 0,0 1 1,0-1-1,0 1 0,-1-1 0,1 1 0,-1 0 0,0 0 1,0 0-1,0 1 0,0-1 0,-5-3 0,3 4-20,1 0-1,-1 1 0,1-1 1,-1 1-1,0 0 1,1 1-1,-1-1 0,0 1 1,0 0-1,1 0 1,-1 0-1,0 0 0,0 1 1,1 0-1,-1 0 1,0 0-1,1 1 0,-1 0 1,1 0-1,-7 3 1,4-2 121,14-6 148,4 0-188,-1 0 0,0-1 0,0-1 0,0 0-1,13-8 1,3-2-145,61-34 267,-73 41-186,1 1 0,28-10 0,-34 14 13,0 1-1,0 0 1,0 0-1,0 1 1,1 0-1,12 0 1,-19 2 29,0-1 1,0 0-1,0 1 1,0 0-1,0 0 1,-1 0-1,1 0 1,0 0-1,0 0 1,-1 1-1,1-1 1,-1 1-1,1 0 0,-1 0 1,1 0-1,-1 0 1,0 0-1,0 0 1,0 0-1,0 1 1,-1-1-1,1 1 1,-1 0-1,1-1 1,-1 1-1,0 0 1,0 0-1,0 0 1,0 3-1,0-1 32,0 1 1,-1-1-1,1 0 0,-1 0 0,0 1 0,-1-1 0,1 0 0,-1 1 0,0-1 0,-1 0 0,1 0 0,-1 0 0,0 0 0,0 0 0,0-1 0,-5 7 0,5-7-22,-4 5 172,-1 0 0,1-1-1,-1 1 1,-1-1 0,-15 12 0,23-19-175,0-1 0,0 0 0,0 0 0,-1 0 0,1 1 0,0-1 0,0 0 0,0 0 0,-1 0 0,1 0 0,0 0 0,0 0 0,-1 0 0,1 0 0,0 1 0,0-1 0,-1 0 0,1 0 0,0 0 0,0 0 0,-1 0 0,1 0 0,0 0 0,0-1 0,-1 1 0,1 0 0,0 0 0,0 0 0,0 0 0,-1 0 0,1 0 0,0 0 0,-1-1 0,1-7 130,8-13-132,1 9-58,1 1-1,0 0 1,1 0-1,0 1 0,0 1 1,1 0-1,0 0 1,1 2-1,14-8 1,-22 12-23,0 1 1,0 0-1,0 1 0,0-1 1,0 1-1,0 0 0,0 0 1,1 0-1,-1 1 0,0 0 1,7 0-1,-8 1 51,1 0 1,-1 0-1,0 1 0,0-1 0,0 1 0,0 0 0,0 0 1,-1 0-1,1 0 0,0 1 0,-1 0 0,0-1 0,6 7 1,32 39-99,-36-43 134,2 1 45,-1 0 1,1 0 0,0-1 0,14 9 0,-18-13-26,-1 0 0,0 0 1,0 0-1,0 0 0,1-1 0,-1 1 0,0-1 1,1 0-1,-1 0 0,1 1 0,-1-2 0,0 1 1,1 0-1,-1 0 0,0-1 0,1 1 0,-1-1 1,0 0-1,0 0 0,1 0 0,-1 0 0,4-2 1,-2-1 7,1 1 0,-1-1 0,1 0 0,-1 0 0,-1 0 0,1-1 0,0 1 0,-1-1 0,0 0 1,4-8-1,1-7 42,11-31 1,-9 20-47,-4 12-134,-5 14 23,0-1 0,1 1 0,-1 0 0,1 0-1,0 0 1,1 0 0,-1 1 0,1-1 0,4-4 0,-7 9 53,0-1 1,0 1 0,1 0-1,-1 0 1,0-1 0,0 1-1,1 0 1,-1 0-1,0 0 1,0 0 0,1-1-1,-1 1 1,0 0-1,1 0 1,-1 0 0,0 0-1,0 0 1,1 0-1,-1 0 1,0 0 0,1 0-1,-1 0 1,0 0 0,1 0-1,-1 0 1,0 0-1,0 0 1,1 0 0,-1 0-1,0 0 1,1 0-1,-1 0 1,0 1 0,0-1-1,1 0 1,-1 0 0,0 0-1,0 0 1,1 1-1,-1-1 1,0 0 0,6 13-77,-5-9 49,7 18-14,-1 0 0,-1 0 1,-1 1-1,3 38 0,-7-48 83,1 5-25,-2-1 0,0 20 0,-1-33 61,1 0 0,0-1 0,-1 1 0,0 0 0,0-1 0,0 1 0,0-1 0,-1 1 0,1-1 0,-1 0 0,0 0 0,0 1 0,0-1 0,0-1 0,-6 7 1,7-9-25,-1 1 1,1 0 0,-1 0 0,1-1-1,-1 1 1,1 0 0,-1-1 0,1 0-1,-1 1 1,0-1 0,1 0 0,-1 0 0,0 0-1,1 0 1,-1 0 0,0 0 0,1 0-1,-1-1 1,1 1 0,-1 0 0,0-1 0,1 0-1,-3-1 1,-3-1-72,1 0 1,-1-1-1,1 0 0,-9-8 1,16 12 24,-1 0 1,0 0-1,0 0 1,0 0-1,0 0 1,1 0-1,-1 0 1,0 0-1,0 0 0,0 0 1,0 0-1,0 0 1,1 0-1,-1 0 1,0 0-1,0 0 1,0 0-1,0-1 1,0 1-1,0 0 1,1 0-1,-1 0 1,0 0-1,0 0 0,0 0 1,0 0-1,0-1 1,0 1-1,0 0 1,0 0-1,0 0 1,0 0-1,0 0 1,0-1-1,0 1 1,1 0-1,-1 0 0,0 0 1,0 0-1,0 0 1,0-1-1,-1 1 1,1 0-1,0 0 1,0 0-1,0 0 1,0-1-1,0 1 1,0 0-1,0 0 1,0 0-1,0 0 0,0 0 1,0 0-1,0-1 1,0 1-1,-1 0 1,1 0-1,0 0 1,0 0-1,0 0 1,0 0-1,0 0 1,0 0-1,-1-1 0,21 1-384,-10 0 421,13 1 5,0-2 0,0-1 0,0-1 0,34-9 0,-40 8 40,-1-1 0,0-1 0,0 0 1,0-1-1,-1-1 0,0 0 1,-1-1-1,27-21 0,-21 9 1,-1 0-1,-1-1 1,-1-1-1,19-34 1,-11 19-20,-3-2 0,-1-1 1,-2 0-1,-2-2 0,-2 0 1,-1 0-1,-3-1 0,11-82 1,-19 97-74,0 11-210,-2 0 1,0 0-1,-1 0 0,-4-34 1,4 52 209,0 0 1,0-1 0,0 1-1,0 0 1,0-1 0,0 1-1,0 0 1,0-1-1,0 1 1,0 0 0,0-1-1,-1 1 1,1 0 0,0 0-1,0-1 1,0 1-1,0 0 1,-1 0 0,1-1-1,0 1 1,0 0 0,0 0-1,-1-1 1,1 1-1,0 0 1,0 0 0,-1 0-1,1 0 1,0-1-1,-1 1 1,1 0 0,-1 0-1,-6 7-268,-6 18 91,-5 22 210,1 1 1,3 1-1,2 0 1,2 1 0,3 0-1,1 1 1,3-1 0,3 58-1,2-81 23,1 0 0,11 41 0,-10-53 36,1 0 0,0-1 1,1 1-1,1-2 0,0 1 0,10 14 1,-15-24-38,1-1 1,-1 0 0,1 0 0,0 0 0,0 0-1,0 0 1,0-1 0,0 1 0,0-1 0,1 0 0,0 0-1,-1 0 1,1-1 0,0 1 0,0-1 0,-1 0 0,1 0-1,0 0 1,0 0 0,7 0 0,-5-2-11,-1 1 1,1-1 0,-1 0-1,1-1 1,-1 1-1,1-1 1,-1 0-1,0-1 1,0 1 0,0-1-1,0 0 1,0 0-1,-1 0 1,8-8-1,10-9 34,-2-2 0,-1 0-1,26-37 1,-25 29-41,2-2-88,33-63-1,-55 94 60,1-1 0,0 1 0,-1 0-1,1-1 1,-1 1 0,1 0 0,-1-1-1,0 1 1,1-1 0,-1 1 0,0-1-1,0 1 1,0-1 0,0 1 0,0-1-1,0 1 1,-1-3 0,1 4 0,0 0-1,-1 0 1,1-1 0,0 1 0,0 0 0,0 0-1,-1-1 1,1 1 0,0 0 0,0 0 0,0 0-1,-1-1 1,1 1 0,0 0 0,-1 0-1,1 0 1,0 0 0,0 0 0,-1-1 0,1 1-1,0 0 1,-1 0 0,1 0 0,0 0 0,0 0-1,-1 0 1,1 0 0,0 0 0,-1 0 0,1 0-1,0 0 1,-1 1 0,1-1 0,0 0 0,0 0-1,-1 0 1,1 0 0,0 0 0,-1 0-1,1 1 1,0-1 0,0 0 0,-1 0 0,1 0-1,0 1 1,0-1 0,-17 14-251,0 6 242,0 1 1,2 0 0,0 1 0,2 0 0,0 1 0,-18 48 0,23-50 76,3-11-27,1 1 0,1-1-1,0 0 1,0 1-1,-2 21 1,5-30-16,0 0 1,1 1 0,-1-1-1,1 0 1,-1 0-1,1 0 1,0 0 0,0 0-1,0 0 1,0 0-1,0 0 1,0 0 0,0-1-1,1 1 1,1 2-1,-2-4 7,-1 1 0,1 0 0,0 0-1,0-1 1,0 1 0,-1-1-1,1 1 1,0-1 0,0 1 0,0-1-1,0 1 1,0-1 0,0 0-1,0 0 1,0 1 0,0-1 0,1 0-1,-1 0 1,0 0 0,0 0 0,0 0-1,0 0 1,0 0 0,0-1-1,0 1 1,0 0 0,0-1 0,0 1-1,0-1 1,0 1 0,0-1-1,1 0 1,1-2 30,0 0-1,0 0 1,0 0-1,0 0 1,-1 0-1,0-1 1,1 1 0,-1-1-1,2-7 1,14-40 172,-15 40-184,12-39 42,14-44-434,-28 91 292,1-1 0,-1 1 0,1 0 0,-1 0 0,1 1 0,0-1 0,0 0 0,1 1 0,2-5-1,-4 7 45,0-1-1,0 1 0,-1-1 0,1 1 0,0-1 0,0 1 0,-1 0 0,1-1 0,0 1 0,0 0 0,0 0 0,0-1 0,0 1 0,-1 0 0,1 0 1,0 0-1,0 0 0,0 0 0,0 0 0,0 0 0,0 0 0,0 1 0,-1-1 0,1 0 0,0 0 0,0 1 0,0-1 0,-1 1 0,1-1 1,0 1-1,0-1 0,-1 1 0,1-1 0,0 1 0,-1-1 0,1 1 0,0 0 0,-1 0 0,1 0 0,3 4-9,0 1-1,-1-1 1,0 1-1,0-1 1,0 1-1,-1 0 1,1 0-1,1 10 1,0 4-10,1 28-1,-4-34 89,1 1-1,0-1 1,1 0-1,8 26 1,-11-40-28,0 1 0,1-1 1,-1 1-1,0-1 0,0 1 0,1-1 1,-1 1-1,0-1 0,1 0 1,-1 1-1,0-1 0,1 1 0,-1-1 1,1 0-1,-1 1 0,1-1 0,-1 0 1,1 0-1,-1 1 0,1-1 0,-1 0 1,1 0-1,-1 0 0,1 0 1,0 1-1,0-1 3,1-1 0,-1 1 0,0 0 0,0 0 0,0-1 0,1 1 0,-1 0 0,0-1 0,0 1 0,0-1 0,1 0 0,5-4 14,-1 0 0,0 0 0,5-6 0,-6 6-19,11-9-9,6-6-37,24-28 1,-45 47 31,7-8-100,18-18 0,-24 25 66,0 1 0,0-1 0,-1 1 0,1-1 0,0 1-1,0 0 1,0 0 0,1 0 0,-1 0 0,0 0 0,0 0 0,1 1 0,-1-1 0,0 1 0,0-1 0,1 1 0,3 0-1,-5 0 21,0 1-1,0-1 1,0 0-1,-1 1 1,1-1-1,0 1 1,0-1-1,-1 1 1,1-1-1,0 1 1,-1-1-1,1 1 0,0 0 1,-1-1-1,1 1 1,-1 0-1,1 0 1,-1-1-1,1 1 1,-1 0-1,0 0 1,0 0-1,1 0 0,-1-1 1,0 3-1,2 22-59,-2-21 53,0 9 27,-2 1 0,-4 21 1,0 3 37,4-31-58,1 4 379,1-11-362,1 0 0,-1 0 0,0 0 0,1 0 0,-1 0 0,0 0 0,1 0 0,-1 0 0,0 0 0,1 0 0,-1 0 0,0 0-1,1 0 1,-1 0 0,0 0 0,1 0 0,-1 0 0,0 0 0,1 0 0,-1 0 0,0-1 0,1 1 0,-1 0 0,0 0 0,0 0 0,1-1 0,-1 1-1,0 0 1,0 0 0,1-1 0,-1 1 0,0-1 0,14-10 10,-1-1 1,0-1-1,-1 0 0,19-28 0,-30 40-28,-1 0-1,0 0 0,1 1 1,-1-1-1,1 0 0,-1 1 1,1-1-1,0 1 0,-1-1 1,1 1-1,0-1 0,-1 1 1,1-1-1,0 1 0,0 0 1,-1-1-1,1 1 0,0 0 0,0 0 1,0-1-1,-1 1 0,1 0 1,0 0-1,0 0 0,0 0 1,-1 0-1,1 0 0,0 0 1,0 0-1,0 1 0,0-1 1,-1 0-1,1 0 0,0 1 1,0-1-1,-1 0 0,1 1 1,0-1-1,-1 1 0,1-1 0,0 1 1,-1-1-1,2 2 0,1 1-33,1 1 0,-1 0 0,0 1 0,0-1 0,3 6 0,-2-2 40,1-1-1,0 1 1,0-1 0,0 0-1,1-1 1,7 7 0,-12-12 19,1-1 0,-1 0 0,0 1-1,1-1 1,-1 0 0,0 0 0,1 0 0,-1 0 0,0 0 0,1 0 0,-1 0 0,0 0-1,0-1 1,1 1 0,-1-1 0,0 1 0,0-1 0,1 1 0,-1-1 0,0 1 0,0-1 0,0 0-1,1-1 1,3-1 68,3-1-34,0-1 0,-1 0-1,0 0 1,0-1 0,0 0-1,9-12 1,32-45 191,-43 55-193,148-217 361,-138 204-358,-1 0-1,-1-1 0,-1-1 0,17-48 0,-18 36-53,12-73 1,-5-41-752,-16 131 507,-2 6-72,0 12 309,0 0 0,0 0 0,0 0 0,0 0 0,0 0 0,0 0 0,0 0 0,0 0 0,0 0 0,0 0 0,0 0 0,0 0 0,0 0 0,0 0 0,0 0 0,0 0 0,0 0 0,0 0 0,0 0 0,0 0 1,0 0-1,0 0 0,0 0 0,0 0 0,0 0 0,0 0 0,0 0 0,0 0 0,0 0 0,0 0 0,-4 19-142,-2 102 223,13 180 0,15-135 121,-14-121-77,3 1-466,-8-34-731,0-1 1,0 1 0,1 19 0,-5-28 327,1-3 690,0 0 0,-1 0 0,1 0 0,0 0-1,0 0 1,0 0 0,0 0 0,0 0 0,-1 0 0,1 0-1,0 0 1,0-1 0,0 1 0,0 0 0,-1 0 0,-11-18-3652,-1 4 2201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20.6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1267 2080,'-8'0'667,"6"0"-411,3-5 1866,12-16-1411,-1 0 0,-1-1 0,-1 0-1,11-35 1,4-7 50,-6 19-384,48-99 872,-63 137-1176,-1 0-1,0 0 1,0-1-1,-1 1 1,1-1 0,-2 1-1,1-1 1,-1 0-1,1-14 1,-2 21-196,13 24-37,-11-17 190,-1-1 0,1 1 0,-1 0-1,2 8 1,1 7 77,-4-17-80,9 31 298,1 1 0,24 57 1,-31-87-272,1 0 0,0 0 0,0-1 0,0 1 0,0-1 0,1 1 0,0-2 0,0 1 0,0 0 1,1-1-1,-1 0 0,1 0 0,0-1 0,0 1 0,1-1 0,-1-1 0,1 1 0,-1-1 0,1 0 0,0-1 1,0 0-1,0 0 0,0 0 0,0-1 0,-1 0 0,1 0 0,14-2 0,-8-2 35,0 0 0,0 0-1,-1-1 1,0-1 0,1 0-1,-2 0 1,1-1 0,17-14 0,4-8 79,38-40 1,-55 53-200,6-7 79,27-34-1,-55 67-260,1 0 0,0 1 1,0 0-1,1 0 0,1 0 0,-4 18 0,5-19 250,0 0 0,1 0 0,0 0 0,1 0 0,0 0 0,0 0 0,1 0 0,0-1 0,5 18 0,-3-20 47,-1 0-1,1-1 1,0 1 0,1-1-1,0 0 1,5 7-1,-8-12-45,0 0-1,0 1 1,0-1-1,0 0 1,1 0 0,-1 1-1,0-1 1,1 0-1,-1-1 1,1 1-1,-1 0 1,1 0-1,0-1 1,-1 1 0,1-1-1,0 1 1,-1-1-1,1 1 1,0-1-1,0 0 1,-1 0-1,1 0 1,0 0 0,0 0-1,-1-1 1,1 1-1,0 0 1,-1-1-1,1 1 1,3-2 0,2-2 43,0 0 0,0-1 0,0 0 0,0 0 0,-1 0 0,0-1 0,0 0 1,0 0-1,-1-1 0,1 1 0,-2-1 0,1 0 0,-1 0 0,6-14 0,-8 15-61,0 1 0,0-1 0,-1 0 0,1 0 0,-1 0-1,0 1 1,-1-1 0,0 0 0,0 0 0,0 0 0,-1 0-1,1 0 1,-1 0 0,-1 0 0,1 0 0,-1 1 0,0-1-1,-1 1 1,1-1 0,-1 1 0,-5-8 0,5 9-59,1 1 1,-1 0 0,0 0-1,0 0 1,0 0 0,0 0-1,0 1 1,-1 0-1,1-1 1,-1 1 0,-6-2-1,7 3-24,0 0 0,0 0 0,0 1-1,0-1 1,0 1 0,0 0 0,-1 0 0,1 0-1,0 0 1,0 0 0,0 1 0,0 0-1,0-1 1,0 1 0,-5 2 0,1 0-178,5-2 207,-1 0 1,1 0-1,0 0 0,-1 0 0,1 0 0,0 0 0,0 0 0,0 1 0,0 0 0,0-1 0,0 1 0,0 0 0,0 0 0,1 0 0,-1 0 0,1 0 0,-1 0 0,-1 3 1,3-4 29,0-1 0,-1 1 0,1 0 0,0-1 0,0 1 0,0-1 0,-1 1 0,1-1 0,0 1 0,0-1 0,0 1 0,0 0 0,0-1 0,0 1 0,0-1 0,0 1 0,0-1 0,0 1 0,0 0 0,1-1 0,-1 1 0,0-1 0,0 1 0,1 0 0,1 0 35,-1-1 0,1 1 0,-1 0 0,1-1 1,-1 0-1,1 1 0,-1-1 0,1 0 0,2 0 0,-4 0-29,20 1 23,1-2 1,0 0-1,-1-2 1,1 0-1,32-10 1,-4 2 50,-29 7-42,169-40 445,-162 36-431,-1-1-1,0-2 1,-1 0 0,47-30 0,-54 27-33,-13 10-36,0 0 0,0 0 0,0 1 0,10-6 0,-15 9 21,0 0 0,0 0 0,1 0 0,-1 0 0,0 0 0,0 0 0,0 0 0,0 0 0,0 0 0,0 0 0,1 0 0,-1 0 0,0 0 0,0 0 0,0 0 0,0 0 0,0 0 0,0 0 0,1 0 0,-1 0 0,0 0 0,0 0 0,0 0 0,0 0 0,0 0 0,0 0 0,0 1 0,1-1 0,-1 0 0,0 0 0,0 0 0,0 0 0,0 0 0,0 0 0,0 0 0,0 0 0,0 1 0,0-1 0,0 0 0,0 0 0,0 0 0,1 0 0,-1 0 0,0 0 0,0 0 0,0 1 0,0-1 0,0 0 0,0 0 0,0 0 0,0 0 0,0 0 0,-1 1-1,1 4 1,-3 5-22,-1 1-1,-1 0 0,-8 15 0,6-13 46,1 1 1,-5 13-1,5-10 30,-3 10 15,1 0 0,1 1 0,-5 39 0,12-64-52,-1 42 156,1-40-144,0-1 1,1 0 0,0 0 0,-1 0 0,2 0 0,-1 0 0,0 0 0,4 6 0,-5-10-13,0 1-1,0-1 1,1 1-1,-1-1 0,0 1 1,1-1-1,-1 1 0,0-1 1,1 1-1,-1-1 1,1 0-1,-1 1 0,0-1 1,1 0-1,-1 1 0,1-1 1,0 0-1,-1 1 1,1-1-1,-1 0 0,1 0 1,-1 0-1,1 0 0,-1 0 1,1 1-1,0-1 0,-1 0 1,1 0-1,-1 0 1,1-1-1,0 1 0,-1 0 1,1 0-1,-1 0 0,1 0 1,-1 0-1,1-1 1,0 1-1,-1 0 0,1 0 1,-1-1-1,1 1 0,-1-1 1,0 1-1,1 0 1,-1-1-1,1 0 0,3-3 55,-1 1 0,0-1 0,0-1 0,4-5 0,-2 2-33,50-77 353,-43 69-386,0 1 0,1 1 0,16-15 0,-17 18-44,3-2-71,0 0-1,0 1 1,1 0-1,21-10 1,-16 10-481,-48 94 570,24-73 26,0 1-1,1-1 1,1 1-1,0-1 0,0 1 1,0 0-1,2 0 1,-1-1-1,1 1 0,0 0 1,5 16-1,-5-22 18,1 0 1,-1 0-1,1 0 0,0 0 0,0-1 0,0 1 1,1-1-1,-1 1 0,1-1 0,0 0 0,-1 0 1,2 0-1,-1 0 0,0 0 0,0-1 1,1 1-1,0-1 0,-1 0 0,1 0 0,0-1 1,0 1-1,0-1 0,0 1 0,0-1 1,0-1-1,0 1 0,1-1 0,7 1 0,-2-2 3,1 0 0,-1-1-1,0 0 1,-1 0 0,1-1 0,0-1-1,-1 1 1,18-11 0,69-47 121,-88 55-130,51-36 117,51-36 93,44-27-76,-140 95-4,15-15-1,-26 23-139,0-1 0,-1 1 0,0-1 0,1 0 0,-1 0-1,0 0 1,0 0 0,-1 0 0,1 0 0,-1-1 0,1 1 0,0-5-1,-2 7-21,0 1 0,0 0 0,0-1 0,0 1-1,0-1 1,0 1 0,0-1 0,0 1-1,0-1 1,0 1 0,0 0 0,0-1 0,0 1-1,0-1 1,-1 1 0,1-1 0,0 1-1,0 0 1,-1-1 0,1 1 0,0 0-1,0-1 1,-1 1 0,1 0 0,0-1 0,-1 1-1,1 0 1,-1-1 0,1 1 0,0 0-1,-1 0 1,1 0 0,-1 0 0,1-1 0,0 1-1,-1 0 1,1 0 0,-1 0 0,1 0-1,-1 0 1,1 0 0,-1 0 0,1 0 0,-1 0-1,1 0 1,0 0 0,-1 0 0,1 0-1,-1 1 1,1-1 0,-1 0 0,-22 9-464,6 1 409,1 2 0,1 0 0,0 1 0,0 0 0,-16 20 0,22-22 51,-1 1-1,2 1 0,0-1 0,0 1 1,2 1-1,-9 20 0,12-25 44,0 0 0,0-1 0,1 1 0,1 1 0,-1-1 0,1 0 0,1 0 0,0 1 0,0-1 0,1 0 0,2 13 0,-3-20-3,1 0-1,0 0 0,-1 0 0,1 0 0,0 0 0,0 0 0,0 0 0,0 0 1,1 0-1,-1 0 0,0-1 0,1 1 0,-1 0 0,1-1 0,0 1 0,2 1 0,-2-2 9,-1-1 0,1 1 0,0-1-1,-1 1 1,1-1 0,0 0 0,-1 1-1,1-1 1,0 0 0,-1 0-1,1 0 1,0 0 0,-1-1 0,1 1-1,0 0 1,-1-1 0,1 1 0,0-1-1,-1 0 1,1 1 0,2-3-1,4-2 78,0-1 0,0 0 0,0 0 0,-1-1 0,0 0 0,10-13 0,-5 4 87,-1-1 1,12-21-1,-19 29-170,1 0 0,-2 1 0,1-2 0,-2 1 0,1 0 1,-1-1-1,0 1 0,-1-1 0,0 1 0,-1-19 0,-2 13-127,0-1 0,-1 0-1,-1 1 1,0 0 0,-13-27-1,8 26-640,9 16 732,0 0 1,0-1-1,-1 1 0,1 0 1,0 0-1,0-1 1,-1 1-1,1 0 1,0 0-1,-1 0 0,1 0 1,0 0-1,0 0 1,-1-1-1,1 1 0,0 0 1,-1 0-1,1 0 1,0 0-1,-1 0 1,1 0-1,0 0 0,0 0 1,-1 0-1,1 0 1,0 0-1,-1 0 1,1 1-1,0-1 0,-1 0 1,1 0-1,0 0 1,0 0-1,-1 0 1,1 1-1,0-1 0,0 0 1,-1 0-1,1 0 1,0 1-1,0-1 0,0 0 1,-1 0-1,1 1 1,0-1-1,0 0 1,0 0-1,0 1 0,0-1 1,-1 0-1,1 1 1,0-1-1,0 0 1,0 1-1,0-1 0,0 1 1,-5 12-72,0 2 0,1-1-1,1 0 1,-4 28 0,2 66 70,4-53 9,-1 50 10,-13 182-75,-12-100 168,21-154 117,-2 0 1,-12 34-1,19-62-96,-1 1-1,-1-1 1,1 0-1,-1 0 0,-4 7 1,6-11-106,1 0 1,-1 0 0,1-1-1,-1 1 1,0 0-1,1-1 1,-1 1-1,0 0 1,1-1-1,-1 1 1,0-1-1,0 1 1,1-1-1,-1 0 1,0 1-1,0-1 1,0 0-1,0 1 1,0-1 0,0 0-1,1 0 1,-1 0-1,0 0 1,0 0-1,0 0 1,0 0-1,0 0 1,0 0-1,0 0 1,0-1-1,0 1 1,1 0-1,-1-1 1,0 1 0,0 0-1,0-1 1,1 1-1,-1-1 1,0 1-1,0-1 1,1 0-1,-2-1 1,-2-2-111,0 0 0,1-1 0,-1 1 0,1-1 0,0 0 1,1 0-1,-5-10 0,-11-42-465,16 51 496,1-1 0,0 1 1,0-1-1,0 1 0,1-1 0,-1 0 0,2 1 1,-1-1-1,2-7 0,1 5-3,-1 0 0,2 0 0,-1 0 0,1 1 0,10-16 0,-3 5 19,2 1 0,-1 1-1,2-1 1,27-24 0,224-185 59,-134 120 130,-96 78-122,6-3 46,-2-3 1,-2-1-1,40-48 1,-38 31 31,44-81 1,97-201 108,-170 317-257,-6 12 50,0 0 0,0-1 0,-1 0 0,0 1 0,0-1 0,-1-1-1,0 1 1,2-10 0,-7-7-438,3 24 414,0-1-1,0 0 1,-1 1-1,1-1 1,0 1-1,0-1 1,-1 1-1,1 0 0,-1-1 1,1 1-1,0-1 1,-1 1-1,1 0 1,-1-1-1,1 1 1,-1 0-1,1-1 1,-1 1-1,1 0 0,-1 0 1,1-1-1,-1 1 1,1 0-1,-1 0 1,0 0-1,1 0 1,-1 0-1,1 0 0,-1 0 1,1 0-1,-1 0 1,0 0-1,1 0 1,-1 0-1,-17 5-375,12-2 339,1 1 1,0 0 0,0 0 0,-5 6-1,-1 0 30,-3 4 69,1 0 1,1 1 0,1 0-1,0 1 1,1 0-1,-14 30 1,-39 112 334,52-126-320,-2 3 30,-55 164 250,16 3 167,49-185-386,0-2 276,0 0 0,0 17 0,4-32-355,-1 0 1,1 0-1,0-1 0,-1 1 1,1 0-1,-1 0 1,1 0-1,0-1 0,-1 1 1,1 0-1,-1-1 1,1 1-1,-1-1 0,1 1 1,-1 0-1,1-1 1,-1 1-1,0-1 1,1 1-1,-1-1 0,1 0 1,17-21 46,-6 3-78,2 0-1,0 1 1,2 1-1,0 0 0,0 1 1,2 1-1,-1 0 1,2 2-1,22-14 0,-28 19-81,13-7-368,-25 15 403,1-1 1,-1 1 0,1-1 0,-1 1-1,1 0 1,-1-1 0,1 1 0,-1 0 0,1 0-1,0 0 1,-1 0 0,1 0 0,-1 0-1,1 1 1,2 0 0,-3-1 17,0 1 0,0-1 0,1 1 0,-1-1 1,0 1-1,0 0 0,0-1 0,0 1 0,0 0 0,0 0 0,0 0 1,0 0-1,0 0 0,0 0 0,0 0 0,-1 0 0,2 2 1,-1 0 21,-1 0 0,1 0 0,-1-1 0,1 1 0,-1 0 0,0 5 0,0-2-34,0 5-46,-1-2 116,1 0 1,0 0-1,0-1 1,1 1 0,1 0-1,-1 0 1,1-1-1,1 1 1,4 9-1,-6-16 2,-1-1 0,1 1 0,1-1 0,-1 0 0,0 1 0,0-1-1,0 0 1,1 0 0,-1 0 0,0 0 0,1 0 0,-1 0-1,1-1 1,-1 1 0,1 0 0,1 0 0,1 0 28,0 0 0,0-1 0,0 1 0,0-1 0,0 0 0,7 0 0,-2-1 45,0-1 0,0 0 0,0 0 0,0 0-1,14-7 1,70-40 480,-81 42-530,-1-1 0,0-1 0,0 0 0,0 0 0,15-19 0,-12 9 16,-1-1-1,-1 1 0,-1-2 0,9-22 0,30-91-46,-39 102-70,6-17-11,54-163-133,-62 185 112,-2 0-1,-1 0 0,-2-1 0,0 0 1,-2 0-1,-1-37 0,-2 61-19,0 0-1,1 0 1,-1 0 0,0 0 0,-3-6-1,4 10 75,-1-1 0,1 1 0,0-1 0,0 1 0,0-1 0,0 0 0,-1 1 0,1 0 0,0-1 0,-1 1 0,1-1 0,0 1-1,-1-1 1,1 1 0,0-1 0,-1 1 0,1 0 0,-1-1 0,1 1 0,-1 0 0,1 0 0,-1-1 0,1 1 0,-1 0 0,1 0 0,-1 0 0,1-1-1,-1 1 1,1 0 0,-1 0 0,1 0 0,-1 0 0,1 0 0,-1 0 0,0 0 0,1 0 0,-1 0 0,1 1 0,-1-1 0,1 0 0,-1 0 0,0 1-1,-2 1-77,0 1 0,1 0 0,-1 0 0,1 1 0,-3 2 0,2-1 3,-7 10 3,1 0 0,1 1 0,0 0 0,1 0 0,1 0 0,-5 20 0,-16 107 271,23-115-156,-25 304 293,27-299-264,1-10 59,0 0 0,1 0 0,1 0 0,2-1 1,4 24-1,-7-45-67,1 0 0,-1 1 0,0-1 0,1 0 0,0 1 1,-1-1-1,1 0 0,0 0 0,-1 1 0,1-1 0,0 0 0,0 0 0,0 0 1,0 0-1,0 0 0,0 0 0,0 0 0,2 1 0,-2-2 23,1 0-1,-1 1 0,0-1 0,1 0 1,-1 0-1,0 0 0,1 0 1,-1 0-1,1 0 0,-1 0 1,0-1-1,1 1 0,-1 0 1,0-1-1,0 1 0,1-1 0,-1 1 1,0-1-1,2-1 0,14-9 69,1-1 0,-2-1 0,25-25 0,8-6-207,-32 29-29,-10 9 12,0 0 0,0 1 1,0 0-1,0 0 1,1 0-1,0 1 0,10-5 1,-17 9 64,-1 0 0,1 0 0,-1 0 0,1 0 1,-1 0-1,1 0 0,-1 0 0,1 1 0,-1-1 0,1 0 0,-1 0 1,1 0-1,-1 1 0,1-1 0,-1 0 0,1 0 0,-1 1 1,1-1-1,-1 0 0,0 1 0,1-1 0,-1 0 0,1 1 0,-1-1 1,0 1-1,0-1 0,1 1 0,-1-1 0,0 1 0,0-1 1,1 1-1,-1-1 0,0 1 0,0-1 0,0 2 0,4 21-109,-4-20 89,1 40-74,-2-38 146,1 1 0,0-1 1,0 1-1,0 0 0,1-1 0,-1 1 1,1-1-1,1 1 0,-1-1 0,1 0 1,0 1-1,4 7 0,-5-13 26,-1 1 0,1 0 0,0 0 1,0-1-1,0 1 0,0 0 0,0-1 0,0 1 0,0-1 0,0 1 0,0-1 0,0 0 0,0 1 1,0-1-1,0 0 0,0 0 0,0 0 0,0 0 0,0 0 0,1 0 0,-1 0 0,0 0 0,0 0 1,2-1-1,29-9 513,-27 8-597,45-18 263,28-10-598,-76 30 275,1-1 1,-1 1-1,0 0 0,0-1 0,0 1 1,1 0-1,-1 0 0,4 1 0,-5-1 73,0 1-1,0-1 0,0 0 0,0 0 1,0 1-1,0-1 0,0 0 0,-1 1 1,1-1-1,0 1 0,0 0 0,0-1 1,0 1-1,-1 0 0,1-1 0,0 1 1,-1 0-1,1 0 0,0-1 0,-1 1 1,1 0-1,0 1 0,0 4 26,0 1-1,0-1 1,0 0-1,-1 1 0,0-1 1,0 1-1,-1 8 1,0-1-3,-3 45-62,-2-1 0,-2-1 0,-20 69 1,22-104 107,-1 0 0,-1 0-1,-2-1 1,0 0 0,-1 0 0,-1-1 0,0-1 0,-2 0 0,0-1 0,-1 0 0,-18 15 0,24-25 92,-1-1 0,1 1 0,-1-2 1,-1 0-1,1 0 0,-1 0 0,0-2 0,-14 5 1,18-7-72,-1 0 0,-1-1 0,1 1 0,0-2 1,0 1-1,0-1 0,0-1 0,-1 1 1,1-2-1,0 1 0,0-1 0,-12-4 1,17 5-75,1 0 0,-1 0 0,1 0 0,-1-1 0,1 1 0,0-1 0,-1 1 1,1-1-1,0 0 0,0 0 0,0 0 0,0 0 0,1-1 0,-3-2 0,4 4 1,-1 0-1,0 0 1,1-1 0,-1 1-1,1 0 1,0-1-1,-1 1 1,1 0 0,0-1-1,0 1 1,0 0 0,0-1-1,0 1 1,0-1-1,0 1 1,0 0 0,1-1-1,-1 1 1,1 0-1,-1-1 1,1 1 0,-1 0-1,1-1 1,0 1 0,-1 0-1,1 0 1,1-1-1,4-4 47,-1 1 0,1 0 0,0 1 0,0-1 0,0 1 0,8-3-1,28-14 178,61-21-1,22-11-331,-96 38-80,-1 0 0,0-2-1,-2-1 1,33-29 0,-27 18-1975,3 7 625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24.91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65 98 4160,'-31'-19'1856,"10"12"-1600,8-1 3968,13 3-3584,3-3-448,12 5-128,11-8 0,5 6-32,16-7 128,1 4-96,6 2-1088,-2 6 576,-8-5-2400,-9 10 1600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25.24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14 109 6304,'-13'-8'2848,"66"1"-2464,-9-1 288,4 3-448,30-6 320,2 3-288,25-12 192,-4 9-224,17-5 64,-13 4-160,6 9-4704,-16 6 2464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28.68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256 799 1408,'0'-18'580,"1"17"-317,-1-1 0,0 0 1,0 0-1,0 0 0,0 0 0,0 0 1,0 0-1,-1-3 0,0 5-199,1-1-1,0 1 0,0 0 1,-1-1-1,1 1 0,0 0 1,0 0-1,-1 0 1,1-1-1,0 1 0,-1 0 1,1 0-1,0 0 1,-1 0-1,1 0 0,0 0 1,-1-1-1,1 1 0,0 0 1,-1 0-1,1 0 1,0 0-1,-1 0 0,1 0 1,-1 0-1,1 1 1,0-1-1,-1 0 0,1 0 1,0 0-1,-1 0 0,1 0 1,0 0-1,-1 1 1,-11 6 438,11-7-412,-5 4 40,0 1-1,0 0 1,0 0 0,0 0 0,1 1 0,0 0 0,-5 7-1,-25 48 435,12-20-193,-76 125 520,96-159-835,-1 0 0,1 0 0,0-1 0,0 2 0,1-1 0,-2 11 0,4-16-19,-1-1 0,1 1 0,0-1-1,0 1 1,0 0 0,0-1 0,0 1 0,0 0-1,1-1 1,-1 1 0,0-1 0,1 1 0,-1-1-1,1 1 1,0-1 0,0 1 0,-1-1 0,1 1-1,0-1 1,0 0 0,0 1 0,0-1 0,1 0-1,-1 0 1,0 0 0,0 0 0,1 0 0,-1 0-1,0 0 1,1-1 0,-1 1 0,1 0 0,-1-1-1,1 1 1,3 0 0,-1 0 15,0-1-1,0 1 1,0-1 0,0 0 0,1 0-1,-1-1 1,0 1 0,0-1-1,0 0 1,0 0 0,0 0 0,0 0-1,0-1 1,5-3 0,4-2 9,-1-1 0,19-16 1,-30 24-51,21-20 141,-1 0 1,-1-1-1,-2 0 1,33-49 0,48-104 230,-85 147-365,-1 0 1,-1-1-1,-2 0 0,11-49 0,7-109-109,-26 145-95,-1 0-1,-2 0 0,-1 0 1,-3 0-1,-11-47 0,15 84 116,0 0 0,0 0 0,-1 0 0,0 0 1,0 0-1,-4-7 0,6 10 55,-1 1-1,1-1 1,-1 1 0,1-1 0,-1 0 0,1 1 0,-1-1 0,1 1 0,-1-1 0,1 1-1,-1-1 1,0 1 0,1 0 0,-1-1 0,0 1 0,1 0 0,-1 0 0,0-1 0,0 1-1,1 0 1,-1 0 0,0 0 0,0 0 0,1 0 0,-1 0 0,0 0 0,0 0 0,1 0-1,-1 0 1,0 0 0,1 0 0,-1 1 0,0-1 0,0 0 0,1 1 0,-1-1 0,0 0 0,1 1-1,-1-1 1,1 1 0,-1-1 0,0 1 0,-3 4-38,0 0 1,0 0-1,1 1 1,0-1-1,-5 11 0,6-12 35,-19 47 108,2 1 0,-16 69-1,31-108-77,-4 21 62,1 1 1,2 1-1,1-1 1,2 1-1,1-1 1,2 1-1,1 0 1,14 66-1,-11-81-57,1 0 0,1 0 0,0 0 0,2-1 0,0 0 0,16 24 0,-17-32 19,0-1 0,1 0 0,0 0 0,1-1 0,0 0 0,0-1 0,1 0 0,1 0-1,-1-1 1,25 12 0,-25-15 58,0-1-1,1 0 0,-1 0 1,1-1-1,0 0 0,0-1 1,0-1-1,0 0 1,0 0-1,23-3 0,-27 1-38,-1-1-1,0 1 1,0-1-1,0-1 1,0 1-1,0-1 1,0 0-1,0-1 0,-1 0 1,0 0-1,0 0 1,0-1-1,0 0 1,-1 0-1,0 0 1,0-1-1,0 0 1,0 0-1,3-7 1,3-7-13,-1 0 1,0-1 0,-2-1 0,0 0 0,-2 0 0,0 0-1,-1-1 1,-2 1 0,0-1 0,-2 0 0,0 0 0,-3-29 0,1 49-132,1 0 0,-1 0 1,1 0-1,-1 0 0,0 0 1,-3-6-1,4 9 68,0-1-1,-1 0 1,1 1-1,0-1 1,-1 1-1,1 0 1,-1-1-1,1 1 1,-1-1-1,1 1 1,-1 0-1,1-1 1,-1 1-1,0 0 1,1-1-1,-1 1 1,1 0-1,-1 0 1,0 0-1,1 0 1,-1 0-1,1-1 1,-1 1-1,0 0 1,1 0-1,-1 1 1,0-1-1,1 0 1,-1 0-1,1 0 1,-1 0-1,0 0 1,1 1-1,-1-1 1,1 0-1,-1 0 1,1 1-1,-1-1 1,1 1-1,-1-1 1,1 0-1,-2 2 1,-1 0-50,1 1 0,-1 0 0,0-1 0,1 1 0,-1 0 0,1 1 1,0-1-1,0 0 0,0 1 0,0-1 0,-1 6 0,-2 8-70,-5 22-1,7-25 107,-4 14 67,2 1 0,1 0 1,1 0-1,1 0 0,2 0 0,5 50 1,-3-72 14,0 1 1,0 0 0,0-1-1,1 1 1,0-1-1,1 0 1,0 0 0,0 0-1,9 11 1,-11-15-16,0 0 1,1 0-1,0-1 0,-1 1 0,1-1 0,0 0 1,0 0-1,0 0 0,1 0 0,-1-1 1,0 1-1,1-1 0,-1 0 0,1 0 1,0 0-1,-1 0 0,1-1 0,-1 1 0,1-1 1,0 0-1,-1 0 0,1 0 0,5-2 1,9-2 120,0-1 0,0-1 0,-1-1 0,31-16 0,61-45-21,-87 53-116,56-44-47,-12 8-277,-63 49 266,0 0 0,0 0 0,0 0 0,1 0 1,-1 1-1,7-3 0,-9 4 40,0 0 0,0 0-1,-1-1 1,1 1 0,0 0 0,0 0 0,-1 0 0,1 0 0,0 1 0,0-1 0,-1 0 0,1 0-1,0 0 1,0 1 0,-1-1 0,1 0 0,0 0 0,-1 1 0,1-1 0,-1 1 0,1-1-1,0 1 1,-1-1 0,1 1 0,-1-1 0,1 1 0,-1-1 0,1 1 0,-1 0 0,0-1-1,1 1 1,-1 0 0,0-1 0,1 1 0,-1 0 0,0 0 0,0-1 0,1 2 0,0 8 5,-1 1 1,1-1 0,-1 1-1,-1-1 1,0 1 0,-1-1-1,-5 20 1,4-21 24,-1 0 1,0 0-1,0 0 1,-1-1 0,-11 15-1,9-13 266,1 0 1,0 0-1,-6 14 1,37-51 207,0-3-649,39-36 0,-40 42-79,-21 21 195,-1 1 1,1 0-1,0 0 0,-1 0 0,1 0 0,3-1 1,-5 2 19,0 1 1,0-1-1,0 1 1,0 0 0,0-1-1,0 1 1,0 0-1,0 0 1,0 0 0,0 0-1,0 0 1,0 0 0,0 0-1,0 0 1,0 0-1,0 0 1,0 1 0,0-1-1,0 0 1,0 1-1,0-1 1,0 1 0,2 0-1,0 2 1,-1 0-1,1 0 1,0 0-1,-1 0 1,1 0-1,-1 0 1,0 1-1,0-1 1,0 1 0,-1 0-1,1-1 1,0 7-1,3 7-103,2 28-1,-3-18 16,-1-11 216,-2-5-117,1 0 0,6 17 0,-7-25 27,0-1 1,0 1 0,0-1-1,0 0 1,0 0 0,1 1-1,-1-1 1,1 0-1,0 0 1,-1 0 0,1-1-1,0 1 1,0 0 0,0-1-1,1 1 1,2 1 0,-4-3-7,1 1 0,0-1 0,-1 0 0,1 0 1,-1 1-1,1-1 0,0 0 0,-1-1 1,1 1-1,-1 0 0,1 0 0,-1-1 0,1 1 1,-1-1-1,1 1 0,1-2 0,26-14 185,-24 13-167,11-9 123,-1-1 0,0-1 0,0 0 0,24-31 0,-20 20-108,-2-2-1,0 0 0,20-48 1,-18 36-49,9-23-30,-22 45-126,1 0 0,1 1 1,1 0-1,0 1 0,1 0 1,15-18-1,-25 32 132,1-1-1,0 1 1,0 0 0,0 0-1,1 0 1,-1 0 0,0 0-1,0 0 1,1 1 0,-1-1-1,0 0 1,1 1 0,-1-1-1,0 1 1,1-1 0,-1 1 0,1-1-1,-1 1 1,1 0 0,-1 0-1,1 0 1,-1 0 0,1 0-1,-1 0 1,1 0 0,-1 1-1,1-1 1,-1 0 0,1 1-1,-1-1 1,1 1 0,-1 0 0,0-1-1,1 1 1,-1 0 0,0 0-1,0 0 1,0 0 0,2 1-1,1 3-8,0 0-1,0 0 0,0 0 0,0 1 1,-1-1-1,0 1 0,4 10 0,6 19 39,-2 1 1,-2 0-1,-1 0 0,-2 1 0,-1 0 0,0 44 0,-5-70 71,-1 1-1,-1 11 1,1-20-42,1 0 1,-1-1-1,1 1 1,-1-1-1,0 1 1,0-1-1,0 1 1,0-1-1,-1 0 1,1 0-1,-1 1 1,1-1-1,-1 0 1,-3 3-1,1-3 3,0 0 0,0 0 0,0 0 0,0-1 1,0 1-1,-1-1 0,1 0 0,0 0 0,-1-1 0,1 1 0,-1-1 0,1 0 0,-1 0 0,1-1 0,0 1 0,-1-1 0,-5-2 0,-11-2 78,0-2-1,-25-11 1,36 14-89,-26-11-1421,75 33 1311,0-2 0,53 15 0,-84-29 130,0 1 0,0-2 0,0 1 0,0-1 0,0-1 1,0 1-1,0-1 0,0-1 0,0 1 0,1-1 1,-1-1-1,-1 0 0,1 0 0,0 0 0,0-1 0,-1 0 1,1-1-1,-1 1 0,0-1 0,0-1 0,10-8 1,7-11-15,0 0 1,-2-2-1,-1-1 1,-1 0-1,-1-2 1,16-33 0,-28 47-41,3-4-249,-7 15 29,-3 8-58,-5 18 245,2 1-1,0-1 1,2 1 0,2 42-1,-1-62 51,0 0 1,0 0-1,1 0 0,-1 0 0,1 1 0,0-1 0,0 0 1,0 0-1,0 0 0,1-1 0,-1 1 0,1 0 1,-1 0-1,1-1 0,0 1 0,0-1 0,1 1 1,-1-1-1,0 0 0,1 0 0,-1 0 0,1 0 0,0-1 1,-1 1-1,1-1 0,0 1 0,0-1 0,0 0 1,0 0-1,0 0 0,0-1 0,1 1 0,-1-1 0,0 0 1,4 0-1,1 0 63,0 0-1,0-1 1,1-1 0,-1 1 0,0-1-1,0-1 1,-1 1 0,15-8-1,-11 4-37,-1 0-1,1-1 0,-1 0 0,-1-1 0,12-12 0,0-3 6,-2-1 0,-1-1 0,0-1 1,14-29-1,-10 14 33,-1-2 0,-2 0 0,-2-1 1,-3-1-1,-1 0 0,13-85 0,1-109-385,-14 44-326,-13 188 415,-1 0 0,1-1 0,-3-6 0,3 13 201,0 1-1,0-1 1,0 1-1,0 0 0,0-1 1,0 1-1,0-1 1,-1 1-1,1 0 1,0-1-1,0 1 1,0 0-1,-1-1 1,1 1-1,0 0 0,0-1 1,0 1-1,-1 0 1,1-1-1,0 1 1,-1 0-1,1 0 1,0-1-1,-1 1 1,1 0-1,-1 0 1,0 0 14,1 0 1,-1 0 0,1 1 0,-1-1 0,1 0-1,-1 1 1,1-1 0,0 0 0,-1 1 0,1-1-1,-1 1 1,1-1 0,0 1 0,-1-1 0,1 1 0,0-1-1,0 1 1,-1-1 0,1 1 0,0 0 0,0-1-1,0 2 1,-11 43-70,8-28 74,-57 461-32,53-379 48,5 0 0,15 141 0,-12-234 14,1 12 156,8 28-1,-9-42-144,0 0-1,0-1 1,0 1 0,1 0-1,0 0 1,0-1 0,0 1-1,0-1 1,1 0 0,-1 0-1,1 0 1,0 0 0,3 3-1,-4-5-15,-1 0 0,0-1 0,1 1-1,-1-1 1,1 1 0,-1-1 0,1 0 0,-1 0 0,1 0-1,-1 0 1,1 0 0,-1 0 0,1 0 0,-1 0 0,1 0-1,-1-1 1,1 1 0,-1-1 0,1 1 0,-1-1 0,1 0-1,-1 1 1,2-2 0,0 0-5,0 0 1,0 0-1,1-1 0,-1 1 1,-1-1-1,1 1 0,0-1 0,2-3 1,9-19 63,14-29 0,-23 43-55,12-27 80,-10 21-124,0 1 0,16-24 0,2 1 250,-24 38-230,-1 1-9,1 1-1,-1-1 0,0 0 1,1 0-1,-1 0 0,0 1 1,0-1-1,1 0 0,-1 0 1,0 1-1,0-1 1,0 0-1,1 0 0,-1 1 1,0-1-1,0 0 0,0 1 1,0-1-1,0 0 0,0 1 1,0-1-1,0 0 1,0 1-1,1-1 0,-1 0 1,-1 1-1,2 11-31,-1-11 26,-1 22 70,-2-1-1,0 1 0,-9 27 0,4-12-173,-3-8 217,9-26 47,1 0 0,-1-1 0,1 1-1,-1 1 1,1-1 0,1 0 0,-2 5-1,3-9-126,-1-1 0,0 0-1,1 1 1,-1-1-1,1 0 1,-1 1-1,1-1 1,-1 1-1,1-1 1,-1 1-1,1-1 1,0 1 0,-1-1-1,1 1 1,0 0-1,0-1 1,8-5 25,18-22 100,-10 9-126,34-27 0,-41 37-37,-6 6-12,-1 0-1,1 0 1,0 0-1,0 0 1,0 1-1,1-1 1,4-1-1,-8 4 15,0 0-1,1-1 1,-1 1-1,0 0 1,1 0-1,-1 0 1,0 0-1,1 0 1,-1 1-1,0-1 1,1 0-1,-1 1 1,0-1-1,0 1 1,1-1 0,-1 1-1,0-1 1,0 1-1,0 0 1,0 0-1,0 0 1,0-1-1,0 1 1,0 0-1,0 0 1,0 0-1,0 0 1,0 1-1,-1-1 1,1 0-1,0 2 1,3 5-20,-1-1 0,1 1-1,-2-1 1,1 1 0,-1 0 0,0 0 0,-1 0 0,0 0 0,0 0 0,-1 1 0,0-1 0,-1 0 0,-1 12-1,-4 11 15,-1-1-1,-14 36 0,13-40 15,-10 25 122,-1-2 0,-3 0 1,-54 88-1,69-126-40,-1-1 1,1 0-1,-1 0 0,-1 0 0,0-1 0,0-1 1,-1 0-1,-12 9 0,18-15-54,0 0 0,0 0 0,0 0 0,0 0 0,0-1 0,0 1 0,0-1 0,0 0 1,0-1-1,-1 1 0,1-1 0,0 0 0,0 0 0,-1 0 0,1 0 0,0-1 0,-1 1 0,1-1 0,0 0 0,0-1 0,0 1 0,0-1 0,0 0 0,0 0 0,1 0 0,-8-5 0,9 5-18,-1 0 0,1 0 0,-1 0 0,1 0-1,0-1 1,0 1 0,0-1 0,0 1 0,1-1-1,-1 0 1,1 0 0,-1 1 0,1-1 0,0 0-1,0 0 1,0-4 0,0 2-13,1 1 0,0 0 0,0 0-1,0-1 1,1 1 0,-1 0 0,1 0 0,0 0 0,0 0 0,1 0 0,2-6-1,2-3 0,1 0-1,1 0 0,0 1 0,0-1 0,2 2 0,-1-1 0,1 2 1,1-1-1,0 1 0,0 1 0,1 0 0,22-13 0,3 3 83,67-25 0,45-4-660,-82 27-1212,-66 21 1557,0-1 0,0 1-1,0 0 1,0 0 0,0-1-1,0 1 1,0-1 0,0 1-1,0-1 1,0 1 0,0-1-1,0 1 1,-1-1 0,1 0-1,1 0 1,-3 0-308,0 0 367,1 1-1,-1 0 1,1-1 0,-1 1-1,1 0 1,-1 0 0,1 0-1,-1-1 1,1 1 0,-1 0 0,0 0-1,1 0 1,-1 0 0,1 0-1,-1 0 1,0 0 0,-40 1-3612,-1 6 542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29.11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 24 5216,'-4'-16'1696,"4"13"-1266,5 2-204,4 0-161,11-1 1036,36 1-1,69 13 1340,112 3-1061,-2-15-736,-134 0-5281,-95 0 3204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29.45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70 86 6464,'-47'-58'2944,"29"50"-2560,13 4 416,5-4-1120,8 5 160,2-2-2816,8 5 1600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32.54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11 250 1984,'-6'-7'696,"6"7"-601,-1 0-1,1-1 1,0 1-1,-1 0 0,1-1 1,0 1-1,0 0 1,-1-1-1,1 1 1,0-1-1,0 1 0,-1 0 1,1-1-1,0 1 1,0-1-1,0 1 1,0-1-1,0 0 1,2-6 2964,-2 6-3025,0 1 0,0-1 0,0 1 0,0 0 0,1-1 0,-1 1 0,0-1 0,0 1 0,0 0 0,0-1 0,1 1 0,-1 0 0,0-1 0,0 1 1,1 0-1,-1-1 0,0 1 0,1 0 0,-1-1 0,0 1 0,1 0 0,-1 0 0,0 0 0,1-1 0,-1 1 0,1 0 0,2 0 18,0 0 1,0 1-1,0-1 0,0 1 1,0-1-1,0 1 0,-1 0 1,1 0-1,0 0 0,4 3 1,10 3 32,3-2 79,-1-2 0,1 0 0,0-1 0,23 0 0,81-9 377,-50 2-270,206-3 231,-110 0 511,-169 8-821,4-2-305,-4 2 134,-1 0-1,1 0 1,-1 0-1,0 0 1,1 0-1,-1-1 0,1 1 1,-1 0-1,1 0 1,-1 0-1,1 0 1,-1-1-1,1 1 0,-1 0 1,0-1-1,1 1 1,-1 0-1,0-1 1,1 1-1,-1 0 0,0-1 1,1 0-1,-1-1-3,-1 0 0,1 0 0,-1 0 0,1 0-1,-1 0 1,0 0 0,0 0 0,1 0 0,-1 1-1,-1-1 1,1 0 0,0 0 0,0 1 0,-1-1 0,-1-1-1,-30-25 318,11 10-195,-16-24-20,25 28-107,-23-23 1,30 32 3,0-1 1,0 1 0,1-1 0,0-1 0,-6-8 0,11 15-24,1 0 1,-1 0-1,1-1 0,-1 1 1,1 0-1,-1 0 0,0 0 1,1 0-1,-1 0 0,1 0 1,-1 0-1,1 1 0,-1-1 1,0 0-1,1 0 0,-1 0 1,1 0-1,-1 0 0,0 1 1,1-1-1,-1 0 1,1 1-1,14 5-85,41 19 118,-2-2-88,-1 2 0,56 38 0,-106-61 57,1 1 0,0-1 0,-1 1 1,0 0-1,1 1 0,2 3 0,-5-6 15,0 1 0,-1-1 0,1 0 0,0 0 0,-1 1-1,1-1 1,-1 0 0,1 1 0,-1-1 0,0 1 0,0-1-1,0 0 1,0 1 0,0-1 0,0 1 0,0-1-1,0 1 1,0-1 0,0 0 0,-1 1 0,1-1 0,-1 0-1,0 3 1,-6 7 7,0-1 0,0 0 0,-1-1 0,0 1 0,-16 12 0,2-1 4,-16 20 138,-42 54 1,67-75-982,-1 0 0,2 0 0,1 1 0,1 1 0,-12 33 0,8-4-1530,1-10-1328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04.99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1417 59 832,'0'0'11,"0"0"-1,0 0 1,0-1-1,0 1 1,0 0-1,0 0 1,0 0-1,0-1 1,0 1-1,0 0 1,0 0-1,0 0 1,0-1-1,0 1 1,0 0-1,0 0 1,0 0-1,0-1 1,0 1 0,0 0-1,1 0 1,-1 0-1,0-1 1,0 1-1,0 0 1,0 0-1,0 0 1,1 0-1,-1 0 1,0-1-1,0 1 1,0 0-1,1 0 1,-1 0-1,0 0 1,0 0 0,0 0-1,1 0 1,-1 0-1,0 0 1,0 0-1,0 0 1,1 0-1,-1 0 1,0 0-1,0 0 1,0 0-1,1 0 1,1 0 673,0-2-306,0 0 0,-1 0-1,0-1 1,1 1 0,-1 0 0,0-1 0,1-2 0,9-15 1057,-8 16-903,-2 4-460,-1 0 1,0-1-1,1 1 1,-1 0-1,0 0 1,1-1-1,-1 1 1,0 0-1,0-1 0,1 1 1,-1 0-1,0-1 1,0 1-1,0-1 1,0 1-1,1 0 1,-1-1-1,0 1 1,0-1-1,0 0 1,-37 39 1676,-9 7-1168,-117 103 710,-23 7-630,176-147-615,1 1-1,0 0 0,-8 12 1,16-20-48,1-1 1,0 0 0,-1 1 0,1-1-1,0 0 1,0 1 0,-1-1 0,1 0-1,0 1 1,0-1 0,0 1-1,-1-1 1,1 1 0,0-1 0,0 0-1,0 1 1,0-1 0,0 1 0,0-1-1,0 1 1,0-1 0,0 1 0,0-1-1,0 0 1,0 1 0,1-1 0,-1 1-1,0 0 1,1-1 0,0 1 1,-1 0-1,1-1 0,0 1 1,-1-1-1,1 1 0,0-1 1,0 0-1,0 1 0,-1-1 1,1 0-1,0 0 0,2 1 1,4 0-22,1-1 1,13 0-1,-15 0-27,10 0 66,17-1 92,-31 1-73,1 1 0,-1-1 1,0 1-1,1-1 0,-1 1 0,0 0 0,0-1 0,0 1 0,0 0 0,1 1 0,1 1 1,-3-2-10,1 0 0,-1 0 0,0 1 0,0-1 0,0 0 0,-1 1 0,1-1 0,0 1 0,-1-1 0,1 1 0,-1 0 0,1-1 0,-1 1 0,1-1 0,-1 1 0,0 0 0,0-1 0,0 1 0,0 0 0,0-1 0,-1 3 0,0 3 108,0-1 1,-1 1-1,-4 11 1,-2 0 47,-1 0 0,0 0 1,-2-1-1,0 0 0,-1-1 1,0-1-1,-22 22 0,15-19-14,-2 0 0,-1-1 0,-38 24 0,-75 32 234,110-61-335,-47 24 100,-98 34 0,-40-4 252,56-19-1190,52-12-3397,88-28 2231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06.14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540 1 2400,'-6'2'6797,"-14"12"-6118,9-7-11,-18 11 194,7-5-315,-38 30 1,-130 105 945,154-122-1301,-68 54 342,101-77-481,-1 0 1,0 0 0,0-1 0,0 1-1,0-1 1,-1 0 0,1 0-1,-1-1 1,1 1 0,-1-1 0,1 0-1,-7 0 1,14-1-29,0 0 0,1-1 0,-1 1 1,0-1-1,1 0 0,-1 0 0,0 0 0,0-1 0,4-2 0,29-19 94,-12 6-147,216-118 274,-135 80-252,-71 39 8,-23 11 91,0 0 1,17-11-1,-26 14-72,0 1 0,0-1 0,0 1 0,0-1 0,1 1 1,-1 0-1,0 0 0,1 0 0,-1 1 0,3-2 0,-4 2-9,0 1 0,0-1 0,0 0 0,0 0 0,0 0 0,0 1 1,0-1-1,0 1 0,0-1 0,0 0 0,0 1 0,0 0 0,-1-1 0,1 1 0,0-1 1,0 1-1,-1 0 0,1 0 0,0-1 0,-1 1 0,1 0 0,-1 0 0,1 0 0,-1 0 0,1 0 1,-1 0-1,1 1 0,9 25 166,-1 0 1,-1 1 0,-1 1-1,3 33 1,-7-41 21,1 3 365,2 42 1,-6-65-538,0 1 0,0-1 0,0 1 0,0-1 1,-1 1-1,1-1 0,0 0 0,-1 1 0,1-1 1,-1 0-1,1 1 0,-1-1 0,0 0 0,0 0 1,1 0-1,-1 1 0,0-1 0,0 0 0,0 0 0,0 0 1,0 0-1,-1-1 0,1 1 0,0 0 0,0 0 1,0-1-1,-1 1 0,1-1 0,0 1 0,-1-1 1,1 1-1,-2-1 0,-4 1 105,-1 0 0,1 0 0,-1-1 0,-13-2-1,17 2-132,-192-23 25,116 7-3986,39 9 1658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38.75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 1096 1248,'-1'1'121,"1"0"0,-1 1 0,1-1 0,0 0 0,-1 0 0,1 0 0,0 0 0,0 0 0,0 1 0,0-1 0,0 0 0,0 0 0,0 0 0,0 1 0,0-1 0,1 0 0,-1 0 0,0 0 0,2 2 0,-2-3-25,0 1 0,0-1 1,1 0-1,-1 0 0,0 1 0,1-1 0,-1 0 0,0 0 0,1 1 0,-1-1 1,0 0-1,1 0 0,-1 0 0,0 0 0,1 1 0,-1-1 0,0 0 0,1 0 1,-1 0-1,1 0 0,-1 0 0,0 0 0,1 0 0,0 0 9,0-1 0,0 1 0,0 0 0,0-1 0,0 1-1,0-1 1,0 1 0,0-1 0,0 0 0,0 1 0,0-1 0,1-1-1,139-115 2258,-83 70-2289,75-74-1,-123 111-42,-1-1 0,0 0 0,11-21 1,-16 26 6,-1 1 0,-1-1 0,1-1 0,-1 1 0,0 0 0,-1 0 0,0-1 0,0 1 0,1-12 0,-2 17-43,0 1 0,0-1 1,0 0-1,0 1 0,0-1 1,0 0-1,0 0 1,0 1-1,0-1 0,0 0 1,0 1-1,-1-1 0,1 0 1,0 1-1,-1-1 0,1 0 1,0 1-1,-1-1 1,1 0-1,0 1 0,-1-1 1,0 0-1,0 1-5,1 0 0,-1 0 0,0 0 0,1 0 0,-1 0 0,1 0-1,-1 0 1,1 0 0,-1 0 0,1 1 0,-1-1 0,1 0 0,-1 0 0,1 1 0,-1-1 0,1 0 0,-1 0 0,1 1 0,-1-1 0,1 1-1,-1 0 1,-3 2-57,1 1 0,0 0 0,-1 0-1,-3 7 1,-11 20 108,10-19 9,1 0-1,1 1 1,0-1-1,-5 17 1,9-22 2,1 0 1,-1 0-1,1 0 1,0 1-1,1-1 1,0 11-1,0-14-21,1 0-1,0 0 0,0 0 0,0 0 0,0 0 0,1 0 0,-1-1 0,1 1 0,0 0 0,0-1 0,0 0 1,1 1-1,3 3 0,2 2 65,1 0 1,0-1 0,0 0-1,1-1 1,0 0 0,0 0-1,1-1 1,0 0 0,19 6-1,-23-9-15,1-2 0,-1 1 0,0-1 0,0 0 0,0 0 0,1-1 0,-1 0 0,0 0 0,1-1 0,-1 0 0,0 0 0,0 0 0,0-1 0,0 0 0,0-1 0,0 0 0,12-7 0,5-5 62,0-2 0,-2-1 1,26-26-1,-41 38-248,0 0-1,0 1 1,0 0 0,0 0 0,1 1-1,0 0 1,0 0 0,15-4 0,-22 7 106,-1 1 0,1 0 0,-1 0 0,1 0 0,-1 0 0,1 0 0,-1 0 0,1 0 0,-1 0 0,1 0 0,-1 0 0,1 1 0,-1-1 0,1 0 0,-1 0 0,1 0 0,-1 1 0,1-1 0,-1 0 0,1 1 0,-1-1 0,1 0 0,-1 1 0,0-1 0,1 0 0,-1 1 0,0-1 0,1 1 0,-1-1 0,0 1 0,1-1 0,-1 1 0,0-1 0,0 1 0,0-1 0,0 1 0,1-1 0,-1 1 0,0-1 0,0 1 0,0-1 0,0 1 0,0-1 0,0 1 0,0-1 0,0 1 0,-1-1 0,1 1 0,0 0 0,-8 28 325,7-27-353,-2 6 50,-41 104 801,41-107-760,-1 3 126,4-6-51,1-4 30,11-14 228,8-7-150,-3 8-262,2 2-1,-1 0 1,2 2-1,0 0 1,0 1-1,31-11 1,-38 16-85,0 0 1,0 2 0,1-1 0,-1 2 0,19-2 0,-28 3 82,0 1 1,-1 0 0,1 1-1,0-1 1,0 0 0,-1 1-1,1 0 1,-1 0-1,1 0 1,-1 1 0,1-1-1,-1 1 1,0-1-1,1 1 1,-1 0 0,0 0-1,0 1 1,0-1-1,-1 1 1,1-1 0,-1 1-1,1 0 1,-1 0-1,2 3 1,3 8 9,-1 0 1,0 0 0,5 20-1,-6-18 83,0-1-1,13 26 1,-17-39-63,3 6 87,1 1 0,0-1 0,1 0 0,9 10-1,-14-16-78,1-1-1,-1 1 0,1-1 0,-1 0 1,1 0-1,0 1 0,-1-1 0,1 0 0,0 0 1,0-1-1,0 1 0,0 0 0,0-1 1,0 1-1,0-1 0,0 1 0,0-1 0,0 0 1,0 0-1,0 0 0,0 0 0,0 0 1,0-1-1,0 1 0,0-1 0,0 1 0,0-1 1,2-1-1,10-6 39,-1-1 1,0 0-1,0-1 0,-1-1 1,-1 0-1,19-21 0,-13 13 12,26-22 0,-27 27-102,1 2 0,1 0 1,1 1-1,-1 0 1,1 2-1,1 0 0,0 2 1,30-9-1,-40 15-11,0 0 1,1 0-1,-1 1 0,0 0 1,0 1-1,1 0 0,14 3 1,6 1-77,-26-4 135,0 0 1,0 1 0,0-1-1,5 3 1,-7-3 7,-2 0 180,-6-1-134,-52-2-29,-45 2-7,91 1-57,-1 0 0,1 1 0,0 1 0,0-1-1,0 2 1,-20 8 0,24-8-10,-1 0 0,0 0 0,1 1 0,0 0 0,0 0 0,-10 10 0,14-11 16,0 0-1,1-1 0,-1 1 0,1 0 0,0 0 0,0 1 1,0-1-1,1 0 0,-1 1 0,1-1 0,0 1 1,0-1-1,0 10 0,1-6 28,0 0 0,0 0 0,1-1 0,0 1 0,0 0 0,1 0 0,0-1 1,0 1-1,1-1 0,0 0 0,0 1 0,1-2 0,0 1 0,0 0 0,1-1 0,0 1 0,0-1 0,0-1 1,1 1-1,0-1 0,0 0 0,0 0 0,0 0 0,1-1 0,0 0 0,9 3 0,-7-3 30,1 0 0,1-1 0,-1-1 0,0 0 0,1 0-1,-1-1 1,1 0 0,0-1 0,-1 0 0,1-1 0,-1 0 0,1 0-1,-1-1 1,13-5 0,-6 2 4,-1-1-1,0 0 1,-1-2-1,1 0 1,-2 0-1,1-2 1,-1 0-1,14-13 1,19-16 53,-27 24-96,-2-1 0,0-1 0,-1-1 0,17-20 0,-34 36-285,-5 6 115,-9 10-58,13-12 212,-1 1 0,0 0 1,1-1-1,0 1 0,0 0 0,0 0 1,0 0-1,0-1 0,1 1 0,-1 0 1,1 0-1,-1 0 0,1 0 1,0 0-1,1 0 0,-1 0 0,0 0 1,2 4-1,-1-2 37,1 0-1,-1 0 1,1 0 0,1 0 0,-1-1 0,1 1 0,0-1 0,0 1-1,6 6 1,-8-10-13,0-1 1,0 1-1,0 0 0,0 0 0,0-1 0,0 1 0,0-1 1,0 1-1,1-1 0,-1 1 0,0-1 0,0 0 1,1 0-1,-1 1 0,0-1 0,0 0 0,1 0 0,-1 0 1,0 0-1,1-1 0,-1 1 0,0 0 0,0-1 1,1 1-1,1-1 0,3-2 65,1 0-1,-1 0 1,8-6 0,-10 7-43,3-3 53,0 0 1,0-1 0,-1 1 0,9-10-1,-13 13-70,0 0 0,-1 0 0,1 0-1,0 0 1,-1-1 0,0 1 0,0 0-1,1-1 1,-1 1 0,0-1 0,-1 1-1,1-1 1,0 1 0,-1-1 0,0 1 0,1-1-1,-1 0 1,-1-4 0,1 5-21,-1 0 1,0 0-1,-1 0 0,1 0 1,0 1-1,0-1 0,-1 0 1,1 1-1,-1-1 1,1 1-1,-1 0 0,0-1 1,1 1-1,-1 0 0,0 0 1,0 0-1,0 0 1,0 0-1,0 1 0,0-1 1,0 1-1,-2-1 0,-3-1-46,1 1 0,-1 0 0,1 0 0,-1 1 0,1-1-1,-7 2 1,-6 1-136,0 1 0,-36 11 0,33-3 105,19-7 149,15-4 133,-4-2-151,0 0 1,0 0 0,8-5 0,10-2-112,29-9 70,27-8-15,16 3 55,108-11 1,-205 34-46,35-2 85,-34 2-81,-1 0 1,1 0 0,-1 0 0,1 0 0,0 1-1,-1-1 1,1 1 0,-1-1 0,1 1-1,-1-1 1,1 1 0,-1 0 0,0 0 0,1 0-1,-1 0 1,0 0 0,0 0 0,2 2 0,-2-2-7,-1 0 1,0 0 0,0 0 0,0 1 0,0-1 0,0 0 0,0 0 0,0 1 0,0-1 0,0 0 0,0 0 0,-1 1 0,1-1 0,-1 0 0,1 0 0,-1 0 0,0 2 0,-13 21 100,-37 49 402,45-63-197,8-13 103,14-15-121,-5 10-323,1-3 13,1 2 0,0-1 0,0 2 0,1 0 0,19-9 0,-16 10 22,-11 4-31,0 0 1,0 1-1,0 0 1,12-3 0,-17 5 29,0-1 0,0 1 1,0 0-1,0 0 0,0 0 1,0 0-1,0 0 1,0 1-1,0-1 0,0 0 1,0 0-1,0 1 0,0-1 1,0 1-1,0-1 1,0 0-1,0 1 0,0 0 1,0-1-1,-1 1 0,1 0 1,0-1-1,0 1 1,-1 0-1,1 0 0,0 0 1,-1-1-1,1 1 1,-1 0-1,1 0 0,-1 0 1,1 0-1,-1 0 0,1 2 1,-1 2 7,0 0 1,-1-1-1,1 1 0,-1 0 1,0-1-1,-3 10 1,3-9 36,-2 6 9,1 1 0,0 0 0,1-1 1,-1 17-1,2-28 205,15-13 469,26-27-495,-30 29-254,0 0 0,1 1 0,-1 0-1,2 0 1,0 1 0,0 1 0,14-7 0,-23 13 3,0 1 0,0 0 0,0 0 1,0 0-1,0 0 0,0 0 0,0 1 0,1 0 0,-1 0 0,6 0 0,-8 1 6,0-1 1,0 1-1,0-1 0,-1 1 1,1 0-1,0 0 1,0 0-1,0 0 1,-1 0-1,1 0 1,0 0-1,-1 0 1,1 1-1,-1-1 0,1 1 1,-1-1-1,0 1 1,0-1-1,0 1 1,0 0-1,0 0 1,1 3-1,-1-4 79,1 0 59,0-1-60,1 1 0,-1-1 1,1 0-1,0 0 1,-1 1-1,1-2 0,0 1 1,-1 0-1,1-1 0,0 1 1,-1-1-1,1 1 0,4-3 1,36-19 39,-10 4-59,-4 7-81,-28 10-128,-2 13-177,0 0 236,-1 0-1,0 0 1,-8 22-1,0 3 69,-15 72 83,-37 134-47,-8-60-25,66-174 90,0 0 70,0 0-1,0 0 0,-7 10 0,5-15 306,4-9-234,2-10-78,5-7-34,10-28 0,0 0-126,45-137-29,-46 154 45,0 1 1,2 1-1,32-48 0,-17 38 18,38-41 0,-51 64-66,1 0 0,0 1 0,1 1 0,25-15 0,-40 28 14,0 1 0,1-1 1,-1 1-1,1 0 1,0 0-1,-1 0 0,1 1 1,9-1-1,-13 1 34,-1 1-1,0 0 1,1 0 0,-1 1-1,1-1 1,-1 0-1,1 0 1,-1 1 0,0-1-1,1 1 1,-1-1-1,0 1 1,1-1 0,-1 1-1,0 0 1,2 1-1,-2 0 11,0-1-1,0 0 1,0 1-1,-1-1 1,1 0-1,0 1 1,-1-1-1,1 1 1,-1-1 0,1 1-1,-1-1 1,0 1-1,0-1 1,0 1-1,0 0 1,0-1-1,0 1 1,-1 2-1,-1 14 19,-2-1 0,0 0 1,0 0-1,-2 0 0,0-1 0,-1 1 0,-1-2 0,0 1 0,-20 27 0,25-40 17,0 0 0,0 1 0,0-1-1,0-1 1,0 1 0,-1 0-1,1-1 1,-6 4 0,8-6-16,0 1 0,0-1 0,0 0 0,0 1 0,0-1 0,0 0 0,0 0 0,0 0 0,0 0 0,0 0 0,0 0 0,0 0 0,0 0 0,0 0 1,0-1-1,0 1 0,0 0 0,0 0 0,0-1 0,0 1 0,0-1 0,0 1 0,0-1 0,1 1 0,-1-1 0,0 0 0,0 1 0,1-1 0,-1 0 0,0 0 0,1 1 0,-1-1 0,1 0 0,-1 0 0,1 0 0,-1 0 1,1 0-1,-1 0 0,1 0 0,0-1 0,-1 0-11,0 1 0,0-1 1,1 0-1,-1 0 0,1 0 1,-1 0-1,1 0 0,0 0 0,0 0 1,0 0-1,0 0 0,0 0 1,0 0-1,1 1 0,-1-1 1,1 0-1,-1 0 0,1 0 0,0 0 1,-1 0-1,1 1 0,0-1 1,0 0-1,0 1 0,1-1 0,-1 1 1,0-1-1,0 1 0,1-1 1,-1 1-1,1 0 0,0 0 1,-1 0-1,1 0 0,2-1 0,2-1 23,9-6-87,0 1-1,32-12 1,-28 13 125,-1-1 0,17-10 0,17-7-15,10 0-130,138-64 77,-188 82 9,0-1 0,0-1 0,-1 0 0,0-1 0,13-15 1,12-11 59,-22 21-21,-7 8-100,-1 1-1,15-12 1,-20 17 42,1 0-1,-1 0 1,1 0 0,0 0-1,-1 0 1,1 1 0,0-1-1,0 0 1,-1 1 0,1-1-1,0 1 1,0 0 0,0 0-1,0 0 1,-1-1 0,1 2-1,0-1 1,0 0-1,0 0 1,2 1 0,-3 0 0,1 0 0,-1-1 0,0 1 0,1 0 0,-1 0 0,0 0 0,0 0 0,1 0 0,-1 0 0,0 1 0,0-1 0,0 0 0,-1 0 0,1 1 0,0-1 0,0 1 0,-1-1 0,2 3 0,5 33-14,-3-13 27,3-3 4,0-1 0,2 1 0,0-1 0,1-1 0,14 21 0,-22-38 0,0 1 0,0-1 0,1 0 0,-1 1 0,1-1 0,-1 0 0,1 0 0,5 2 0,8 7 118,-14-10-95,0 0-1,0 0 1,0 0 0,0-1 0,0 1-1,0-1 1,0 1 0,0-1 0,0 0 0,0 0-1,0 0 1,0 0 0,0 0 0,0 0-1,0-1 1,0 1 0,0-1 0,0 1 0,0-1-1,3-2 1,5-1 43,-1 0 1,15-10-1,-18 10-51,0-1-1,0 1 1,-1-1-1,0 0 1,0-1-1,0 1 1,0-1 0,-1 0-1,0 0 1,0-1-1,-1 1 1,1-1-1,-2 0 1,1 0 0,-1 0-1,3-10 1,-3 4-8,0 0 1,-1 1-1,-1-1 0,0 0 1,0 0-1,-1 0 1,-1 0-1,-5-19 1,6 29-38,0 0 0,0 0 1,0 0-1,0 0 0,0 1 1,-1-1-1,0 1 0,1-1 1,-5-3-1,6 5 15,-1 1 0,1-1 1,-1 0-1,0 1 0,1-1 0,-1 1 0,0 0 1,0-1-1,1 1 0,-1-1 0,0 1 1,0 0-1,0 0 0,1 0 0,-1-1 0,0 1 1,0 0-1,0 0 0,0 0 0,0 0 0,1 0 1,-1 0-1,0 1 0,0-1 0,0 0 1,0 0-1,1 0 0,-1 1 0,0-1 0,0 1 1,1-1-1,-1 0 0,0 1 0,1-1 0,-1 1 1,0 0-1,0 0 0,-5 5-32,1 0-1,0 0 0,1 0 1,0 0-1,0 1 1,0 0-1,1 0 1,0 0-1,-3 9 1,1 0 15,1 1 0,1-1 0,-2 20 0,4-32 45,1 0 1,0 0-1,0 1 0,0-1 0,1 0 0,-1 0 0,1 1 0,0-1 0,1 0 0,-1 0 0,0 0 0,1 0 0,0 0 0,4 6 0,-2-6 5,-1 0 0,1 0 1,-1 0-1,1-1 0,0 1 0,1-1 1,-1 0-1,0-1 0,1 1 0,9 3 1,-4-2 5,1-1 0,0 0 0,0-1 0,0 0 0,1-1 0,-1 0 0,0-1 0,1 0 1,-1 0-1,17-4 0,-12 1 86,1-1-1,-1-1 1,0 0 0,21-11 0,-28 11-79,0 0-1,0-1 1,-1 0 0,0 0 0,0-1 0,0 0 0,-1 0 0,8-11-1,8-14-36,30-60 0,-36 60-24,-15 28 6,0 0 0,0 1 0,0-1 0,1 1 0,-1-1 0,1 1 0,0 0 0,0 0 0,0 0 0,0 0 0,5-2 0,-8 5 14,1-1 1,-1 1 0,1 0-1,-1 0 1,1 0-1,-1 0 1,1 0 0,-1 0-1,0 0 1,1 0-1,-1 0 1,1 0 0,-1 0-1,1 0 1,-1 0-1,1 0 1,-1 0 0,1 0-1,-1 0 1,1 1-1,-1-1 1,1 0 0,-1 0-1,0 1 1,1-1-1,-1 0 1,1 0 0,-1 1-1,0-1 1,1 1-1,-1-1 1,0 0-1,1 1 1,-1-1 0,0 1-1,0-1 1,0 0-1,1 1 1,-1 0 0,5 20-207,-4 9 121,-1 0 0,-6 50 1,4-63 91,-1 0 0,-1-1 0,-1 1 0,0-1 0,-1 0 1,-11 19-1,15-32 31,0 1-1,0-1 1,0 1 0,0-1 0,-1 0 0,0 0 0,1 0 0,-1-1-1,0 1 1,0-1 0,-1 1 0,1-1 0,0 0 0,-1 0-1,1-1 1,-6 3 0,5-3 6,-1 0-1,0-1 1,1 1 0,-1-1-1,1 0 1,-1 0-1,0-1 1,1 1 0,-1-1-1,1 0 1,-1 0 0,1-1-1,-7-2 1,-5-3-13,0-1 0,0 0 1,-15-11-1,29 17-43,-1 0 0,0 0 1,1 0-1,-1 0 0,-2-4 0,5 6 19,0 0 1,-1-1-1,1 1 0,0 0 0,0 0 0,0 0 1,0 0-1,0 0 0,0-1 0,0 1 0,0 0 1,0 0-1,0 0 0,0 0 0,0-1 0,0 1 1,0 0-1,0 0 0,0 0 0,0 0 0,0-1 1,0 1-1,0 0 0,0 0 0,0 0 0,0 0 1,0-1-1,0 1 0,0 0 0,0 0 0,0 0 1,1 0-1,-1 0 0,0-1 0,0 1 0,0 0 1,0 0-1,14-2-235,-1 3 232,0 0 0,0 2 0,0-1 0,0 2 0,17 5 0,-17-4 8,0-1 1,0 0-1,0-1 1,1-1 0,18 2-1,-23-4 28,0 0 1,0-1-1,0 0 0,0 0 1,0-1-1,0 0 0,-1 0 1,1-1-1,-1-1 0,0 1 1,1-1-1,-2-1 0,1 1 1,0-1-1,-1-1 0,0 1 0,0-1 1,6-7-1,36-43-53,-3-2 0,42-69 0,-88 127 9,0-1 0,1 1 0,-1-1 0,0 1 0,0-1 1,1 1-1,-1-1 0,1 1 0,-1-1 0,0 1 0,1-1 0,-1 1 0,1 0 1,-1-1-1,1 1 0,-1 0 0,1-1 0,-1 1 0,1 0 0,0 0 0,-1-1 1,1 1-1,-1 0 0,1 0 0,-1 0 0,1 0 0,0 0 0,0 0 0,0 0-1,0 1-1,-1-1 0,1 1 1,0 0-1,-1-1 0,1 1 1,-1 0-1,1-1 0,-1 1 1,1 0-1,-1 0 0,1-1 1,-1 1-1,0 0 0,1 0 1,-1 1-1,2 5-37,0 1 0,0-1 1,0 12-1,0 11 109,1 77-263,-3-92 232,-2 0 0,1 0 0,-2-1 0,0 1 1,-6 17-1,8-29-5,0-1-1,0 1 1,-1-1 0,1 1 0,0-1 0,-1 1-1,0-1 1,1 0 0,-1 1 0,0-1 0,0 0-1,0 0 1,-1-1 0,1 1 0,0 0 0,-1-1-1,1 1 1,-1-1 0,0 0 0,1 0 0,-1 0-1,0 0 1,1 0 0,-1-1 0,0 1 0,0-1-1,0 0 1,0 0 0,0 0 0,1 0 0,-1 0 0,-4-1-1,-3-1 4,0-1-1,-1 0 0,1 0 1,1-1-1,-1 0 0,0-1 0,-12-8 1,8 0-13,11 8-123,11 8-259,3 3 340,-5-2 31,0-1-1,0 0 1,0 0-1,0-1 0,1 0 1,7 2-1,20 1 82,0-2 0,-1-1 0,1-2 0,0-1 0,0-2 0,56-11 0,-59 6-66,-1-1-1,0-1 0,0-1 1,-1-2-1,27-17 0,-47 25-100,-9 5 71,0 0 0,0 0 0,0 0 0,0 0 0,0 0 0,0 0 0,0 0 0,0 0 0,0 0 0,0 0 0,0 0 0,0 0 0,0 0 0,0 0 0,0 0 0,0 0 0,0 0 0,1 0 0,-1 0 0,0 1 0,0-1 0,0 0 0,0 0 0,0 0 0,0 0 0,0 0 1,0 0-1,0 0 0,-6 13-132,2-1 86,-1 1-33,-6 23 1,11-33 122,-1 1-1,0 0 1,1-1-1,0 1 1,0 0-1,0-1 1,0 1 0,1 0-1,-1-1 1,1 1-1,2 5 1,-3-8-14,0 0 0,1 0 1,-1 0-1,1 0 1,-1 0-1,1 0 0,0-1 1,-1 1-1,1 0 0,0 0 1,0-1-1,-1 1 0,1 0 1,0-1-1,0 1 0,0-1 1,0 1-1,0-1 1,0 1-1,0-1 0,0 0 1,0 0-1,0 1 0,0-1 1,0 0-1,0 0 0,0 0 1,0 0-1,0 0 0,0 0 1,0 0-1,0 0 1,0-1-1,2 1 0,3-2 23,0-1 0,0 1 0,-1-1-1,10-5 1,-9 4-73,36-20 157,55-44-1,-74 50-80,-2-1 0,0-1 0,33-41-1,2-20-1,45-90-1,-66 106-202,-4-2-1,44-135 1,-62 165 50,-9 26-60,1-1 0,3-23 0,-7 26-202,-3 8 9,-5 15 9,-6 24 287,1 1 0,-6 43 0,-7 83 20,20-129 21,-5 41 69,-11 72 90,-19 105 1189,36-212-720,6-44-513,0 1-1,-1-1 0,1 1 0,0-1 0,1 1 0,-1 0 0,2-1 0,-1 0-12,6-3-71,-1-1-1,0 0 0,0-1 0,0 0 0,13-16 0,4 4-148,-20 19-117,0 0 247,-1 1-1,1 0 0,0 1 0,5 1 0,14 5 193,-19-8-174,0 1 0,0-1 0,0 0 0,0 0 0,0 0 0,0-1 0,-1 0 0,1 0 0,6-2 0,2-1 62,24-14-1,-9 5 79,1-1-111,0-1-1,-2-1 0,0-1 0,0-2 0,-2-1 1,-1 0-1,0-2 0,-1-1 0,26-35 0,2-11-155,-4-3 0,-3-1 0,-3-3 0,60-156 0,-66 153-308,-31 72 387,0-2-137,-5 9-56,-6 18-109,-13 57 126,3 1-1,-11 129 0,12 105 1015,16-298-714,1 0-1,0 0 0,1 0 0,0-1 0,1 1 0,0 0 0,1-1 0,1 0 1,8 17-1,-12-27-54,0 1 0,0 0 0,0-1-1,0 1 1,1-1 0,-1 0 0,0 1 0,1-1 0,-1 0 0,1 0 0,0 0 0,-1 0 0,1 0 0,0 0 0,0-1-1,-1 1 1,1-1 0,0 1 0,0-1 0,0 1 0,0-1 0,0 0 0,0 0 0,0 0 0,-1 0 0,1 0 0,0-1-1,0 1 1,0 0 0,0-1 0,0 0 0,0 1 0,-1-1 0,1 0 0,0 0 0,-1 0 0,1 0 0,0 0 0,-1 0-1,0 0 1,1-1 0,-1 1 0,0-1 0,1 1 0,-1-1 0,0 1 0,0-1 0,1-2 0,3-6-105,-1-1 1,-1 1 0,0-1 0,0 0-1,-1 0 1,0 0 0,-1-1 0,0 1-1,-2-17 1,2 34 101,0 1 0,-1 0 0,2 0 0,-1-1 0,1 1 0,0-1 0,1 1-1,-1-1 1,1 0 0,0 0 0,1 0 0,0 0 0,0-1 0,0 1 0,0-1 0,1 0 0,0 0 0,0-1 0,0 0-1,1 1 1,-1-2 0,1 1 0,0-1 0,0 0 0,0 0 0,1 0 0,-1-1 0,8 2 0,1 0-313,25 2 0,-5-4-4216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39.09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62 17 6816,'-46'-16'2528,"38"19"-1984,8 2-128,5 3-1920,-5 11-3872,-13 1 3360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25.0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1278 2560,'-3'3'1063,"6"-2"-79,11-8 542,142-148 2489,-116 115-3619,-14 10-151,-1 0 0,25-39 1,34-68 337,-67 107-521,-11 20-56,-1 0-26,0 0 0,1 1 0,1 0 0,-1 0 0,2 0 0,-1 1-1,10-9 1,-17 17 20,1 0-1,-1 0 0,0-1 1,1 1-1,-1 0 0,0 0 1,1 0-1,-1-1 1,1 1-1,-1 0 0,0 0 1,1 0-1,-1 0 0,1 0 1,-1 0-1,0 0 1,1 0-1,-1 0 0,1 0 1,-1 0-1,1 0 0,-1 0 1,0 0-1,1 0 0,-1 1 1,1-1-1,-1 0 1,0 0-1,1 0 0,-1 1 1,0-1-1,1 0 0,-1 0 1,0 1-1,1-1 0,-1 0 1,0 1-1,0-1 1,1 0-1,-1 1 0,0-1 1,0 1-1,0-1 0,1 1 1,7 24 174,-8-22-176,4 16 84,-1 1 0,1 37 0,-7 43 38,2-62-59,0-14 67,0-1 0,-2 1 0,0-1 0,-2 1 0,0-1 0,-10 23 0,12-38 30,0 0 1,0 0-1,-1-1 0,0 0 1,-1 0-1,0 0 0,-10 11 1,13-15-111,-1-1 1,0 0 0,0 0 0,0 0 0,0 0 0,0 0 0,0-1 0,0 0 0,0 1-1,0-1 1,-1 0 0,1 0 0,-1-1 0,1 1 0,-1-1 0,1 0 0,-1 0 0,1 0-1,-1 0 1,-6-2 0,-9-2-301,-1-2-1,1 0 1,-32-16-1,48 20 218,-7-6-278,10 7 305,0 1 1,0 0-1,0 0 0,0-1 0,0 1 0,0 0 0,-1 0 0,1-1 0,0 1 0,0 0 1,0 0-1,0-1 0,0 1 0,0 0 0,1 0 0,-1-1 0,0 1 0,0 0 1,0 0-1,0-1 0,0 1 0,0 0 0,0 0 0,0-1 0,1 1 0,-1 0 0,0 0 1,0 0-1,0-1 0,1 1 0,-1 0 0,0 0 0,0 0 0,0 0 0,1-1 0,-1 1 1,0 0-1,0 0 0,1 0 0,-1 0 0,0 0 0,0 0 0,1 0 0,-1 0 1,0 0-1,0 0 0,1 0 0,-1 0 0,0 0 0,1 0 0,116-19-585,7-1 697,-105 16 18,-1-1 1,-1-1-1,1 0 1,29-17-1,-10-1 172,36-30 0,-49 35-178,150-131 40,-160 137-131,85-88 2,-79 79-75,7-9 176,-30 38-252,1 0 1,-1 0-1,2 0 1,-3 15-1,-2 4 38,0 4 144,-3 10-149,-25 68 1,-30 39 175,-19 47 118,45-84-13,-23 62 1716,58-167-1501,1-7-153,1-16 24,2 0-172,0 0-1,2 0 0,0 1 0,10-31 0,-1 12-89,22-43 0,3 8-93,58-85 0,58-57-412,-142 198 463,6-8-86,-2 2-168,1 0 0,33-34 0,-46 53 210,1-1 0,-1 1 0,0-1 0,1 1 0,-1 0 1,5-2-1,-7 4 48,0 0 0,0-1 0,0 1 0,-1 0 0,1-1 0,0 1 0,0 0-1,0 0 1,0 0 0,0 0 0,0 0 0,0 0 0,0 0 0,0 0 0,0 0 0,0 0 0,0 1 0,0-1 0,0 0 0,0 1 0,-1-1 0,1 1 0,0-1 0,0 1 0,0-1 0,0 1 0,-1-1 0,1 1 0,0 0 0,1 1 0,0 3 9,1 0-1,0 0 1,-1 0-1,0 1 0,-1-1 1,1 1-1,-1-1 1,1 12-1,1 49 156,-3-65-140,0 18 19,-2 0 0,0 0 0,-1 0 0,-10 35-1,9-42 130,-1 1 0,0-1 0,0 0-1,-1-1 1,-1 1 0,0-1 0,0-1-1,-10 11 1,16-19-126,-1-1-1,1 1 1,0-1-1,-1 0 1,1 0-1,-1 0 0,0 1 1,1-1-1,-1-1 1,0 1-1,0 0 1,1 0-1,-1-1 1,0 1-1,0-1 1,0 1-1,0-1 1,0 0-1,0 0 1,0 0-1,0 0 1,0 0-1,1 0 1,-1-1-1,0 1 0,0-1 1,0 1-1,0-1 1,0 1-1,1-1 1,-1 0-1,0 0 1,0 0-1,1 0 1,-1 0-1,1-1 1,-3-1-1,4 3-35,0 0 1,0-1-1,0 1 0,-1 0 0,1 0 1,0-1-1,0 1 0,0 0 0,0-1 1,0 1-1,-1 0 0,1 0 0,0-1 1,0 1-1,0 0 0,0-1 0,0 1 1,0 0-1,0 0 0,0-1 0,0 1 1,0 0-1,0-1 0,0 1 0,1 0 1,-1-1-1,0 1 0,0 0 0,0 0 1,0-1-1,0 1 0,1 0 0,-1 0 1,0-1-1,0 1 0,0 0 0,1 0 1,-1 0-1,0-1 0,0 1 0,1 0 1,-1 0-1,0 0 0,0 0 0,1-1 1,-1 1-1,14-7-316,28-4-37,-27 8 335,0-1 0,0-1-1,26-11 1,-35 13 37,33-17 125,-2-1 0,52-37 0,10-24 203,148-156 0,-238 227-332,9-7 79,0-2 0,-2 0 0,-1 0 0,13-24-1,74-172-207,-74 142-29,-17 41-15,25-49 0,-29 68 43,0 2-902,-10 31 367,-54 206 1496,7-67-325,-6 39-248,-51 152 74,99-329 54,-1 0 1,-22 34-1,27-48 354,12-18-330,56-90-491,-19 31-202,0-1-540,-44 70 787,-1 1-1,1 0 1,0 0-1,0-1 0,0 1 1,0 0-1,0 0 0,1 0 1,-1 0-1,0 0 1,0 0-1,1 0 0,-1 1 1,3-2-1,-4 2 23,1 0 0,0 0 0,0 0 0,0 0 0,0 0-1,-1 0 1,1 0 0,0 1 0,0-1 0,-1 0 0,1 0 0,0 1 0,0-1 0,-1 1 0,1-1-1,0 1 1,-1-1 0,1 1 0,0-1 0,-1 1 0,1-1 0,-1 1 0,1 0 0,-1-1-1,1 1 1,-1 0 0,1 1 0,4 7 4,-1 0 0,-1 0 0,1 0 0,-1 1 0,-1 0 0,0 0 0,1 13 0,7 27 113,-10-47-77,1 1 0,0-1-1,1 0 1,-1 0 0,0 0-1,1 0 1,0 0 0,0 0-1,2 3 1,-3-5 14,1 0 1,-1 0-1,0 0 0,1 0 0,-1 0 1,0-1-1,1 1 0,-1 0 0,1-1 1,-1 0-1,1 1 0,0-1 1,-1 0-1,1 1 0,-1-1 0,1 0 1,-1 0-1,1 0 0,0-1 0,-1 1 1,1 0-1,1-1 0,2 0-2,0-1 1,0 0-1,-1 1 1,1-2-1,-1 1 0,1 0 1,-1-1-1,0 0 0,5-4 1,3-5 119,15-16 0,-19 19-130,8-8 38,-2-1 0,0 0-1,-2-1 1,0 0 0,0-1-1,-2 0 1,13-35 0,-16 33-38,2-1 54,6-30 0,-14 47-151,1 0-1,-2 0 1,1-1 0,-1 1 0,0 0 0,0 0 0,0 0 0,-1-1-1,0 1 1,-2-8 0,3 13 37,-1 1-1,1-1 0,0 1 1,0-1-1,-1 1 1,1-1-1,0 1 1,-1-1-1,1 1 1,0-1-1,-1 1 1,1-1-1,-1 1 0,1-1 1,-1 1-1,1 0 1,-1-1-1,1 1 1,-1 0-1,1-1 1,-1 1-1,1 0 0,-1 0 1,1 0-1,-1 0 1,0-1-1,1 1 1,-1 0-1,1 0 1,-1 0-1,0 0 1,1 0-1,-1 0 0,0 0 1,1 1-1,-1-1 1,1 0-1,-1 0 1,1 0-1,-1 1 1,0-1-1,-3 2-28,1 0 0,-1 0 1,1 0-1,0 1 0,-1-1 0,-2 5 0,-3 3 31,0 0 0,1 0-1,0 1 1,1 0 0,-12 25 0,8-11 50,1 1 0,-7 27 0,12-38-5,2 0-1,0 1 1,1 0-1,1-1 0,0 1 1,2 17-1,-1-26 22,1-1 0,0 1 0,1-1-1,0 1 1,0-1 0,0 0-1,5 9 1,-5-11 14,0-1-1,1 1 0,0-1 0,-1 1 1,1-1-1,0 0 0,1 0 1,-1 0-1,0-1 0,1 1 1,0-1-1,4 3 0,-1-2-11,-1-1-1,0 0 1,1 0-1,-1 0 1,1 0-1,-1-1 1,1-1-1,0 1 1,0-1-1,7 0 1,-4-1 27,0-1 0,1 0 1,-1 0-1,-1-1 0,1-1 0,10-4 0,-1-2 17,0 0-1,-1-2 0,0 0 1,-1-1-1,30-29 0,-22 14-144,-1-1 0,28-42 0,3-3 52,-37 53 38,-2 0 0,21-37 0,-35 54-68,0 0 0,1 0 0,-1 0-1,1 1 1,0-1 0,4-4 0,-5 7 23,-1 0-1,1 0 1,0 0 0,-1 0 0,1 0 0,0 0 0,0 1-1,-1-1 1,1 0 0,0 1 0,0 0 0,0-1-1,0 1 1,-1 0 0,1 0 0,0 0 0,0 0 0,3 1-1,12 0-69,-14-1 82,0 0 1,0 1-1,-1-1 0,1 0 1,0 1-1,0-1 0,0 1 1,-1 0-1,1 0 0,3 2 1,-2-1-13,0 1 0,-1 0 0,0-1 0,1 1 0,-1 0 0,0 1 1,-1-1-1,1 1 0,-1-1 0,1 1 0,-1 0 0,0 0 0,2 6 0,1 5 12,-1 0 0,4 24 0,-4-19-58,0 4 36,4 17 123,14 45 0,-20-80-86,1 0-1,-1 0 0,1-1 1,0 1-1,1-1 0,5 7 1,-8-10 20,0-1 1,0 1 0,1-1-1,-1 1 1,0-1 0,1 0-1,-1 0 1,1 0 0,0 0-1,-1 0 1,1 0 0,0 0-1,0-1 1,-1 1 0,1-1-1,0 1 1,0-1 0,0 0-1,0 1 1,0-1 0,0 0-1,0 0 1,-1 0 0,5-1-1,1-2 7,-1 1 0,1-1 0,-1-1-1,0 1 1,0-1 0,0 0 0,0 0-1,-1-1 1,1 1 0,-1-1-1,7-9 1,6-9 1,21-36-1,-29 44 2,10-21-65,-15 26-47,0 0 1,1 1-1,0 0 0,12-14 1,-18 22 68,0 1 0,0 0 0,0 0 0,1 0 0,-1 0 0,0 0 0,0 0 0,0 0 0,0 0 0,0 0 0,0 0 0,0 0 0,0 0 0,1 0 0,-1 0 0,0 0 0,0 0-1,0 0 1,0-1 0,0 1 0,0 0 0,0 0 0,1 0 0,-1 1 0,0-1 0,0 0 0,0 0 0,0 0 0,0 0 0,0 0 0,0 0 0,0 0 0,1 0 0,-1 0 0,0 0 0,0 0 0,0 0 0,0 0 0,0 0 0,0 0 0,0 0 0,0 1 0,0-1 0,0 0 0,1 0 0,-1 0 0,0 0 0,0 0 0,0 0 0,0 0 0,0 0 0,0 1 0,0-1 0,0 0 0,0 0 0,0 0 0,0 0 0,0 0 0,0 0 0,0 0 0,0 1 0,0-1 0,0 0 0,0 0 0,0 0 0,0 0 0,0 11-122,0-9 126,5 66-44,0-20-40,-4-37 118,0-1-1,0 0 0,1 1 1,1-1-1,0 0 1,0 0-1,1 0 1,0-1-1,1 1 1,6 9-1,-10-18-14,0 0-1,0 0 0,-1 0 1,1 0-1,0 0 1,0 0-1,0-1 1,0 1-1,0 0 1,0-1-1,0 1 0,0-1 1,0 1-1,0-1 1,0 1-1,0-1 1,0 0-1,1 1 1,0-1-1,1 0 16,-1 0 0,1 0 0,0 0 0,-1-1 0,1 1 0,-1-1 0,1 0 0,3-1 1,2-1-10,1-1 1,-1-1 0,15-10 0,117-90 96,-59 46-101,-21 15-79,89-51-1,-138 89 59,0 0-1,0 1 0,0 0 1,1 1-1,0 0 0,0 1 1,14-3-1,-14 5 14,26-4-85,-36 5 95,0-1 0,0 1 0,0-1-1,0 1 1,-1-1 0,1 0 0,0 0-1,0 0 1,0 0 0,-1 0 0,1 0-1,-1 0 1,1-1 0,1-1 0,-6 3-116,-6 4-61,-12 8-5,11-4 149,0 0 0,0 1 0,1 1 0,0-1 0,0 2 0,-10 16 0,-34 71 22,37-67-18,11-20 33,0 0-1,1 0 1,0 1-1,-3 18 0,5-26-17,2 1-1,-1-1 0,1 1 0,-1 0 1,1 0-1,0-1 0,1 1 1,-1 0-1,1-1 0,0 1 0,0-1 1,1 1-1,-1-1 0,5 8 0,-5-10 4,1 0 0,0 0 0,0 0-1,0-1 1,0 1 0,0 0 0,0-1-1,0 0 1,1 1 0,-1-1 0,0 0-1,1 0 1,-1 0 0,1-1 0,-1 1-1,1-1 1,-1 1 0,1-1 0,0 0-1,-1 0 1,1 0 0,4-1 0,-1 1 15,1-1 1,-1 0-1,0-1 0,0 0 1,0 0-1,0 0 1,0 0-1,8-6 1,15-13 70,0-1 0,47-50 0,10-8-104,71-31-239,-118 86 132,-10 5-324,-45 31 137,12-9 281,1 0 0,0 0-1,0 0 1,0 0-1,-4 4 1,-10 11 11,1 0 1,1 1-1,0 1 0,1 0 1,1 1-1,1 1 0,1 0 0,-17 44 1,27-58 33,0-1 0,0 1 0,0 0 0,1 0 0,0-1 0,0 1 0,0 0 0,3 8 0,-3-13-5,0 0 0,1 0-1,-1 0 1,1-1 0,0 1-1,-1 0 1,1-1 0,0 1-1,0 0 1,0-1-1,1 1 1,-1-1 0,0 1-1,3 1 1,-3-2-6,1-1 0,-1 1 0,0-1 0,0 1 0,1-1 1,-1 1-1,1-1 0,-1 0 0,0 0 0,1 0 0,-1 0 0,0 0 0,1 0 0,-1 0 0,1-1 1,-1 1-1,0 0 0,1-1 0,-1 1 0,0-1 0,1 1 0,-1-1 0,1 0 0,11-7 69,0 0-1,-1 0 1,0-1 0,0-1-1,19-21 1,-18 16-95,0 0 0,-1-1 1,-1 0-1,10-19 0,-19 31-16,3-4-15,-1 0-1,0 0 1,-1-1-1,1 1 0,-1-1 1,-1 0-1,0 0 0,2-14 1,-4 22 14,0 1-1,0-1 1,0 1 0,0-1 0,0 1 0,0-1 0,0 1 0,0 0 0,0-1-1,0 1 1,0-1 0,-1 1 0,1-1 0,0 1 0,0 0 0,0-1-1,-1 1 1,1-1 0,0 1 0,0 0 0,-1-1 0,1 1 0,0 0-1,-1-1 1,0 1 12,1 0-1,-1 0 1,1 0 0,-1 0-1,1 0 1,0 0-1,-1 0 1,1 0-1,-1 0 1,1 0 0,-1 0-1,1 1 1,-1-1-1,1 0 1,0 0-1,-1 0 1,1 1 0,-1-1-1,1 1 1,-3 0-5,1 1 1,0 0 0,0 0-1,1 0 1,-1 1 0,0-1-1,-1 4 1,0 0 38,1-1 0,0 1 0,0 0-1,1 0 1,0 0 0,0 1 0,0-1 0,1 0-1,0 0 1,1 11 0,-1-12-19,1 0-1,0-1 1,0 1 0,1 0-1,-1-1 1,1 0 0,0 1-1,0-1 1,1 0 0,-1 0-1,1 0 1,0 0 0,0-1-1,6 7 1,-3-5 26,0 1 0,1-1 0,0-1-1,0 1 1,15 6 0,-19-10-10,0 0 0,0 0 0,1 0-1,-1-1 1,0 1 0,0-1 0,1 0 0,-1 0 0,0 0-1,1 0 1,-1 0 0,0-1 0,1 0 0,-1 1 0,0-1-1,0 0 1,6-3 0,-1-1 51,1 0 1,-1-1-1,0 0 1,-1 0-1,12-11 1,31-42 198,-15 16-257,0 8 128,43-35 0,-42 40-91,51-56 1,-52 47-9,-3-2 0,37-60 1,36-121-353,-99 207 67,6-25 0,-10 23-56,-6 11 40,4 6 243,-1 0 0,1 0-1,-1 0 1,1 1 0,-1-1 0,1 0 0,-1 0 0,1 0-1,-1 0 1,1 0 0,-1 1 0,1-1 0,-1 0-1,1 0 1,0 1 0,-1-1 0,0 1 0,-7 6-10,1 0 1,-1 0-1,1 0 1,-11 17-1,-23 41 35,29-47-21,8-10-1,-35 54 47,-44 100 0,74-142 37,1 1 1,1 0-1,1 0 1,1 1-1,1 0 0,1 0 1,1 0-1,0 0 1,3 32-1,1-36-22,1 0 0,1 0 0,0-1 0,1 1 0,1-1 0,1 0 0,0 0 0,2-1 0,-1 0 0,12 15-1,-12-21-68,0 0 0,0 0 0,1-1 0,0 0-1,1-1 1,0 0 0,0 0 0,1-1 0,0 0 0,0-1-1,0-1 1,1 1 0,0-2 0,0 0 0,14 3-1,-18-6-365,-1 0 0,1-1-1,0 0 1,0 0 0,0-1-1,0 0 1,0 0-1,-1-1 1,1 0 0,0 0-1,-1-1 1,9-4 0,16-9-1049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39.48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21 106 5984,'-21'-67'2688,"25"51"-2336,5 1 96,8 7-320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40.67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2 296 3552,'0'-1'69,"0"1"-1,-1 0 1,1-1 0,0 1 0,0 0-1,0-1 1,0 1 0,0-1 0,0 1 0,0 0-1,0-1 1,0 1 0,0-1 0,0 1-1,0 0 1,0-1 0,0 1 0,0-1-1,0 1 1,1 0 0,-1-1 0,0 1 0,0 0-1,0-1 1,1 1 0,-1 0 0,0-1-1,0 1 1,1 0 0,-1 0 0,0-1-1,1 1 1,-1 0 0,0 0 0,1-1 0,-1 1-1,0 0 1,1 0 0,20-7 1024,-11 5-676,52-20 1295,43-16-500,-84 29-955,0-1 0,37-25 1,-55 33-241,-1 0-1,1-1 1,0 1 0,0-1 0,-1 0 0,0 0 0,1 0 0,-1 0 0,0 0 0,-1 0 0,1-1 0,0 1 0,-1 0-1,0-1 1,0 0 0,0 1 0,0-1 0,-1 0 0,1 1 0,-1-1 0,0 0 0,0 1 0,0-1 0,-1 0-1,1 0 1,-1 1 0,0-1 0,0 1 0,0-1 0,0 0 0,-1 1 0,1 0 0,-1-1 0,-3-4 0,2 5-50,0 0 1,1 0-1,-1 0 0,0 0 1,0 1-1,-1-1 1,1 1-1,0-1 1,-1 1-1,1 0 1,-1 1-1,0-1 1,0 1-1,0-1 1,0 1-1,0 0 0,0 1 1,0-1-1,0 1 1,0-1-1,0 1 1,0 0-1,0 1 1,-7 0-1,3 2 8,-1-1 0,0 1 0,1 0 0,0 1 0,0 0 0,0 0 0,0 1 1,1-1-1,-1 2 0,-11 10 0,6-3 226,1 1 1,0 0 0,0 1-1,2 0 1,0 1 0,1 0 0,0 1-1,1-1 1,1 2 0,-6 21-1,12-34-71,0 1 0,0-1-1,0 1 1,1 0-1,0 6 1,0-10-85,0 1-1,0-1 1,0 0-1,1 0 1,-1 0 0,1 0-1,0 0 1,-1 1-1,1-1 1,0 0 0,0-1-1,0 1 1,1 0-1,-1 0 1,0 0 0,3 2-1,2-1 28,0 0 0,0 0-1,0-1 1,0 0 0,0 0 0,0 0 0,0-1-1,1 0 1,-1 0 0,8-1 0,35 2 208,0-3 1,76-11 0,-45 0-164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58.90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1024 2304,'0'0'752,"3"1"-453,-3-1-201,1 0 1,0 1-1,0-1 1,-1 0-1,1 0 1,0 0-1,0 0 1,0 0-1,-1 0 1,1 0-1,0 0 1,0 0-1,-1-1 1,1 1-1,0 0 1,0 0-1,-1-1 1,2 0 0,14-2 1656,-14 3-1669,0 0 0,-1 0 0,1-1 0,0 1 0,0 0 0,0-1 0,0 0 0,0 1 0,-1-1 0,1 0 0,0 0 0,0 0 0,2-2 0,4-5 4,-1 0 0,0 0 0,0-1 0,-1 0 0,0-1 0,0 1 0,6-16 0,22-75 681,-26 75-720,65-178-105,-30 86 38,-30 74 50,-2-1 0,6-47 0,-11 47 62,-3 0 0,-2-71 0,-3 90-227,-9-45 0,11 70 123,0 0-1,0 0 0,0 0 0,0 0 0,0-1 0,0 1 0,0 0 0,0 0 1,0 0-1,0 0 0,0 0 0,0 0 0,0 0 0,0 0 0,0 0 1,-1 0-1,1-1 0,0 1 0,0 0 0,0 0 0,0 0 0,0 0 0,0 0 1,0 0-1,0 0 0,0 0 0,0 0 0,0 0 0,-1 0 0,1 0 1,0 0-1,0 0 0,0 0 0,0 0 0,0 0 0,0 0 0,0 0 1,0 0-1,-1 0 0,1 0 0,0 0 0,0 0 0,0 0 0,0 0 0,0 0 1,0 0-1,0 0 0,0 0 0,0 0 0,0 0 0,-1 0 0,1 0 1,0 0-1,0 1 0,0-1 0,0 0 0,0 0 0,0 0 0,0 0 1,0 0-1,0 0 0,0 0 0,0 0 0,0 0 0,0 0 0,0 1 0,0-1 1,0 0-1,0 0 0,-5 8-267,4-2 177,-1 1-1,1-1 0,1 1 0,-1 13 0,1-4-3,-6 227 114,1-21 276,3-150-222,-24 262 713,15-280-550,-23 67 0,17-65 4,-35 87 297,40-110-263,7-21 3,-12 21 0,16-30-205,-1 0 0,0 0 0,0 0 0,0-1 0,0 1 0,0-1 0,-1 1 0,1-1 0,-1 0 0,0 0 0,-4 3 0,6-5-58,0 0 0,1 1-1,-1-1 1,0 0-1,0 1 1,1-1 0,-1 0-1,0 0 1,1 0-1,-1 0 1,0 0 0,0 0-1,0 0 1,1 0-1,-1 0 1,0 0 0,0 0-1,1 0 1,-1-1-1,0 1 1,1 0 0,-1-1-1,0 1 1,1 0 0,-1-1-1,0 1 1,1-1-1,-1 1 1,1-1 0,-1 1-1,1-1 1,-1 1-1,1-1 1,-1 1 0,1-1-1,-1 0 1,1 1-1,0-1 1,-1 0 0,1 0-1,0 1 1,0-1-1,0 0 1,-1 1 0,1-1-1,0 0 1,0-1 0,0-3-34,-1-1 1,1 1 0,0-1 0,1-9 0,1 4-15,0 1 1,0-1 0,1 1-1,0 0 1,1 0 0,1 0 0,-1 0-1,1 1 1,1 0 0,0 0-1,0 0 1,1 1 0,0 0-1,0 0 1,1 0 0,15-10 0,7-3 22,1 2 0,0 2 0,54-23 0,-82 39 23,37-16 44,76-37 256,-94 42-236,-2 0 0,1-2 0,24-21 0,62-78-89,-71 71 58,220-205 621,-196 193-414,-44 39-214,0-2 0,0 0 1,-2 0-1,0-2 0,-1 1 0,20-41 1,-26 45-37,-1-1 1,-1 1 0,0-2 0,-1 1 0,-1 0-1,0-1 1,-1 0 0,-1 1 0,0-1-1,-3-30 1,1 34-79,-1 1 0,-1-1 0,-6-19-1,7 27 31,1-1 0,-1 1 0,0 0 0,-1 0 0,1 0 0,-1 0 0,1 1 0,-1-1 0,-1 1 0,1 0-1,0 0 1,-7-5 0,9 7 29,0 1 0,-1-1 0,1 0 0,-1 1-1,1-1 1,-1 1 0,0 0 0,1-1 0,-1 1 0,1 0-1,-1 0 1,0 0 0,1 0 0,-1 0 0,1 1-1,-1-1 1,1 0 0,-1 1 0,0-1 0,1 1 0,-1-1-1,1 1 1,-2 1 0,-2 1-52,1 0 0,0 0 0,0 0 0,0 1 0,-6 6 0,-6 11-98,1 1 1,-23 44-1,28-48 80,-57 115-121,55-106 165,-4 8 48,3 0 0,1 1-1,1 1 1,2 0 0,2 0-1,1 1 1,-1 72 0,7-80 71,6 45 1,-3-60 59,0 0 0,1 0 1,0 0-1,11 23 0,-13-34-81,0 1 0,1-1 0,-1 0 0,1 0-1,0-1 1,0 1 0,0 0 0,0-1 0,1 0 0,-1 0-1,1 0 1,0 0 0,0 0 0,0-1 0,8 4 0,-7-4 40,0-1 0,1 0 1,-1 0-1,1 0 1,-1 0-1,0-1 1,1 0-1,-1 0 0,1-1 1,-1 1-1,1-1 1,-1 0-1,7-3 1,1 0-35,0-1 0,0 0 0,-1-1 0,0-1 0,0 0 1,0-1-1,10-9 0,4-6-95,35-40 0,-44 43 132,25-40-1,-12 15-556,-24 37 336,0 1-411,-6 7 520,0 1 0,1-1 0,-1 1 0,0 0-1,0-1 1,1 1 0,-1-1 0,0 1 0,0 0 0,0-1 0,0 1 0,0-1-1,0 1 1,0 0 0,0-1 0,0 1 0,0-1 0,0 2 0,-4 66-185,2-39 201,2 37 0,1-20-125,-1-25 391,4 35 0,-3-53-193,0 1 1,0-1-1,0 1 0,0-1 0,0 0 0,1 0 0,0 0 0,-1 0 1,1 0-1,0 0 0,0 0 0,1-1 0,-1 1 0,0-1 0,1 1 0,4 2 1,-5-5-25,-1 0 0,0 0 1,1 0-1,-1 0 0,1-1 1,-1 1-1,0 0 1,1-1-1,-1 1 0,0-1 1,1 0-1,-1 1 0,0-1 1,0 0-1,0 0 0,0 1 1,2-2-1,1-1 62,3-3-59,-1 1 0,1-1-1,-1 0 1,0-1 0,0 0 0,9-14 0,-3 5-10,101-138 242,-101 136-206,19-39 0,-27 45-371,-4 12 284,0 0 1,0 0-1,0 0 0,-1 0 1,1 0-1,0 0 0,0 0 1,0 0-1,0 1 0,0-1 1,0 0-1,0 0 0,0 0 1,-1 0-1,1 0 0,0 0 1,0 0-1,0-1 0,0 1 1,0 0-1,0 0 0,0 0 1,0 0-1,0 0 0,-1 0 1,1 0-1,0 0 0,0 0 1,0 0-1,0 0 0,0 0 1,0 0-1,0 0 0,0 0 1,0 0-1,0-1 0,0 1 1,0 0-1,0 0 0,-1 0 1,1 0-1,0 0 0,0 0 1,-6 9-148,0 0-1,1 1 1,0 0 0,1 0 0,0 0 0,-5 19 0,3-1 97,-5 41 1,11-64 79,-1 0 1,1-1 0,0 1 0,0 0 0,1 0 0,-1-1 0,1 1-1,0 0 1,0-1 0,0 1 0,1-1 0,0 0 0,0 1 0,0-1-1,0 0 1,1 0 0,-1 0 0,1 0 0,0-1 0,0 1 0,1-1-1,-1 1 1,1-1 0,0 0 0,-1-1 0,1 1 0,0-1 0,1 0-1,-1 1 1,0-2 0,1 1 0,-1-1 0,1 1 0,-1-1 0,1 0-1,6 0 1,-1 0 108,0-1 0,-1 1-1,1-2 1,0 0-1,-1 0 1,1 0 0,-1-1-1,1-1 1,-1 1 0,18-9-1,-21 8-63,5-2 4,-1-1 0,1 0 0,-1 0-1,-1-1 1,1 0 0,14-16 0,-12 10-52,-1 0 0,-1-1-1,0 0 1,-1-1 0,0 0 0,-1 0 0,-1-1 0,6-18 0,-13 30-54,1 1 1,0 0 0,-1-1 0,1 1 0,-1-5-1,0 7 33,0 1-1,0 0 0,0 0 0,0 0 0,0 0 0,0 0 1,0 0-1,0-1 0,0 1 0,0 0 0,0 0 0,0 0 0,0 0 1,0 0-1,0-1 0,0 1 0,0 0 0,0 0 0,-1 0 0,1 0 1,0 0-1,0 0 0,0-1 0,0 1 0,0 0 0,0 0 1,0 0-1,0 0 0,0 0 0,-1 0 0,1 0 0,0 0 0,0 0 1,0 0-1,0-1 0,0 1 0,-1 0 0,1 0 0,0 0 1,0 0-1,0 0 0,-8 11-449,3-1 352,1 0 0,0 0 1,-2 14-1,-3 6-58,6-23 154,1 1-1,0-1 1,0 0 0,0 0 0,1 1 0,0-1 0,0 1 0,1-1 0,0 1 0,1-1 0,-1 1 0,1-1 0,3 9 0,-4-14 32,1-1-1,-1 1 1,1 0 0,0-1-1,0 0 1,0 1 0,0-1-1,0 1 1,0-1 0,0 0-1,0 0 1,0 0 0,1 0-1,-1 0 1,0 0-1,1 0 1,-1 0 0,0 0-1,1 0 1,0-1 0,-1 1-1,1-1 1,-1 1 0,1-1-1,0 0 1,-1 1 0,1-1-1,0 0 1,-1 0 0,1 0-1,0 0 1,-1-1 0,1 1-1,-1 0 1,1-1 0,0 1-1,1-1 1,7-3 84,-1 0 0,1 0 0,-1-1 0,14-9 0,-21 12-98,27-16 44,30-25 0,-26 17-216,2 2 1,1 1 0,0 2 0,71-30-1,-70 39 86,2-2 382,-104 57-148,32-22-367,-47 43 0,70-55 208,0 1 0,1 0 1,1 0-1,0 0 0,0 1 0,1 0 0,0 1 0,-8 18 0,14-27-6,0-1 0,1 1 0,-1-1 1,0 1-1,1 0 0,-1-1 0,1 1 0,0 0 0,0-1 0,0 5 0,1-6 30,-1 1 1,0-1-1,1 0 0,-1 0 0,1 0 1,0 0-1,-1 0 0,1 0 0,0 0 0,0 0 1,-1 0-1,1 0 0,0 0 0,0 0 1,0-1-1,0 1 0,0 0 0,0-1 1,1 1-1,-1-1 0,0 1 0,0-1 1,0 1-1,0-1 0,1 0 0,0 1 1,4-1 46,0 1 0,0-1 0,-1 0 0,1 0 0,0 0 1,0-1-1,-1 0 0,1 0 0,-1-1 0,1 0 1,8-3-1,3-3 44,0 0 1,21-15 0,-18 9-59,0-1 1,-1-1 0,-1-1-1,-1 0 1,0-1-1,27-39 1,-20 19 79,-1 0-1,33-78 1,-46 92-73,-1-1 0,-1 0-1,-1-1 1,6-51 0,-7 28-166,-2 0 1,-3-1-1,-1 1 0,-8-53 1,7 100 98,1-2-84,-1-1 0,1 1 0,-1 0 0,0-1 0,-1 1 0,1 0 0,-1-1 0,0 1 0,0 0 0,-3-5 0,4 8 75,1 1 0,-1-1 0,1 1 0,-1-1 0,0 1 0,1-1 0,-1 1 0,1 0 0,-1-1 0,0 1 0,1 0 0,-1-1 0,0 1 0,0 0 0,1 0 0,-1 0 0,0-1 0,0 1 0,1 0 0,-1 0 0,0 0 0,0 0 0,1 0 0,-1 1 0,0-1 0,0 0 0,1 0 0,-1 0 0,0 1 0,1-1 0,-1 0 0,0 1 0,1-1 0,-1 0 0,0 1 0,1-1 0,-1 1 0,1-1 0,-1 1 0,0 0 0,-3 3-51,0 1-1,0 0 1,0-1 0,-3 7 0,-7 12 73,2 1 0,0 0 0,2 0 0,0 2 0,2-1 0,1 1 0,1 0 0,-5 44 1,7-25 80,3 1 0,1 0 0,2-1 0,10 60 1,-6-74-5,1-1 0,12 33 0,-13-47-39,0-1-1,1 0 1,0-1 0,2 0 0,15 22 0,-19-31-128,0 0 0,0 1 0,0-2 0,1 1 0,0-1 0,0 1 0,10 4 0,-12-7-543,0-1-1,0 1 1,0-1-1,0 1 0,1-1 1,-1 0-1,0-1 0,7 1 1,6-1-1437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3:59.28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92 17 6976,'-66'-16'3168,"50"21"-2752,6-5-1568,10 3 544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17.02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1 969 2720,'9'6'7062,"-8"-6"-6841,-1-1-97,1 1-1,0-1 1,-1 1 0,1-1 0,-1 0-1,1 1 1,-1-1 0,1 0-1,-1 1 1,1-1 0,-1 0 0,0 0-1,1-1 1,7-33-51,6-110 620,16-17-824,-24 139 200,2 0 0,0 1 0,1 0-1,23-38 1,9 1 74,2 1 0,74-74 0,-100 114-124,21-22 31,2 1 0,87-63 0,-123 99-28,1 0 1,-1 0 0,0 1-1,1 0 1,0 0 0,-1 0 0,1 0-1,0 1 1,0 0 0,6-1-1,-8 2 12,-1 0 0,1 0-1,0 0 1,0 1 0,-1-1-1,1 1 1,0-1 0,-1 1-1,1 0 1,0 0-1,-1 1 1,1-1 0,-1 0-1,0 1 1,1-1 0,-1 1-1,0 0 1,0 0 0,3 3-1,2 4 79,0 0 0,0 1 0,0 0 1,-1 1-1,-1-1 0,5 13 0,-4-6 24,0 1-1,-1 0 1,3 21 0,-7-30-71,0 0 1,-1 0-1,0 1 0,0-1 0,-1 0 0,0 0 0,-1 1 1,0-1-1,0 0 0,-1-1 0,-4 11 0,4-13-32,0-1 0,0 1-1,-1 0 1,1-1 0,-1 1 0,0-1-1,-1 0 1,1-1 0,-1 1 0,0-1-1,0 0 1,-1 0 0,1 0 0,-1-1-1,0 0 1,-10 4 0,-10 2 59,-1-2 1,-34 4-1,-60 3 116,56-7-43,-55 2-2100,97-9 783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19.57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191 32 1728,'-1'-2'170,"0"1"-76,1 0 0,0 0-1,-1 0 1,1 0 0,-1 1 0,1-1 0,0 0 0,0 0 0,-1 0 0,1 0 0,0 0 0,0 0 0,0 0 0,0 0 0,0 0 0,0 0 0,1 0 0,-1 0 0,0 1 0,0-1 0,1 0 0,-1 0 0,0 0 0,1 0 0,0-1 0,0-2 2006,-1 10-808,2 2-897,0 0 0,-1 0-1,0 1 1,-1-1 0,0 13 0,-8 46 630,1-11-8,1-10 48,-17 72 0,1-4-246,12-50-528,-43 237 890,50-290-1119,0-1 0,-1 0 0,0 0 0,-1 0 0,0-1 0,-1 0 0,-13 17 0,19-25-40,-9 8 37,9-8-43,0-1 1,0 0-1,-1 1 0,1-1 1,0 0-1,-1 1 0,1-1 1,0 0-1,-1 0 1,1 0-1,0 1 0,-1-1 1,1 0-1,-1 0 0,1 0 1,0 0-1,-1 0 1,1 0-1,-1 1 0,1-1 1,0 0-1,-1 0 0,1 0 1,-1-1-1,0 1 0,20-57 379,-10 38-408,18-30-1,-11 21 57,-3 4-142,0 1 0,2 1 0,1 1-1,32-36 1,-45 54 83,0 0 0,0 1 0,1 0 0,-1-1 0,0 1 0,7-2 0,-10 3 13,1 1-1,0 0 0,-1-1 0,1 1 1,0 0-1,-1 0 0,1-1 1,0 1-1,0 0 0,-1 0 1,1 0-1,0 0 0,0 0 1,-1 0-1,1 0 0,0 0 1,0 0-1,-1 0 0,1 1 1,0-1-1,-1 0 0,1 0 0,0 1 1,-1-1-1,1 0 0,0 1 1,-1-1-1,1 1 0,-1-1 1,1 1-1,-1-1 0,1 1 1,-1-1-1,1 1 0,-1 0 1,1-1-1,-1 1 0,0-1 1,1 1-1,-1 0 0,0 1 0,12 39 2,-3 0-1,5 59 1,-6 85 399,-8-184-386,0 0 0,0 0 0,0 0 0,0 0 0,1 0 0,-1 0 0,0 0 0,0 0 0,0 0 0,1 0 0,-1 0 0,1 0 0,-1 0 0,1 0 0,-1 0 0,1 0 1,-1-1-1,1 1 0,0 0 0,-1 0 0,1-1 0,0 1 0,0 0 0,-1-1 0,1 1 0,0-1 0,0 1 0,0-1 0,0 1 0,0-1 0,0 0 0,0 1 0,0-1 0,0 0 0,0 0 0,0 0 0,0 0 0,1 0 0,4 0 58,0 0-1,0-1 1,0 0-1,0 0 1,6-3-1,-8 3-40,11-4 55,0-1 1,0-1-1,-1-1 0,17-10 0,-3 1-62,19-12-5,0-2-1,-2-2 0,-2-2 0,-1-2 0,49-56 0,-82 83-22,-4 5-20,1-1 0,-1 0 0,0 0 0,-1 0 0,1 0 0,-1-1 0,-1 0 0,1 0 0,3-11 0,-18 33-640,-10 18 787,18-27-144,-157 237 451,157-239-413,-21 35 177,22-37-157,1 1 0,0 0 1,0 0-1,0 0 0,0 0 0,0 0 1,1 0-1,-1 0 0,1 0 1,0 0-1,0 0 0,0 4 0,1-6-14,-1 1-1,1-1 0,0 0 1,-1 1-1,1-1 0,0 0 1,0 0-1,0 0 0,0 0 1,0 0-1,0 0 0,0 0 1,0 0-1,0 0 0,0 0 0,1-1 1,-1 1-1,0-1 0,1 1 1,-1-1-1,0 1 0,1-1 1,-1 1-1,0-1 0,1 0 1,-1 0-1,1 0 0,1 0 1,3 0 36,0 0 1,1 0 0,-1 0 0,0-1 0,8-1 0,-6-1-19,-1 1 1,1-1-1,-1-1 1,1 1-1,-1-1 1,0 0 0,0-1-1,-1 0 1,1 0-1,10-11 1,-1-2-36,-2-1 1,18-28-1,-5 6-181,-7 6 129,-16 27-39,-1 1 0,2 0 0,8-12 1,-13 19 78,0 0 1,0 0-1,0-1 1,0 1 0,1 0-1,-1 0 1,0 0-1,0 0 1,0 0-1,1 0 1,-1 0 0,0-1-1,0 1 1,0 0-1,1 0 1,-1 0-1,0 0 1,0 0-1,1 0 1,-1 0 0,0 0-1,0 0 1,0 0-1,1 0 1,-1 1-1,0-1 1,0 0 0,1 0-1,-1 0 1,0 0-1,0 0 1,0 0-1,1 0 1,-1 0 0,0 1-1,0-1 1,0 0-1,0 0 1,0 0-1,1 0 1,-1 1 0,0-1-1,0 0 1,0 0-1,0 0 1,0 1-1,0-1 1,0 0-1,0 0 1,0 0 0,1 1-1,-1-1 1,0 1-1,4 13-102,-4-13 96,9 55-81,-8-42 75,0 1 0,2-1-1,5 18 1,-7-28 34,16 39 179,-15-39-136,0 0-1,0 0 1,0 0 0,1 0 0,0 0-1,0-1 1,6 6 0,-8-8-33,-1 0 1,1-1-1,0 1 1,0-1-1,0 1 0,0-1 1,0 1-1,0-1 1,0 0-1,0 0 1,0 1-1,0-1 1,0 0-1,0 0 1,0 0-1,0 0 1,0 0-1,0 0 0,0 0 1,0-1-1,0 1 1,0 0-1,0 0 1,0-1-1,0 1 1,0-1-1,0 1 1,0-1-1,0 1 1,0-1-1,-1 0 0,1 1 1,0-1-1,0 0 1,-1 1-1,2-2 1,2-3 34,0 0-1,-1 0 1,1 0 0,3-8 0,-7 12-53,15-31 74,22-66-1,-28 68-165,2 1 0,0 1 0,20-35-1,-30 61 68,0 0-1,0 1 0,0-1 0,1 0 0,-1 1 0,0-1 1,1 1-1,-1-1 0,1 1 0,-1 0 0,1 0 1,0-1-1,3 0 0,-4 2 16,0-1 1,-1 1-1,1 0 1,0 1-1,0-1 1,0 0-1,0 0 1,0 0-1,0 0 1,0 1-1,-1-1 1,1 0-1,0 1 1,0-1-1,0 1 1,-1-1-1,1 1 1,0-1-1,-1 1 1,1 0-1,0-1 1,-1 1-1,1 0 1,-1-1-1,1 1 1,-1 0-1,1 0 1,-1-1-1,1 3 1,3 5-10,0 1 0,-1-1 1,0 1-1,0 0 1,-1 0-1,0 0 0,1 10 1,1 67 100,-4-75-96,-1 1 0,0 0 1,-1-1-1,0 1 0,-6 15 0,6-21 34,0-1-1,0 1 1,-1 0 0,0-1 0,0 1 0,-1-1 0,1 0 0,-1 0 0,0 0 0,0 0 0,-9 6 0,6-5 56,-1-2 1,1 1 0,-15 6 0,19-10-54,1 0 0,0 0 0,-1-1 0,1 1-1,0 0 1,-1-1 0,1 0 0,0 0 0,-1 1 0,1-1 0,-1-1 0,1 1 0,0 0 0,-1-1-1,1 1 1,0-1 0,-1 0 0,1 1 0,-4-3 0,6 3-21,0 0 0,-1-1 0,1 1 0,0 0 1,0 0-1,0 0 0,0 0 0,-1-1 0,1 1 0,0 0 0,0 0 0,0 0 0,0-1 1,0 1-1,-1 0 0,1 0 0,0-1 0,0 1 0,0 0 0,0 0 0,0 0 0,0-1 0,0 1 1,0 0-1,0 0 0,0-1 0,0 1 0,0 0 0,0 0 0,0-1 0,0 1 0,1-1 1,6-8 266,11-5 209,-3 7-370,0 1 0,0 0-1,1 1 1,20-4 0,-11 3-128,1 0-317,-1 1 0,1 1 0,42-1-1,-50 5-1250,0 1-1,21 4 0,-28-2-746,1 0-1,0 0 1,21 10-1,-5 2-794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20.52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210 28 4064,'-5'-11'5685,"5"11"-5597,0-1 0,0 1 0,0-1-1,0 0 1,0 1 0,0-1 0,0 1 0,0-1 0,0 1 0,0-1 0,0 1-1,0-1 1,0 0 0,0 1 0,-1-1 0,1 1 0,0-1 0,0 1-1,-1-1 1,1 1 0,0-1 0,-1 1 0,1 0 0,0-1 0,-1 1 0,1-1-1,-1 1 1,1 0 0,0-1 0,-1 1 0,1 0 0,-1 0 0,1-1-1,-1 1 1,1 0 0,-1 0 0,0 0 0,1-1 0,-1 1 0,1 0-1,-1 0 1,1 0 0,-1 0 0,1 0 0,-1 0 0,0 0 0,1 0 0,-1 1-1,1-1 1,-1 0 0,1 0 0,-1 0 0,1 1 0,-1-1 0,0 1-1,-3 1-22,-1 0-1,1 1 0,0-1 1,0 1-1,-3 4 1,-7 6 26,2 0 1,-1 2-1,2 0 1,0 0 0,1 1-1,-9 18 1,1 2 347,-23 70 0,39-100-369,1 0 0,0 0 0,-1 0-1,2 1 1,-1-1 0,1 0-1,0 0 1,0 0 0,2 8-1,-1-10-20,0 0 1,0 0-1,0-1 0,0 1 0,1-1 0,-1 1 0,1-1 0,0 0 0,0 0 0,0 0 0,1 0 0,-1 0 0,1 0 0,-1 0 0,1-1 0,5 4 0,-6-5-12,0 0 0,0 1 0,0-1 0,0 0 0,0-1 0,1 1 0,-1 0 0,0-1 1,1 1-1,-1-1 0,0 0 0,1 0 0,-1 0 0,0 0 0,1 0 0,-1 0 0,0-1 0,1 1 0,-1-1 0,0 1 0,1-1 0,-1 0 0,0 0 0,0 0 0,0 0 0,0 0 0,0-1 0,0 1 0,2-2 1,2-3 27,-1 1 0,1-1 0,-1 0 0,0 0 0,-1 0 0,1-1 0,4-9 0,-2 0-104,-1 0 0,-1 0 0,0-1-1,-1 0 1,-1 0 0,2-20 0,3-18-380,-6 47 72,-1 13 248,1 7 262,-2-11-140,21 72 1131,-17-63-1091,0 1 1,1-2-1,0 1 0,1 0 1,6 8-1,-8-14-100,-1-1 0,1 1 0,0-1-1,0 0 1,0 0 0,0 0 0,1 0 0,-1-1-1,1 0 1,-1 0 0,1 0 0,0-1-1,6 2 1,8 1-1881,40 3 0,-52-6 1444,44 1-3900,7 0 1388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22.83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19 420 3232,'-5'0'855,"-6"-1"3161,10 0-3937,1 1 0,0-1-1,-1 1 1,1-1 0,0 1 0,0-1-1,0 0 1,0 1 0,-1-1 0,1 1-1,0-1 1,0 1 0,0-1 0,0 0-1,0 1 1,0-1 0,0 1 0,1-1-1,-1 1 1,0-1 0,0 0 0,1 0-1,5-26 1217,-4 16-990,0 0 1,1 0-1,1 0 0,6-14 1,1 5 62,0-1 1,21-27 0,-26 40-320,0 1-1,1 0 0,0 0 0,0 0 1,0 1-1,1 0 0,0 1 0,0 0 1,9-5-1,-15 9-41,1 0 0,-1 1-1,0-1 1,0 0 0,0 1 0,1-1 0,-1 1 0,0 0 0,0 0 0,1-1-1,-1 2 1,0-1 0,0 0 0,1 0 0,-1 1 0,0-1 0,0 1 0,1 0-1,-1 0 1,2 1 0,-1-1 30,0 1 0,-1 0 0,1 1 0,-1-1 0,1 0 0,-1 1 0,0 0 0,0-1 0,0 1-1,0 0 1,0 0 0,0 0 0,1 5 0,3 9 159,0 2-1,0-1 1,2 22 0,5 60 407,-7-44-181,-4-42-272,9 52 259,-9-59-295,0 1-1,0-1 1,1 0 0,0-1-1,0 1 1,8 11 0,-9-16-77,-1 0 0,1 0 1,-1-1-1,1 1 0,0 0 0,0-1 1,0 0-1,0 1 0,0-1 1,0 0-1,0 0 0,0 0 0,1 0 1,-1-1-1,0 1 0,1-1 1,-1 1-1,0-1 0,1 0 0,-1 1 1,0-1-1,1-1 0,-1 1 1,1 0-1,-1-1 0,0 1 0,1-1 1,2-1-1,3 0 26,-1-1-1,1-1 1,-1 0 0,0 0-1,0 0 1,12-11 0,-11 8-56,-1 0 0,1-1 0,-2 0 0,1-1 0,-1 1 0,5-11 0,24-55 104,-13 14-151,29-123 0,-46 156-195,-1 0 0,1-47 1,4 90 132,-6-12 116,0 0 0,-1-1-1,1 1 1,1-1-1,-1 1 1,0-1 0,1 0-1,0 0 1,0 0-1,-1-1 1,2 1 0,-1-1-1,0 0 1,5 2-1,9 2 27,0-1 0,23 5 0,-16-5 42,179 58-104,-175-53 19,-13-5 34,-1 0 1,0 2 0,15 8-1,-27-14-15,0 1 0,0 0 0,0-1 0,0 0 0,0 0 0,1 0 0,-1 0 0,0 0 1,1-1-1,6 1 0,-9-1-4,0 0 0,0 0 0,0-1 0,0 1 0,0 0 0,0 0 0,0-1 0,0 1 0,0 0 0,0-1 0,0 1 0,0-1 0,0 1 0,0-1 0,0 1 1,0-1-1,-1 0 0,1 0 0,0 1 0,0-1 0,-1 0 0,1 0 0,-1 0 0,1 0 0,-1 0 0,1 1 0,-1-1 0,1 0 0,-1 0 0,0 0 0,1 0 0,-1 0 0,0-1 1,0 1-1,0 0 0,0 0 0,0-1 0,-1-16 53,0 0 0,-1 0 0,0 0 0,-8-24 1,7 32-105,0 1 0,-1-1 0,0 1 0,0 0 0,-1 0 0,0 0 0,-1 0 0,0 1 0,-9-10 0,14 17 5,-1-1 0,0 0 1,0 0-1,0 1 0,0 0 1,0-1-1,-1 1 0,1 0 1,0 0-1,-1 0 0,1 0 1,0 0-1,-1 1 1,1-1-1,-1 1 0,1 0 1,-1-1-1,1 1 0,-4 0 1,4 1 8,-1 0 0,0-1 1,1 1-1,-1 0 0,0 0 1,1 0-1,-1 1 0,1-1 1,0 1-1,-1-1 1,1 1-1,0 0 0,0 0 1,0 0-1,0 0 0,1 0 1,-1 0-1,-1 3 0,-6 9 6,1 1 0,1 0 0,0 1 0,1-1 0,1 1 0,1 0 0,-4 20 0,5-15 21,1 0 0,0 0 1,2 0-1,0 0 0,5 34 1,-3-47 64,0 1 0,1 0 1,-1-1-1,2 1 0,-1-1 0,1 0 1,1 0-1,-1 0 0,1-1 1,1 1-1,0-1 0,-1 0 0,2-1 1,-1 0-1,1 0 0,0 0 1,0-1-1,1 0 0,0 0 0,0-1 1,0 0-1,0 0 0,1-1 0,-1 0 1,16 3-1,-18-5-33,1 0 0,-1 0 1,1 0-1,-1-1 0,1 0 0,-1-1 1,1 1-1,-1-1 0,13-4 0,-9 2 5,-1-1 0,0 0 0,0 0 0,0-1 0,15-11 0,-3-1 0,0-2 0,-1 0-1,29-38 1,55-80 2,-83 106-94,-1-2 0,23-53 0,-42 83-3,1 0-1,-2 0 1,1 0-1,0-1 1,-1 1-1,1 0 1,-1 0-1,0-6 1,0 3-81,1 7 138,-1 0 1,1 0-1,0 1 0,0-1 1,0 0-1,1 0 0,-1 0 0,0-1 1,0 1-1,2 1 0,1 1-74,3 3 67,-1 0-1,-1 0 0,1 1 1,-1 0-1,0 0 0,0 1 1,-1-1-1,0 1 0,5 14 1,1 8-49,7 38 0,-17-67 55,9 41 26,-3-12-64,1-1 0,11 30 1,-14-51 63,-1 0 1,1-1 0,0 1 0,0-1 0,1 0 0,0 0 0,0 0 0,1-1-1,0 0 1,0 0 0,12 10 0,-15-14 16,-1-1 0,1 1 0,0-1 0,0 0 0,-1 1 0,1-1 0,0 0 0,0-1 0,0 1 0,0 0 0,0-1 0,0 0 0,0 0 0,0 0 0,0 0 0,3 0 0,-2-1-10,1-1 0,-1 1 1,0 0-1,0-1 1,0 0-1,0 0 0,0 0 1,-1-1-1,8-5 1,-1-2-11,0 0 0,0-1 1,-1 0-1,0-1 1,11-20-1,1-4-99,23-39-130,-44 74 197,1 0 0,-1 0 0,1 0-1,0 0 1,0 0 0,-1 0 0,1 0 0,0 0 0,0 1 0,0-1 0,0 0 0,0 1 0,0-1 0,0 0 0,0 1 0,2-2 0,-2 3 4,-1-1 1,1 0 0,-1 0-1,0 0 1,1 0-1,-1 0 1,1 1-1,-1-1 1,1 0-1,-1 0 1,0 1-1,1-1 1,-1 0 0,1 0-1,-1 1 1,0-1-1,0 1 1,1-1-1,-1 0 1,0 1-1,1-1 1,-1 1-1,0-1 1,0 0-1,0 1 1,0-1 0,1 1-1,0 5 0,0 0 0,0-1 0,0 1 0,0 0-1,-1 6 1,1 33-43,-1-7 32,-5 60 0,5-95 47,0-1-1,-1 0 0,1 1 0,1-1 0,-1 0 1,0 1-1,0-1 0,1 0 0,0 0 1,-1 1-1,2 1 0,-2-4-8,1 1 0,-1-1 0,0 0 1,1 1-1,-1-1 0,0 0 0,1 1 0,-1-1 0,1 0 0,-1 1 0,1-1 1,-1 0-1,1 0 0,-1 0 0,1 0 0,-1 1 0,0-1 0,1 0 0,-1 0 1,1 0-1,0 0 0,-1 0 0,1 0 0,-1 0 0,1 0 0,-1 0 0,0-1 1,1 1-1,-1 0 0,1 0 0,0-1 0,16-6 310,-6 0-252,-1-1 0,-1 1 0,1-1 0,14-17 0,-16 16-123,0 1 0,0 0 1,1 1-1,0-1 1,19-10-1,-26 17 36,0 0 1,-1 0-1,1 0 0,0 0 1,0 1-1,-1-1 1,1 1-1,0-1 0,0 1 1,0 0-1,0 0 0,0-1 1,0 1-1,0 1 0,0-1 1,-1 0-1,1 0 0,0 1 1,0-1-1,0 1 1,0 0-1,-1-1 0,1 1 1,0 0-1,-1 0 0,1 0 1,0 0-1,-1 0 0,1 1 1,-1-1-1,0 0 1,1 1-1,-1-1 0,0 1 1,0-1-1,0 1 0,0 0 1,0-1-1,0 1 0,0 2 1,2 4 6,0 0 1,-1 0 0,0 0-1,-1 1 1,1-1-1,-2 0 1,1 1 0,-1 8-1,-5 49 13,-2-1-1,-23 94 0,18-112 50,-3-1 0,-2 0 0,-1-1 0,-27 45 0,27-58 157,-2-2-1,-41 48 1,58-73-183,-1-1 0,0 1 0,0-1 1,0-1-1,-1 1 0,1-1 0,-1 1 0,0-1 1,0-1-1,0 1 0,-1-1 0,1 1 0,0-2 0,-1 1 1,0-1-1,1 1 0,-1-1 0,0-1 0,1 1 0,-1-1 1,0 0-1,-9-2 0,8 1 27,0-1-1,0 0 1,1 0 0,-1 0 0,1-1-1,-1 0 1,1-1 0,0 1-1,-7-7 1,10 9-49,1-1 1,0 0-1,0 0 0,0 0 0,1 0 1,-1 0-1,0 0 0,1-1 0,-1 1 1,1 0-1,0-1 0,0 1 0,0-1 0,0 0 1,0 1-1,1-1 0,-1 0 0,1 1 1,-1-1-1,1 0 0,0 0 0,0 1 1,1-1-1,-1 0 0,0 0 0,1 1 0,0-1 1,0-3-1,8-14 4,0 0 0,1 1 1,25-36-1,-8 19-63,31-33 1,-49 60-284,1-1 1,0 1-1,0 0 1,1 1 0,0 0-1,19-9 1,-26 15-140,1-1 0,1 1 1,-1 1-1,0-1 1,0 1-1,1 0 1,-1 0-1,1 0 1,-1 1-1,1-1 0,-1 2 1,1-1-1,-1 0 1,1 1-1,-1 0 1,1 1-1,-1-1 0,10 5 1,-1 1-1683,0 1 0,15 13 0,-16-12 1209,22 15-2798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25.29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61 1053 3072,'-3'0'112,"0"0"-1,-1 0 1,1 0 0,0 0 0,0 0-1,0 1 1,0 0 0,0-1 0,0 1-1,0 0 1,0 0 0,1 0 0,-1 1-1,0-1 1,1 1 0,-1 0 0,0-1-1,-5 12 4541,8-13-4586,12-2 1344,15-4-696,-17 2-499,0 0 1,0-1-1,-1 0 1,0 0-1,0-1 0,0 0 1,11-11-1,2-4 60,28-33-1,75-111 198,-76 96-400,76-122-14,-103 149-2,-2 0-1,28-81 0,-9-20 209,-34 120-72,-1-1-1,-1 1 0,-1-1 1,-2-29-1,0 52-172,0 0 0,0-1 0,0 1 0,0 0 0,0 0 0,0 0 0,-1 0 0,1 0 0,0 0 0,-1 0 0,1 0 0,-1 0 0,1 0 0,-1 0 0,1 0 0,-1 0 0,0 0 0,1 0 0,-1 0 0,-1 0 0,2 1-10,0 0 0,-1 0 0,1 0 0,0 0 0,-1 0 0,1 0 0,0 0 0,-1 0 0,1 0 0,0 0 0,-1 0 0,1 0 0,0 0 0,0 0 0,-1 0 0,1 0 0,0 0 0,-1 1 0,1-1 0,0 0 0,0 0 0,-1 0 0,1 0 0,-1 1 0,-7 13 82,-4 13 5,2 1 0,-6 30 1,1-7 35,-23 82 439,-28 194-1,60-289-535,-16 142 272,21-154-178,0 0 0,2-1 0,1 1 0,10 48 0,-11-67-46,1-1-1,0 0 0,1 0 1,-1 0-1,1 0 1,0 0-1,0 0 1,1-1-1,6 8 1,-8-11-56,0 0 1,0 0 0,0 0 0,0-1-1,1 1 1,-1-1 0,0 0-1,1 0 1,-1 0 0,1 0 0,-1 0-1,1 0 1,-1 0 0,1-1 0,0 1-1,-1-1 1,1 0 0,0 0 0,-1 0-1,1 0 1,0 0 0,-1-1-1,1 1 1,-1-1 0,1 0 0,3-1-1,7-4 11,0 0 0,-1 0 0,0-2-1,16-11 1,44-40 10,-71 58-45,39-35 57,-3-1 0,-1-2 0,-2-2-1,42-64 1,-72 99-62,11-19 60,-15 24-69,1 0 0,0-1 0,-1 1 0,1 0 0,-1 0-1,1-1 1,-1 1 0,0 0 0,0-1 0,0 1 0,1 0-1,-1-1 1,0 1 0,-1 0 0,1-1 0,0-1 0,0 3 8,0 0 1,0 0 0,-1 0 0,1 0 0,0 0 0,0 0-1,0 0 1,0 0 0,0-1 0,0 1 0,0 0-1,0 0 1,-1 0 0,1 0 0,0 0 0,0 0-1,0 0 1,0 0 0,0 0 0,0 0 0,-1 0-1,1 0 1,0 0 0,0 0 0,0 0 0,0 0-1,0 0 1,-1 0 0,1 0 0,0 0 0,0 0-1,0 0 1,0 0 0,0 0 0,0 0 0,0 1-1,-1-1 1,1 0 0,0 0 0,0 0 0,0 0-1,0 0 1,0 0 0,0 0 0,0 0 0,0 0-1,0 1 1,0-1 0,-1 0 0,1 0 0,-12 14-12,0 1 1,1 0-1,0 0 1,-11 23-1,9-16-4,-92 141 189,99-152-101,0 1 0,0 0 1,2 0-1,-1 0 0,-2 15 0,6-26-49,1 1-1,0 0 1,-1-1 0,1 1-1,0 0 1,0-1-1,0 1 1,0-1-1,1 1 1,-1 0-1,0-1 1,1 1 0,-1-1-1,1 1 1,-1-1-1,1 1 1,0-1-1,-1 1 1,1-1 0,0 1-1,0-1 1,0 0-1,0 0 1,1 0-1,-1 1 1,0-1-1,0 0 1,1 0 0,-1-1-1,0 1 1,1 0-1,1 1 1,1-1 42,0 0-1,0 0 1,0 0 0,0 0-1,0 0 1,0-1 0,0 0-1,0 0 1,0 0 0,0 0-1,0 0 1,4-2 0,4-1-3,0 0 1,0-1 0,0-1 0,-1 0-1,0 0 1,0-1 0,0-1-1,13-9 1,-18 10-51,1 1 0,-1-1 0,0-1 0,-1 1 0,0-1 0,0 0 1,0 0-1,-1-1 0,0 1 0,0-1 0,-1 0 0,5-15 0,6-47-35,-10 43-149,13-39 0,-17 66 166,0 0 0,0 0 0,0 0 1,0 0-1,0-1 0,0 1 1,0 0-1,0 0 0,0 0 0,0 0 1,0 0-1,0 0 0,0 0 1,0 0-1,0-1 0,0 1 0,0 0 1,0 0-1,1 0 0,-1 0 1,0 0-1,0 0 0,0 0 0,0 0 1,0 0-1,0 0 0,0 0 0,0 0 1,1 0-1,-1 0 0,0 0 1,0 0-1,0 0 0,0 0 0,0 0 1,0 0-1,0 0 0,1 0 1,-1 0-1,0 0 0,0 0 0,0 0 1,0 0-1,0 0 0,0 0 1,0 0-1,0 0 0,1 0 0,-1 0 1,0 0-1,0 0 0,0 0 1,0 0-1,0 0 0,0 1 0,0-1 1,0 0-1,8 11-181,7 21 156,-12-24 9,6 12 70,-1 0-46,0-1-1,2 0 1,0-1-1,1 0 1,22 27-1,-21-31 100,1-1 1,23 17-1,-32-27-49,1 0-1,-1 0 1,0-1-1,1 1 0,-1-1 1,1 0-1,0 0 1,0-1-1,0 0 1,0 0-1,0 0 1,0 0-1,0-1 0,8 0 1,-3-1-13,0-1 1,0 0-1,0-1 1,0 0-1,-1 0 1,1-1-1,-1-1 0,0 0 1,0 0-1,9-7 1,8-8-73,41-42 0,-51 46 29,53-65 125,-34 38-227,-28 34 140,0 0 0,0 0 0,9-19 0,-23 51-237,-7 40 0,9-37 193,3-18 27,1-1 0,0 1 1,1 0-1,-1-1 0,1 1 0,1 0 0,0 0 0,0-1 0,0 1 0,1-1 0,0 1 0,0-1 0,1 0 0,0 1 1,1-1-1,-1-1 0,1 1 0,0 0 0,1-1 0,0 0 0,0 0 0,0-1 0,1 1 0,-1-1 0,1 0 0,1 0 1,-1-1-1,0 0 0,1 0 0,0-1 0,0 0 0,0 0 0,1 0 0,9 2 0,-9-4-3,0-1 0,0 1 0,0-1 0,1-1 0,-1 1 0,0-1 0,0-1 0,0 0 0,0 0 0,-1 0 0,1-1 0,-1 0 0,1 0 0,-1-1 0,10-7 0,7-5-25,-1-1 1,41-39 0,-33 25 23,-1-1-1,-2-2 1,-1 0 0,-2-2-1,22-41 1,-40 61-117,-6 10 18,-5 9-70,-36 53 14,4 2 0,-48 98 0,74-135 160,1-1 0,2 1 0,0 0 0,1 1 0,-4 22 0,10-43-3,0 0 1,0 1 0,0-1-1,0 0 1,0 0-1,0 0 1,0 0-1,0 0 1,0 0-1,1 0 1,-1 0 0,0 0-1,1 0 1,-1 0-1,1 0 1,-1 0-1,2 2 1,-2-3-5,0 0-1,1 0 1,-1 0-1,1 1 1,-1-1 0,1 0-1,-1 0 1,0 0-1,1 0 1,-1 0 0,1 0-1,-1 0 1,1 0 0,-1 0-1,1 0 1,-1 0-1,1 0 1,-1 0 0,1 0-1,-1 0 1,1 0-1,-1-1 1,0 1 0,1 0-1,-1 0 1,1-1 0,-1 1-1,0 0 1,1-1-1,-1 1 1,0 0 0,1-1-1,-1 1 1,0 0 0,1-1-1,-1 1 1,0 0-1,0-1 1,1 1 0,-1-1-1,5-6 22,-1 0-1,0 0 1,0 0 0,-1 0-1,0-1 1,3-11 0,0-3 15,3-25 1,-5 12-59,6-28-97,-8 52 114,-2 9-34,0 1 0,0-1 0,0 1 0,0 0 0,1-1 0,-1 1 0,0-1-1,1 1 1,0-1 0,-1 1 0,2-3 0,7 16-178,-4 4 194,0-1 0,-1 1-1,0 0 1,-1 0 0,0 17 0,1 87 5,-4-108 2,0 34-3,-6 257 116,3-275-82,-1 0 0,-1 0 0,-9 28 0,11-48 7,0 1 0,0-1 1,-1 0-1,0 1 1,-1-2-1,0 1 1,0 0-1,-1-1 1,1 0-1,-11 9 1,13-14-24,1 1 0,-1-1 0,0 0 1,0 0-1,0 0 0,0 0 1,-1 0-1,1-1 0,0 0 1,-1 1-1,1-1 0,-1 0 0,0-1 1,1 1-1,-1-1 0,1 1 1,-1-1-1,0 0 0,1 0 1,-1-1-1,0 1 0,1-1 0,-1 0 1,0 0-1,1 0 0,0 0 1,-1-1-1,-3-2 0,1 1-114,1 0-1,0-1 0,0 0 0,0 0 1,0 0-1,1-1 0,-7-7 1,10 10 89,0 0 0,-1 0 0,1 0 0,0 0 0,0 0 1,0 0-1,0-1 0,1 1 0,-1 0 0,0 0 0,1-1 1,0 1-1,-1 0 0,1-1 0,0 1 0,0 0 0,0-1 0,1 1 1,-1 0-1,1 0 0,-1-1 0,1 1 0,0 0 0,1-3 1,5-8-4,2 0 0,-1 1 1,2 0-1,-1 0 1,2 1-1,17-15 0,76-52 121,-88 67-112,128-83 107,39-27 142,-142 90-120,-1-1 0,45-48 0,-78 72-86,1 0 1,-1 0-1,-1-1 1,0 0-1,0-1 0,-1 1 1,0-1-1,-1 0 1,0 0-1,4-15 1,-8 24-27,0 0 1,1-1-1,-1 1 1,0-1-1,0 1 1,0 0-1,0-1 1,0 1-1,0 0 1,0-1-1,0 1 0,-1-1 1,1 1-1,-1 0 1,0-3-1,1 4-3,-1 0 0,1-1 0,-1 1 0,1 0 0,0-1 0,-1 1 0,1 0 0,-1-1 0,1 1-1,-1 0 1,1 0 0,-1 0 0,1-1 0,-1 1 0,1 0 0,-1 0 0,0 0 0,1 0 0,-1 0 0,1 0 0,-1 0 0,1 0 0,-1 0-1,1 0 1,-2 1 0,-2 0 1,0 1-1,0 0 1,0 0 0,0 0-1,1 1 1,-1-1-1,-5 6 1,-6 5 241,1 0 1,0 1 0,1 1-1,-22 31 1,33-41-152,-1-1-1,1 1 1,0 0 0,0 0-1,0 0 1,1 0 0,-1 0 0,1 1-1,1-1 1,-1 6 0,1-7-90,0 0 0,1-1 1,-1 1-1,1-1 0,0 1 0,0-1 0,0 1 1,1-1-1,-1 1 0,1-1 0,0 0 0,0 0 1,0 0-1,0 0 0,0 0 0,5 3 1,-5-4-3,0 0 0,0-1 0,0 1 0,1-1 0,-1 0 1,1 1-1,-1-1 0,1 0 0,0-1 0,-1 1 1,1 0-1,0-1 0,-1 1 0,1-1 0,0 0 1,0 0-1,-1 0 0,1 0 0,4-2 0,7 0-135,0-2 0,22-8-1,-12 4-368,168-39-6902,-22 8-456,-67 9 1706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28.05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18 888 3392,'-15'-7'1088,"15"7"-1077,0 0 0,0 0 0,0 0 0,0 0 0,-1 0-1,1 0 1,0 0 0,0 0 0,0 0 0,0 0 0,0 0 0,0 0 0,-1 0 0,1 0 0,0-1 0,0 1 0,0 0 0,0 0 0,0 0 0,0 0-1,0 0 1,0 0 0,0 0 0,-1-1 0,1 1 0,0 0 0,0 0 0,0 0 0,0 0 0,0 0 0,0 0 0,0-1 0,0 1 0,0 0 0,0 0-1,0 0 1,0 0 0,0 0 0,0-1 0,1-3 248,-1 0-1,1 0 1,0 0 0,0 0-1,0 1 1,1-1-1,-1 0 1,1 0 0,0 1-1,0-1 1,4-4 0,5-7 757,17-16 0,0 0-183,2 2 1,40-29-1,-51 44-510,1 1 0,1 0 0,0 2-1,1 0 1,30-10 0,-52 21-324,5-2-18,1 0 0,-1 1 0,0 0-1,9-1 1,-13 2 30,0 0 0,0 0 0,0 0 0,0 0-1,0 0 1,0 0 0,0 0 0,0 0 0,0 1 0,0-1 0,-1 0 0,1 1-1,0-1 1,0 0 0,0 1 0,0-1 0,0 1 0,-1 0 0,1-1-1,0 1 1,0 0 0,-1-1 0,1 1 0,0 0 0,-1 0 0,1-1-1,-1 1 1,1 0 0,-1 0 0,1 0 0,-1 0 0,1 1 0,1 10 167,-1 0 1,0 0 0,-1-1 0,0 1-1,-2 15 1,0 5 66,-12 99 282,1-14-174,12-96-173,1 0 0,1 0 0,6 35 0,-6-51-74,0 0-1,0 0 1,1 0 0,0 0-1,4 8 1,-6-12-81,1 0 0,-1 0 0,1 0 0,-1 0 0,1 0 0,0 0-1,0 0 1,-1-1 0,1 1 0,0 0 0,0-1 0,0 1 0,0 0 0,-1-1 0,1 1-1,0-1 1,0 1 0,0-1 0,0 0 0,0 0 0,1 1 0,-1-1 0,0 0 0,0 0 0,0 0-1,0 0 1,0 0 0,0 0 0,0 0 0,0 0 0,0 0 0,0-1 0,0 1 0,0 0 0,2-2-1,1 0 22,1-1 1,-1 0-1,0 1 0,-1-2 0,1 1 0,0 0 0,-1-1 0,5-7 0,25-39 110,-33 50-156,83-161 69,48-112 59,-127 264-211,-1-1 0,-1 1 0,1 0 0,-1-1 0,-1 1 0,1-16 0,-1 26 91,-1 0 0,1 0 0,0 0 0,0 0 1,-1-1-1,1 1 0,0 0 0,0-1 0,0 1 0,0 0 0,0-1 0,0 1 0,0-1 0,0 0 0,0 1 0,0-1 1,2 0-1,3 3 11,26 11 68,0-2 0,0-1-1,1-1 1,0-2 0,1-2-1,0-1 1,69 2 0,297 4 41,-262-6 896,-143-4-995,-1-1 0,1 1 1,0 1-1,0-1 0,-10 5 1,3-2 23,-5 3-61,-1 1-1,1 0 1,1 1-1,-1 1 1,2 0-1,-1 2 1,2-1-1,-1 2 1,-17 20-1,-5 11-42,-56 87 0,74-99 139,-20 48-1,33-68-48,4-7 10,0 0 0,0 0-1,0-1 1,1 1 0,0 0 0,0 0 0,0 1 0,0-1 0,1 5 0,0-8-31,0 0 1,1 0-1,-1-1 0,0 1 1,1 0-1,-1 0 0,1-1 1,0 1-1,0 0 0,-1-1 1,1 1-1,0-1 1,0 1-1,1-1 0,-1 0 1,0 1-1,0-1 0,1 0 1,-1 0-1,1 0 0,-1 0 1,1 0-1,-1 0 0,1 0 1,-1 0-1,1-1 1,0 1-1,-1-1 0,4 1 1,2 1 24,1-1 1,-1-1-1,1 1 0,-1-1 1,1 0-1,0-1 1,-1 0-1,1 0 1,-1-1-1,0 0 1,14-5-1,-6 1-3,-1-1 0,0 0-1,0-1 1,21-17 0,-25 17-3,-1 0 0,0-1 0,0-1 1,-1 1-1,-1-1 0,1-1 0,10-20 1,-9 12-82,-1 0 0,-1-1 0,10-39 0,-16 55 37,4-24-148,-5 27 139,0-1-1,0 1 0,0-1 1,0 1-1,0-1 1,0 1-1,-1-1 1,1 1-1,0-1 1,-1 1-1,1-1 1,-1 1-1,1 0 1,-1-1-1,-1-1 1,2 3 14,0 0 1,0 0 0,0 0 0,0 0 0,0 0 0,0 0-1,0 0 1,-1 0 0,1 0 0,0 0 0,0-1 0,0 1-1,0 0 1,0 0 0,0 0 0,0 0 0,-1 0 0,1 0-1,0 0 1,0 0 0,0 0 0,0 0 0,0 0-1,-1 0 1,1 0 0,0 0 0,0 0 0,0 0 0,0 0-1,0 0 1,0 0 0,-1 0 0,1 1 0,0-1 0,0 0-1,0 0 1,0 0 0,0 0 0,0 0 0,0 0 0,0 0-1,-1 0 1,1 0 0,0 1 0,0-1 0,0 0-1,0 0 1,0 0 0,0 0 0,-4 6-45,0 0 0,1 1 0,0-1 0,0 1-1,0-1 1,-2 11 0,-8 46-260,12-57 321,0-1 1,0 1 0,1 0 0,0 0 0,0-1-1,1 1 1,-1 0 0,1-1 0,1 1 0,-1 0-1,1-1 1,0 1 0,0-1 0,0 0 0,1 0-1,0 0 1,0 0 0,0 0 0,1 0 0,0-1 0,-1 0-1,2 0 1,-1 0 0,0 0 0,1 0 0,6 3-1,-6-4 17,0-1-1,1 1 1,-1-1-1,1 0 1,-1 0 0,1-1-1,0 0 1,0 0-1,0 0 1,0-1-1,0 1 1,0-2-1,-1 1 1,10-2-1,-8 0-3,0 0-1,0 0 0,0 0 0,-1-1 1,1 0-1,-1-1 0,1 0 0,-1 0 1,-1 0-1,1 0 0,9-11 0,79-97-148,-43 47-51,71-75 131,-49 56-30,-46 51-219,-1-1 1,-2-2 0,38-76-1,37-124-363,-65 149 656,-23 55-155,10-39 0,-21 71 152,0-1-1,0 1 1,0 0 0,0 0 0,0 0-1,0 0 1,0-1 0,0 1-1,0 0 1,0 0 0,0 0 0,0-1-1,0 1 1,0 0 0,0 0-1,0 0 1,0-1 0,0 1-1,0 0 1,0 0 0,0 0 0,0 0-1,0-1 1,0 1 0,0 0-1,0 0 1,0 0 0,0 0 0,-1-1-1,1 1 1,0 0 0,0 0-1,0 0 1,0 0 0,0 0 0,-1-1-1,1 1 1,0 0 0,-7 5 0,4 0 7,0 0 0,0 1-1,1-1 1,-3 9-1,-2 6 20,-14 32-68,-14 38 31,-62 113 0,67-148 230,4 1 1,1 1-1,3 1 1,3 1-1,2 0 1,-13 97-1,28-143-164,0 0 0,2 0 0,0 0 0,0 0 0,1 0 0,1 0 0,5 24 0,-5-33-14,-1 0-1,0-1 0,1 1 0,0-1 0,0 1 1,0-1-1,0 0 0,0 0 0,1 0 1,0 0-1,-1 0 0,7 4 0,-6-5-9,0 0 0,0-1 0,0 1 0,0-1 0,0 0-1,1 0 1,-1 0 0,0-1 0,1 1 0,-1-1 0,1 0 0,-1 0-1,0 0 1,1 0 0,-1-1 0,7-1 0,0 0-12,0-2 1,0 1 0,0-1-1,-1-1 1,0 0-1,0 0 1,0-1-1,0 0 1,-1 0-1,0-1 1,-1 0-1,1-1 1,6-9-1,10-14 5,-1-1 0,20-40 0,-33 56-1,24-46 9,-21 34-73,2 2 0,36-49 0,-50 74 21,-1 0 0,1 0 0,0 0 0,0 0-1,-1 0 1,1 0 0,0 0 0,0 0 0,0 1 0,0-1-1,0 0 1,1 0 0,1 0 0,-5 17-180,0-1 128,-14 159 209,7-59-72,8-101 2,0 1 1,2 23-1,0-33-29,-1 0 1,1 0-1,0 0 0,1 0 1,-1 0-1,1 0 1,0 0-1,0 0 0,0 0 1,5 6-1,-6-10-32,-1-1 0,1 1 0,-1 0 0,1-1 0,0 1 0,-1-1 0,1 1 0,0-1 0,0 1 0,-1-1 1,1 1-1,0-1 0,0 0 0,-1 0 0,1 1 0,0-1 0,0 0 0,0 0 0,0 0 0,-1 0 0,1 0 0,0 0 0,0 0 0,0 0 0,0 0 0,-1 0 0,1-1 0,0 1 0,0 0 0,0 0 0,-1-1 0,1 1 0,0-1 0,0 1 0,-1 0 0,1-1 0,1 0 0,3-3-1,-1-1 1,1 1-1,0-1 0,3-5 0,-2 3 18,104-136 12,-29 36-140,-60 81 62,-5 4 7,2 0-1,0 2 1,1 0 0,25-18 0,-43 37 31,0 0-1,0 1 1,0-1-1,0 0 1,0 1 0,0-1-1,0 1 1,1-1-1,-1 1 1,0-1-1,0 1 1,2 0-1,-3 0 3,1 0 0,-1 0 0,0 0 0,1 0 0,-1 0 0,0 0 0,1 0 0,-1 0 0,0 1-1,0-1 1,1 0 0,-1 0 0,0 0 0,1 1 0,-1-1 0,0 0 0,0 0 0,0 1-1,1-1 1,-1 0 0,0 0 0,0 1 0,0-1 0,0 0 0,1 0 0,-1 1 0,0-1 0,0 0-1,0 1 1,0 4-24,1-1 0,-1 1 0,-1-1 0,1 1-1,-2 6 1,0 4 2,2-12 25,-5 156 0,5-140 0,2 0 0,1 1 0,0-1 0,1 0 0,1 0 0,9 21 0,-12-36 12,0-1-1,0 1 1,0 0-1,0 0 1,0-1 0,1 1-1,0-1 1,0 0-1,0 0 1,0 0-1,0 0 1,0 0-1,1-1 1,0 1 0,-1-1-1,1 0 1,0 0-1,0-1 1,0 1-1,0-1 1,0 0-1,0 0 1,1 0 0,-1 0-1,0-1 1,0 0-1,1 0 1,-1 0-1,0 0 1,1-1-1,-1 1 1,0-1 0,0 0-1,0-1 1,0 1-1,0-1 1,0 1-1,0-1 1,0 0-1,0-1 1,3-2 0,3-3-4,0-1 0,0 0 0,-1-1 0,0 1 0,-1-2 0,12-17 0,33-73 6,-38 70-79,-7 14 31,0 0 1,-1 0-1,-1-1 1,0 1-1,-2-1 1,5-31-1,-9 46 19,0-1-1,-1 1 0,1-1 1,0 1-1,-1-1 0,0 1 1,0-1-1,0 1 1,0-1-1,-1 1 0,1 0 1,-1 0-1,0-1 0,0 1 1,0 1-1,0-1 1,-3-3-1,3 5 4,1-1-1,0 1 1,-1 0-1,1 0 1,0 0-1,-1 1 1,1-1-1,-1 0 1,0 0-1,1 1 1,-1-1-1,1 1 1,-1 0-1,0-1 1,1 1-1,-1 0 1,0 0-1,1 0 1,-1 0-1,0 0 1,0 0-1,1 1 1,-1-1-1,1 1 1,-1-1 0,0 1-1,1-1 1,-1 1-1,1 0 1,-1 0-1,1 0 1,-1 0-1,1 0 1,0 0-1,0 0 1,-1 0-1,1 0 1,-1 3-1,-4 2 28,1 0 0,1 1 0,-1 0 0,1 0 1,0 1-1,1-1 0,-1 1 0,2-1 0,-5 17 0,3-1 217,0 0 1,0 29-1,3-27 80,1 0-1,7 43 0,-5-55-153,1 0-1,0 0 1,1 0 0,0-1-1,1 1 1,12 21 0,-13-28-115,0-1 1,1 1 0,0-1-1,0 0 1,0 0 0,0 0 0,1-1-1,0 1 1,0-2 0,0 1 0,0-1-1,1 1 1,-1-2 0,1 1 0,0-1-1,0 0 1,9 1 0,4 0-33,0-1 0,-1-1 0,1 0 0,38-6 0,-38 3-729,-1-2 0,1 0 0,-1-1 0,0-1 0,-1-1-1,24-11 1,-22 7-1357,0-1 0,-1-1 0,-1 0 0,0-1 0,21-22 0,20-25-2287,-2 0 778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25.4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83 9152,'-53'-39'4128,"35"28"-3584,14 3-448,4 3-160,9-6-2432,4 3 1376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2.08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11 57 2656,'0'-2'167,"-1"0"1,1 0-1,0 1 0,0-1 1,-1 0-1,1 0 1,1 0-1,-1 1 0,0-1 1,0 0-1,1 0 0,-1 1 1,1-1-1,-1 0 1,1 1-1,0-1 0,0 0 1,0 1-1,0-1 0,0 1 1,2-3-1,5-12 5654,-8 22-4386,-1 12-645,-1 0 0,-4 18 1,-2 24-26,4 5-197,-3 96-304,6-96-69,3 76 207,5-97-1591,2-18-3157,12-43-3334,-5-4 4880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2.55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137 1 4640,'-3'1'297,"0"0"1,0 0-1,1 0 1,-1 1-1,0-1 1,1 1-1,-1-1 1,1 1-1,0 0 1,-1 0-1,1 1 1,0-1-1,-3 5 1,-2 1 470,-4 5 145,0 0 0,1 1 0,1 0 0,0 1-1,1 0 1,-13 32 0,18-38-798,1 0 0,-1 1-1,2-1 1,-1 0 0,1 1 0,1-1 0,-1 1-1,2-1 1,-1 1 0,1-1 0,1 0-1,0 1 1,0-1 0,5 12 0,-4-14-56,0-1 0,0 1-1,1-1 1,-1 0 0,1 0 0,1-1 0,-1 1 0,1-1 0,0 0 0,0 0-1,0-1 1,11 8 0,-12-10-16,0 1 0,1-1 0,-1 0 0,1-1 1,0 1-1,0-1 0,-1 0 0,1 0 0,0 0 0,0-1 0,0 1 0,0-1 0,0 0 0,0-1 0,0 1 0,-1-1 0,1 0 0,0 0 0,5-3 0,0 0-13,0-1 0,0 0 0,0-1 0,-1 0 0,0-1 0,0 0-1,-1 0 1,12-13 0,-7 6-17,-1-2 0,0 1 0,18-34-1,-27 44-58,-1 0 0,0 0 0,0 0 0,-1 0 0,1-1 0,-1 1 0,0 0 0,0 0 0,-1-1 0,0 1 0,0-1 0,0 1 0,-1 0 0,1-1 0,-1 1-1,0 0 1,-1 0 0,1 0 0,-1-1 0,0 1 0,-1 1 0,1-1 0,-1 0 0,0 1 0,0-1 0,0 1 0,-1 0 0,1 0 0,-1 0 0,0 0 0,0 1 0,-8-5-1,4 3-59,0 1-1,-1 0 0,1 1 0,-1 0 1,0 0-1,0 1 0,0 0 1,0 1-1,0 0 0,-14 0 0,9 1-763,1 1 0,-18 3 0,17-1-1194,1 0-1,-13 5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3.15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36 12 3328,'0'0'57,"-1"0"-1,1 0 1,0 0 0,0-1-1,0 1 1,0 0 0,0 0-1,0 0 1,-1-1 0,1 1-1,0 0 1,0 0 0,0-1-1,0 1 1,0 0 0,0 0-1,0-1 1,0 1 0,0 0-1,0 0 1,0-1 0,0 1 0,0 0-1,0 0 1,0 0 0,0-1-1,1 1 1,-1 0 0,0 0-1,0-1 1,0 1 0,0 0-1,0 0 1,0 0 0,1-1-1,-1 1 1,0 0 0,0 0-1,0 0 1,1 0 0,-1 0-1,0-1 1,0 1 0,1 0-1,-1 0 182,1-1 0,0 1 0,-1 0-1,1 0 1,0-1 0,-1 1-1,1 0 1,0 0 0,0 0-1,-1 0 1,1 0 0,0 0-1,-1 0 1,1 0 0,0 0-1,-1 0 1,1 0 0,1 1-1,-1-1-76,1 1 1,-1 0-1,1 0 0,-1 0 0,0 0 0,1 1 0,-1-1 0,0 0 1,0 0-1,0 1 0,0-1 0,0 1 0,0-1 0,0 1 0,-1-1 1,1 1-1,0-1 0,-1 1 0,0 0 0,1-1 0,-1 1 0,0 2 1,1 2 71,-1 0-1,1 0 1,-2-1 0,1 1 0,-3 10 0,-32 143 1106,4-35-1451,27-112-1857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3.68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46 24 3136,'1'-2'191,"0"0"0,0-1 0,0 1 0,0 0 0,0 0-1,1 0 1,-1 0 0,15-5 6228,-14 8-6088,-1 4 93,1 0 0,-1 0 0,0 1 0,0-1 0,-1 0 0,1 0 0,-1 1 1,0-1-1,-1 0 0,-1 10 0,-2 4 537,-12 31 1,1 1-126,-1 46-88,6-30-595,-5 33 34,15-80-1841,8-42-7442,-8 18 8055,2-6 1,4-19-1814,5 4 406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4.16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175 0 2816,'0'3'507,"-1"0"-1,0-1 1,1 1 0,-1-1-1,0 1 1,0-1 0,-1 0-1,1 1 1,0-1 0,-1 0 0,-1 3-1,-28 30 1324,9-10-231,-2 4-163,12-15-970,0 0 1,2 0-1,-14 23 0,-1 9 265,25-46-715,0 0 0,0 0 0,0 1 0,-1-1 1,1 0-1,0 0 0,0 1 0,0-1 0,0 0 0,0 0 0,0 1 1,0-1-1,0 0 0,0 1 0,1-1 0,-1 0 0,0 0 0,0 1 1,0-1-1,0 0 0,0 0 0,0 1 0,1-1 0,-1 0 0,0 0 1,0 0-1,0 1 0,0-1 0,1 0 0,-1 0 0,0 0 1,0 1-1,1-1 0,-1 0 0,0 0 0,0 0 0,1 0 0,-1 0 1,0 0-1,0 0 0,1 0 0,-1 0 0,0 0 0,1 0 0,-1 0 1,0 0-1,0 0 0,1 0 0,-1 0 0,1 0 0,15 1 636,-15-1-597,11-1 75,0-1 0,1 0-1,-1 0 1,14-6 0,10-1-91,8 1-86,82-2 0,-109 9-163,4 0-1187,-1 0 0,1 1 0,0 2-1,-1 0 1,1 1 0,27 8-1,-17 0-3220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5.72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292 34 2400,'0'-2'257,"1"0"-1,-1 1 1,1-1 0,0 0-1,-1 0 1,1 1 0,0-1-1,0 0 1,0 1 0,0-1-1,0 1 1,1-1-1,-1 1 1,0 0 0,4-3-1,-13 2 1639,8 1-1834,-1 1-1,1 0 1,-1-1 0,1 1 0,-1 0 0,0-1-1,1 1 1,-1 0 0,0 0 0,1 0 0,-1 0-1,1-1 1,-1 1 0,0 0 0,1 0 0,-2 1-1,-5 0 209,0 1 0,0 0 0,0 1 0,0 0 0,1 0 0,-1 0 0,1 1-1,-10 7 1,-3 4 407,-22 21-1,27-22-306,1 0 0,-20 26 0,28-32-300,0 1 0,0-1 0,1 1 0,0 0 0,0 0 0,1 0 0,-3 11 0,3-2 100,0 0 0,-2 24 0,5-36-122,0-1 1,1 0-1,-1 1 0,1-1 0,0 0 0,0 1 0,1-1 0,-1 0 0,1 0 0,0 0 0,1 0 0,3 5 1,-5-8-27,0-1 0,-1 0 0,1 0 0,1 0 1,-1-1-1,0 1 0,0 0 0,0 0 1,0 0-1,1-1 0,-1 1 0,0-1 0,0 1 1,1-1-1,-1 0 0,1 1 0,-1-1 1,0 0-1,1 0 0,-1 0 0,1 0 1,-1 0-1,0 0 0,1 0 0,-1 0 0,0-1 1,1 1-1,-1 0 0,0-1 0,3-1 1,3-1 25,0 0 1,0-1-1,-1 0 1,9-6-1,16-15 119,30-32 0,-50 46-194,0 0 34,0 0-1,-1-1 0,13-20 0,-20 27 13,0-1 1,1 0-1,-2 0 1,1 0-1,-1 0 1,0-1-1,0 1 1,0-1-1,-1 1 1,0-11-1,0 16-29,-1 0 0,0 1-1,0-1 1,0 0-1,0 0 1,0 0-1,0 0 1,-1 1-1,1-1 1,0 0-1,0 0 1,0 0-1,-1 1 1,1-1-1,0 0 1,-1 0-1,1 1 1,-1-1-1,1 0 1,-1 1 0,1-1-1,-1 0 1,0 1-1,1-1 1,-1 1-1,0-1 1,1 1-1,-1 0 1,0-1-1,1 1 1,-1-1-1,0 1 1,0 0-1,0 0 1,1-1-1,-1 1 1,0 0-1,0 0 1,0 0 0,0 0-1,1 0 1,-1 0-1,0 0 1,0 0-1,0 1 1,1-1-1,-1 0 1,0 0-1,0 1 1,0-1-1,1 0 1,-1 1-1,0-1 1,1 1-1,-1-1 1,0 1-1,1-1 1,-1 1-1,0-1 1,1 1 0,-1 0-1,1-1 1,-1 1-1,1 0 1,-1 0-1,-6 12 203,-1 0-1,2 1 0,0-1 1,1 1-1,0 0 0,-3 17 1,-11 90 561,14-86-618,0 6 147,-2 14 128,-2 1 1,-19 62-1,17-81-275,0 0 31,-2 0 0,-25 52 0,31-76-90,-14 22 194,20-32-247,-1-1 0,1 0 0,-1-1 0,0 1 0,0 0 0,0 0 0,0-1 0,0 1 0,0-1 0,0 0 0,-1 1 0,-3 0 0,4-2-3,1 0 1,-1 0 0,1 0-1,-1 0 1,1 0 0,0-1-1,-1 1 1,1-1 0,-1 1-1,1-1 1,0 1 0,-1-1-1,1 0 1,0 0-1,-1 1 1,1-1 0,0 0-1,0 0 1,0 0 0,-1-2-1,-2 0-42,1-1-1,1 1 1,-1-1 0,0 1-1,-2-7 1,3 7 9,1 0 0,0 0 1,1-1-1,-1 1 1,0 0-1,1 0 1,-1-1-1,1 1 0,0 0 1,0 0-1,1-1 1,-1 1-1,1 0 0,-1 0 1,1-1-1,2-2 1,-1 1 15,0 0 1,1 0 0,0 0 0,0 1 0,0 0 0,1-1-1,-1 1 1,9-7 0,0 2 93,-1 1-1,1 0 1,0 1 0,1 0-1,0 1 1,22-7 0,-5 4 100,1 2 1,1 1 0,40-3-1,97 4 164,-134 1-586,-8 0-3078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8.72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901 11 1984,'2'-2'106,"-1"1"0,0 1 0,1-1-1,-1 0 1,0 0 0,1 0 0,-1 1 0,1-1 0,-1 0 0,1 1 0,-1 0-1,1-1 1,0 1 0,-1 0 0,1 0 0,-1 0 0,1 0 0,0 0 0,-1 0-1,1 0 1,2 1 0,6-1 2423,-10 3-2218,-1-1-1,1 1 0,-1-1 0,1 1 0,-1-1 0,-2 4 0,-20 39 1343,-29 42 1,34-62-1276,-1-1 0,-1-1 0,-1-1 0,-1 0 0,-1-2 0,-1-1 0,-28 18 0,-41 26 638,3 4 1,-146 140 0,101-62-741,58-60-1699,73-81 974,-23 28-4040,26-32 4349,1 1 1,0-1-1,-1 0 1,1 1-1,0-1 1,-1 0-1,1 1 1,0-1-1,0 0 1,-1 1-1,1-1 1,0 1-1,0-1 1,0 1-1,0-1 1,0 0-1,-1 1 1,1-1-1,0 1 1,0-1-1,0 1 1,0-1-1,0 1 1,0-1-1,1 1 1,-1-1-1,0 1 1,0-1-1,0 0 0,0 1 1,0-1-1,1 1 1,-1-1-1,0 0 1,0 1-1,1-1 1,-1 1-1,0-1 1,1 0-1,-1 1 1,0-1-1,1 0 1,-1 0-1,0 1 1,1-1-1,-1 0 1,1 0-1,-1 1 1,1-1-1,15 1-2953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39.59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303 34 2496,'-1'0'209,"0"-1"-1,0 1 1,0 0 0,0-1-1,0 1 1,0-1 0,0 1 0,0-1-1,0 1 1,0-1 0,0 0-1,0 1 1,0-1 0,1 0 0,-1 0-1,0 0 1,0 1 0,1-1-1,-1 0 1,0-2 0,-10-9 1760,10 11-1862,0 0 0,0 1 0,0-1 1,0 0-1,-1 1 0,1-1 0,0 1 0,0-1 1,-1 1-1,1 0 0,0-1 0,-1 1 1,1 0-1,0 0 0,-1 0 0,-1 0 0,-1 1 27,1-1 0,-1 1 0,1 0 0,-1 0-1,1 0 1,-5 3 0,1 0 128,-1 0 0,1 1 0,-1 0 0,-11 11 0,-8 13 645,1 1 1,-33 50-1,45-60-546,8-10-182,0-1 0,0 1 0,1 1 1,0-1-1,0 0 0,2 1 1,-5 14-1,8-21-115,-1 0 1,1 0-1,-1 0 1,1 0-1,0 0 1,1 0-1,-1 0 1,1 0-1,-1 0 1,3 6-1,-2-7-34,1-1 0,-1 1 0,1 0 0,-1-1 0,1 0 0,0 1 0,0-1 0,0 0 0,0 0 0,0 0 0,1 0 0,-1 0 0,1 0 0,-1-1 0,6 3 0,1 0 54,1 0-1,0-1 0,0 0 1,0-1-1,0 0 0,0-1 1,1 0-1,19 0 0,4-4 2,46-9 0,-47 7-322,-27 4-173,29-7-1344,-34 8 1282,1-1 0,0 0 0,-1 1 0,1-1 0,0 0 0,-1 0 0,1 0 0,-1 0 0,1 0-1,-1 0 1,0-1 0,0 1 0,1 0 0,-1-1 0,2-2 0,20 1-7837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40.33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88 26 4064,'-11'-26'1307,"13"31"-296,-1-1 0,0 0 1,0 1-1,0 0 1,-1-1-1,1 1 1,-1 4-1,-1 3-116,0 0 0,-3 15 0,0-10-568,-1 0 0,0 0 0,-15 29 0,-23 43 1071,43-88-1222,9-10 362,-6 6-522,20-25-86,34-52 0,3-6 34,-53 78 19,15-19-29,-21 26 54,0 0 0,0-1 1,0 1-1,1 0 0,-1 0 0,1 0 0,-1 0 0,0 0 0,1 0 0,0 1 1,-1-1-1,1 0 0,-1 1 0,4-1 0,-4 1 12,0 0 0,0 0 0,0 1 0,0-1 0,0 1 0,0-1 0,0 0 0,0 1 0,0 0 0,0-1 0,-1 1 0,1-1 0,0 1 0,0 0 1,-1 0-1,1 0 0,0-1 0,-1 1 0,1 0 0,-1 0 0,1 0 0,-1 0 0,0 0 0,1 0 0,-1 0 0,0 0 0,1 1 0,4 30 341,-4-31-355,-1 8 137,0 0-1,-2 14 1,-1 11 304,4-28-367,-1 1 1,0 0 0,0 0-1,0 0 1,-1-1-1,0 1 1,-1 0-1,-3 11 1,4-15 260,5-6-333,7-10-384,4-11 103,1 0-1,1 2 0,1 0 0,1 1 0,40-34 1,-55 52 273,-1 0 0,1 0 0,0 1 0,0-1 0,1 1 0,-1 0 0,0 0 0,1 1 0,-1-1 0,1 1 0,9-1-1,-12 2 51,1 0 0,-1 0 0,1 0 0,-1 0-1,1 1 1,-1-1 0,1 1 0,-1 0 0,0 0-1,1 0 1,-1 0 0,0 0 0,1 0-1,-1 0 1,0 1 0,0-1 0,0 1 0,0 0-1,-1-1 1,1 1 0,0 0 0,-1 0 0,3 3-1,-1 1 22,0 0 0,0 0 0,0 0 0,-1 1-1,0-1 1,0 1 0,0-1 0,-1 1 0,0 0 0,-1-1-1,1 1 1,-1 0 0,-1 0 0,-1 11 0,0-4-3,-2 0 0,1 0 1,-2-1-1,0 1 0,-13 23 0,14-29 1272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4:42.81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20 206 2144,'-3'-6'4314,"3"5"-4171,0 0 137,0 0-1,0 1 0,0-1 0,0 0 1,0 0-1,0 0 0,0 1 0,-1-1 1,1 0-1,0 0 0,-1 1 0,1-1 1,-3-3 1395,2 3-1396,0 0-154,0 0 0,1 1 0,-1-1 0,0 0 0,0 0 0,1 0 0,-1 0 0,0 0 0,1 0 0,-1 0 0,1 0 0,-1 0 0,1 0 0,0-1 0,-1 1 0,1 0-1,0 0 1,0 0 0,0 0 0,0 0 0,0-1 0,0 1 0,0 0 0,0 0 0,1 0 0,-1 0 0,0-1 0,1 0 0,1-4 7,1-1-1,-1 1 1,6-9-1,-5 10 135,1-2-121,1 1 0,0-1-1,0 1 1,1-1 0,-1 1-1,2 1 1,-1-1 0,0 1-1,9-4 1,-2 0-36,1 1 0,1 1 0,26-10 0,-35 15-67,1 1 1,-1-1 0,0 1 0,1 0-1,-1 1 1,1-1 0,10 2 0,-15-1-37,0 0 1,-1 0 0,1 1-1,-1-1 1,1 0 0,0 1-1,-1-1 1,1 1 0,-1 0-1,1-1 1,-1 1 0,1 0 0,-1 0-1,0 0 1,1 0 0,-1 0-1,0 0 1,0 0 0,0 0-1,0 1 1,0-1 0,0 0-1,0 1 1,0-1 0,-1 1 0,1-1-1,0 1 1,-1-1 0,1 1-1,-1-1 1,0 1 0,1 0-1,-1-1 1,0 4 0,0 0 49,-1 0 1,0 1-1,0-1 0,0 0 1,-1 1-1,1-1 1,-1 0-1,-3 6 1,-25 39 65,22-37-96,-11 14 31,-2 0 0,-29 31-1,49-57-39,0 0-1,0 0 0,0 0 0,0 0 0,0 0 1,0 1-1,0-1 0,0 0 0,0 1 0,1-1 1,-1 0-1,1 1 0,-1-1 0,1 1 0,0-1 1,-1 1-1,1-1 0,0 1 0,0 2 0,0-3-21,1 1 0,0 0 0,0-1-1,0 1 1,0-1 0,0 1 0,0-1-1,0 0 1,0 1 0,1-1 0,-1 0-1,1 0 1,-1 0 0,0 0 0,1 0-1,1 1 1,16 9 180,0-2-1,41 15 1,-23-10 506,-34-13-600,0 0 1,-1 0-1,1 1 0,0-1 0,-1 1 0,1-1 0,-1 1 0,0 0 0,1 0 0,1 2 0,-4-3-60,1-1 0,-1 1-1,0-1 1,1 1-1,-1-1 1,0 1 0,0-1-1,0 1 1,0-1-1,1 1 1,-1-1 0,0 1-1,0 0 1,0-1-1,0 1 1,0-1 0,0 1-1,0-1 1,-1 1-1,1 0 1,0 0 0,-1 0 16,0 1 0,0-1 0,0 0 0,0 1 1,0-1-1,0 0 0,0 0 0,0 0 1,0 0-1,-1 0 0,-1 1 0,-12 7 236,-1-1 0,0 0 0,0-1 0,0-1 0,-33 8 0,-19-3-1996,-1-8-7967,58-3 6426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42.6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465 2 1984,'3'-1'4927,"-3"1"-4817,0 1-1,0-1 1,0 1 0,0-1-1,0 1 1,0-1-1,0 1 1,0-1 0,0 1-1,0-1 1,0 1-1,0-1 1,0 0 0,0 1-1,-1-1 1,1 1-1,0-1 1,0 1 0,0-1-1,-1 0 1,0 1-1,-16 24 761,-2-2 0,-42 42 0,-51 32 78,90-78-847,0 1 1,2 1-1,0 1 1,1 1-1,2 0 1,0 1-1,2 1 1,-14 29-1,16-25-2,0 0 0,2 2 1,2-1-1,1 1 0,1 0 0,1 1 0,-1 38 0,6-56-60,1 1 0,1-1 1,0 0-1,1 1 0,6 25 0,-5-31-25,1 0 1,-1 0-1,1-1 0,1 0 1,-1 0-1,1 0 1,1 0-1,0-1 0,12 14 1,-8-12 85,-1 0 0,2 0 0,-1-1 0,1 0 0,1-1 0,-1 0 0,25 9 0,-35-15-234,0-1 1,0 0 0,0 1-1,0-1 1,1 0 0,-1 0-1,0 0 1,0 0 0,1 0-1,-1 0 1,0 0-1,0 0 1,0 0 0,2-1-1,5-3-3145,1 1 1274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36.17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467 20 2304,'5'-19'7546,"-6"20"-7443,-1-1-1,1 1 0,0 0 0,0 0 0,0 0 0,0 0 0,0 0 0,0 0 1,-2 1-1,-2 4 28,-33 16 199,25-15-298,1 0-1,0 1 1,0 0-1,1 1 1,-14 13-1,-14 23-19,1 2 0,-31 52 0,-52 109 506,111-189-448,1-1 0,1 2 1,0-1-1,2 1 0,0 0 1,1 0-1,1 1 0,1-1 1,1 1-1,0 0 0,2 0 1,0-1-1,7 38 0,-2-28 86,1-1 0,2 0-1,1 0 1,2 0 0,15 30-1,-18-43-282,38 63 735,-38-68-858,0 1-1,0-2 1,1 1-1,17 13 1,-23-21 117,0-1-949,0 1 1,0 0-1,0-1 1,0 1-1,4 6 0,-6-4-794,-13-18-1712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39.43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419 679 2080,'1'-1'94,"-1"0"34,0 1 0,1-1 0,-1 0 1,0 1-1,0-1 0,1 1 1,-1-1-1,0 0 0,0 1 0,0-1 1,0 1-1,0-1 0,1 0 0,-1 1 1,0-1-1,-1 0 0,1 1 0,0-2 1,-1 2 56,0-1 0,-1 1 0,1-1 0,0 1 0,0 0 0,-1 0 0,1 0 0,0-1 1,-1 1-1,1 1 0,-2-1 0,-20 0 313,1 1 0,-1 1 0,1 1-1,0 1 1,0 1 0,-36 13 0,46-13-477,0 1-1,1-1 0,-1 2 1,1 0-1,1 0 0,-1 1 1,1 0-1,1 1 1,-1 0-1,1 1 0,1 0 1,0 0-1,-7 12 0,4-2 16,2 0 0,0 0 0,1 1 0,1 1-1,1-1 1,-6 41 0,11-56-8,0 0 0,1 0 0,-1 0 0,1 0 0,1 0 1,-1 0-1,1 0 0,0 0 0,0 0 0,1 0 0,0 0 0,0-1 0,3 8 0,-3-10 15,0 0 1,0 0-1,0 0 0,1-1 0,-1 1 0,1-1 0,-1 1 1,1-1-1,0 0 0,0 0 0,0 0 0,0 0 0,0 0 1,1-1-1,-1 0 0,0 1 0,1-1 0,-1 0 0,1-1 1,-1 1-1,1-1 0,-1 1 0,6-1 0,1-1 25,-1 0 1,0 0-1,1-1 0,-1 0 0,0 0 0,0-1 0,0 0 0,0-1 0,-1 0 0,0 0 0,1-1 1,-1 0-1,-1-1 0,1 0 0,-1 0 0,8-9 0,7-9 79,-1-1-1,-2 0 1,23-40-1,-38 58-134,82-141 336,-73 122-273,-2 0-1,0-1 0,-2 0 0,5-29 0,1-24-74,6-149 0,-21 196-38,-3-44 1,1 62-103,0 0-1,-1 1 1,-1 0-1,0-1 1,-8-17 0,11 30 101,1 1 0,-1 0 0,1-1 1,-1 1-1,1 0 0,-1-1 1,0 1-1,0 0 0,0 0 1,0-1-1,0 1 0,0 0 1,0 0-1,0 0 0,0 0 0,-1 1 1,1-1-1,0 0 0,-1 0 1,1 1-1,0-1 0,-1 1 1,1-1-1,-1 1 0,1 0 0,-1-1 1,1 1-1,-1 0 0,-1 0 1,1 1 3,-1 0-1,1 0 1,0 0 0,-1 0 0,1 0 0,0 0-1,0 1 1,0-1 0,0 1 0,0 0 0,0-1 0,1 1-1,-1 0 1,1 0 0,-1 0 0,1 0 0,0 1-1,-2 1 1,-9 20 40,1 1 0,0 0-1,2 0 1,-6 29 0,5-6 103,-7 70 0,15-80-23,1 1-1,7 60 1,21 73-8,-20-141-3,1 1-1,1-1 1,2-1 0,1 0 0,19 36 0,-26-58 67,1 1 0,0-1 1,0 0-1,0 0 0,1 0 1,10 8-1,-14-14-86,-1 0 0,1 0 0,0 0 0,-1 0 0,1 0 0,0-1 0,0 0 0,0 1 1,0-1-1,0 0 0,0 0 0,1 0 0,-1-1 0,0 1 0,0-1 0,1 0 0,-1 0 0,0 0 0,0 0 0,1-1 0,-1 1 0,5-2 1,0-2 17,0 0 1,0 0 0,-1-1-1,0 0 1,0-1 0,0 1-1,0-1 1,-1 0 0,0-1-1,8-11 1,3-6-58,25-49 0,-38 65-54,34-73 41,-35 73-18,0 0-1,-1-1 0,0 0 1,0 1-1,-1-1 0,0 0 1,0-16-1,-1 23-13,0 0 0,-1 0 0,1 1 0,0-1 0,0 0 0,-1 0 0,1 1 0,-1-1 0,0 0-1,1 0 1,-1 1 0,0-1 0,0 1 0,0-1 0,0 1 0,0-1 0,0 1 0,0 0 0,-1-1 0,1 1 0,0 0 0,-1 0 0,1 0 0,-1 0-1,0 0 1,1 0 0,-1 1 0,0-1 0,1 0 0,-4 0 0,1 1-40,0 0 0,1 0 0,-1 0 0,1 0 0,-1 1 0,1-1 0,-1 1 0,1 0 0,0 0 0,-1 0 0,1 1 0,0-1 0,0 1 0,0 0 0,-4 2 0,1 1 25,-1 1 1,1-1-1,1 1 1,-1 0-1,1 1 1,0-1-1,1 1 0,-1 0 1,1 0-1,1 1 1,-1-1-1,-2 12 1,0-1 14,2 0 0,0 1 1,1 0-1,-1 23 1,3-30 87,1-1 0,1 1 0,0-1 0,1 1 0,0-1 0,0 0 0,1 0 0,0 0 0,6 11 0,-7-17-3,1 0-1,-1 0 0,1-1 0,0 1 0,0-1 0,1 0 1,-1 1-1,1-1 0,0-1 0,0 1 0,1-1 0,-1 1 1,1-1-1,-1 0 0,1-1 0,0 1 0,0-1 0,0 0 1,0 0-1,10 1 0,-5-2 31,0 0 1,1-1 0,-1 0-1,0-1 1,1 0 0,-1 0-1,0-1 1,0-1-1,0 0 1,0 0 0,-1-1-1,1 0 1,15-9 0,-3-1-33,0-1 0,-1-1 0,0-1 0,21-22-1,34-45 78,-30 31-384,-45 53 235,-1-1 0,1 0 0,-1 1 0,1-1 0,-1 1 0,1-1 0,-1 1 0,1-1 0,-1 1 0,1-1 0,0 1 0,-1 0 0,1-1 0,0 1 1,-1 0-1,1 0 0,0-1 0,0 1 0,-1 0 0,1 0 0,1 0 0,-2 0 11,1 0 1,-1 1-1,1-1 1,-1 0 0,0 1-1,1-1 1,-1 1-1,1-1 1,-1 0-1,0 1 1,0-1-1,1 1 1,-1-1-1,0 1 1,0-1-1,1 1 1,-1-1 0,0 1-1,0-1 1,0 1-1,0-1 1,0 1-1,1 6 12,0-1 1,-1 1-1,-1 11 0,-17 120 164,2-18 132,12-69 88,5-51-379,-1 0 1,0 0 0,0 0-1,0 0 1,0 0-1,0 0 1,0 0 0,0 0-1,0 0 1,0 0-1,0 0 1,0 0-1,0 0 1,1 0 0,-1 0-1,0 0 1,0 0-1,0 0 1,0 0 0,0 0-1,0 0 1,0 0-1,0 0 1,0 0 0,0 0-1,1 0 1,-1 0-1,0 0 1,0 0-1,0 0 1,0 0 0,0 0-1,0 0 1,0 0-1,0 0 1,0 0 0,0 0-1,0 0 1,0 1-1,0-1 1,1 0 0,-1 0-1,0 0 1,0 0-1,0 0 1,0 0-1,0 0 1,0 0 0,0 0-1,0 0 1,0 0-1,0 1 1,0-1 0,0 0-1,0 0 1,0 0-1,0 0 1,0 0-1,0 0 1,0 0 0,0 0-1,0 0 1,0 0-1,0 1 1,0-1 0,0 0-1,-1 0 1,1 0-1,0 0 1,9-8 256,9-15-139,21-53-299,-7 9-117,24-23 22,-48 79 159,1 0-1,0 1 0,0 0 1,1 1-1,20-16 0,-28 24 65,0-1 0,1 1 0,-1-1-1,1 1 1,-1 0 0,1 0 0,-1 0 0,1 0 0,0 0-1,-1 1 1,1-1 0,4 1 0,-5 0 34,0 0 0,0 1 0,-1-1-1,1 1 1,0-1 0,0 1 0,-1 0 0,1-1 0,-1 1 0,1 0 0,-1 0 0,1 0 0,-1 1 0,0-1 0,1 0 0,-1 0-1,0 1 1,0-1 0,0 1 0,1 1 0,3 4 29,-2 0 0,1 0 0,-1 1 0,0-1 0,0 1 0,-1-1-1,1 10 1,6 58 273,-8-51-71,7 33 0,-7-55-206,-1-1 0,0 1-1,1-1 1,-1 1 0,1-1 0,-1 1 0,1-1-1,0 1 1,0-1 0,0 0 0,0 1-1,0-1 1,0 0 0,0 0 0,0 1 0,0-1-1,0 0 1,1 0 0,2 1 0,-3-1 12,1-1 1,0 0-1,0 1 1,-1-1 0,1 0-1,0 0 1,0 0-1,0 0 1,0 0 0,-1-1-1,1 1 1,0 0-1,0-1 1,-1 1-1,1-1 1,0 0 0,-1 0-1,3-1 1,6-4 47,-1 0 1,1 0-1,-1-1 1,-1-1-1,1 1 1,-1-1-1,-1-1 1,1 0-1,6-11 1,7-14 28,23-46 1,-10 14-5,19-28-709,-53 93 578,1 0 0,-1 0 0,1 0 0,-1 0 1,1 0-1,0 0 0,-1 0 0,1 0 0,0 1 0,0-1 0,0 0 0,0 1 0,0-1 0,-1 0 0,1 1 0,0-1 0,0 1 1,0 0-1,0-1 0,1 1 0,-1 0 0,0 0 0,0-1 0,0 1 0,0 0 0,0 0 0,0 0 0,1 0 0,0 1 27,-1 0-1,1 0 1,-1-1 0,1 1-1,-1 0 1,0 0-1,1 0 1,-1 1-1,0-1 1,0 0-1,0 0 1,0 1 0,0-1-1,0 0 1,0 1-1,-1-1 1,1 1-1,0 2 1,5 12-51,0 0 0,-2 1 0,0 0 1,1 20-1,2 72-24,-4-42 174,-2-52-34,-2 1 0,1 0-1,-2-1 1,0 1 0,-1-1-1,-7 23 1,10-37-43,0 0 0,0-1 0,0 1 0,-1 0 0,1-1 0,0 1 0,0-1 0,0 1 0,-1 0 0,1-1 0,0 1 0,-1-1 0,1 1 0,-1-1 0,1 1 0,0-1 0,-1 1 0,1-1 0,-1 1 0,0-1 0,1 0 0,-1 1 0,1-1 0,-1 0 0,1 1 0,-1-1 0,0 0 0,1 0 0,-1 0 0,0 1 0,1-1 0,-1 0 0,0 0 0,1 0 0,-1 0 0,0 0 0,1 0 0,-1-1 0,-1 1 40,1-1 0,-1 0 0,1 0 0,0 0 0,-1 0 0,1 0 1,0 0-1,0 0 0,0 0 0,0-1 0,0 1 0,0 0 0,-1-3 0,-10-18 8,5 11-71,1-1 0,0 1 1,1-1-1,-6-21 0,7 19-103,3 10-118,0-1 0,0 1 0,0 0 0,0-9 0,10 22-324,-2 2 581,1 0 1,1-1 0,-1 0-1,2-1 1,-1 0 0,1 0-1,12 7 1,-17-13 24,0 1-1,0-2 0,0 1 1,0 0-1,1-1 1,-1 0-1,1 0 1,0-1-1,-1 0 1,1 0-1,0 0 0,0 0 1,0-1-1,0 0 1,-1 0-1,1-1 1,0 0-1,0 0 1,0 0-1,-1 0 0,1-1 1,-1 0-1,8-4 1,6-5 19,0-1-1,0 0 1,-1-2 0,27-25 0,55-71 22,-31 33-218,-67 75 93,-1 0-1,0 1 0,0 0 0,0 0 0,0 0 0,0 0 0,0 0 0,0 0 0,0 0 0,0 1 0,1-1 0,-1 0 0,0 1 0,1-1 0,-1 1 0,2-1 0,-3 3-158,-6 68 171,3-46 31,-1 27-1,4-37-10,1 0 1,1-1-1,4 21 0,-5-29 10,0 0-1,1 0 0,0 0 1,0 0-1,0 0 0,1 0 1,-1 0-1,1-1 0,0 1 1,1-1-1,-1 0 0,5 4 1,-7-7 2,1 1 1,1-1-1,-1 1 0,0-1 1,0 0-1,0 0 0,1 0 1,-1 0-1,0 0 1,1 0-1,-1-1 0,1 1 1,-1-1-1,1 0 1,-1 0-1,1 1 0,-1-2 1,1 1-1,-1 0 1,1 0-1,-1-1 0,1 0 1,-1 1-1,1-1 1,-1 0-1,0 0 0,0 0 1,3-2-1,3-2 34,-1-1-1,1 0 1,-1 0 0,-1 0-1,1-1 1,7-11-1,10-15-61,-2-2-1,33-72 0,18-31-769,-17 46 181,56-128 0,17-110 584,-126 322-11,0 1-30,0-1 0,-1 1 1,0-1-1,0 0 0,-1 0 0,0 0 0,0 0 1,-1-12-1,0 20 38,0-1 1,0 0-1,0 0 1,-1 0 0,1 0-1,0 0 1,0 1-1,-1-1 1,1 0-1,0 0 1,-1 0-1,1 1 1,-1-1 0,1 0-1,-1 1 1,1-1-1,-1 0 1,0 1-1,1-1 1,-1 1-1,0-1 1,1 1 0,-1-1-1,0 1 1,0-1-1,1 1 1,-1 0-1,0-1 1,0 1-1,0 0 1,1 0 0,-1 0-1,0 0 1,0 0-1,0-1 1,0 2-1,0-1 1,0 0-1,1 0 1,-2 0-1,-2 1-10,1 0 0,-1 0-1,1 0 1,0 0-1,0 1 1,-1 0-1,1-1 1,0 1 0,-3 3-1,-3 3 49,0 1 1,1-1-1,0 1 0,1 1 1,0-1-1,0 1 0,-5 11 0,-33 80 241,44-97-252,-19 46 118,3 1 0,2 1 0,2 1 0,2 0 1,-5 85-1,16-98-46,1-1 0,11 65 0,-6-80 58,1 1 1,0-2 0,2 1-1,1-1 1,17 30 0,-17-37-116,0-1 0,13 16 0,-22-29-7,1 0 0,-1-1 0,0 1 0,1 0 0,0-1 0,-1 1 0,1-1 0,0 0 0,-1 0 0,1 1 0,0-1 0,0 0 0,0-1 0,0 1 0,0 0 0,0 0 0,0-1 0,1 0 0,-1 1 0,0-1 0,0 0 0,0 0 0,0 0 0,1 0 0,-1 0 0,0-1 0,0 1 0,0 0 0,0-1 0,0 0 0,0 0 0,0 1 0,0-1 0,0 0 0,0-1 0,0 1 0,2-2 0,13-11 36,-1 0 1,0-1-1,-1-1 0,21-30 0,-4 3 187,16-21-270,-47 63 24,17-17-170,-18 18 167,1-1 0,-1 1-1,1 0 1,-1-1 0,1 1-1,-1 0 1,1 0 0,-1 0-1,1-1 1,0 1 0,-1 0 0,1 0-1,-1 0 1,1 0 0,0 0-1,-1 0 1,1 0 0,-1 0-1,1 0 1,0 0 0,-1 0 0,1 0-1,-1 1 1,1-1 0,-1 0-1,1 0 1,-1 1 0,1-1-1,-1 0 1,1 1 0,-1-1 0,1 0-1,-1 1 1,1-1 0,-1 1-1,1 0 1,2 3 16,0 0 1,0 1-1,-1-1 0,0 1 0,0 0 0,0-1 1,0 1-1,-1 0 0,0 0 0,1 7 0,0 5-58,-2 31-1,-1-36 75,1 1-1,1 0 0,0-1 0,4 20 0,-5-30 25,0 0 0,1-1-1,-1 1 1,1 0-1,0 0 1,0-1-1,0 1 1,-1-1-1,1 1 1,1-1-1,-1 1 1,1 0-1,-2-2-39,0 1-1,0-1 0,0 0 0,1 0 1,-1 0-1,0 0 0,0 0 0,0 0 0,0 0 1,0 0-1,0 0 0,0 0 0,0 0 1,0 0-1,0 0 0,1 0 0,-1 0 0,0 0 1,0 0-1,0 0 0,0 0 0,0 0 1,0 0-1,0 0 0,0 0 0,0 0 0,0 0 1,1 0-1,-1 0 0,0 0 0,0 0 1,0 0-1,0 0 0,0 0 0,0 0 0,0 0 1,0 0-1,0-1 0,0 1 0,0 0 1,0 0-1,1 0 0,-1 0 0,0 0 0,0 0 1,0 0-1,0 0 0,6-7 13,0-1 0,0 1-1,-1-1 1,0 0 0,0 0-1,-1-1 1,0 1 0,0-1 0,3-14-1,10-19-29,-2 19-87,-4 16 17,-11 7 77,0 0 1,1 0-1,-1 0 1,0 0 0,1 0-1,-1 0 1,0 0-1,1 0 1,-1 1-1,0-1 1,1 0-1,-1 0 1,0 0-1,1 0 1,-1 1-1,0-1 1,0 0-1,1 0 1,-1 0 0,0 1-1,0-1 1,1 0-1,-1 1 1,0-1-1,0 0 1,0 0-1,0 1 1,1-1-1,-1 0 1,0 1-1,2 5 8,0 1 0,0-1 0,-1 0 0,0 0 0,0 1-1,0 12 1,-5 41-55,3-43 52,-7 34 88,-2 1 0,-2-1 0,-28 73 0,32-101 1,-1 0-1,-1-1 1,-1 0 0,-17 27-1,27-48-69,-1 1 0,1-1 1,0 0-1,0 1 0,-1-1 0,1 0 1,-1 0-1,1 0 0,-1 0 0,1 0 0,-1 0 1,-2 0-1,3-1-14,1 0 0,-1 1 0,1-1 0,0 0 0,-1 0 0,1 0 0,-1 0 0,1 0 0,-1 0 0,1-1 0,-1 1 0,1 0 0,-1 0 0,1 0 0,-1 0 0,1 0 0,0-1 0,-1 1 0,1 0 0,-1 0 0,1-1 0,0 1 0,-1 0 0,1-1 0,0 1 0,-1 0 0,1-1 0,0 1 1,0-1-1,-1 1 0,1 0 0,0-1 0,0 1 0,0-1 0,-1 1 0,1-1 0,0 1 0,0-1 0,0 1 0,0 0 0,0-1 0,0 1 0,0-1 0,0 1 0,0-1 0,0 1 0,0-1 0,1 0 0,-1-2 20,1 0-1,-1 0 1,1-1 0,0 1-1,0 0 1,0 0 0,1 0-1,-1 0 1,1 0-1,-1 0 1,1 1 0,0-1-1,0 0 1,4-2 0,5-6 16,21-17 1,-28 25-52,39-28-553,92-51 0,-85 55-1799,65-47-1,-106 67 1477,0 0 0,-1 0 0,1-1-1,-2 0 1,12-14 0,-7-6-1407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39.80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89 7296,'18'-6'2720,"3"-2"-2112,20-9-192,-11 9 640,17 2-672,10-7 416,14 2-480,-1 2-96,-8 6-128,-10-2-864,-4 2 416,-7 11-2816,-12-5 1760,-11 9-3264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0.14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129 101 8480,'-84'-86'3136,"63"83"-2432,8-5-224,8 8-2432,0-4 960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1.25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207 728 3136,'3'-6'-96,"0"1"587,0-1 1,0 1 0,-1-1-1,0 0 1,2-8 0,-4 13-365,1 0 1,-1 0-1,0 0 1,0 0 0,0 0-1,0 0 1,0 0-1,0-1 1,0 1-1,-1 0 1,1 0-1,0 0 1,-1 0 0,1 0-1,0 0 1,-1 0-1,1 0 1,-1 0-1,0 0 1,1 0-1,-1 0 1,0 1 0,1-1-1,-1 0 1,0 0-1,0 1 1,0-1-1,0 0 1,0 1 0,0-1-1,0 1 1,0-1-1,0 1 1,0 0-1,0-1 1,0 1-1,-1 0 1,-5-2-32,0 1 1,-1 0-1,1 1 0,0 0 0,0 0 1,0 1-1,-1-1 0,1 2 0,0-1 1,0 1-1,0 0 0,1 0 1,-1 1-1,0 0 0,1 0 0,-11 7 1,11-6-125,0 0 0,1 0 0,-1 1 0,1-1 1,0 1-1,0 0 0,1 1 0,0-1 0,0 1 1,0 0-1,0 0 0,1 0 0,0 1 0,0-1 0,1 1 1,0-1-1,-2 9 0,4-11 35,-1 0 1,1-1-1,0 1 1,0 0-1,0-1 1,1 1-1,-1-1 1,1 1-1,0 0 1,0-1-1,0 0 1,1 1-1,-1-1 1,3 4-1,-1-2 11,0-1 1,1 1-1,0-1 1,-1 0-1,1 0 1,1-1-1,-1 1 1,7 4-1,5 0 21,0 0 1,0-1-1,0-1 0,32 8 1,-36-10 7,-1-2 0,1 1 0,0-2 1,0 0-1,0 0 0,23-2 0,-32 1-27,1-1-1,-1 0 0,0 1 1,1-1-1,-1 0 0,0-1 1,0 1-1,0 0 0,0-1 0,0 0 1,0 0-1,0 0 0,-1 0 1,1 0-1,-1 0 0,1-1 1,-1 1-1,0-1 0,0 1 0,0-1 1,0 0-1,-1 0 0,1 0 1,-1 0-1,0 0 0,1-1 1,-1 1-1,1-6 0,0-7 44,-1 1-1,0-1 0,-1-25 1,-10-48 2,7 64-108,0 9 72,-9-28-1,6 23-202,5 20 156,1 0-1,0 0 1,0 0 0,0 0 0,0 0 0,0 0-1,0 0 1,0 0 0,0 0 0,0 0-1,0 1 1,0-1 0,0 0 0,1 0-1,-1 0 1,1 0 0,-1 0 0,0 0-1,1 0 1,-1 1 0,2-2 0,16-13 464,-2 3-160,-4-2-150,-1 0 1,-1 0-1,0-1 0,9-17 1,27-67 146,-17 32-155,58-102 112,-79 155-348,0 0 1,1 0-1,1 1 1,1 1-1,17-18 1,-26 28 88,0 0 1,0 1 0,0-1 0,0 1 0,0-1 0,0 1 0,5-2 0,-6 3 10,-1 0 1,1 0 0,-1 0-1,1 0 1,-1-1 0,1 1-1,0 0 1,-1 0 0,1 1 0,-1-1-1,1 0 1,0 0 0,-1 0-1,1 0 1,-1 0 0,1 1-1,-1-1 1,1 0 0,-1 0-1,1 1 1,-1-1 0,1 1 0,-1-1-1,1 0 1,-1 1 0,0-1-1,1 1 1,-1-1 0,0 1-1,1-1 1,-1 1 0,0-1-1,1 1 1,-1-1 0,0 1-1,0-1 1,0 1 0,0-1 0,1 2-1,1 8-8,-1 1-1,1-1 0,-2 0 1,1 1-1,-3 15 0,2-18 21,-4 55 108,-14 66 1,-22 66-65,24-117-75,8-38 30,-64 276 283,51-242-17,-3-1 1,-40 83 0,57-140-47,-1-1 0,0 0-1,-17 21 1,24-35-189,1 0 0,-1 0 0,0 1 0,0-1 0,0 0 0,0 0 1,-1 0-1,1-1 0,0 1 0,0 0 0,0 0 0,-1-1 0,1 1 0,0-1 0,-1 1 0,1-1 1,0 1-1,-1-1 0,1 0 0,-1 0 0,1 1 0,-1-1 0,1 0 0,-1 0 0,1-1 0,0 1 1,-1 0-1,1 0 0,-1-1 0,1 1 0,0-1 0,-2 0 0,1 0-1,0-1 0,0 1 0,0-1 0,0 0-1,1 1 1,-1-1 0,0 0 0,1 0 0,0 0 0,-1 0-1,1 0 1,0 0 0,0 0 0,0-1 0,1 1 0,-1 0-1,0-1 1,1-2 0,-1 1-52,1-1-1,0 0 1,0 0-1,1 1 1,0-1-1,-1 0 1,2 1-1,-1-1 1,0 1 0,1-1-1,0 1 1,0 0-1,4-6 1,4-6-194,25-29 0,-23 31 186,21-27 226,2 2 0,58-50 1,-76 75-374,0 1 0,0 1 1,1 1-1,1 0 0,0 1 1,0 1-1,1 1 0,39-11 1,-47 17-641,-1 0 0,1 1 0,0 0 0,17 2 0,11 3-1052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3.385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20 1045 2144,'-1'0'113,"0"0"-72,0 0 1,0 0-1,0 1 0,0-1 0,0 0 1,0 0-1,0 1 0,1-1 0,-1 0 1,0 1-1,0-1 0,0 1 0,1-1 0,-1 1 1,0 0-1,1-1 0,-1 1 0,0 0 1,1-1-1,-1 1 0,1 0 0,-1 0 1,1-1-1,-1 1 0,1 0 0,0 3 1206,2-2-1033,0 0 0,0 0-1,-1 0 1,1-1 0,1 1 0,-1-1 0,0 1 0,0-1-1,1 0 1,-1 0 0,0 0 0,1 0 0,-1-1 0,1 1-1,-1 0 1,1-1 0,0 0 0,-1 1 0,1-1 0,-1 0-1,1-1 1,4 0 0,-1 1-19,1-1 0,-1 0 0,0-1-1,0 1 1,0-1 0,0 0 0,0-1 0,9-5 0,-6 2-30,0-2 0,0 1 0,-1-1 1,0 0-1,13-18 0,28-51 181,-39 60-329,53-85 238,67-121 184,-74 103-274,53-162 0,-107 273-163,5-10 201,7-40 0,-13 54-139,-1 0 0,1 0-1,-1 0 1,0 0 0,0 0 0,-1 0 0,1 0 0,-1 0-1,0 0 1,0 1 0,-1-1 0,0 0 0,-2-5 0,3 8-67,0 1 1,1 0-1,-1 0 1,0 0-1,0 0 1,0 0-1,0 0 1,0 0-1,0 1 1,0-1-1,0 0 1,0 0-1,0 1 1,-1-1-1,1 1 1,0-1-1,0 1 1,-1-1-1,-1 1 1,1 0-7,-1-1 1,1 1-1,-1 1 1,0-1-1,1 0 1,-1 1-1,1-1 1,-1 1-1,-3 1 1,-1 1-38,-1 1 0,1 0 0,0 0 0,0 0 0,-9 8 0,7-4 53,1 1 0,0 0 0,0 0-1,1 1 1,0 0 0,0 0 0,1 1 0,-7 17 0,-3 12 102,-10 44 1,15-49-76,-38 175 464,36-146-378,10-44-62,1 0-1,1 0 1,0 1 0,2-1-1,0 0 1,2 0-1,0 0 1,1 0 0,9 26-1,-9-36-54,0 1 0,0 0 0,1-1 0,0 0 0,1 0 0,0 0 0,1-1 0,0 0 0,11 11 0,-13-14 12,2-1 1,-1 1 0,1-1 0,0-1 0,0 1-1,0-1 1,0-1 0,1 1 0,-1-1 0,1-1-1,0 1 1,0-1 0,13 1 0,-5-2 81,0 0 0,-1-2 0,1 0 1,-1-1-1,1 0 0,-1-1 0,0-1 0,0 0 1,0-1-1,23-12 0,-23 9-42,1 0-1,-2-1 1,1-1 0,-1-1-1,-1 0 1,0 0 0,-1-1-1,0-1 1,14-19 0,-18 20-65,-1 3 69,0-1 0,0 0 0,5-14 0,-11 21-61,1 0 1,-1 0-1,0-1 1,-1 1 0,1 0-1,0-1 1,-1 1-1,0-1 1,0 1-1,0-1 1,0 1-1,0-1 1,-1 1-1,1 0 1,-3-6-1,2 7-47,1-1 0,-1 1-1,0 0 1,0-1 0,-1 1-1,1 0 1,0 0 0,-1 0-1,1 0 1,-1 0-1,0 0 1,-3-2 0,3 3 2,1 0 0,-1 0 0,0 0 0,0 1 0,0-1 0,0 1 0,0-1 0,1 1 0,-1 0 0,0 0 0,0 0 0,0 0 0,0 0 0,0 0 0,0 0 0,0 1 0,-3 0-1,1 1 50,0-1 0,0 1 0,0 0 0,0 1-1,0-1 1,0 1 0,0-1 0,1 1-1,-1 0 1,1 0 0,0 1 0,0-1 0,0 1-1,0 0 1,1-1 0,-1 1 0,1 0-1,0 0 1,0 1 0,1-1 0,-1 0 0,1 1-1,0-1 1,0 1 0,0-1 0,1 1-1,0-1 1,0 1 0,0-1 0,0 1 0,1 0-1,1 8 1,3-1 35,-1 0 1,2 0-1,0 0 0,0-1 1,1 0-1,0 0 0,1 0 1,0-1-1,1 0 0,0-1 1,16 13-1,-22-20-19,0 0 1,-1-1-1,1 1 0,0-1 0,0 1 0,0-1 1,1 0-1,-1 0 0,0 0 0,0 0 0,0-1 0,1 1 1,-1-1-1,0 0 0,1 0 0,-1 0 0,0-1 1,1 1-1,-1-1 0,0 0 0,6-1 0,3-3 42,0-1-1,0 0 0,-1-1 1,13-9-1,-3 3-9,32-22 70,56-32 229,-22 20-249,88-42-381,-170 87 240,22-7-246,-26 8 275,-1 1-1,1 0 1,0 0 0,0 0-1,0 0 1,0 0 0,-1 0 0,1 0-1,0 0 1,0 0 0,0 0-1,0 0 1,-1 0 0,1 0 0,0 1-1,0-1 1,0 0 0,-1 1-1,1-1 1,0 0 0,-1 1-1,1-1 1,0 1 0,-1-1 0,1 1-1,0 0 1,0 0 0,0 1 34,0-1 1,-1 1 0,1-1-1,-1 0 1,1 1-1,-1-1 1,1 1 0,-1 0-1,0-1 1,0 1 0,0-1-1,0 1 1,0-1-1,0 1 1,0-1 0,0 1-1,-1-1 1,1 1-1,-1-1 1,1 1 0,-1-1-1,1 1 1,-1-1 0,0 0-1,0 1 1,1-1-1,-1 0 1,0 0 0,0 1-1,-1-1 1,1 0-1,0 0 1,0 0 0,-3 1-1,-4 3 94,0 0-1,-1 0 1,1-1 0,-14 4-1,19-7-103,-60 17 87,45-13-186,0-1 1,-29 14 0,42-16 81,-1 1 0,1 0 0,0 1 0,0-1 0,0 1 0,0 0 1,1 0-1,-1 1 0,1 0 0,0-1 0,0 1 0,-3 6 0,5-7 24,0 0 0,1 0-1,-1 1 1,1-1 0,0 0-1,0 1 1,0-1 0,0 1 0,1-1-1,0 1 1,0-1 0,0 1 0,1-1-1,-1 1 1,3 8 0,-2-11-5,-1 0 0,1 0 1,0 0-1,0 0 0,0 0 1,0 0-1,0 0 0,0-1 0,0 1 1,1 0-1,-1-1 0,1 1 1,-1-1-1,1 1 0,0-1 1,-1 0-1,1 1 0,0-1 0,0 0 1,0 0-1,0 0 0,0-1 1,0 1-1,0 0 0,0-1 0,0 0 1,0 1-1,1-1 0,-1 0 1,0 0-1,0 0 0,0 0 0,0 0 1,4-1-1,0-1 11,1 0 0,0-1-1,-1 1 1,1-1 0,-1 0-1,0-1 1,0 0 0,9-6 0,42-42 93,-45 41-102,63-67-58,-68 71-167,-7 15-161,-2 3 330,-3 15-89,3-17 107,1-1 0,-1 1 0,2 0 0,-1-1 0,1 1 0,2 14 0,0-9 58,0 0 62,1 0-1,7 22 0,-9-33-80,0 0 0,0 0 1,0 0-1,1-1 0,-1 1 0,1 0 0,0-1 0,0 1 0,0-1 0,0 0 0,0 0 0,0 1 0,1-1 0,-1-1 0,1 1 0,-1 0 0,6 2 0,-5-4-25,-1 1 0,0-1-1,1 1 1,-1-1 0,0 0-1,1 0 1,-1 0 0,0-1 0,1 1-1,-1 0 1,0-1 0,0 0 0,1 1-1,-1-1 1,0 0 0,4-3 0,4-1 71,0-2 0,10-8 0,-9 7-37,45-35-55,3 4 1,118-61-1,-157 90-26,1-1 0,26-19 0,-44 27-29,-5 4 7,-9 5-13,-12 16 42,1 1-1,1 1 0,1 1 0,1 0 1,2 1-1,-16 30 0,31-52 69,0-1 1,1 0-1,-1 1 1,1 0-1,0-1 0,0 1 1,0 0-1,1-1 1,-1 8-1,1-10-16,0 0 0,0 0 0,0 0 1,1 0-1,-1 0 0,0 0 0,1 0 0,-1 0 1,1 0-1,-1 0 0,1 0 0,-1 0 0,1 0 0,0 0 1,-1-1-1,1 1 0,0 0 0,0 0 0,-1-1 1,1 1-1,0 0 0,0-1 0,0 1 0,0-1 0,0 1 1,0-1-1,0 0 0,0 1 0,0-1 0,0 0 1,0 0-1,0 1 0,0-1 0,0 0 0,1 0 0,-1 0 1,2-1-1,4 1 9,0-1 0,0-1 1,0 1-1,0-1 0,0 0 1,0-1-1,-1 0 0,1 0 1,-1 0-1,0-1 0,0 1 1,7-6-1,8-9 73,33-32 0,-53 49-85,104-115-438,-90 96 413,-1-1 0,-1 0-1,-1-1 1,0 0 0,-2 0 0,11-37-1,-4 0-36,13-87-1,-27 130 27,-1 0 0,0-1 0,-2 1 0,1 0 0,-2 0-1,-5-32 1,6 48 31,1 0-1,-1-1 1,0 1-1,0 0 1,0-1-1,-1 1 1,1-1-1,0 1 1,0 0-1,0-1 1,0 1-1,0 0 1,0-1-1,0 1 1,-1 0 0,1-1-1,0 1 1,0 0-1,0 0 1,-1-1-1,1 1 1,0 0-1,0 0 1,-1-1-1,1 1 1,0 0-1,-1 0 1,1 0-1,0-1 1,-1 1-1,1 0 1,0 0-1,-1 0 1,1 0-1,0 0 1,-1 0-1,1 0 1,0 0-1,-1 0 1,1 0-1,0 0 1,-1 0-1,1 0 1,0 0-1,-1 0 1,1 0-1,0 0 1,-1 0-1,1 0 1,0 1-1,-1-1 1,1 0-1,0 0 1,-1 0-1,1 1 1,0-1-1,-1 0 1,1 0-1,0 1 1,0-1-1,0 0 1,-1 1-1,-15 22-181,-68 156 103,69-144 81,6-14 36,0 1 0,-9 40 1,17-55-11,0 0 1,0 1 0,0-1 0,1 1 0,0-1 0,0 0 0,1 1 0,0-1 0,1 1 0,-1-1 0,1 0 0,5 11-1,-1-6-142,0 0 1,1-1-1,0 1 0,1-2 0,12 14 0,-11-14-662,1-2 1,0 1 0,0-1-1,1 0 1,0-1 0,0-1-1,1 1 1,0-2 0,14 6-1,34 6-4526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4.27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83 4320,'0'-13'11370,"22"13"-10202,-10-1-1016,0 0 0,0-1 0,18-4-1,11-3 90,1 2-85,121-12 227,-3 18-265,-88 2-135,-30-7-148,-42 6 83,1 0-1,-1 0 1,0 0 0,0 0 0,1 0 0,-1-1 0,0 1-1,1 0 1,-1 0 0,0 0 0,0 0 0,1-1 0,-1 1 0,0 0-1,0 0 1,0-1 0,1 1 0,-1 0 0,0 0 0,0-1-1,0 1 1,0 0 0,0-1 0,0 1 0,1 0 0,-1 0-1,0-1 1,0 1 0,0 0 0,0-1 0,0 1 0,0 0-1,0-1 1,0 1 0,0 0 0,0-1 0,-1 1 0,1 0-1,0 0 1,0-1 0,0 1 0,0 0 0,0-1 0,0 1-1,-1 0 1,1 0 0,0-1 0,0 1 0,0 0 0,-1 0 0,1 0-1,0-1 1,0 1 0,-1 0 0,1 0 0,-4-6-2042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4.63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24 89 4160,'-19'1'1333,"19"-1"-1292,0 0 0,0 0-1,-1 0 1,1 0 0,0 0-1,0 0 1,0 0 0,0 0-1,-1 0 1,1 0 0,0 0-1,0 0 1,0 1 0,0-1-1,-1 0 1,1 0 0,0 0-1,0 0 1,0 0 0,0 0-1,0 1 1,0-1 0,0 0-1,-1 0 1,1 0 0,0 0-1,0 0 1,0 1 0,0-1-1,0 0 1,0 0 0,0 0-1,0 0 1,0 1 0,0-1 0,0 0-1,0 0 1,0 0 0,0 1-1,0-1 1,0 0 0,0 0-1,0 0 1,0 0 0,0 1-1,0-1 1,0 0 0,1 0-1,-1 0 1,0 0 0,0 0-1,0 1 1,0-1 0,0 0-1,0 0 1,0 0 0,1 0-1,-1 0 1,9 0 1164,-1-1 1,1 0-1,15-4 0,52-21 1073,-49 15-1665,8-1-303,0 1 1,1 2-1,0 2 0,66-6 1,-95 12-360,-1 1 1,0 0-1,1 1 0,-1 0 1,11 2-1,-16-3-99,0 0 0,0 1 1,0-1-1,0 0 0,0 1 0,0-1 0,0 1 0,0-1 1,0 1-1,0 0 0,0-1 0,0 1 0,0 0 1,0-1-1,0 1 0,-1 0 0,1 0 0,0 0 0,-1 0 1,1 0-1,-1 0 0,1 0 0,-1 0 0,1 0 0,-1 0 1,0 0-1,1 0 0,-1 0 0,0 1 0,0-1 0,0 0 1,0 0-1,0 0 0,0 0 0,0 0 0,0 1 0,-1 1 1,-6 12-2013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6.92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72 5 3072,'-1'-1'214,"1"1"1,-1 0-1,1-1 0,-1 1 1,0 0-1,1-1 1,-1 1-1,1 0 0,-1 0 1,0-1-1,1 1 1,-1 0-1,1 0 0,-1 0 1,0 0-1,1 0 1,-1 0-1,0 0 0,1 0 1,-1 0-1,0 0 1,1 0-1,-1 1 0,0-1 1,1 0-1,-1 0 1,1 1-1,-1-1 0,1 0 1,-1 1-1,1-1 0,-1 1 215,-1 0-214,-1 7-73,0 1 0,1-1 0,-1 1 0,2 0 0,-1-1 0,1 1 0,0 11 0,-1 2-20,-15 208 934,10-55-577,5-64-232,-2-15 73,2-72 93,3 37 0,0-28-2487,1-82-5009,-4 22 3974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7.43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128 5 2976,'0'-5'5738,"-3"56"-4396,-2 0-1,-2 0 0,-22 79 1,20-95-1152,-30 140 894,5 124-1292,34-295 200,-1 8-1491,1-1-1,1 20 1,17-37-5322,-2-21 4442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0:43.5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3 200 2080,'0'2'667,"1"1"1,-1-1-1,0 1 0,1-1 1,-1 1-1,2 3 1,-1-5-592,-1 1 1,1-1-1,0 0 1,-1 0-1,1 1 1,0-1 0,0 0-1,0 0 1,0 0-1,0 0 1,0 0 0,0 0-1,0-1 1,0 1-1,0 0 1,1-1-1,-1 1 1,0 0 0,0-1-1,1 1 1,-1-1-1,0 0 1,1 1-1,-1-1 1,1 0 0,-1 0-1,2 0 1,0 0 32,0 0 0,0-1 0,1 1 0,-1-1 0,0 0 0,0 1 0,0-2 0,0 1 0,0 0 0,-1 0 0,6-4 0,0-1 33,-1 0 0,10-11 1,-10 10 4,0 0-91,0-1 0,0 0 0,-1 0 0,0-1 0,-1 0-1,0 0 1,7-17 0,-10 23-43,-1-1 0,0 0-1,1 0 1,-2 0 0,1 0 0,0 0 0,-1 0-1,0 0 1,0 0 0,0 0 0,0 0 0,-1 0 0,0 0-1,1 0 1,-2 0 0,1 0 0,0 0 0,-1 1-1,1-1 1,-1 1 0,0-1 0,-4-5 0,5 8-14,0 0-1,0 0 1,0 0 0,0 0 0,0 0 0,0 0 0,-1 0 0,1 0 0,0 0 0,0 0-1,-1 1 1,1-1 0,-1 1 0,1-1 0,0 1 0,-1-1 0,1 1 0,-1 0 0,1-1-1,-3 1 1,2 1-2,0-1-1,0 0 0,0 1 1,0 0-1,0-1 0,0 1 1,0 0-1,0 0 1,0 0-1,0 0 0,0 1 1,-2 1-1,-2 4-1,-1-1 0,2 1 0,-1 0 0,1 0-1,-6 11 1,0 4 133,2 0 0,0 1 0,2 1-1,0-1 1,-3 27 0,6-33-79,1-3-2,1 0 0,0 1 0,1-1 1,1 0-1,1 21 0,0-28 41,0-1 1,0 1 0,1-1 0,-1 1 0,1-1-1,1 1 1,0-1 0,-1 0 0,2 0-1,-1 0 1,1-1 0,0 1 0,7 6 0,-8-9-26,0-1 0,0 0 0,0 1 1,0-2-1,1 1 0,-1 0 1,1-1-1,-1 1 0,1-1 0,0 0 1,0 0-1,-1-1 0,1 1 1,0-1-1,0 0 0,0 0 1,-1 0-1,1 0 0,0-1 0,0 0 1,3 0-1,10-4 83,0 0 0,0-1 0,18-9-1,-28 12-126,199-102 93,-75 36-997,-129 68 877,0 0 0,0 0 1,0 0-1,0 0 0,0 1 0,1-1 1,-1 0-1,0 1 0,1 0 1,-1-1-1,0 1 0,1 0 0,-1 0 1,1 1-1,-1-1 0,0 0 0,0 1 1,1-1-1,-1 1 0,0 0 1,4 1-1,-2 1 54,-1 0 0,0-1 0,0 1 0,0 0 1,0 0-1,0 0 0,-1 1 0,1-1 0,-1 1 1,0-1-1,3 7 0,7 17 236,26 46 554,-33-64-763,1-1-1,1 1 1,-1-1 0,1-1-1,1 1 1,8 6-1,-13-11-233,26 17 526,-28-19-516,0 0-1,0-1 0,0 1 0,0-1 0,0 1 0,0-1 0,0 1 0,0-1 0,0 0 0,0 1 0,1-1 0,-1 0 0,0 0 0,0 0 0,0 0 0,0 0 0,0 0 1,1 0-1,-1 0 0,0-1 0,0 1 0,0 0 0,0-1 0,2 0 0,15-24-8488,-6 13 6187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49.79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337 35 1056,'0'-1'48,"0"-1"1,0 1-1,-1 0 0,1-1 1,0 1-1,-1 0 0,1-1 0,-1 1 1,0 0-1,1 0 0,-1 0 1,0 0-1,0-1 0,0 1 1,0 0-1,-5-7 2890,6 8-2900,0 0 1,0 0-1,-1-1 1,1 1-1,0 0 1,0-1-1,0 1 1,0 0-1,0 0 0,0-1 1,-1 1-1,1 0 1,0 0-1,0-1 1,0 1-1,-1 0 1,1 0-1,0 0 1,0 0-1,-1-1 1,1 1-1,0 0 1,-1 0-1,1 0 1,0 0-1,0 0 1,-1 0-1,1 0 0,-3-1 163,0 1 0,0-1 0,0 1 0,1 0 0,-1 1 0,0-1 0,0 0-1,0 1 1,1-1 0,-1 1 0,0 0 0,1 0 0,-1 0 0,0 0-1,-3 3 1,-3 2 91,0 1 0,-15 13 0,4-1 93,-2-3-98,-39 36 55,54-45-311,1 0 1,-1 0-1,2 0 0,-1 1 0,1 0 1,-6 11-1,10-16 5,0-1 1,1 1-1,-1-1 1,0 1-1,1-1 0,0 1 1,-1-1-1,1 1 1,0-1-1,0 1 0,1 0 1,-1-1-1,0 1 1,1-1-1,0 1 1,-1-1-1,1 1 0,0-1 1,0 0-1,1 0 1,-1 1-1,0-1 0,1 0 1,-1 0-1,1 0 1,0 0-1,0 0 0,0-1 1,0 1-1,0 0 1,0-1-1,0 0 0,0 1 1,0-1-1,1 0 1,-1 0-1,0 0 1,1 0-1,-1-1 0,1 1 1,-1-1-1,1 0 1,0 1-1,-1-1 0,1 0 1,-1 0-1,1-1 1,-1 1-1,1 0 0,-1-1 1,3 0-1,-1-1 34,-1 1-1,1 0 1,-1-1-1,0 0 1,0 0 0,1 0-1,-1 0 1,-1 0-1,1-1 1,0 1-1,-1-1 1,1 0 0,-1 0-1,4-5 1,0-3 54,-1 0 1,0 0 0,4-14 0,-7 20-84,1-8 0,-3 12-61,0-1 1,0 1 0,1-1 0,-1 1 0,0-1 0,1 1 0,-1 0 0,1-1 0,-1 1 0,1 0 0,0-1 0,0 1 0,0 0 0,1-2 0,-2 3 8,1 0 1,-1 0 0,0 0-1,0 0 1,1 0-1,-1 0 1,0 0-1,0 0 1,1 0-1,-1 0 1,0 0 0,0 0-1,0 0 1,1 0-1,-1 0 1,0 1-1,0-1 1,0 0-1,1 0 1,-1 0 0,0 0-1,0 1 1,0-1-1,0 0 1,1 0-1,-1 0 1,0 0-1,0 1 1,0-1 0,0 0-1,0 0 1,0 1-1,4 6-12,-2 5 57,-1 0 0,0 0 0,-1 15 0,0-17 17,1 24 167,-1 15 65,-5 30-161,-3 51-36,3-74 8,-9 52 281,12-93-246,-1 0 9,0 0 1,-1 0-1,0 0 0,-12 26 1,15-39-90,0 1 0,0-1 1,-1 1-1,1-1 1,-1 0-1,0 1 1,0-1-1,0 0 1,0 0-1,0 0 0,0-1 1,0 1-1,0 0 1,-1-1-1,1 1 1,-1-1-1,1 0 0,-1 0 1,0 0-1,1 0 1,-1 0-1,0-1 1,0 1-1,1-1 1,-1 0-1,0 0 0,0 0 1,0 0-1,0 0 1,1-1-1,-1 1 1,0-1-1,-3-1 0,0 0-8,0-1-1,0 1 0,0-2 0,1 1 0,-1-1 0,1 1 0,0-1 0,0-1 0,0 1 0,1-1 1,-1 0-1,1 0 0,0 0 0,0-1 0,1 1 0,0-1 0,-4-8 0,4 8-11,1-1 0,-1 1-1,1-1 1,1 0 0,-1 0 0,1 0 0,0 0-1,0 0 1,1 0 0,0 0 0,0 0-1,1 0 1,0 0 0,0 0 0,1 0-1,2-8 1,0 7 36,0 0 1,0 0-1,0 0 1,1 0-1,1 1 0,-1 0 1,11-12-1,-11 16-38,-1-1 1,0 1-1,1-1 1,-1 1-1,1 1 0,0-1 1,0 1-1,0 0 1,0 0-1,1 0 0,-1 1 1,0-1-1,11 0 1,0 1 105,1 1 0,21 2 0,-4 5-1020,-29-5-110,0-1 0,-1 1 0,1 1 1,7 4-1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51.35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1106 1 2080,'0'1'4021,"0"1"-3883,-1-1 1,1 1-1,-1-1 1,1 1-1,-1-1 0,0 0 1,0 1-1,1-1 0,-1 0 1,0 1-1,0-1 0,0 0 1,-1 0-1,-1 2 0,-10 10 688,-40 61 500,-97 124-65,48-83-931,-57 72 28,111-122-104,5-7 102,-98 104-1,95-121-225,-2-2 0,-103 63 0,141-95-623,0 0 0,-1-1 0,0-1-1,-1 0 1,1 0 0,-1-1 0,0-1 0,-12 3 0,0-8-1021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52.11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423 12 2720,'-1'-12'2481,"-8"14"-424,-53 12 313,22-5-1361,-1 1-1,-42 18 0,71-23-910,0 0 0,1 1 0,-1 1 0,2 0 0,-1 0 0,1 1 0,0 1 0,0-1 0,1 1 0,0 1 0,-8 11 0,10-10-17,0 0 0,1 0 1,1 0-1,-1 1 0,2 0 1,-1 0-1,2 0 0,0 0 1,-3 21-1,5-27-21,1 1 0,0-1 1,0 0-1,0 0 0,1 0 0,0 0 1,0 0-1,0 0 0,1 0 0,0 0 1,0 0-1,1-1 0,-1 1 0,1-1 1,0 0-1,1 1 0,-1-1 0,1-1 1,0 1-1,1-1 0,8 9 1,-3-7 7,-1 0 1,2 0-1,-1-1 1,0 0-1,1-1 1,0 0-1,17 3 1,-11-3 10,1-1 0,0-1 0,1 0 0,18-2 0,-23-1-324,1 0 0,0-1 0,-1-1 0,0 0 0,0-1 0,21-8 0,-28 9-599,0 0 0,0-1-1,0 0 1,0-1 0,-1 0-1,1 0 1,-1 0 0,0 0-1,-1-1 1,1 0 0,-1 0 0,-1-1-1,6-8 1,3-8-1284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52.85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 7 5728,'-2'-6'1434,"5"8"116,9 11 783,-9-8-1918,0 1-1,0 1 1,0-1 0,0 0 0,-1 1-1,0-1 1,-1 1 0,1 0-1,0 12 1,-2 5 55,-3 36-1,0-3 157,-2-11 190,6-47-712,-1-1 0,1 0 0,-1 1 0,1-1 0,0 1 0,0-1 0,0 1 1,1-3-1,3-3 9,5-11-154,0 1-1,2-1 0,-1 2 0,2 0 1,0 1-1,1 0 0,1 0 0,0 2 0,1 0 1,0 1-1,31-18 0,-44 28 4,0 1 0,0 0 0,0-1 1,0 1-1,-1 0 0,1 1 0,1-1 0,-1 0 0,0 1 0,0 0 0,0-1 1,0 1-1,0 1 0,0-1 0,0 0 0,0 1 0,4 0 0,-5 0 65,-1 0-1,1 0 0,0 0 0,-1 0 1,1 0-1,0 0 0,-1 1 0,0-1 1,1 0-1,-1 1 0,0-1 0,0 1 1,1 0-1,-1-1 0,0 1 0,-1 0 1,1 0-1,0 0 0,0-1 0,-1 1 1,1 0-1,-1 0 0,0 0 0,0 0 1,1 0-1,-1 0 0,-1 3 0,-4 126 721,5-130-725,0 0-1,0 0 0,0 0 1,0 0-1,1-1 1,-1 1-1,0 0 1,0 0-1,0 0 1,1 0-1,-1-1 0,0 1 1,1 0-1,0 1 1,-1-2-12,0 0 0,1 0 0,-1 1 0,0-1 0,1 0 0,-1 0 0,0 0 0,1 0 0,-1 1 0,0-1 0,1 0 0,-1 0 0,0 0 0,1 0 0,-1 0 0,1 0 0,-1 0 0,0 0 0,1 0 0,-1 0 0,0 0 0,1 0 0,3-1 25,-1-1 0,0 1 0,0 0 0,0-1 0,5-3 0,1-1-40,25-16 41,-27 16-70,1 1-1,0 0 1,1 0-1,-1 1 1,1 0-1,0 0 1,16-4-1,-24 8 24,1 0 0,-1 0-1,1 0 1,-1 0 0,0 0-1,1 0 1,-1 0 0,1 1-1,-1-1 1,1 0 0,-1 1 0,0-1-1,1 1 1,-1 0 0,0-1-1,0 1 1,3 1 0,-2 0 22,0 0 1,0 1-1,0-1 0,0 0 1,-1 1-1,1-1 1,0 1-1,1 3 1,1 5 116,0 0 0,-1 0 0,3 17 0,-6-27-113,7 32 168,-2 1 0,1 46 0,-7-71-362,-1-2-116,26-54-16638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53.63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77 22 2560,'0'-1'70,"0"0"0,0 0 1,1 0-1,-1 1 0,0-1 0,1 0 1,-1 1-1,1-1 0,-1 0 0,0 1 1,1-1-1,0 0 0,-1 1 0,1-1 1,-1 1-1,1-1 0,0 1 0,1-1 1,5-5 2082,-6 5-1958,0 1 1,0 0 0,0-1 0,0 1-1,1 0 1,-1 0 0,0 0-1,0 0 1,0 0 0,1 0-1,-1 0 1,0 0 0,2 1-1,4-1 1215,22-1 2487,-13 1-3560,-1-1-1,0 2 0,1 0 0,17 4 1,-32-5-339,0 0 0,0 0 0,0 0 0,0 1 0,0-1 0,1 1 0,-1-1 0,0 1 0,0-1 0,0 1 0,0-1 0,-1 1 0,1 0 0,0-1 0,0 1 0,0 0 0,0 0 0,-1 0 0,1 0 0,0 0 0,0 1 0,-1 0 13,0-1 1,0 1-1,0-1 1,0 0 0,0 1-1,0-1 1,-1 1 0,1-1-1,-1 0 1,1 1-1,-1-1 1,1 0 0,-1 1-1,0-1 1,0 0 0,1 0-1,-3 2 1,-51 61 474,9-13-226,10-9-58,17-21-199,-20 30 0,37-50 0,0 0-1,1-1 0,-1 1 0,1 0 1,0 0-1,-1 0 0,1 0 0,0-1 1,-1 1-1,1 0 0,0 0 0,0 0 1,0 0-1,0 0 0,0 0 0,0 0 1,0 0-1,0 0 0,0 0 0,0-1 1,1 1-1,-1 0 0,0 0 0,1 0 1,-1 0-1,0 0 0,1-1 0,-1 1 1,1 0-1,-1 0 0,1-1 0,0 1 1,-1 0-1,2 0 0,2 2 5,1 0 0,-1 0 1,1 0-1,-1-1 0,6 2 0,-5-2-6,29 12 12,-15-8 67,27 15 0,-41-18-17,-1-1 0,0 1 1,0-1-1,0 1 1,-1 0-1,1 1 0,-1-1 1,0 0-1,1 1 1,-2 0-1,5 7 0,-6-10-16,0 1-1,-1-1 0,1 1 1,-1 0-1,1-1 0,-1 1 0,0-1 1,1 1-1,-1 0 0,0 0 0,0-1 1,0 1-1,-1 0 0,1-1 0,0 1 1,-1-1-1,1 1 0,-1 0 0,1-1 1,-1 1-1,0-1 0,0 1 1,1-1-1,-1 1 0,0-1 0,0 0 1,-2 2-1,-3 2 60,1 0 0,-1 0 0,0 0 0,-11 5 0,13-7-118,-9 5 19,0-1 0,-1 0 0,0-1 0,0-1 0,0 0 0,-28 5 0,33-9-872,0 0-1,-1 0 0,-17-2 0,25 1 350,1 0 0,-1-1-1,1 1 1,-1 0-1,0 0 1,1-1-1,-1 1 1,1-1 0,0 0-1,-1 1 1,-1-2-1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5:54.88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227 20 1984,'-4'-11'5493,"3"11"-5356,1 0 0,-1-1 1,0 1-1,1 0 0,-1 0 0,0 0 0,1-1 1,-1 1-1,0 0 0,0 0 0,1 0 0,-1 0 0,0 0 1,1 0-1,-1 0 0,-1 1 0,1-1-17,0 0-1,0 0 1,0 0-1,0 1 1,1-1-1,-1 0 1,0 0-1,0-1 1,0 1-1,0 0 1,0 0-1,0 0 1,1-1-1,-1 1 1,0 0-1,0-1 1,0 1-1,0-1 1,0 0-25,0 1 0,0-1 0,0 1 0,0-1 1,0 1-1,0 0 0,0-1 0,0 1 0,0 0 0,0-1 1,0 1-1,0 0 0,0 0 0,0 0 0,0 0 0,-2 0 1,0 0 35,2 0 194,11 9-95,41 44 272,-14-12-188,-21-23-237,0 0 1,-2 1-1,0 0 1,22 42 0,31 91 56,-61-137-112,7 16 97,-2 0 1,-2 1 0,6 33 0,-12-49-24,-1-1 0,-1 1 0,-1 0 0,0 0 0,-1 0 0,-1 0 0,0 0 0,-7 24 0,-4-6 2,-1-1-1,-2 0 0,0-1 0,-23 30 0,18-31-109,-1-1 0,-33 34 0,-57 48-1898,19-22-3200,47-38 2011,16-10-1087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15.4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1 439 2656,'10'-4'4877,"0"2"-4579,0-2 0,0 1 0,13-8 0,6-9 3,-1 0 1,-1-2-1,40-42 0,-46 39-223,-1-2 1,18-33-1,-10 16-211,24-45-171,-52 89 305,0 0 1,0 0 0,0 0-1,0 0 1,0 0-1,0 0 1,0 0 0,0 0-1,0 0 1,0 0 0,0 0-1,0-1 1,0 1-1,0 0 1,0 0 0,0 0-1,0 0 1,1 0 0,-1 0-1,0 0 1,0 0-1,0 0 1,0 0 0,0 0-1,0 0 1,0 0 0,0 0-1,0 0 1,0 0 0,0 0-1,0 0 1,0 0-1,0 0 1,0 0 0,0 0-1,1 0 1,-1 0 0,0 0-1,0 0 1,0 1-1,0-1 1,0 0 0,0 0-1,0 0 1,0 0 0,0 0-1,0 0 1,0 0-1,0 0 1,0 0 0,0 0-1,0 0 1,0 0 0,0 0-1,0 0 1,0 0-1,0 0 1,0 0 0,0 0-1,0 0 1,0 1 0,0-1-1,0 0 1,0 0-1,0 0 1,0 0 0,1 8 257,0 12 301,-7 23 132,-19 74 0,-24 45 166,21-74-631,-62 197 532,-41 142 418,114-376-393,17-74 85,-1 9-875,1 0 1,2-15 0,23-60-45,-11 42 41,13-48-30,5 0 0,76-159 0,44-31-403,-106 201 368,18-30-194,-56 101 173,24-36-75,-29 45 106,0 0 0,1 0-1,0 0 1,0 0 0,0 1 0,0-1 0,0 1 0,7-3 0,-9 5 43,0 1 0,1-1 1,-1 0-1,0 1 0,1-1 0,-1 1 1,1 0-1,-1 0 0,1 0 1,-1 0-1,1 0 0,-1 0 1,0 1-1,1-1 0,-1 1 1,1 0-1,-1 0 0,0 0 1,0 0-1,1 0 0,-1 0 1,0 0-1,0 1 0,0-1 1,0 1-1,0 0 0,-1-1 0,3 3 1,2 3 76,-1-1 0,0 1 0,0 0 0,0 0 0,-1 1 0,7 14 0,-4-2 65,0 1 1,-1-1-1,-1 1 1,-1 0 0,-1 0-1,0 29 1,-3-33-54,-1 1 1,0-1-1,-2 1 0,0-1 1,-1 0-1,-1 0 0,0 0 1,-10 18-1,-38 75 476,41-88-380,-1-1-1,-31 38 1,36-51-130,0 0 1,0-1-1,0 0 1,-1-1-1,0 1 1,-12 5-1,-62 24-56,0 0-251,80-35 237,1 1 0,-1 0 0,0 0 0,0 0-1,1 0 1,-1 0 0,1 0 0,0 1 0,-1 0-1,1-1 1,0 1 0,1 0 0,-1 0-1,-2 4 1,3-2 11,-1 0 0,1-1 0,0 1 1,0 0-1,1 0 0,-1 0 0,1-1 0,1 11 0,2 1 131,0 1 1,1-1 0,1 0-1,12 25 1,-7-20 111,2-1 0,0 0 1,21 24-1,-31-41-195,4 5 55,0-1 0,0-1 1,1 1-1,0-1 0,0 0 1,0 0-1,15 8 0,-17-12-21,1 1-1,-1-1 0,1 0 1,-1 0-1,1 0 1,0-1-1,-1 0 1,1 0-1,0-1 0,0 1 1,0-1-1,11-2 1,-8 0 14,-1 0 1,1-1 0,-1 0-1,1-1 1,-1 0-1,0 0 1,8-6 0,24-12-85,162-62 141,-171 70-187,4-1 48,0-2 1,35-23-1,-64 36-1,0 1 0,0 0 0,0 0 0,0 0 0,0 1 0,0 0 0,8-1 0,-11 2-38,1 0 1,0 1-1,0-1 0,0 1 1,0 0-1,0 1 0,0-1 1,0 1-1,0-1 1,0 1-1,0 0 0,7 3 1,-5-1 91,5 2 216,-11-4-245,1-1-1,-1 0 0,0 1 1,0-1-1,0 0 1,0 1-1,0-1 0,0 0 1,0 0-1,0 1 0,0-1 1,0 0-1,0 1 0,0-1 1,0 0-1,0 1 0,0-1 1,0 0-1,0 0 1,0 1-1,-1-1 0,1 0 1,0 1-1,0-1 0,0 0 1,0 0-1,-1 1 0,1-1 1,0 0-1,0 0 0,0 0 1,-1 1-1,1-1 1,0 0-1,-1 0 0,1 0 1,0 0-1,0 1 0,-1-1 1,1 0-1,0 0 0,-1 0 1,-2 1 24,0-1 0,0 0 1,1 1-1,-1-1 1,0 0-1,0 0 0,0-1 1,0 1-1,0 0 0,-4-2 1,-6 0-108,7 1 44,-1 0 0,1 0 1,-1 1-1,0 0 0,1 1 0,-1-1 1,1 1-1,-1 1 0,1-1 0,-1 1 1,1 0-1,0 0 0,0 1 0,0 0 0,0 0 1,1 0-1,-6 5 0,9-7 7,-16 12-377,-33 31 0,46-39 379,0 1 0,1-1 0,-1 1 0,1 0 0,0 0 0,1 1 0,0-1 1,0 1-1,0 0 0,-3 11 0,6-14 23,-1-1 1,1 1 0,-1 0-1,1 0 1,1 0 0,-1-1-1,0 1 1,1 0 0,0 0-1,0-1 1,0 1 0,0 0-1,1-1 1,-1 1 0,1-1-1,0 0 1,0 1-1,0-1 1,0 0 0,1 0-1,-1-1 1,1 1 0,0 0-1,4 3 1,-3-3 34,0-1 0,0 1 1,0-1-1,1 1 0,-1-1 0,1 0 1,-1-1-1,1 1 0,0-1 0,-1 0 0,1 0 1,0 0-1,0-1 0,0 0 0,0 0 0,0 0 1,0 0-1,7-2 0,-6 0 12,0 0 1,0-1-1,0 0 0,0 0 1,0 0-1,-1 0 0,1-1 1,-1 0-1,0 0 0,0 0 1,-1-1-1,1 1 0,-1-1 1,0 0-1,0-1 0,3-6 1,-1 1-24,0-1 0,-1 0 0,0 0 0,-1 0 0,-1-1 0,0 1 0,2-19 0,-5 31-35,4-35-481,-3 26-23,-4 23-187,1-4 662,1 1 0,1-1 0,0 0 0,0 0 0,1 0-1,1 0 1,-1 0 0,5 13 0,-4-15 67,1 0 0,0-1-1,0 1 1,1-1 0,0 1 0,0-1-1,1-1 1,0 1 0,0 0-1,11 9 1,-14-14 0,0 0-1,0-1 1,1 1-1,-1-1 0,1 0 1,-1 0-1,1 0 1,0 0-1,0 0 1,-1 0-1,1-1 1,0 1-1,0-1 1,0 0-1,-1 0 1,1 0-1,0 0 1,0 0-1,0-1 1,0 1-1,3-2 0,6-2 59,-1 0 0,0-1 0,19-11-1,-8 4 44,-12 8-135,136-71 152,-106 52-114,58-43 0,-68 42-38,-5 6-64,-1-1 0,-1-1 0,24-28-1,-37 38 20,-4 7-24,-6 3 66,0 0 0,0 0 0,0 0-1,0 0 1,0 0 0,0 0-1,0 0 1,0 0 0,0 0 0,1 0-1,-1 0 1,0 0 0,0 0-1,0 0 1,0 0 0,0 0-1,0 0 1,0 0 0,0 0 0,0 0-1,0 0 1,0 0 0,1 0-1,-1 0 1,0 0 0,0 0 0,0 0-1,0 0 1,0 0 0,0 0-1,0 1 1,0-1 0,0 0-1,0 0 1,0 0 0,0 0 0,0 0-1,0 0 1,0 0 0,0 0-1,0 0 1,0 0 0,0 1 0,0-1-1,0 0 1,0 0 0,0 0-1,0 0 1,0 0 0,-1 3-20,1-1 0,-1 0 0,0 1 0,0-1 0,0 0 1,-1 0-1,1 0 0,-1 1 0,1-1 0,-3 2 0,-6 9-12,-105 145-359,112-154 396,1 0-1,0 0 0,0 0 0,1 0 1,-1 1-1,1-1 0,0 0 0,0 1 0,0-1 1,0 0-1,1 1 0,0-1 0,0 1 1,0-1-1,2 8 0,-2-9 18,1-1 0,0 0 0,-1 1 0,1-1 0,0 1 1,0-1-1,1 0 0,-1 0 0,1 0 0,-1 0 0,1 0 0,-1 0 0,1 0 0,0 0 0,0-1 0,0 1 0,0-1 0,0 1 1,0-1-1,1 0 0,-1 0 0,0 0 0,0 0 0,1 0 0,-1 0 0,1-1 0,-1 1 0,5-1 0,-3 0 14,-1 0-1,1 0 1,0-1 0,0 1-1,0-1 1,-1 0-1,1 0 1,-1-1-1,1 1 1,-1-1-1,1 0 1,3-2-1,5-4 98,19-16-1,-24 17-124,0-1-1,0 1 0,-1-1 1,0-1-1,0 1 1,-1-1-1,6-12 1,23-67-428,-33 85 399,56-210-813,-51 187 715,20-100-259,-21 93 347,3-60-1,-8 84-2,0-1-1,0 1 0,-1 0 0,0-1 0,-1 1 0,0 0 0,-1-1 0,0 1 0,-7-16 0,9 24 13,1 1 1,0-1-1,0 1 0,-1-1 1,1 1-1,-1-1 0,1 1 1,0-1-1,-1 1 0,1-1 1,-1 1-1,1 0 1,-1-1-1,0 1 0,1 0 1,-1-1-1,1 1 0,-1 0 1,1 0-1,-1 0 0,0-1 1,1 1-1,-1 0 0,-1 0 1,1 0-8,0 1 1,0-1-1,0 0 1,0 1-1,-1-1 1,1 0-1,0 1 1,0 0-1,0-1 1,0 1-1,0 0 1,-1 0-1,-2 3-24,1-1 0,-1 1-1,1 0 1,0 0 0,-4 8-1,-2 5 66,1 0 1,1 1-1,0 0 0,-5 28 0,-9 76 323,20-110-276,-7 48 239,1 89 0,8-114-236,1 0-1,2-1 0,1 1 0,11 33 0,-11-51-2,12 28-1,-15-40 21,1 1-1,0-1 0,1 0 1,-1 0-1,1 0 1,0 0-1,0 0 1,7 6-1,-9-10-46,-1 0 0,1-1 1,-1 1-1,1 0 0,0-1 0,-1 1 0,1-1 0,0 1 1,-1-1-1,1 0 0,0 0 0,-1 1 0,1-1 0,0-1 1,-1 1-1,1 0 0,0 0 0,-1-1 0,1 1 1,1-1-1,5-2 65,-2 0 0,1 0 1,8-5-1,-11 6-55,26-15 26,0-2 0,-1 0 0,-1-3 0,-1 0 0,34-36 0,-26 23-70,-23 23 9,0 1-1,-1-1 1,10-15 0,-17 20 16,12-15-11,-15 21-44,-1 0-1,1 0 1,0 0 0,0 0-1,0 1 1,0-1-1,0 0 1,0 0-1,0 1 1,0-1 0,0 1-1,0-1 1,1 1-1,-1-1 1,0 1 0,3-1-1,-4 1 17,0 0 0,1 0-1,-1 0 1,1 1 0,-1-1 0,0 0-1,1 0 1,-1 0 0,0 0-1,1 0 1,-1 1 0,0-1 0,1 0-1,-1 0 1,0 1 0,0-1 0,1 0-1,-1 0 1,0 1 0,0-1 0,1 0-1,-1 1 1,0-1 0,0 0 0,0 1-1,1-1 1,-1 0 0,0 1 0,0-1-1,0 0 1,0 1 0,0-1 0,0 1-1,0-1 1,0 0 0,0 1-1,-2 16-130,2-13 81,-3 25 152,2 1 0,5 58 0,-3-80-40,0 1 1,1-1-1,0 1 0,1-1 1,0 0-1,4 9 0,-5-13 6,0 0-1,0-1 1,0 1-1,0-1 1,1 0-1,0 1 1,-1-1-1,1 0 1,0-1-1,1 1 0,-1-1 1,0 1-1,1-1 1,-1 0-1,7 2 1,-8-3-10,1-1 1,0 1 0,-1-1 0,1 0-1,-1 0 1,1-1 0,0 1-1,-1-1 1,1 1 0,-1-1 0,1 0-1,-1 1 1,1-1 0,3-3-1,4-1 78,-1 0 0,12-10 0,-10 6-80,-1-2 0,0 1 1,-1-1-1,0 0 1,14-24-1,7-9-180,-4 3-229,-26 41 367,0 0 0,0 0-1,0 0 1,0-1 0,0 1 0,0 0-1,0 0 1,0 0 0,0 0 0,0 0 0,0 0-1,0 0 1,1 0 0,-1 0 0,0 0 0,0 0-1,0 0 1,0 0 0,0 0 0,0 0-1,0 0 1,0 0 0,0 0 0,0 0 0,0 0-1,0 0 1,0 0 0,0 0 0,0 0-1,0 0 1,0 0 0,0 0 0,0 0 0,0 0-1,0 0 1,1 0 0,-1 0 0,0 0-1,0 0 1,0 0 0,0 0 0,0 0 0,0 0-1,0 0 1,0 0 0,0 0 0,0 0-1,0 0 1,0 0 0,0 0 0,0 0 0,0 0-1,0 0 1,0 0 0,0 0 0,0 0-1,0 0 1,0 0 0,0 0 0,0 0 0,0 0-1,0 0 1,1 0 0,-1 0 0,0 0-1,0 0 1,0 1 0,0-1 0,0 0 0,1 6-259,-1 10 32,-3 32 174,1-33 23,1-1-1,1 19 0,0-27 69,1-1 0,0 1 0,0-1-1,0 1 1,1-1 0,0 0 0,0 0 0,0 0-1,6 9 1,-7-12-26,2 3 50,0-1 0,0 1-1,1-1 1,6 7 0,-9-10-27,0-1 0,0 1 0,0 0 0,0-1 0,0 1 0,0 0 0,0-1 0,0 1 0,0-1-1,0 0 1,0 1 0,1-1 0,-1 0 0,0 0 0,0 0 0,0 0 0,1 0 0,-1 0 0,0 0 0,0 0 0,0 0 0,0 0 0,1-1 0,-1 1 0,0 0 0,2-2 0,14-9 66,0 0 0,0-1 0,-1-1 0,21-23 0,-23 24-181,1-3-15,14-16-1,-29 30 84,0 0 0,1 1-1,-1-1 1,1 0 0,-1 1 0,1-1-1,-1 1 1,1-1 0,-1 1-1,1-1 1,-1 1 0,1-1 0,0 1-1,-1 0 1,1-1 0,0 1-1,-1 0 1,1 0 0,0 0 0,0-1-1,-1 1 1,1 0 0,0 0-1,0 0 1,-1 0 0,1 0 0,0 0-1,0 0 1,-1 0 0,1 1-1,0-1 1,-1 0 0,1 0 0,0 0-1,0 1 1,2 1-58,0 1 0,0-1 0,-1 1 0,1-1 0,-1 1 0,3 4 0,10 10 56,-14-16 30,10 9 194,1 0 1,1-1 0,13 8-1,-22-15-139,1 0 0,-1 0 0,0 0 0,1-1 0,-1 1 0,1-1 0,-1 0 0,1-1 0,-1 1 0,1-1 0,0 0 0,0 0-1,-1 0 1,9-2 0,-9 1-15,0-1 0,0 1 0,0-1 0,0 0 0,-1 0 0,1 0 0,0-1 0,-1 1 0,0-1 0,1 0 0,3-5 0,3-4-6,16-23 0,-22 28-6,9-14-43,-1 0 0,10-27 0,6-10-242,-26 54 183,0 1 0,0 0 0,0-1 0,0 1 0,1 0 0,0 0 0,-1 0 0,1 1 0,5-5 0,-7 7 55,-1 0-1,0 0 1,1 0 0,-1-1-1,0 1 1,1 0-1,-1 0 1,1 0-1,-1 0 1,0 0-1,1 0 1,-1 0-1,0 0 1,1 0-1,-1 0 1,1 0 0,-1 0-1,0 0 1,1 1-1,-1-1 1,0 0-1,1 0 1,-1 0-1,0 0 1,1 1-1,-1-1 1,0 0 0,1 0-1,-1 1 1,0-1-1,1 0 1,-1 0-1,0 1 1,0-1-1,6 13-6,-5-10 1,4 13 21,0 1 0,-2-1 0,0 1 0,-1 0 0,0 0 0,-2 0 0,-2 29 0,1-32 159,-1 0 0,-1-1 1,-8 24-1,11-36-147,0 0 1,0 0-1,0-1 1,-1 1-1,1 0 1,0 0-1,0-1 1,-1 1-1,1 0 0,0-1 1,-1 1-1,1 0 1,-1-1-1,1 1 1,-1-1-1,1 1 1,-1 0-1,1-1 0,-1 1 1,0-1-1,1 0 1,-1 1-1,0-1 1,1 1-1,-1-1 1,0 0-1,1 0 0,-1 1 1,0-1-1,0 0 1,0 0-1,1 0 1,-1 0-1,0 0 1,0 0-1,1 0 0,-1 0 1,0 0-1,0 0 1,1 0-1,-1-1 1,0 1-1,0 0 1,1 0-1,-1-1 0,0 1 1,-1-1-1,0 0-9,0-1-1,-1 1 0,1-1 1,0 1-1,0-1 1,0 1-1,0-1 0,0 0 1,-2-2-1,-3-4-374,7 8 359,0 0 0,0 0 0,0 0 0,0 0 0,0-1 0,0 1 0,0 0 0,0 0 1,0 0-1,0 0 0,0 0 0,0 0 0,0 0 0,-1 0 0,1-1 0,0 1 0,0 0 0,0 0 0,1 0 1,-1 0-1,0 0 0,0 0 0,0 0 0,0-1 0,0 1 0,0 0 0,0 0 0,0 0 0,0 0 1,0 0-1,0 0 0,0 0 0,0 0 0,0 0 0,0-1 0,0 1 0,0 0 0,1 0 0,-1 0 1,0 0-1,0 0 0,0 0 0,0 0 0,0 0 0,0 0 0,0 0 0,0 0 0,1 0 0,-1 0 0,10-4-82,14 1 102,153-1 459,-89 0-1484,2 3-4042,-64 0 2123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15.8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 56 4736,'-62'-34'2144,"32"26"-1856,21 3-160,5 5-128,-6-8-352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16.9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180 540 1984,'1'-7'255,"-1"3"374,0 1-1,0-1 0,0 1 0,-1-1 1,1 1-1,-2-7 0,1 9-534,1 1 0,-1-1 0,1 0 0,-1 0 0,1 1 0,-1-1-1,1 0 1,-1 1 0,1-1 0,-1 0 0,0 1 0,1-1 0,-1 1 0,0-1-1,0 1 1,1 0 0,-1-1 0,0 1 0,0 0 0,0-1 0,0 1 0,1 0-1,-1 0 1,0 0 0,0 0 0,0 0 0,0 0 0,0 0 0,1 0 0,-1 0-1,0 0 1,0 0 0,-1 1 0,-6 1 12,1 1 0,0-1 0,-1 2 0,1-1 0,0 1 1,1 0-1,-1 0 0,1 1 0,0-1 0,0 2 0,0-1 0,-7 10 0,6-7-69,1-1 0,0 2 0,0-1 0,1 1 0,0-1 0,1 1 0,0 0 0,0 1 0,-3 14 0,6-19-23,0-1-1,0 1 1,1-1-1,0 1 1,0 0-1,0-1 1,0 1-1,1-1 1,1 7 0,-2-9 13,1 0 1,0-1 0,0 1 0,0 0-1,0 0 1,0-1 0,1 1-1,-1 0 1,0-1 0,1 0 0,-1 1-1,1-1 1,0 0 0,-1 0 0,1 1-1,0-1 1,0-1 0,0 1 0,0 0-1,0 0 1,0-1 0,2 1 0,-1 0 28,1 0 1,-1-1-1,0 1 0,0-1 1,1 0-1,-1 0 1,0 0-1,0-1 1,1 1-1,-1-1 1,0 0-1,0 0 1,0 0-1,0 0 1,0 0-1,0-1 1,0 1-1,0-1 0,0 0 1,-1 0-1,1 0 1,-1 0-1,1 0 1,-1 0-1,3-5 1,0 1-14,-1 0 1,-1 0-1,1 0 1,-1 0-1,0 0 1,-1-1-1,1 0 1,-1 1-1,-1-1 1,3-12-1,-3 3-68,0 1-1,-1-1 0,0 0 1,-4-17-1,-3 12-264,6 19 292,0-1 0,0 1 1,0 0-1,1-1 0,-1 1 1,1-1-1,-1 1 0,1-1 0,0 1 1,0-1-1,0 1 0,0-1 1,0 1-1,1-4 0,5-19-2,1 1-1,1 0 0,1 1 1,1-1-1,1 2 0,24-37 1,6 1-203,56-61 0,-85 104 79,1 0 0,1 1 0,26-20 0,-38 32 151,0 1 1,-1 0-1,1 0 1,0 0 0,0 0-1,0 0 1,0 0-1,0 1 1,0-1-1,0 0 1,0 1 0,0 0-1,0-1 1,0 1-1,0 0 1,0 0-1,1 0 1,-1 0 0,0 1-1,0-1 1,0 1-1,0-1 1,0 1 0,0 0-1,0-1 1,0 1-1,0 0 1,-1 0-1,1 1 1,0-1 0,0 0-1,-1 1 1,1-1-1,1 2 1,0 2 44,0 0 0,-1 0 0,1 0 0,-1 0 0,0 0 0,0 0 0,0 1 0,-1-1 0,1 8 0,2 22 99,1 55 0,-8 40 122,-45 382 357,5-297-268,30-171-93,-1 0 0,-34 69-1,36-90-36,0-1 0,-2-1 0,-22 27 0,31-42-158,1-1 1,-2 0-1,1 0 1,0-1-1,-1 1 0,0-1 1,0-1-1,-10 6 0,13-8-63,-1 1 0,0-1 0,1 0 0,-1 0 0,0 0 0,0-1 0,0 1 0,0-1 0,0 0 0,0 0 0,0 0-1,0-1 1,0 1 0,0-1 0,-7-2 0,8 2-37,1 0-1,-1-1 1,0 1-1,0-1 1,1 1 0,-1-1-1,1 0 1,0 0-1,-1 0 1,1 0 0,0 0-1,0-1 1,0 1-1,0 0 1,1-1 0,-1 0-1,1 1 1,-1-1-1,1 0 1,0 0-1,0 0 1,0-4 0,0 2-26,0 0 0,1 0 0,0 0 1,0 0-1,1 1 0,-1-1 0,1 0 1,0 0-1,0 0 0,1 0 0,0 1 1,-1-1-1,4-4 0,2-3-40,0 0 0,1 1 1,0 0-1,1 0 0,0 1 0,1 0 0,0 1 0,1 0 0,-1 0 0,17-9 1,8-2 83,2 1 1,45-16 0,-32 17-1330,101-23 0,-116 35-2187,49-2 0,-17 6 352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7T22:07:18.1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90 369 3072,'-1'11'664,"0"-1"1,-1 0 0,0 1-1,-1-1 1,-4 10-1,-2 10 421,-11 60 179,-10 122 0,28-193-1080,-11 146 1845,14-157-1416,0-25-42,4-30-379,-1 21-160,5-40 33,45-268-322,-37 266 267,-4 17-11,-2 0-1,7-76 0,-18 117 144,1-1 98,-1-1 1,2 1 0,4-23-1,-4 28-114,-2 6-116,0 0 0,0 0 0,0 0 1,0 0-1,1 0 0,-1 0 0,0 0 0,0 0 0,0 0 0,0 0 1,0 0-1,0 0 0,0 0 0,0 0 0,0 0 0,0 0 1,0 0-1,0 0 0,0 0 0,0 0 0,0 0 0,0 0 1,0 0-1,0 0 0,0 0 0,0 0 0,0 0 0,0 0 1,0-1-1,7 16 295,-2-2-136,0-1 0,0 1 0,-1 0 0,0 0 0,2 20 0,5 21 65,85 227 987,-69-213-869,38 67 0,-58-122-210,0 1 0,2-2 0,-1 1 0,2-1 0,-1 0 0,2-1 0,11 12 0,-21-23-124,0 1-1,-1-1 0,1 0 0,0 1 1,-1-1-1,1 1 0,0-1 0,0 0 1,-1 0-1,1 1 0,0-1 0,0 0 1,0 0-1,-1 0 0,1 0 1,0 0-1,0 0 0,0 0 0,-1 0 1,1 0-1,0 0 0,1-1 0,-1 0 19,1 1 1,-1-1-1,1 0 0,-1 0 0,0 0 0,1 0 1,-1 0-1,0-1 0,0 1 0,2-2 0,1-3 38,-1 0 0,1 0-1,-1 0 1,0 0 0,2-9 0,35-129 64,6 14-8,8-23-137,-50 139-72,67-238-1127,-68 240 864,9-37-1752,-11 44 1401,1 1 0,-1-1 0,1 1 1,0 0-1,1 0 0,-1 0 0,5-6 0,-6 9 609,-1 1 0,0 0 0,0 0 0,0-1 0,1 1 0,-1 0 0,0 0 0,0 0 0,0-1 0,1 1 0,-1 0 0,0 0 0,1 0 0,-1 0 0,0 0 0,0-1 0,1 1 0,-1 0-1,0 0 1,1 0 0,-1 0 0,0 0 0,1 0 0,-1 0 0,0 0 0,1 0 0,-1 0 0,0 0 0,1 0 0,-1 0 0,0 1 0,0-1 0,1 0 0,-1 0 0,0 0 0,1 0 0,6 11-2711,2 11 529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3A18D-5FF3-2A33-86B8-64F396201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AB8A8-2B36-3034-DF62-FC38CB987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1173D-E087-CA74-7824-AA515AB06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04751-0654-18E1-7AC5-FD8FDB6F0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E4609-E9A2-96EA-4BDF-BC4999CE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ABF2-CBC4-DBAA-6EE4-1CCA7A56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B4FEC9-D01D-06D4-DF50-1B648B6A2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CF107-DAC7-FAD4-9018-E6D00DCB1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F1206-4BD1-FBE8-1D65-83B178F57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D28A5-DDC6-994D-87A1-5E15294F9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3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5A4445-BB50-E675-60B5-F0EA0F9DF6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2AB397-2F92-A572-FA4C-4ED6BE847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A3F83-209E-BE56-7ECD-C1CF540E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E7B1E-1DAE-3573-4D19-2497E9ED9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9C5B3-CC39-2A8E-D063-EC2135594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6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E2530-542B-C432-E311-499B02294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0DC-C8A6-5FFB-325F-6E337C130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96767-288C-9BFE-28F0-FCC7C204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7A27D-5726-A43E-622B-9AB62680F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647D6-4337-4884-EF88-A92AE165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0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A502-E025-DA1C-E5AF-10455B2CB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9AE22-3108-0144-C009-A3AF24F46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F46F2-9FA6-511A-6726-5DEBA08A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38BA3-636E-60CB-2029-8CB31AD9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960AB-B1F9-55CF-E6E4-62E3AB99C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9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E7757-9FDA-33E4-42ED-7E543E6B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C4674-509A-C0A1-742D-F0DB0E9E5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D3F1D-0A7F-15F5-52C1-D57E26C45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E9121-4BD2-5F0F-FD1E-8A0C106DA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49D4A-01DB-D289-88C3-7CDB036EB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995C8-47F0-D369-38EE-0D226FDED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8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FD0F-8139-5E5F-0A61-0ABB01B2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2959A-1F04-899B-360D-8D417CF5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CE535-EE59-27D2-0B8C-9A3AE3F4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F48AF-3281-11CA-1C99-4A619AE0B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74F65E-AA7B-0C89-8E9F-DE4FC1C9F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3F92E-8B24-B09B-487C-B592715A2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E7FA12-8530-05B6-326F-2980EC07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5B0F9-C2DF-2075-A407-8F8501AA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F380-7D59-A459-2771-06A74A18E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25908D-BFA3-A58F-A222-A5C4A3D9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DED09-785D-11AA-78D4-D1A705A1F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2DEED-3987-0138-AAFE-2CFC7301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739E1-E344-0417-D564-8151F16DC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14F95-2E68-C47B-3FFA-DADD4F5A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508FC-4C0C-8B1B-7DAF-068514EF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23F9E-113E-4D2B-136B-94BF395C5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B795D-923B-72C5-CCEC-874678BCE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3FF70-779F-4700-D822-D0279DEF9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90BDC-7B30-20D9-13E4-138C8475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20F3CC-8476-5F6D-A0CD-FDEB44A9C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C6672-1E9A-1A27-601F-035194AF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5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AD89-F281-6059-A357-B9B70616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C10A66-B3CD-DAA7-AE71-2633272460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738A7-340C-D2FF-989E-435A36690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CE4A3-9742-3DAA-9C95-09736F99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3EDD3-70B3-1BAE-AA40-12ABA59F9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FE89A-E3EC-3AC0-04E4-0C86A677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6C47D-4186-0F8D-7A64-03773D95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2C73B-2AD5-E122-3811-5D244CA4B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8E41C-FBB1-A28C-3810-11EA8DDAB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9BF2-F498-447A-BF41-48D3FEAFB903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4FFF8-DC0B-AEC8-0AE8-6CF572EC9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6756C-5987-45BC-9529-199A7D1EB1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F69FD-B81B-437F-A2DB-2445DA46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7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63" Type="http://schemas.openxmlformats.org/officeDocument/2006/relationships/image" Target="../media/image31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../media/image79.png"/><Relationship Id="rId170" Type="http://schemas.openxmlformats.org/officeDocument/2006/relationships/customXml" Target="../ink/ink85.xml"/><Relationship Id="rId191" Type="http://schemas.openxmlformats.org/officeDocument/2006/relationships/image" Target="../media/image95.png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53" Type="http://schemas.openxmlformats.org/officeDocument/2006/relationships/image" Target="../media/image26.png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../media/image74.png"/><Relationship Id="rId5" Type="http://schemas.openxmlformats.org/officeDocument/2006/relationships/image" Target="../media/image2.png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181" Type="http://schemas.openxmlformats.org/officeDocument/2006/relationships/image" Target="../media/image90.png"/><Relationship Id="rId22" Type="http://schemas.openxmlformats.org/officeDocument/2006/relationships/customXml" Target="../ink/ink11.xml"/><Relationship Id="rId43" Type="http://schemas.openxmlformats.org/officeDocument/2006/relationships/image" Target="../media/image21.png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../media/image69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71" Type="http://schemas.openxmlformats.org/officeDocument/2006/relationships/image" Target="../media/image85.png"/><Relationship Id="rId12" Type="http://schemas.openxmlformats.org/officeDocument/2006/relationships/customXml" Target="../ink/ink6.xml"/><Relationship Id="rId33" Type="http://schemas.openxmlformats.org/officeDocument/2006/relationships/image" Target="../media/image16.png"/><Relationship Id="rId108" Type="http://schemas.openxmlformats.org/officeDocument/2006/relationships/customXml" Target="../ink/ink54.xml"/><Relationship Id="rId129" Type="http://schemas.openxmlformats.org/officeDocument/2006/relationships/image" Target="../media/image64.png"/><Relationship Id="rId54" Type="http://schemas.openxmlformats.org/officeDocument/2006/relationships/customXml" Target="../ink/ink27.xml"/><Relationship Id="rId75" Type="http://schemas.openxmlformats.org/officeDocument/2006/relationships/image" Target="../media/image37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61" Type="http://schemas.openxmlformats.org/officeDocument/2006/relationships/image" Target="../media/image80.png"/><Relationship Id="rId182" Type="http://schemas.openxmlformats.org/officeDocument/2006/relationships/customXml" Target="../ink/ink91.xml"/><Relationship Id="rId6" Type="http://schemas.openxmlformats.org/officeDocument/2006/relationships/customXml" Target="../ink/ink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44" Type="http://schemas.openxmlformats.org/officeDocument/2006/relationships/customXml" Target="../ink/ink22.xml"/><Relationship Id="rId65" Type="http://schemas.openxmlformats.org/officeDocument/2006/relationships/image" Target="../media/image32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51" Type="http://schemas.openxmlformats.org/officeDocument/2006/relationships/image" Target="../media/image75.png"/><Relationship Id="rId172" Type="http://schemas.openxmlformats.org/officeDocument/2006/relationships/customXml" Target="../ink/ink86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2.png"/><Relationship Id="rId141" Type="http://schemas.openxmlformats.org/officeDocument/2006/relationships/image" Target="../media/image70.png"/><Relationship Id="rId146" Type="http://schemas.openxmlformats.org/officeDocument/2006/relationships/customXml" Target="../ink/ink73.xml"/><Relationship Id="rId167" Type="http://schemas.openxmlformats.org/officeDocument/2006/relationships/image" Target="../media/image83.png"/><Relationship Id="rId188" Type="http://schemas.openxmlformats.org/officeDocument/2006/relationships/customXml" Target="../ink/ink94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162" Type="http://schemas.openxmlformats.org/officeDocument/2006/relationships/customXml" Target="../ink/ink81.xml"/><Relationship Id="rId183" Type="http://schemas.openxmlformats.org/officeDocument/2006/relationships/image" Target="../media/image91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131" Type="http://schemas.openxmlformats.org/officeDocument/2006/relationships/image" Target="../media/image65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178" Type="http://schemas.openxmlformats.org/officeDocument/2006/relationships/customXml" Target="../ink/ink89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52" Type="http://schemas.openxmlformats.org/officeDocument/2006/relationships/customXml" Target="../ink/ink76.xml"/><Relationship Id="rId173" Type="http://schemas.openxmlformats.org/officeDocument/2006/relationships/image" Target="../media/image86.png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42" Type="http://schemas.openxmlformats.org/officeDocument/2006/relationships/customXml" Target="../ink/ink71.xml"/><Relationship Id="rId163" Type="http://schemas.openxmlformats.org/officeDocument/2006/relationships/image" Target="../media/image81.png"/><Relationship Id="rId184" Type="http://schemas.openxmlformats.org/officeDocument/2006/relationships/customXml" Target="../ink/ink92.xml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74" Type="http://schemas.openxmlformats.org/officeDocument/2006/relationships/customXml" Target="../ink/ink87.xml"/><Relationship Id="rId179" Type="http://schemas.openxmlformats.org/officeDocument/2006/relationships/image" Target="../media/image89.png"/><Relationship Id="rId190" Type="http://schemas.openxmlformats.org/officeDocument/2006/relationships/customXml" Target="../ink/ink95.xml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4.png"/><Relationship Id="rId185" Type="http://schemas.openxmlformats.org/officeDocument/2006/relationships/image" Target="../media/image92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80" Type="http://schemas.openxmlformats.org/officeDocument/2006/relationships/customXml" Target="../ink/ink90.xml"/><Relationship Id="rId26" Type="http://schemas.openxmlformats.org/officeDocument/2006/relationships/customXml" Target="../ink/ink13.xml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54" Type="http://schemas.openxmlformats.org/officeDocument/2006/relationships/customXml" Target="../ink/ink77.xml"/><Relationship Id="rId175" Type="http://schemas.openxmlformats.org/officeDocument/2006/relationships/image" Target="../media/image87.png"/><Relationship Id="rId16" Type="http://schemas.openxmlformats.org/officeDocument/2006/relationships/customXml" Target="../ink/ink8.xml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65" Type="http://schemas.openxmlformats.org/officeDocument/2006/relationships/image" Target="../media/image82.png"/><Relationship Id="rId186" Type="http://schemas.openxmlformats.org/officeDocument/2006/relationships/customXml" Target="../ink/ink93.xml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55" Type="http://schemas.openxmlformats.org/officeDocument/2006/relationships/image" Target="../media/image77.png"/><Relationship Id="rId176" Type="http://schemas.openxmlformats.org/officeDocument/2006/relationships/customXml" Target="../ink/ink88.xml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66" Type="http://schemas.openxmlformats.org/officeDocument/2006/relationships/customXml" Target="../ink/ink83.xml"/><Relationship Id="rId187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60" Type="http://schemas.openxmlformats.org/officeDocument/2006/relationships/customXml" Target="../ink/ink3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56" Type="http://schemas.openxmlformats.org/officeDocument/2006/relationships/customXml" Target="../ink/ink78.xml"/><Relationship Id="rId177" Type="http://schemas.openxmlformats.org/officeDocument/2006/relationships/image" Target="../media/image88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53.png"/><Relationship Id="rId299" Type="http://schemas.openxmlformats.org/officeDocument/2006/relationships/customXml" Target="../ink/ink245.xml"/><Relationship Id="rId21" Type="http://schemas.openxmlformats.org/officeDocument/2006/relationships/image" Target="../media/image105.png"/><Relationship Id="rId63" Type="http://schemas.openxmlformats.org/officeDocument/2006/relationships/image" Target="../media/image126.png"/><Relationship Id="rId159" Type="http://schemas.openxmlformats.org/officeDocument/2006/relationships/image" Target="../media/image174.png"/><Relationship Id="rId324" Type="http://schemas.openxmlformats.org/officeDocument/2006/relationships/image" Target="../media/image256.png"/><Relationship Id="rId170" Type="http://schemas.openxmlformats.org/officeDocument/2006/relationships/customXml" Target="../ink/ink180.xml"/><Relationship Id="rId226" Type="http://schemas.openxmlformats.org/officeDocument/2006/relationships/customXml" Target="../ink/ink208.xml"/><Relationship Id="rId268" Type="http://schemas.openxmlformats.org/officeDocument/2006/relationships/image" Target="../media/image228.png"/><Relationship Id="rId32" Type="http://schemas.openxmlformats.org/officeDocument/2006/relationships/customXml" Target="../ink/ink111.xml"/><Relationship Id="rId74" Type="http://schemas.openxmlformats.org/officeDocument/2006/relationships/customXml" Target="../ink/ink132.xml"/><Relationship Id="rId128" Type="http://schemas.openxmlformats.org/officeDocument/2006/relationships/customXml" Target="../ink/ink159.xml"/><Relationship Id="rId5" Type="http://schemas.openxmlformats.org/officeDocument/2006/relationships/image" Target="../media/image97.png"/><Relationship Id="rId181" Type="http://schemas.openxmlformats.org/officeDocument/2006/relationships/image" Target="../media/image185.png"/><Relationship Id="rId237" Type="http://schemas.openxmlformats.org/officeDocument/2006/relationships/customXml" Target="../ink/ink214.xml"/><Relationship Id="rId279" Type="http://schemas.openxmlformats.org/officeDocument/2006/relationships/customXml" Target="../ink/ink235.xml"/><Relationship Id="rId43" Type="http://schemas.openxmlformats.org/officeDocument/2006/relationships/image" Target="../media/image116.png"/><Relationship Id="rId139" Type="http://schemas.openxmlformats.org/officeDocument/2006/relationships/image" Target="../media/image164.png"/><Relationship Id="rId290" Type="http://schemas.openxmlformats.org/officeDocument/2006/relationships/image" Target="../media/image239.png"/><Relationship Id="rId304" Type="http://schemas.openxmlformats.org/officeDocument/2006/relationships/image" Target="../media/image246.png"/><Relationship Id="rId85" Type="http://schemas.openxmlformats.org/officeDocument/2006/relationships/image" Target="../media/image137.png"/><Relationship Id="rId150" Type="http://schemas.openxmlformats.org/officeDocument/2006/relationships/customXml" Target="../ink/ink170.xml"/><Relationship Id="rId192" Type="http://schemas.openxmlformats.org/officeDocument/2006/relationships/customXml" Target="../ink/ink191.xml"/><Relationship Id="rId206" Type="http://schemas.openxmlformats.org/officeDocument/2006/relationships/customXml" Target="../ink/ink198.xml"/><Relationship Id="rId248" Type="http://schemas.openxmlformats.org/officeDocument/2006/relationships/image" Target="../media/image218.png"/><Relationship Id="rId12" Type="http://schemas.openxmlformats.org/officeDocument/2006/relationships/customXml" Target="../ink/ink101.xml"/><Relationship Id="rId108" Type="http://schemas.openxmlformats.org/officeDocument/2006/relationships/customXml" Target="../ink/ink149.xml"/><Relationship Id="rId315" Type="http://schemas.openxmlformats.org/officeDocument/2006/relationships/customXml" Target="../ink/ink253.xml"/><Relationship Id="rId54" Type="http://schemas.openxmlformats.org/officeDocument/2006/relationships/customXml" Target="../ink/ink122.xml"/><Relationship Id="rId96" Type="http://schemas.openxmlformats.org/officeDocument/2006/relationships/customXml" Target="../ink/ink143.xml"/><Relationship Id="rId161" Type="http://schemas.openxmlformats.org/officeDocument/2006/relationships/image" Target="../media/image175.png"/><Relationship Id="rId217" Type="http://schemas.openxmlformats.org/officeDocument/2006/relationships/image" Target="../media/image203.png"/><Relationship Id="rId259" Type="http://schemas.openxmlformats.org/officeDocument/2006/relationships/customXml" Target="../ink/ink225.xml"/><Relationship Id="rId23" Type="http://schemas.openxmlformats.org/officeDocument/2006/relationships/image" Target="../media/image106.png"/><Relationship Id="rId119" Type="http://schemas.openxmlformats.org/officeDocument/2006/relationships/image" Target="../media/image154.png"/><Relationship Id="rId270" Type="http://schemas.openxmlformats.org/officeDocument/2006/relationships/image" Target="../media/image229.png"/><Relationship Id="rId326" Type="http://schemas.openxmlformats.org/officeDocument/2006/relationships/image" Target="../media/image257.png"/><Relationship Id="rId65" Type="http://schemas.openxmlformats.org/officeDocument/2006/relationships/image" Target="../media/image127.png"/><Relationship Id="rId130" Type="http://schemas.openxmlformats.org/officeDocument/2006/relationships/customXml" Target="../ink/ink160.xml"/><Relationship Id="rId172" Type="http://schemas.openxmlformats.org/officeDocument/2006/relationships/customXml" Target="../ink/ink181.xml"/><Relationship Id="rId228" Type="http://schemas.openxmlformats.org/officeDocument/2006/relationships/customXml" Target="../ink/ink209.xml"/><Relationship Id="rId281" Type="http://schemas.openxmlformats.org/officeDocument/2006/relationships/customXml" Target="../ink/ink236.xml"/><Relationship Id="rId34" Type="http://schemas.openxmlformats.org/officeDocument/2006/relationships/customXml" Target="../ink/ink112.xml"/><Relationship Id="rId76" Type="http://schemas.openxmlformats.org/officeDocument/2006/relationships/customXml" Target="../ink/ink133.xml"/><Relationship Id="rId141" Type="http://schemas.openxmlformats.org/officeDocument/2006/relationships/image" Target="../media/image165.png"/><Relationship Id="rId7" Type="http://schemas.openxmlformats.org/officeDocument/2006/relationships/image" Target="../media/image98.png"/><Relationship Id="rId183" Type="http://schemas.openxmlformats.org/officeDocument/2006/relationships/image" Target="../media/image186.png"/><Relationship Id="rId239" Type="http://schemas.openxmlformats.org/officeDocument/2006/relationships/customXml" Target="../ink/ink215.xml"/><Relationship Id="rId250" Type="http://schemas.openxmlformats.org/officeDocument/2006/relationships/image" Target="../media/image219.png"/><Relationship Id="rId292" Type="http://schemas.openxmlformats.org/officeDocument/2006/relationships/image" Target="../media/image240.png"/><Relationship Id="rId306" Type="http://schemas.openxmlformats.org/officeDocument/2006/relationships/image" Target="../media/image247.png"/><Relationship Id="rId24" Type="http://schemas.openxmlformats.org/officeDocument/2006/relationships/customXml" Target="../ink/ink107.xml"/><Relationship Id="rId45" Type="http://schemas.openxmlformats.org/officeDocument/2006/relationships/image" Target="../media/image117.png"/><Relationship Id="rId66" Type="http://schemas.openxmlformats.org/officeDocument/2006/relationships/customXml" Target="../ink/ink128.xml"/><Relationship Id="rId87" Type="http://schemas.openxmlformats.org/officeDocument/2006/relationships/image" Target="../media/image138.png"/><Relationship Id="rId110" Type="http://schemas.openxmlformats.org/officeDocument/2006/relationships/customXml" Target="../ink/ink150.xml"/><Relationship Id="rId131" Type="http://schemas.openxmlformats.org/officeDocument/2006/relationships/image" Target="../media/image160.png"/><Relationship Id="rId327" Type="http://schemas.openxmlformats.org/officeDocument/2006/relationships/customXml" Target="../ink/ink259.xml"/><Relationship Id="rId152" Type="http://schemas.openxmlformats.org/officeDocument/2006/relationships/customXml" Target="../ink/ink171.xml"/><Relationship Id="rId173" Type="http://schemas.openxmlformats.org/officeDocument/2006/relationships/image" Target="../media/image181.png"/><Relationship Id="rId194" Type="http://schemas.openxmlformats.org/officeDocument/2006/relationships/customXml" Target="../ink/ink192.xml"/><Relationship Id="rId208" Type="http://schemas.openxmlformats.org/officeDocument/2006/relationships/customXml" Target="../ink/ink199.xml"/><Relationship Id="rId229" Type="http://schemas.openxmlformats.org/officeDocument/2006/relationships/image" Target="../media/image209.png"/><Relationship Id="rId240" Type="http://schemas.openxmlformats.org/officeDocument/2006/relationships/image" Target="../media/image214.png"/><Relationship Id="rId261" Type="http://schemas.openxmlformats.org/officeDocument/2006/relationships/customXml" Target="../ink/ink226.xml"/><Relationship Id="rId14" Type="http://schemas.openxmlformats.org/officeDocument/2006/relationships/customXml" Target="../ink/ink102.xml"/><Relationship Id="rId35" Type="http://schemas.openxmlformats.org/officeDocument/2006/relationships/image" Target="../media/image112.png"/><Relationship Id="rId56" Type="http://schemas.openxmlformats.org/officeDocument/2006/relationships/customXml" Target="../ink/ink123.xml"/><Relationship Id="rId77" Type="http://schemas.openxmlformats.org/officeDocument/2006/relationships/image" Target="../media/image133.png"/><Relationship Id="rId100" Type="http://schemas.openxmlformats.org/officeDocument/2006/relationships/customXml" Target="../ink/ink145.xml"/><Relationship Id="rId282" Type="http://schemas.openxmlformats.org/officeDocument/2006/relationships/image" Target="../media/image235.png"/><Relationship Id="rId317" Type="http://schemas.openxmlformats.org/officeDocument/2006/relationships/customXml" Target="../ink/ink254.xml"/><Relationship Id="rId8" Type="http://schemas.openxmlformats.org/officeDocument/2006/relationships/customXml" Target="../ink/ink99.xml"/><Relationship Id="rId98" Type="http://schemas.openxmlformats.org/officeDocument/2006/relationships/customXml" Target="../ink/ink144.xml"/><Relationship Id="rId121" Type="http://schemas.openxmlformats.org/officeDocument/2006/relationships/image" Target="../media/image155.png"/><Relationship Id="rId142" Type="http://schemas.openxmlformats.org/officeDocument/2006/relationships/customXml" Target="../ink/ink166.xml"/><Relationship Id="rId163" Type="http://schemas.openxmlformats.org/officeDocument/2006/relationships/image" Target="../media/image176.png"/><Relationship Id="rId184" Type="http://schemas.openxmlformats.org/officeDocument/2006/relationships/customXml" Target="../ink/ink187.xml"/><Relationship Id="rId219" Type="http://schemas.openxmlformats.org/officeDocument/2006/relationships/image" Target="../media/image204.png"/><Relationship Id="rId230" Type="http://schemas.openxmlformats.org/officeDocument/2006/relationships/customXml" Target="../ink/ink210.xml"/><Relationship Id="rId251" Type="http://schemas.openxmlformats.org/officeDocument/2006/relationships/customXml" Target="../ink/ink221.xml"/><Relationship Id="rId25" Type="http://schemas.openxmlformats.org/officeDocument/2006/relationships/image" Target="../media/image107.png"/><Relationship Id="rId46" Type="http://schemas.openxmlformats.org/officeDocument/2006/relationships/customXml" Target="../ink/ink118.xml"/><Relationship Id="rId67" Type="http://schemas.openxmlformats.org/officeDocument/2006/relationships/image" Target="../media/image128.png"/><Relationship Id="rId272" Type="http://schemas.openxmlformats.org/officeDocument/2006/relationships/image" Target="../media/image230.png"/><Relationship Id="rId293" Type="http://schemas.openxmlformats.org/officeDocument/2006/relationships/customXml" Target="../ink/ink242.xml"/><Relationship Id="rId307" Type="http://schemas.openxmlformats.org/officeDocument/2006/relationships/customXml" Target="../ink/ink249.xml"/><Relationship Id="rId328" Type="http://schemas.openxmlformats.org/officeDocument/2006/relationships/image" Target="../media/image258.png"/><Relationship Id="rId88" Type="http://schemas.openxmlformats.org/officeDocument/2006/relationships/customXml" Target="../ink/ink139.xml"/><Relationship Id="rId111" Type="http://schemas.openxmlformats.org/officeDocument/2006/relationships/image" Target="../media/image150.png"/><Relationship Id="rId132" Type="http://schemas.openxmlformats.org/officeDocument/2006/relationships/customXml" Target="../ink/ink161.xml"/><Relationship Id="rId153" Type="http://schemas.openxmlformats.org/officeDocument/2006/relationships/image" Target="../media/image171.png"/><Relationship Id="rId174" Type="http://schemas.openxmlformats.org/officeDocument/2006/relationships/customXml" Target="../ink/ink182.xml"/><Relationship Id="rId195" Type="http://schemas.openxmlformats.org/officeDocument/2006/relationships/image" Target="../media/image192.png"/><Relationship Id="rId209" Type="http://schemas.openxmlformats.org/officeDocument/2006/relationships/image" Target="../media/image199.png"/><Relationship Id="rId220" Type="http://schemas.openxmlformats.org/officeDocument/2006/relationships/customXml" Target="../ink/ink205.xml"/><Relationship Id="rId241" Type="http://schemas.openxmlformats.org/officeDocument/2006/relationships/customXml" Target="../ink/ink216.xml"/><Relationship Id="rId15" Type="http://schemas.openxmlformats.org/officeDocument/2006/relationships/image" Target="../media/image102.png"/><Relationship Id="rId36" Type="http://schemas.openxmlformats.org/officeDocument/2006/relationships/customXml" Target="../ink/ink113.xml"/><Relationship Id="rId57" Type="http://schemas.openxmlformats.org/officeDocument/2006/relationships/image" Target="../media/image123.png"/><Relationship Id="rId262" Type="http://schemas.openxmlformats.org/officeDocument/2006/relationships/image" Target="../media/image225.png"/><Relationship Id="rId283" Type="http://schemas.openxmlformats.org/officeDocument/2006/relationships/customXml" Target="../ink/ink237.xml"/><Relationship Id="rId318" Type="http://schemas.openxmlformats.org/officeDocument/2006/relationships/image" Target="../media/image253.png"/><Relationship Id="rId78" Type="http://schemas.openxmlformats.org/officeDocument/2006/relationships/customXml" Target="../ink/ink134.xml"/><Relationship Id="rId99" Type="http://schemas.openxmlformats.org/officeDocument/2006/relationships/image" Target="../media/image144.png"/><Relationship Id="rId101" Type="http://schemas.openxmlformats.org/officeDocument/2006/relationships/image" Target="../media/image145.png"/><Relationship Id="rId122" Type="http://schemas.openxmlformats.org/officeDocument/2006/relationships/customXml" Target="../ink/ink156.xml"/><Relationship Id="rId143" Type="http://schemas.openxmlformats.org/officeDocument/2006/relationships/image" Target="../media/image166.png"/><Relationship Id="rId164" Type="http://schemas.openxmlformats.org/officeDocument/2006/relationships/customXml" Target="../ink/ink177.xml"/><Relationship Id="rId185" Type="http://schemas.openxmlformats.org/officeDocument/2006/relationships/image" Target="../media/image187.png"/><Relationship Id="rId9" Type="http://schemas.openxmlformats.org/officeDocument/2006/relationships/image" Target="../media/image99.png"/><Relationship Id="rId210" Type="http://schemas.openxmlformats.org/officeDocument/2006/relationships/customXml" Target="../ink/ink200.xml"/><Relationship Id="rId26" Type="http://schemas.openxmlformats.org/officeDocument/2006/relationships/customXml" Target="../ink/ink108.xml"/><Relationship Id="rId231" Type="http://schemas.openxmlformats.org/officeDocument/2006/relationships/image" Target="../media/image210.png"/><Relationship Id="rId252" Type="http://schemas.openxmlformats.org/officeDocument/2006/relationships/image" Target="../media/image220.png"/><Relationship Id="rId273" Type="http://schemas.openxmlformats.org/officeDocument/2006/relationships/customXml" Target="../ink/ink232.xml"/><Relationship Id="rId294" Type="http://schemas.openxmlformats.org/officeDocument/2006/relationships/image" Target="../media/image241.png"/><Relationship Id="rId308" Type="http://schemas.openxmlformats.org/officeDocument/2006/relationships/image" Target="../media/image248.png"/><Relationship Id="rId329" Type="http://schemas.openxmlformats.org/officeDocument/2006/relationships/customXml" Target="../ink/ink260.xml"/><Relationship Id="rId47" Type="http://schemas.openxmlformats.org/officeDocument/2006/relationships/image" Target="../media/image118.png"/><Relationship Id="rId68" Type="http://schemas.openxmlformats.org/officeDocument/2006/relationships/customXml" Target="../ink/ink129.xml"/><Relationship Id="rId89" Type="http://schemas.openxmlformats.org/officeDocument/2006/relationships/image" Target="../media/image139.png"/><Relationship Id="rId112" Type="http://schemas.openxmlformats.org/officeDocument/2006/relationships/customXml" Target="../ink/ink151.xml"/><Relationship Id="rId133" Type="http://schemas.openxmlformats.org/officeDocument/2006/relationships/image" Target="../media/image161.png"/><Relationship Id="rId154" Type="http://schemas.openxmlformats.org/officeDocument/2006/relationships/customXml" Target="../ink/ink172.xml"/><Relationship Id="rId175" Type="http://schemas.openxmlformats.org/officeDocument/2006/relationships/image" Target="../media/image182.png"/><Relationship Id="rId196" Type="http://schemas.openxmlformats.org/officeDocument/2006/relationships/customXml" Target="../ink/ink193.xml"/><Relationship Id="rId200" Type="http://schemas.openxmlformats.org/officeDocument/2006/relationships/customXml" Target="../ink/ink195.xml"/><Relationship Id="rId16" Type="http://schemas.openxmlformats.org/officeDocument/2006/relationships/customXml" Target="../ink/ink103.xml"/><Relationship Id="rId221" Type="http://schemas.openxmlformats.org/officeDocument/2006/relationships/image" Target="../media/image205.png"/><Relationship Id="rId242" Type="http://schemas.openxmlformats.org/officeDocument/2006/relationships/image" Target="../media/image215.png"/><Relationship Id="rId263" Type="http://schemas.openxmlformats.org/officeDocument/2006/relationships/customXml" Target="../ink/ink227.xml"/><Relationship Id="rId284" Type="http://schemas.openxmlformats.org/officeDocument/2006/relationships/image" Target="../media/image236.png"/><Relationship Id="rId319" Type="http://schemas.openxmlformats.org/officeDocument/2006/relationships/customXml" Target="../ink/ink255.xml"/><Relationship Id="rId37" Type="http://schemas.openxmlformats.org/officeDocument/2006/relationships/image" Target="../media/image113.png"/><Relationship Id="rId58" Type="http://schemas.openxmlformats.org/officeDocument/2006/relationships/customXml" Target="../ink/ink124.xml"/><Relationship Id="rId79" Type="http://schemas.openxmlformats.org/officeDocument/2006/relationships/image" Target="../media/image134.png"/><Relationship Id="rId102" Type="http://schemas.openxmlformats.org/officeDocument/2006/relationships/customXml" Target="../ink/ink146.xml"/><Relationship Id="rId123" Type="http://schemas.openxmlformats.org/officeDocument/2006/relationships/image" Target="../media/image156.png"/><Relationship Id="rId144" Type="http://schemas.openxmlformats.org/officeDocument/2006/relationships/customXml" Target="../ink/ink167.xml"/><Relationship Id="rId330" Type="http://schemas.openxmlformats.org/officeDocument/2006/relationships/image" Target="../media/image259.png"/><Relationship Id="rId90" Type="http://schemas.openxmlformats.org/officeDocument/2006/relationships/customXml" Target="../ink/ink140.xml"/><Relationship Id="rId165" Type="http://schemas.openxmlformats.org/officeDocument/2006/relationships/image" Target="../media/image177.png"/><Relationship Id="rId186" Type="http://schemas.openxmlformats.org/officeDocument/2006/relationships/customXml" Target="../ink/ink188.xml"/><Relationship Id="rId211" Type="http://schemas.openxmlformats.org/officeDocument/2006/relationships/image" Target="../media/image200.png"/><Relationship Id="rId232" Type="http://schemas.openxmlformats.org/officeDocument/2006/relationships/customXml" Target="../ink/ink211.xml"/><Relationship Id="rId253" Type="http://schemas.openxmlformats.org/officeDocument/2006/relationships/customXml" Target="../ink/ink222.xml"/><Relationship Id="rId274" Type="http://schemas.openxmlformats.org/officeDocument/2006/relationships/image" Target="../media/image231.png"/><Relationship Id="rId295" Type="http://schemas.openxmlformats.org/officeDocument/2006/relationships/customXml" Target="../ink/ink243.xml"/><Relationship Id="rId309" Type="http://schemas.openxmlformats.org/officeDocument/2006/relationships/customXml" Target="../ink/ink250.xml"/><Relationship Id="rId27" Type="http://schemas.openxmlformats.org/officeDocument/2006/relationships/image" Target="../media/image108.png"/><Relationship Id="rId48" Type="http://schemas.openxmlformats.org/officeDocument/2006/relationships/customXml" Target="../ink/ink119.xml"/><Relationship Id="rId69" Type="http://schemas.openxmlformats.org/officeDocument/2006/relationships/image" Target="../media/image129.png"/><Relationship Id="rId113" Type="http://schemas.openxmlformats.org/officeDocument/2006/relationships/image" Target="../media/image151.png"/><Relationship Id="rId134" Type="http://schemas.openxmlformats.org/officeDocument/2006/relationships/customXml" Target="../ink/ink162.xml"/><Relationship Id="rId320" Type="http://schemas.openxmlformats.org/officeDocument/2006/relationships/image" Target="../media/image254.png"/><Relationship Id="rId80" Type="http://schemas.openxmlformats.org/officeDocument/2006/relationships/customXml" Target="../ink/ink135.xml"/><Relationship Id="rId155" Type="http://schemas.openxmlformats.org/officeDocument/2006/relationships/image" Target="../media/image172.png"/><Relationship Id="rId176" Type="http://schemas.openxmlformats.org/officeDocument/2006/relationships/customXml" Target="../ink/ink183.xml"/><Relationship Id="rId197" Type="http://schemas.openxmlformats.org/officeDocument/2006/relationships/image" Target="../media/image193.png"/><Relationship Id="rId201" Type="http://schemas.openxmlformats.org/officeDocument/2006/relationships/image" Target="../media/image195.png"/><Relationship Id="rId222" Type="http://schemas.openxmlformats.org/officeDocument/2006/relationships/customXml" Target="../ink/ink206.xml"/><Relationship Id="rId243" Type="http://schemas.openxmlformats.org/officeDocument/2006/relationships/customXml" Target="../ink/ink217.xml"/><Relationship Id="rId264" Type="http://schemas.openxmlformats.org/officeDocument/2006/relationships/image" Target="../media/image226.png"/><Relationship Id="rId285" Type="http://schemas.openxmlformats.org/officeDocument/2006/relationships/customXml" Target="../ink/ink238.xml"/><Relationship Id="rId17" Type="http://schemas.openxmlformats.org/officeDocument/2006/relationships/image" Target="../media/image103.png"/><Relationship Id="rId38" Type="http://schemas.openxmlformats.org/officeDocument/2006/relationships/customXml" Target="../ink/ink114.xml"/><Relationship Id="rId59" Type="http://schemas.openxmlformats.org/officeDocument/2006/relationships/image" Target="../media/image124.png"/><Relationship Id="rId103" Type="http://schemas.openxmlformats.org/officeDocument/2006/relationships/image" Target="../media/image146.png"/><Relationship Id="rId124" Type="http://schemas.openxmlformats.org/officeDocument/2006/relationships/customXml" Target="../ink/ink157.xml"/><Relationship Id="rId310" Type="http://schemas.openxmlformats.org/officeDocument/2006/relationships/image" Target="../media/image249.png"/><Relationship Id="rId70" Type="http://schemas.openxmlformats.org/officeDocument/2006/relationships/customXml" Target="../ink/ink130.xml"/><Relationship Id="rId91" Type="http://schemas.openxmlformats.org/officeDocument/2006/relationships/image" Target="../media/image140.png"/><Relationship Id="rId145" Type="http://schemas.openxmlformats.org/officeDocument/2006/relationships/image" Target="../media/image167.png"/><Relationship Id="rId166" Type="http://schemas.openxmlformats.org/officeDocument/2006/relationships/customXml" Target="../ink/ink178.xml"/><Relationship Id="rId187" Type="http://schemas.openxmlformats.org/officeDocument/2006/relationships/image" Target="../media/image188.png"/><Relationship Id="rId331" Type="http://schemas.openxmlformats.org/officeDocument/2006/relationships/customXml" Target="../ink/ink261.xml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201.xml"/><Relationship Id="rId233" Type="http://schemas.openxmlformats.org/officeDocument/2006/relationships/customXml" Target="../ink/ink212.xml"/><Relationship Id="rId254" Type="http://schemas.openxmlformats.org/officeDocument/2006/relationships/image" Target="../media/image221.png"/><Relationship Id="rId28" Type="http://schemas.openxmlformats.org/officeDocument/2006/relationships/customXml" Target="../ink/ink109.xml"/><Relationship Id="rId49" Type="http://schemas.openxmlformats.org/officeDocument/2006/relationships/image" Target="../media/image119.png"/><Relationship Id="rId114" Type="http://schemas.openxmlformats.org/officeDocument/2006/relationships/customXml" Target="../ink/ink152.xml"/><Relationship Id="rId275" Type="http://schemas.openxmlformats.org/officeDocument/2006/relationships/customXml" Target="../ink/ink233.xml"/><Relationship Id="rId296" Type="http://schemas.openxmlformats.org/officeDocument/2006/relationships/image" Target="../media/image242.png"/><Relationship Id="rId300" Type="http://schemas.openxmlformats.org/officeDocument/2006/relationships/image" Target="../media/image244.png"/><Relationship Id="rId60" Type="http://schemas.openxmlformats.org/officeDocument/2006/relationships/customXml" Target="../ink/ink125.xml"/><Relationship Id="rId81" Type="http://schemas.openxmlformats.org/officeDocument/2006/relationships/image" Target="../media/image135.png"/><Relationship Id="rId135" Type="http://schemas.openxmlformats.org/officeDocument/2006/relationships/image" Target="../media/image162.png"/><Relationship Id="rId156" Type="http://schemas.openxmlformats.org/officeDocument/2006/relationships/customXml" Target="../ink/ink173.xml"/><Relationship Id="rId177" Type="http://schemas.openxmlformats.org/officeDocument/2006/relationships/image" Target="../media/image183.png"/><Relationship Id="rId198" Type="http://schemas.openxmlformats.org/officeDocument/2006/relationships/customXml" Target="../ink/ink194.xml"/><Relationship Id="rId321" Type="http://schemas.openxmlformats.org/officeDocument/2006/relationships/customXml" Target="../ink/ink256.xml"/><Relationship Id="rId202" Type="http://schemas.openxmlformats.org/officeDocument/2006/relationships/customXml" Target="../ink/ink196.xml"/><Relationship Id="rId223" Type="http://schemas.openxmlformats.org/officeDocument/2006/relationships/image" Target="../media/image206.png"/><Relationship Id="rId244" Type="http://schemas.openxmlformats.org/officeDocument/2006/relationships/image" Target="../media/image216.png"/><Relationship Id="rId18" Type="http://schemas.openxmlformats.org/officeDocument/2006/relationships/customXml" Target="../ink/ink104.xml"/><Relationship Id="rId39" Type="http://schemas.openxmlformats.org/officeDocument/2006/relationships/image" Target="../media/image114.png"/><Relationship Id="rId265" Type="http://schemas.openxmlformats.org/officeDocument/2006/relationships/customXml" Target="../ink/ink228.xml"/><Relationship Id="rId286" Type="http://schemas.openxmlformats.org/officeDocument/2006/relationships/image" Target="../media/image237.png"/><Relationship Id="rId50" Type="http://schemas.openxmlformats.org/officeDocument/2006/relationships/customXml" Target="../ink/ink120.xml"/><Relationship Id="rId104" Type="http://schemas.openxmlformats.org/officeDocument/2006/relationships/customXml" Target="../ink/ink147.xml"/><Relationship Id="rId125" Type="http://schemas.openxmlformats.org/officeDocument/2006/relationships/image" Target="../media/image157.png"/><Relationship Id="rId146" Type="http://schemas.openxmlformats.org/officeDocument/2006/relationships/customXml" Target="../ink/ink168.xml"/><Relationship Id="rId167" Type="http://schemas.openxmlformats.org/officeDocument/2006/relationships/image" Target="../media/image178.png"/><Relationship Id="rId188" Type="http://schemas.openxmlformats.org/officeDocument/2006/relationships/customXml" Target="../ink/ink189.xml"/><Relationship Id="rId311" Type="http://schemas.openxmlformats.org/officeDocument/2006/relationships/customXml" Target="../ink/ink251.xml"/><Relationship Id="rId332" Type="http://schemas.openxmlformats.org/officeDocument/2006/relationships/image" Target="../media/image260.png"/><Relationship Id="rId71" Type="http://schemas.openxmlformats.org/officeDocument/2006/relationships/image" Target="../media/image130.png"/><Relationship Id="rId92" Type="http://schemas.openxmlformats.org/officeDocument/2006/relationships/customXml" Target="../ink/ink141.xml"/><Relationship Id="rId213" Type="http://schemas.openxmlformats.org/officeDocument/2006/relationships/image" Target="../media/image201.png"/><Relationship Id="rId234" Type="http://schemas.openxmlformats.org/officeDocument/2006/relationships/image" Target="../media/image211.png"/><Relationship Id="rId2" Type="http://schemas.openxmlformats.org/officeDocument/2006/relationships/customXml" Target="../ink/ink96.xml"/><Relationship Id="rId29" Type="http://schemas.openxmlformats.org/officeDocument/2006/relationships/image" Target="../media/image109.png"/><Relationship Id="rId255" Type="http://schemas.openxmlformats.org/officeDocument/2006/relationships/customXml" Target="../ink/ink223.xml"/><Relationship Id="rId276" Type="http://schemas.openxmlformats.org/officeDocument/2006/relationships/image" Target="../media/image232.png"/><Relationship Id="rId297" Type="http://schemas.openxmlformats.org/officeDocument/2006/relationships/customXml" Target="../ink/ink244.xml"/><Relationship Id="rId40" Type="http://schemas.openxmlformats.org/officeDocument/2006/relationships/customXml" Target="../ink/ink115.xml"/><Relationship Id="rId115" Type="http://schemas.openxmlformats.org/officeDocument/2006/relationships/image" Target="../media/image152.png"/><Relationship Id="rId136" Type="http://schemas.openxmlformats.org/officeDocument/2006/relationships/customXml" Target="../ink/ink163.xml"/><Relationship Id="rId157" Type="http://schemas.openxmlformats.org/officeDocument/2006/relationships/image" Target="../media/image173.png"/><Relationship Id="rId178" Type="http://schemas.openxmlformats.org/officeDocument/2006/relationships/customXml" Target="../ink/ink184.xml"/><Relationship Id="rId301" Type="http://schemas.openxmlformats.org/officeDocument/2006/relationships/customXml" Target="../ink/ink246.xml"/><Relationship Id="rId322" Type="http://schemas.openxmlformats.org/officeDocument/2006/relationships/image" Target="../media/image255.png"/><Relationship Id="rId61" Type="http://schemas.openxmlformats.org/officeDocument/2006/relationships/image" Target="../media/image125.png"/><Relationship Id="rId82" Type="http://schemas.openxmlformats.org/officeDocument/2006/relationships/customXml" Target="../ink/ink136.xml"/><Relationship Id="rId199" Type="http://schemas.openxmlformats.org/officeDocument/2006/relationships/image" Target="../media/image194.png"/><Relationship Id="rId203" Type="http://schemas.openxmlformats.org/officeDocument/2006/relationships/image" Target="../media/image196.png"/><Relationship Id="rId19" Type="http://schemas.openxmlformats.org/officeDocument/2006/relationships/image" Target="../media/image104.png"/><Relationship Id="rId224" Type="http://schemas.openxmlformats.org/officeDocument/2006/relationships/customXml" Target="../ink/ink207.xml"/><Relationship Id="rId245" Type="http://schemas.openxmlformats.org/officeDocument/2006/relationships/customXml" Target="../ink/ink218.xml"/><Relationship Id="rId266" Type="http://schemas.openxmlformats.org/officeDocument/2006/relationships/image" Target="../media/image227.png"/><Relationship Id="rId287" Type="http://schemas.openxmlformats.org/officeDocument/2006/relationships/customXml" Target="../ink/ink239.xml"/><Relationship Id="rId30" Type="http://schemas.openxmlformats.org/officeDocument/2006/relationships/customXml" Target="../ink/ink110.xml"/><Relationship Id="rId105" Type="http://schemas.openxmlformats.org/officeDocument/2006/relationships/image" Target="../media/image147.png"/><Relationship Id="rId126" Type="http://schemas.openxmlformats.org/officeDocument/2006/relationships/customXml" Target="../ink/ink158.xml"/><Relationship Id="rId147" Type="http://schemas.openxmlformats.org/officeDocument/2006/relationships/image" Target="../media/image168.png"/><Relationship Id="rId168" Type="http://schemas.openxmlformats.org/officeDocument/2006/relationships/customXml" Target="../ink/ink179.xml"/><Relationship Id="rId312" Type="http://schemas.openxmlformats.org/officeDocument/2006/relationships/image" Target="../media/image250.png"/><Relationship Id="rId333" Type="http://schemas.openxmlformats.org/officeDocument/2006/relationships/customXml" Target="../ink/ink262.xml"/><Relationship Id="rId51" Type="http://schemas.openxmlformats.org/officeDocument/2006/relationships/image" Target="../media/image120.png"/><Relationship Id="rId72" Type="http://schemas.openxmlformats.org/officeDocument/2006/relationships/customXml" Target="../ink/ink131.xml"/><Relationship Id="rId93" Type="http://schemas.openxmlformats.org/officeDocument/2006/relationships/image" Target="../media/image141.png"/><Relationship Id="rId189" Type="http://schemas.openxmlformats.org/officeDocument/2006/relationships/image" Target="../media/image189.png"/><Relationship Id="rId3" Type="http://schemas.openxmlformats.org/officeDocument/2006/relationships/image" Target="../media/image96.png"/><Relationship Id="rId214" Type="http://schemas.openxmlformats.org/officeDocument/2006/relationships/customXml" Target="../ink/ink202.xml"/><Relationship Id="rId235" Type="http://schemas.openxmlformats.org/officeDocument/2006/relationships/customXml" Target="../ink/ink213.xml"/><Relationship Id="rId256" Type="http://schemas.openxmlformats.org/officeDocument/2006/relationships/image" Target="../media/image222.png"/><Relationship Id="rId277" Type="http://schemas.openxmlformats.org/officeDocument/2006/relationships/customXml" Target="../ink/ink234.xml"/><Relationship Id="rId298" Type="http://schemas.openxmlformats.org/officeDocument/2006/relationships/image" Target="../media/image243.png"/><Relationship Id="rId116" Type="http://schemas.openxmlformats.org/officeDocument/2006/relationships/customXml" Target="../ink/ink153.xml"/><Relationship Id="rId137" Type="http://schemas.openxmlformats.org/officeDocument/2006/relationships/image" Target="../media/image163.png"/><Relationship Id="rId158" Type="http://schemas.openxmlformats.org/officeDocument/2006/relationships/customXml" Target="../ink/ink174.xml"/><Relationship Id="rId302" Type="http://schemas.openxmlformats.org/officeDocument/2006/relationships/image" Target="../media/image245.png"/><Relationship Id="rId323" Type="http://schemas.openxmlformats.org/officeDocument/2006/relationships/customXml" Target="../ink/ink257.xml"/><Relationship Id="rId20" Type="http://schemas.openxmlformats.org/officeDocument/2006/relationships/customXml" Target="../ink/ink105.xml"/><Relationship Id="rId41" Type="http://schemas.openxmlformats.org/officeDocument/2006/relationships/image" Target="../media/image115.png"/><Relationship Id="rId62" Type="http://schemas.openxmlformats.org/officeDocument/2006/relationships/customXml" Target="../ink/ink126.xml"/><Relationship Id="rId83" Type="http://schemas.openxmlformats.org/officeDocument/2006/relationships/image" Target="../media/image136.png"/><Relationship Id="rId179" Type="http://schemas.openxmlformats.org/officeDocument/2006/relationships/image" Target="../media/image184.png"/><Relationship Id="rId190" Type="http://schemas.openxmlformats.org/officeDocument/2006/relationships/customXml" Target="../ink/ink190.xml"/><Relationship Id="rId204" Type="http://schemas.openxmlformats.org/officeDocument/2006/relationships/customXml" Target="../ink/ink197.xml"/><Relationship Id="rId225" Type="http://schemas.openxmlformats.org/officeDocument/2006/relationships/image" Target="../media/image207.png"/><Relationship Id="rId246" Type="http://schemas.openxmlformats.org/officeDocument/2006/relationships/image" Target="../media/image217.png"/><Relationship Id="rId267" Type="http://schemas.openxmlformats.org/officeDocument/2006/relationships/customXml" Target="../ink/ink229.xml"/><Relationship Id="rId288" Type="http://schemas.openxmlformats.org/officeDocument/2006/relationships/image" Target="../media/image238.png"/><Relationship Id="rId106" Type="http://schemas.openxmlformats.org/officeDocument/2006/relationships/customXml" Target="../ink/ink148.xml"/><Relationship Id="rId127" Type="http://schemas.openxmlformats.org/officeDocument/2006/relationships/image" Target="../media/image158.png"/><Relationship Id="rId313" Type="http://schemas.openxmlformats.org/officeDocument/2006/relationships/customXml" Target="../ink/ink252.xml"/><Relationship Id="rId10" Type="http://schemas.openxmlformats.org/officeDocument/2006/relationships/customXml" Target="../ink/ink100.xml"/><Relationship Id="rId31" Type="http://schemas.openxmlformats.org/officeDocument/2006/relationships/image" Target="../media/image110.png"/><Relationship Id="rId52" Type="http://schemas.openxmlformats.org/officeDocument/2006/relationships/customXml" Target="../ink/ink121.xml"/><Relationship Id="rId73" Type="http://schemas.openxmlformats.org/officeDocument/2006/relationships/image" Target="../media/image131.png"/><Relationship Id="rId94" Type="http://schemas.openxmlformats.org/officeDocument/2006/relationships/customXml" Target="../ink/ink142.xml"/><Relationship Id="rId148" Type="http://schemas.openxmlformats.org/officeDocument/2006/relationships/customXml" Target="../ink/ink169.xml"/><Relationship Id="rId169" Type="http://schemas.openxmlformats.org/officeDocument/2006/relationships/image" Target="../media/image179.png"/><Relationship Id="rId334" Type="http://schemas.openxmlformats.org/officeDocument/2006/relationships/image" Target="../media/image261.png"/><Relationship Id="rId4" Type="http://schemas.openxmlformats.org/officeDocument/2006/relationships/customXml" Target="../ink/ink97.xml"/><Relationship Id="rId180" Type="http://schemas.openxmlformats.org/officeDocument/2006/relationships/customXml" Target="../ink/ink185.xml"/><Relationship Id="rId215" Type="http://schemas.openxmlformats.org/officeDocument/2006/relationships/image" Target="../media/image202.png"/><Relationship Id="rId236" Type="http://schemas.openxmlformats.org/officeDocument/2006/relationships/image" Target="../media/image212.png"/><Relationship Id="rId257" Type="http://schemas.openxmlformats.org/officeDocument/2006/relationships/customXml" Target="../ink/ink224.xml"/><Relationship Id="rId278" Type="http://schemas.openxmlformats.org/officeDocument/2006/relationships/image" Target="../media/image233.png"/><Relationship Id="rId303" Type="http://schemas.openxmlformats.org/officeDocument/2006/relationships/customXml" Target="../ink/ink247.xml"/><Relationship Id="rId42" Type="http://schemas.openxmlformats.org/officeDocument/2006/relationships/customXml" Target="../ink/ink116.xml"/><Relationship Id="rId84" Type="http://schemas.openxmlformats.org/officeDocument/2006/relationships/customXml" Target="../ink/ink137.xml"/><Relationship Id="rId138" Type="http://schemas.openxmlformats.org/officeDocument/2006/relationships/customXml" Target="../ink/ink164.xml"/><Relationship Id="rId191" Type="http://schemas.openxmlformats.org/officeDocument/2006/relationships/image" Target="../media/image190.png"/><Relationship Id="rId205" Type="http://schemas.openxmlformats.org/officeDocument/2006/relationships/image" Target="../media/image197.png"/><Relationship Id="rId247" Type="http://schemas.openxmlformats.org/officeDocument/2006/relationships/customXml" Target="../ink/ink219.xml"/><Relationship Id="rId107" Type="http://schemas.openxmlformats.org/officeDocument/2006/relationships/image" Target="../media/image148.png"/><Relationship Id="rId289" Type="http://schemas.openxmlformats.org/officeDocument/2006/relationships/customXml" Target="../ink/ink240.xml"/><Relationship Id="rId11" Type="http://schemas.openxmlformats.org/officeDocument/2006/relationships/image" Target="../media/image100.png"/><Relationship Id="rId53" Type="http://schemas.openxmlformats.org/officeDocument/2006/relationships/image" Target="../media/image121.png"/><Relationship Id="rId149" Type="http://schemas.openxmlformats.org/officeDocument/2006/relationships/image" Target="../media/image169.png"/><Relationship Id="rId314" Type="http://schemas.openxmlformats.org/officeDocument/2006/relationships/image" Target="../media/image251.png"/><Relationship Id="rId95" Type="http://schemas.openxmlformats.org/officeDocument/2006/relationships/image" Target="../media/image142.png"/><Relationship Id="rId160" Type="http://schemas.openxmlformats.org/officeDocument/2006/relationships/customXml" Target="../ink/ink175.xml"/><Relationship Id="rId216" Type="http://schemas.openxmlformats.org/officeDocument/2006/relationships/customXml" Target="../ink/ink203.xml"/><Relationship Id="rId258" Type="http://schemas.openxmlformats.org/officeDocument/2006/relationships/image" Target="../media/image223.png"/><Relationship Id="rId22" Type="http://schemas.openxmlformats.org/officeDocument/2006/relationships/customXml" Target="../ink/ink106.xml"/><Relationship Id="rId64" Type="http://schemas.openxmlformats.org/officeDocument/2006/relationships/customXml" Target="../ink/ink127.xml"/><Relationship Id="rId118" Type="http://schemas.openxmlformats.org/officeDocument/2006/relationships/customXml" Target="../ink/ink154.xml"/><Relationship Id="rId325" Type="http://schemas.openxmlformats.org/officeDocument/2006/relationships/customXml" Target="../ink/ink258.xml"/><Relationship Id="rId171" Type="http://schemas.openxmlformats.org/officeDocument/2006/relationships/image" Target="../media/image180.png"/><Relationship Id="rId227" Type="http://schemas.openxmlformats.org/officeDocument/2006/relationships/image" Target="../media/image208.png"/><Relationship Id="rId269" Type="http://schemas.openxmlformats.org/officeDocument/2006/relationships/customXml" Target="../ink/ink230.xml"/><Relationship Id="rId33" Type="http://schemas.openxmlformats.org/officeDocument/2006/relationships/image" Target="../media/image111.png"/><Relationship Id="rId129" Type="http://schemas.openxmlformats.org/officeDocument/2006/relationships/image" Target="../media/image159.png"/><Relationship Id="rId280" Type="http://schemas.openxmlformats.org/officeDocument/2006/relationships/image" Target="../media/image234.png"/><Relationship Id="rId75" Type="http://schemas.openxmlformats.org/officeDocument/2006/relationships/image" Target="../media/image132.png"/><Relationship Id="rId140" Type="http://schemas.openxmlformats.org/officeDocument/2006/relationships/customXml" Target="../ink/ink165.xml"/><Relationship Id="rId182" Type="http://schemas.openxmlformats.org/officeDocument/2006/relationships/customXml" Target="../ink/ink186.xml"/><Relationship Id="rId6" Type="http://schemas.openxmlformats.org/officeDocument/2006/relationships/customXml" Target="../ink/ink98.xml"/><Relationship Id="rId238" Type="http://schemas.openxmlformats.org/officeDocument/2006/relationships/image" Target="../media/image213.png"/><Relationship Id="rId291" Type="http://schemas.openxmlformats.org/officeDocument/2006/relationships/customXml" Target="../ink/ink241.xml"/><Relationship Id="rId305" Type="http://schemas.openxmlformats.org/officeDocument/2006/relationships/customXml" Target="../ink/ink248.xml"/><Relationship Id="rId44" Type="http://schemas.openxmlformats.org/officeDocument/2006/relationships/customXml" Target="../ink/ink117.xml"/><Relationship Id="rId86" Type="http://schemas.openxmlformats.org/officeDocument/2006/relationships/customXml" Target="../ink/ink138.xml"/><Relationship Id="rId151" Type="http://schemas.openxmlformats.org/officeDocument/2006/relationships/image" Target="../media/image170.png"/><Relationship Id="rId193" Type="http://schemas.openxmlformats.org/officeDocument/2006/relationships/image" Target="../media/image191.png"/><Relationship Id="rId207" Type="http://schemas.openxmlformats.org/officeDocument/2006/relationships/image" Target="../media/image198.png"/><Relationship Id="rId249" Type="http://schemas.openxmlformats.org/officeDocument/2006/relationships/customXml" Target="../ink/ink220.xml"/><Relationship Id="rId13" Type="http://schemas.openxmlformats.org/officeDocument/2006/relationships/image" Target="../media/image101.png"/><Relationship Id="rId109" Type="http://schemas.openxmlformats.org/officeDocument/2006/relationships/image" Target="../media/image149.png"/><Relationship Id="rId260" Type="http://schemas.openxmlformats.org/officeDocument/2006/relationships/image" Target="../media/image224.png"/><Relationship Id="rId316" Type="http://schemas.openxmlformats.org/officeDocument/2006/relationships/image" Target="../media/image252.png"/><Relationship Id="rId55" Type="http://schemas.openxmlformats.org/officeDocument/2006/relationships/image" Target="../media/image122.png"/><Relationship Id="rId97" Type="http://schemas.openxmlformats.org/officeDocument/2006/relationships/image" Target="../media/image143.png"/><Relationship Id="rId120" Type="http://schemas.openxmlformats.org/officeDocument/2006/relationships/customXml" Target="../ink/ink155.xml"/><Relationship Id="rId162" Type="http://schemas.openxmlformats.org/officeDocument/2006/relationships/customXml" Target="../ink/ink176.xml"/><Relationship Id="rId218" Type="http://schemas.openxmlformats.org/officeDocument/2006/relationships/customXml" Target="../ink/ink204.xml"/><Relationship Id="rId271" Type="http://schemas.openxmlformats.org/officeDocument/2006/relationships/customXml" Target="../ink/ink231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19.png"/><Relationship Id="rId21" Type="http://schemas.openxmlformats.org/officeDocument/2006/relationships/image" Target="../media/image271.png"/><Relationship Id="rId42" Type="http://schemas.openxmlformats.org/officeDocument/2006/relationships/customXml" Target="../ink/ink283.xml"/><Relationship Id="rId63" Type="http://schemas.openxmlformats.org/officeDocument/2006/relationships/image" Target="../media/image292.png"/><Relationship Id="rId84" Type="http://schemas.openxmlformats.org/officeDocument/2006/relationships/customXml" Target="../ink/ink304.xml"/><Relationship Id="rId138" Type="http://schemas.openxmlformats.org/officeDocument/2006/relationships/customXml" Target="../ink/ink331.xml"/><Relationship Id="rId159" Type="http://schemas.openxmlformats.org/officeDocument/2006/relationships/image" Target="../media/image339.png"/><Relationship Id="rId170" Type="http://schemas.openxmlformats.org/officeDocument/2006/relationships/customXml" Target="../ink/ink347.xml"/><Relationship Id="rId191" Type="http://schemas.openxmlformats.org/officeDocument/2006/relationships/image" Target="../media/image355.png"/><Relationship Id="rId205" Type="http://schemas.openxmlformats.org/officeDocument/2006/relationships/image" Target="../media/image362.png"/><Relationship Id="rId226" Type="http://schemas.openxmlformats.org/officeDocument/2006/relationships/customXml" Target="../ink/ink375.xml"/><Relationship Id="rId247" Type="http://schemas.openxmlformats.org/officeDocument/2006/relationships/image" Target="../media/image383.png"/><Relationship Id="rId107" Type="http://schemas.openxmlformats.org/officeDocument/2006/relationships/image" Target="../media/image314.png"/><Relationship Id="rId11" Type="http://schemas.openxmlformats.org/officeDocument/2006/relationships/image" Target="../media/image266.png"/><Relationship Id="rId32" Type="http://schemas.openxmlformats.org/officeDocument/2006/relationships/customXml" Target="../ink/ink278.xml"/><Relationship Id="rId53" Type="http://schemas.openxmlformats.org/officeDocument/2006/relationships/image" Target="../media/image287.png"/><Relationship Id="rId74" Type="http://schemas.openxmlformats.org/officeDocument/2006/relationships/customXml" Target="../ink/ink299.xml"/><Relationship Id="rId128" Type="http://schemas.openxmlformats.org/officeDocument/2006/relationships/customXml" Target="../ink/ink326.xml"/><Relationship Id="rId149" Type="http://schemas.openxmlformats.org/officeDocument/2006/relationships/image" Target="../media/image335.png"/><Relationship Id="rId5" Type="http://schemas.openxmlformats.org/officeDocument/2006/relationships/image" Target="../media/image263.png"/><Relationship Id="rId95" Type="http://schemas.openxmlformats.org/officeDocument/2006/relationships/image" Target="../media/image308.png"/><Relationship Id="rId160" Type="http://schemas.openxmlformats.org/officeDocument/2006/relationships/customXml" Target="../ink/ink342.xml"/><Relationship Id="rId181" Type="http://schemas.openxmlformats.org/officeDocument/2006/relationships/image" Target="../media/image350.png"/><Relationship Id="rId216" Type="http://schemas.openxmlformats.org/officeDocument/2006/relationships/customXml" Target="../ink/ink370.xml"/><Relationship Id="rId237" Type="http://schemas.openxmlformats.org/officeDocument/2006/relationships/image" Target="../media/image378.png"/><Relationship Id="rId22" Type="http://schemas.openxmlformats.org/officeDocument/2006/relationships/customXml" Target="../ink/ink273.xml"/><Relationship Id="rId43" Type="http://schemas.openxmlformats.org/officeDocument/2006/relationships/image" Target="../media/image282.png"/><Relationship Id="rId64" Type="http://schemas.openxmlformats.org/officeDocument/2006/relationships/customXml" Target="../ink/ink294.xml"/><Relationship Id="rId118" Type="http://schemas.openxmlformats.org/officeDocument/2006/relationships/customXml" Target="../ink/ink321.xml"/><Relationship Id="rId139" Type="http://schemas.openxmlformats.org/officeDocument/2006/relationships/image" Target="../media/image330.png"/><Relationship Id="rId85" Type="http://schemas.openxmlformats.org/officeDocument/2006/relationships/image" Target="../media/image303.png"/><Relationship Id="rId150" Type="http://schemas.openxmlformats.org/officeDocument/2006/relationships/customXml" Target="../ink/ink337.xml"/><Relationship Id="rId171" Type="http://schemas.openxmlformats.org/officeDocument/2006/relationships/image" Target="../media/image345.png"/><Relationship Id="rId192" Type="http://schemas.openxmlformats.org/officeDocument/2006/relationships/customXml" Target="../ink/ink358.xml"/><Relationship Id="rId206" Type="http://schemas.openxmlformats.org/officeDocument/2006/relationships/customXml" Target="../ink/ink365.xml"/><Relationship Id="rId227" Type="http://schemas.openxmlformats.org/officeDocument/2006/relationships/image" Target="../media/image373.png"/><Relationship Id="rId12" Type="http://schemas.openxmlformats.org/officeDocument/2006/relationships/customXml" Target="../ink/ink268.xml"/><Relationship Id="rId33" Type="http://schemas.openxmlformats.org/officeDocument/2006/relationships/image" Target="../media/image277.png"/><Relationship Id="rId108" Type="http://schemas.openxmlformats.org/officeDocument/2006/relationships/customXml" Target="../ink/ink316.xml"/><Relationship Id="rId129" Type="http://schemas.openxmlformats.org/officeDocument/2006/relationships/image" Target="../media/image325.png"/><Relationship Id="rId54" Type="http://schemas.openxmlformats.org/officeDocument/2006/relationships/customXml" Target="../ink/ink289.xml"/><Relationship Id="rId75" Type="http://schemas.openxmlformats.org/officeDocument/2006/relationships/image" Target="../media/image298.png"/><Relationship Id="rId96" Type="http://schemas.openxmlformats.org/officeDocument/2006/relationships/customXml" Target="../ink/ink310.xml"/><Relationship Id="rId140" Type="http://schemas.openxmlformats.org/officeDocument/2006/relationships/customXml" Target="../ink/ink332.xml"/><Relationship Id="rId161" Type="http://schemas.openxmlformats.org/officeDocument/2006/relationships/image" Target="../media/image340.png"/><Relationship Id="rId182" Type="http://schemas.openxmlformats.org/officeDocument/2006/relationships/customXml" Target="../ink/ink353.xml"/><Relationship Id="rId217" Type="http://schemas.openxmlformats.org/officeDocument/2006/relationships/image" Target="../media/image368.png"/><Relationship Id="rId6" Type="http://schemas.openxmlformats.org/officeDocument/2006/relationships/customXml" Target="../ink/ink265.xml"/><Relationship Id="rId238" Type="http://schemas.openxmlformats.org/officeDocument/2006/relationships/customXml" Target="../ink/ink381.xml"/><Relationship Id="rId23" Type="http://schemas.openxmlformats.org/officeDocument/2006/relationships/image" Target="../media/image272.png"/><Relationship Id="rId119" Type="http://schemas.openxmlformats.org/officeDocument/2006/relationships/image" Target="../media/image320.png"/><Relationship Id="rId44" Type="http://schemas.openxmlformats.org/officeDocument/2006/relationships/customXml" Target="../ink/ink284.xml"/><Relationship Id="rId65" Type="http://schemas.openxmlformats.org/officeDocument/2006/relationships/image" Target="../media/image293.png"/><Relationship Id="rId86" Type="http://schemas.openxmlformats.org/officeDocument/2006/relationships/customXml" Target="../ink/ink305.xml"/><Relationship Id="rId130" Type="http://schemas.openxmlformats.org/officeDocument/2006/relationships/customXml" Target="../ink/ink327.xml"/><Relationship Id="rId151" Type="http://schemas.openxmlformats.org/officeDocument/2006/relationships/image" Target="../media/image212.png"/><Relationship Id="rId172" Type="http://schemas.openxmlformats.org/officeDocument/2006/relationships/customXml" Target="../ink/ink348.xml"/><Relationship Id="rId193" Type="http://schemas.openxmlformats.org/officeDocument/2006/relationships/image" Target="../media/image356.png"/><Relationship Id="rId207" Type="http://schemas.openxmlformats.org/officeDocument/2006/relationships/image" Target="../media/image363.png"/><Relationship Id="rId228" Type="http://schemas.openxmlformats.org/officeDocument/2006/relationships/customXml" Target="../ink/ink376.xml"/><Relationship Id="rId13" Type="http://schemas.openxmlformats.org/officeDocument/2006/relationships/image" Target="../media/image267.png"/><Relationship Id="rId109" Type="http://schemas.openxmlformats.org/officeDocument/2006/relationships/image" Target="../media/image315.png"/><Relationship Id="rId34" Type="http://schemas.openxmlformats.org/officeDocument/2006/relationships/customXml" Target="../ink/ink279.xml"/><Relationship Id="rId55" Type="http://schemas.openxmlformats.org/officeDocument/2006/relationships/image" Target="../media/image288.png"/><Relationship Id="rId76" Type="http://schemas.openxmlformats.org/officeDocument/2006/relationships/customXml" Target="../ink/ink300.xml"/><Relationship Id="rId97" Type="http://schemas.openxmlformats.org/officeDocument/2006/relationships/image" Target="../media/image309.png"/><Relationship Id="rId120" Type="http://schemas.openxmlformats.org/officeDocument/2006/relationships/customXml" Target="../ink/ink322.xml"/><Relationship Id="rId141" Type="http://schemas.openxmlformats.org/officeDocument/2006/relationships/image" Target="../media/image331.png"/><Relationship Id="rId7" Type="http://schemas.openxmlformats.org/officeDocument/2006/relationships/image" Target="../media/image264.png"/><Relationship Id="rId162" Type="http://schemas.openxmlformats.org/officeDocument/2006/relationships/customXml" Target="../ink/ink343.xml"/><Relationship Id="rId183" Type="http://schemas.openxmlformats.org/officeDocument/2006/relationships/image" Target="../media/image351.png"/><Relationship Id="rId218" Type="http://schemas.openxmlformats.org/officeDocument/2006/relationships/customXml" Target="../ink/ink371.xml"/><Relationship Id="rId239" Type="http://schemas.openxmlformats.org/officeDocument/2006/relationships/image" Target="../media/image379.png"/><Relationship Id="rId24" Type="http://schemas.openxmlformats.org/officeDocument/2006/relationships/customXml" Target="../ink/ink274.xml"/><Relationship Id="rId45" Type="http://schemas.openxmlformats.org/officeDocument/2006/relationships/image" Target="../media/image283.png"/><Relationship Id="rId66" Type="http://schemas.openxmlformats.org/officeDocument/2006/relationships/customXml" Target="../ink/ink295.xml"/><Relationship Id="rId87" Type="http://schemas.openxmlformats.org/officeDocument/2006/relationships/image" Target="../media/image304.png"/><Relationship Id="rId110" Type="http://schemas.openxmlformats.org/officeDocument/2006/relationships/customXml" Target="../ink/ink317.xml"/><Relationship Id="rId131" Type="http://schemas.openxmlformats.org/officeDocument/2006/relationships/image" Target="../media/image326.png"/><Relationship Id="rId152" Type="http://schemas.openxmlformats.org/officeDocument/2006/relationships/customXml" Target="../ink/ink338.xml"/><Relationship Id="rId173" Type="http://schemas.openxmlformats.org/officeDocument/2006/relationships/image" Target="../media/image346.png"/><Relationship Id="rId194" Type="http://schemas.openxmlformats.org/officeDocument/2006/relationships/customXml" Target="../ink/ink359.xml"/><Relationship Id="rId208" Type="http://schemas.openxmlformats.org/officeDocument/2006/relationships/customXml" Target="../ink/ink366.xml"/><Relationship Id="rId229" Type="http://schemas.openxmlformats.org/officeDocument/2006/relationships/image" Target="../media/image374.png"/><Relationship Id="rId240" Type="http://schemas.openxmlformats.org/officeDocument/2006/relationships/customXml" Target="../ink/ink382.xml"/><Relationship Id="rId14" Type="http://schemas.openxmlformats.org/officeDocument/2006/relationships/customXml" Target="../ink/ink269.xml"/><Relationship Id="rId35" Type="http://schemas.openxmlformats.org/officeDocument/2006/relationships/image" Target="../media/image278.png"/><Relationship Id="rId56" Type="http://schemas.openxmlformats.org/officeDocument/2006/relationships/customXml" Target="../ink/ink290.xml"/><Relationship Id="rId77" Type="http://schemas.openxmlformats.org/officeDocument/2006/relationships/image" Target="../media/image299.png"/><Relationship Id="rId100" Type="http://schemas.openxmlformats.org/officeDocument/2006/relationships/customXml" Target="../ink/ink312.xml"/><Relationship Id="rId8" Type="http://schemas.openxmlformats.org/officeDocument/2006/relationships/customXml" Target="../ink/ink266.xml"/><Relationship Id="rId98" Type="http://schemas.openxmlformats.org/officeDocument/2006/relationships/customXml" Target="../ink/ink311.xml"/><Relationship Id="rId121" Type="http://schemas.openxmlformats.org/officeDocument/2006/relationships/image" Target="../media/image321.png"/><Relationship Id="rId142" Type="http://schemas.openxmlformats.org/officeDocument/2006/relationships/customXml" Target="../ink/ink333.xml"/><Relationship Id="rId163" Type="http://schemas.openxmlformats.org/officeDocument/2006/relationships/image" Target="../media/image341.png"/><Relationship Id="rId184" Type="http://schemas.openxmlformats.org/officeDocument/2006/relationships/customXml" Target="../ink/ink354.xml"/><Relationship Id="rId219" Type="http://schemas.openxmlformats.org/officeDocument/2006/relationships/image" Target="../media/image369.png"/><Relationship Id="rId230" Type="http://schemas.openxmlformats.org/officeDocument/2006/relationships/customXml" Target="../ink/ink377.xml"/><Relationship Id="rId25" Type="http://schemas.openxmlformats.org/officeDocument/2006/relationships/image" Target="../media/image273.png"/><Relationship Id="rId46" Type="http://schemas.openxmlformats.org/officeDocument/2006/relationships/customXml" Target="../ink/ink285.xml"/><Relationship Id="rId67" Type="http://schemas.openxmlformats.org/officeDocument/2006/relationships/image" Target="../media/image294.png"/><Relationship Id="rId88" Type="http://schemas.openxmlformats.org/officeDocument/2006/relationships/customXml" Target="../ink/ink306.xml"/><Relationship Id="rId111" Type="http://schemas.openxmlformats.org/officeDocument/2006/relationships/image" Target="../media/image316.png"/><Relationship Id="rId132" Type="http://schemas.openxmlformats.org/officeDocument/2006/relationships/customXml" Target="../ink/ink328.xml"/><Relationship Id="rId153" Type="http://schemas.openxmlformats.org/officeDocument/2006/relationships/image" Target="../media/image336.png"/><Relationship Id="rId174" Type="http://schemas.openxmlformats.org/officeDocument/2006/relationships/customXml" Target="../ink/ink349.xml"/><Relationship Id="rId195" Type="http://schemas.openxmlformats.org/officeDocument/2006/relationships/image" Target="../media/image357.png"/><Relationship Id="rId209" Type="http://schemas.openxmlformats.org/officeDocument/2006/relationships/image" Target="../media/image364.png"/><Relationship Id="rId220" Type="http://schemas.openxmlformats.org/officeDocument/2006/relationships/customXml" Target="../ink/ink372.xml"/><Relationship Id="rId241" Type="http://schemas.openxmlformats.org/officeDocument/2006/relationships/image" Target="../media/image380.png"/><Relationship Id="rId15" Type="http://schemas.openxmlformats.org/officeDocument/2006/relationships/image" Target="../media/image268.png"/><Relationship Id="rId36" Type="http://schemas.openxmlformats.org/officeDocument/2006/relationships/customXml" Target="../ink/ink280.xml"/><Relationship Id="rId57" Type="http://schemas.openxmlformats.org/officeDocument/2006/relationships/image" Target="../media/image289.png"/><Relationship Id="rId10" Type="http://schemas.openxmlformats.org/officeDocument/2006/relationships/customXml" Target="../ink/ink267.xml"/><Relationship Id="rId31" Type="http://schemas.openxmlformats.org/officeDocument/2006/relationships/image" Target="../media/image276.png"/><Relationship Id="rId52" Type="http://schemas.openxmlformats.org/officeDocument/2006/relationships/customXml" Target="../ink/ink288.xml"/><Relationship Id="rId73" Type="http://schemas.openxmlformats.org/officeDocument/2006/relationships/image" Target="../media/image297.png"/><Relationship Id="rId78" Type="http://schemas.openxmlformats.org/officeDocument/2006/relationships/customXml" Target="../ink/ink301.xml"/><Relationship Id="rId94" Type="http://schemas.openxmlformats.org/officeDocument/2006/relationships/customXml" Target="../ink/ink309.xml"/><Relationship Id="rId99" Type="http://schemas.openxmlformats.org/officeDocument/2006/relationships/image" Target="../media/image310.png"/><Relationship Id="rId101" Type="http://schemas.openxmlformats.org/officeDocument/2006/relationships/image" Target="../media/image311.png"/><Relationship Id="rId122" Type="http://schemas.openxmlformats.org/officeDocument/2006/relationships/customXml" Target="../ink/ink323.xml"/><Relationship Id="rId143" Type="http://schemas.openxmlformats.org/officeDocument/2006/relationships/image" Target="../media/image332.png"/><Relationship Id="rId148" Type="http://schemas.openxmlformats.org/officeDocument/2006/relationships/customXml" Target="../ink/ink336.xml"/><Relationship Id="rId164" Type="http://schemas.openxmlformats.org/officeDocument/2006/relationships/customXml" Target="../ink/ink344.xml"/><Relationship Id="rId169" Type="http://schemas.openxmlformats.org/officeDocument/2006/relationships/image" Target="../media/image344.png"/><Relationship Id="rId185" Type="http://schemas.openxmlformats.org/officeDocument/2006/relationships/image" Target="../media/image352.png"/><Relationship Id="rId4" Type="http://schemas.openxmlformats.org/officeDocument/2006/relationships/customXml" Target="../ink/ink264.xml"/><Relationship Id="rId9" Type="http://schemas.openxmlformats.org/officeDocument/2006/relationships/image" Target="../media/image265.png"/><Relationship Id="rId180" Type="http://schemas.openxmlformats.org/officeDocument/2006/relationships/customXml" Target="../ink/ink352.xml"/><Relationship Id="rId210" Type="http://schemas.openxmlformats.org/officeDocument/2006/relationships/customXml" Target="../ink/ink367.xml"/><Relationship Id="rId215" Type="http://schemas.openxmlformats.org/officeDocument/2006/relationships/image" Target="../media/image367.png"/><Relationship Id="rId236" Type="http://schemas.openxmlformats.org/officeDocument/2006/relationships/customXml" Target="../ink/ink380.xml"/><Relationship Id="rId26" Type="http://schemas.openxmlformats.org/officeDocument/2006/relationships/customXml" Target="../ink/ink275.xml"/><Relationship Id="rId231" Type="http://schemas.openxmlformats.org/officeDocument/2006/relationships/image" Target="../media/image375.png"/><Relationship Id="rId47" Type="http://schemas.openxmlformats.org/officeDocument/2006/relationships/image" Target="../media/image284.png"/><Relationship Id="rId68" Type="http://schemas.openxmlformats.org/officeDocument/2006/relationships/customXml" Target="../ink/ink296.xml"/><Relationship Id="rId89" Type="http://schemas.openxmlformats.org/officeDocument/2006/relationships/image" Target="../media/image305.png"/><Relationship Id="rId112" Type="http://schemas.openxmlformats.org/officeDocument/2006/relationships/customXml" Target="../ink/ink318.xml"/><Relationship Id="rId133" Type="http://schemas.openxmlformats.org/officeDocument/2006/relationships/image" Target="../media/image327.png"/><Relationship Id="rId154" Type="http://schemas.openxmlformats.org/officeDocument/2006/relationships/customXml" Target="../ink/ink339.xml"/><Relationship Id="rId175" Type="http://schemas.openxmlformats.org/officeDocument/2006/relationships/image" Target="../media/image347.png"/><Relationship Id="rId196" Type="http://schemas.openxmlformats.org/officeDocument/2006/relationships/customXml" Target="../ink/ink360.xml"/><Relationship Id="rId200" Type="http://schemas.openxmlformats.org/officeDocument/2006/relationships/customXml" Target="../ink/ink362.xml"/><Relationship Id="rId16" Type="http://schemas.openxmlformats.org/officeDocument/2006/relationships/customXml" Target="../ink/ink270.xml"/><Relationship Id="rId221" Type="http://schemas.openxmlformats.org/officeDocument/2006/relationships/image" Target="../media/image370.png"/><Relationship Id="rId242" Type="http://schemas.openxmlformats.org/officeDocument/2006/relationships/customXml" Target="../ink/ink383.xml"/><Relationship Id="rId37" Type="http://schemas.openxmlformats.org/officeDocument/2006/relationships/image" Target="../media/image279.png"/><Relationship Id="rId58" Type="http://schemas.openxmlformats.org/officeDocument/2006/relationships/customXml" Target="../ink/ink291.xml"/><Relationship Id="rId79" Type="http://schemas.openxmlformats.org/officeDocument/2006/relationships/image" Target="../media/image300.png"/><Relationship Id="rId102" Type="http://schemas.openxmlformats.org/officeDocument/2006/relationships/customXml" Target="../ink/ink313.xml"/><Relationship Id="rId123" Type="http://schemas.openxmlformats.org/officeDocument/2006/relationships/image" Target="../media/image322.png"/><Relationship Id="rId144" Type="http://schemas.openxmlformats.org/officeDocument/2006/relationships/customXml" Target="../ink/ink334.xml"/><Relationship Id="rId90" Type="http://schemas.openxmlformats.org/officeDocument/2006/relationships/customXml" Target="../ink/ink307.xml"/><Relationship Id="rId165" Type="http://schemas.openxmlformats.org/officeDocument/2006/relationships/image" Target="../media/image342.png"/><Relationship Id="rId186" Type="http://schemas.openxmlformats.org/officeDocument/2006/relationships/customXml" Target="../ink/ink355.xml"/><Relationship Id="rId211" Type="http://schemas.openxmlformats.org/officeDocument/2006/relationships/image" Target="../media/image365.png"/><Relationship Id="rId232" Type="http://schemas.openxmlformats.org/officeDocument/2006/relationships/customXml" Target="../ink/ink378.xml"/><Relationship Id="rId27" Type="http://schemas.openxmlformats.org/officeDocument/2006/relationships/image" Target="../media/image274.png"/><Relationship Id="rId48" Type="http://schemas.openxmlformats.org/officeDocument/2006/relationships/customXml" Target="../ink/ink286.xml"/><Relationship Id="rId69" Type="http://schemas.openxmlformats.org/officeDocument/2006/relationships/image" Target="../media/image295.png"/><Relationship Id="rId113" Type="http://schemas.openxmlformats.org/officeDocument/2006/relationships/image" Target="../media/image317.png"/><Relationship Id="rId134" Type="http://schemas.openxmlformats.org/officeDocument/2006/relationships/customXml" Target="../ink/ink329.xml"/><Relationship Id="rId80" Type="http://schemas.openxmlformats.org/officeDocument/2006/relationships/customXml" Target="../ink/ink302.xml"/><Relationship Id="rId155" Type="http://schemas.openxmlformats.org/officeDocument/2006/relationships/image" Target="../media/image337.png"/><Relationship Id="rId176" Type="http://schemas.openxmlformats.org/officeDocument/2006/relationships/customXml" Target="../ink/ink350.xml"/><Relationship Id="rId197" Type="http://schemas.openxmlformats.org/officeDocument/2006/relationships/image" Target="../media/image358.png"/><Relationship Id="rId201" Type="http://schemas.openxmlformats.org/officeDocument/2006/relationships/image" Target="../media/image360.png"/><Relationship Id="rId222" Type="http://schemas.openxmlformats.org/officeDocument/2006/relationships/customXml" Target="../ink/ink373.xml"/><Relationship Id="rId243" Type="http://schemas.openxmlformats.org/officeDocument/2006/relationships/image" Target="../media/image381.png"/><Relationship Id="rId17" Type="http://schemas.openxmlformats.org/officeDocument/2006/relationships/image" Target="../media/image269.png"/><Relationship Id="rId38" Type="http://schemas.openxmlformats.org/officeDocument/2006/relationships/customXml" Target="../ink/ink281.xml"/><Relationship Id="rId59" Type="http://schemas.openxmlformats.org/officeDocument/2006/relationships/image" Target="../media/image290.png"/><Relationship Id="rId103" Type="http://schemas.openxmlformats.org/officeDocument/2006/relationships/image" Target="../media/image312.png"/><Relationship Id="rId124" Type="http://schemas.openxmlformats.org/officeDocument/2006/relationships/customXml" Target="../ink/ink324.xml"/><Relationship Id="rId70" Type="http://schemas.openxmlformats.org/officeDocument/2006/relationships/customXml" Target="../ink/ink297.xml"/><Relationship Id="rId91" Type="http://schemas.openxmlformats.org/officeDocument/2006/relationships/image" Target="../media/image306.png"/><Relationship Id="rId145" Type="http://schemas.openxmlformats.org/officeDocument/2006/relationships/image" Target="../media/image333.png"/><Relationship Id="rId166" Type="http://schemas.openxmlformats.org/officeDocument/2006/relationships/customXml" Target="../ink/ink345.xml"/><Relationship Id="rId187" Type="http://schemas.openxmlformats.org/officeDocument/2006/relationships/image" Target="../media/image35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368.xml"/><Relationship Id="rId233" Type="http://schemas.openxmlformats.org/officeDocument/2006/relationships/image" Target="../media/image376.png"/><Relationship Id="rId28" Type="http://schemas.openxmlformats.org/officeDocument/2006/relationships/customXml" Target="../ink/ink276.xml"/><Relationship Id="rId49" Type="http://schemas.openxmlformats.org/officeDocument/2006/relationships/image" Target="../media/image285.png"/><Relationship Id="rId114" Type="http://schemas.openxmlformats.org/officeDocument/2006/relationships/customXml" Target="../ink/ink319.xml"/><Relationship Id="rId60" Type="http://schemas.openxmlformats.org/officeDocument/2006/relationships/customXml" Target="../ink/ink292.xml"/><Relationship Id="rId81" Type="http://schemas.openxmlformats.org/officeDocument/2006/relationships/image" Target="../media/image301.png"/><Relationship Id="rId135" Type="http://schemas.openxmlformats.org/officeDocument/2006/relationships/image" Target="../media/image328.png"/><Relationship Id="rId156" Type="http://schemas.openxmlformats.org/officeDocument/2006/relationships/customXml" Target="../ink/ink340.xml"/><Relationship Id="rId177" Type="http://schemas.openxmlformats.org/officeDocument/2006/relationships/image" Target="../media/image348.png"/><Relationship Id="rId198" Type="http://schemas.openxmlformats.org/officeDocument/2006/relationships/customXml" Target="../ink/ink361.xml"/><Relationship Id="rId202" Type="http://schemas.openxmlformats.org/officeDocument/2006/relationships/customXml" Target="../ink/ink363.xml"/><Relationship Id="rId223" Type="http://schemas.openxmlformats.org/officeDocument/2006/relationships/image" Target="../media/image371.png"/><Relationship Id="rId244" Type="http://schemas.openxmlformats.org/officeDocument/2006/relationships/customXml" Target="../ink/ink384.xml"/><Relationship Id="rId18" Type="http://schemas.openxmlformats.org/officeDocument/2006/relationships/customXml" Target="../ink/ink271.xml"/><Relationship Id="rId39" Type="http://schemas.openxmlformats.org/officeDocument/2006/relationships/image" Target="../media/image280.png"/><Relationship Id="rId50" Type="http://schemas.openxmlformats.org/officeDocument/2006/relationships/customXml" Target="../ink/ink287.xml"/><Relationship Id="rId104" Type="http://schemas.openxmlformats.org/officeDocument/2006/relationships/customXml" Target="../ink/ink314.xml"/><Relationship Id="rId125" Type="http://schemas.openxmlformats.org/officeDocument/2006/relationships/image" Target="../media/image323.png"/><Relationship Id="rId146" Type="http://schemas.openxmlformats.org/officeDocument/2006/relationships/customXml" Target="../ink/ink335.xml"/><Relationship Id="rId167" Type="http://schemas.openxmlformats.org/officeDocument/2006/relationships/image" Target="../media/image343.png"/><Relationship Id="rId188" Type="http://schemas.openxmlformats.org/officeDocument/2006/relationships/customXml" Target="../ink/ink356.xml"/><Relationship Id="rId71" Type="http://schemas.openxmlformats.org/officeDocument/2006/relationships/image" Target="../media/image296.png"/><Relationship Id="rId92" Type="http://schemas.openxmlformats.org/officeDocument/2006/relationships/customXml" Target="../ink/ink308.xml"/><Relationship Id="rId213" Type="http://schemas.openxmlformats.org/officeDocument/2006/relationships/image" Target="../media/image366.png"/><Relationship Id="rId234" Type="http://schemas.openxmlformats.org/officeDocument/2006/relationships/customXml" Target="../ink/ink379.xml"/><Relationship Id="rId2" Type="http://schemas.openxmlformats.org/officeDocument/2006/relationships/customXml" Target="../ink/ink263.xml"/><Relationship Id="rId29" Type="http://schemas.openxmlformats.org/officeDocument/2006/relationships/image" Target="../media/image275.png"/><Relationship Id="rId40" Type="http://schemas.openxmlformats.org/officeDocument/2006/relationships/customXml" Target="../ink/ink282.xml"/><Relationship Id="rId115" Type="http://schemas.openxmlformats.org/officeDocument/2006/relationships/image" Target="../media/image318.png"/><Relationship Id="rId136" Type="http://schemas.openxmlformats.org/officeDocument/2006/relationships/customXml" Target="../ink/ink330.xml"/><Relationship Id="rId157" Type="http://schemas.openxmlformats.org/officeDocument/2006/relationships/image" Target="../media/image338.png"/><Relationship Id="rId178" Type="http://schemas.openxmlformats.org/officeDocument/2006/relationships/customXml" Target="../ink/ink351.xml"/><Relationship Id="rId61" Type="http://schemas.openxmlformats.org/officeDocument/2006/relationships/image" Target="../media/image291.png"/><Relationship Id="rId82" Type="http://schemas.openxmlformats.org/officeDocument/2006/relationships/customXml" Target="../ink/ink303.xml"/><Relationship Id="rId199" Type="http://schemas.openxmlformats.org/officeDocument/2006/relationships/image" Target="../media/image359.png"/><Relationship Id="rId203" Type="http://schemas.openxmlformats.org/officeDocument/2006/relationships/image" Target="../media/image361.png"/><Relationship Id="rId19" Type="http://schemas.openxmlformats.org/officeDocument/2006/relationships/image" Target="../media/image270.png"/><Relationship Id="rId224" Type="http://schemas.openxmlformats.org/officeDocument/2006/relationships/customXml" Target="../ink/ink374.xml"/><Relationship Id="rId245" Type="http://schemas.openxmlformats.org/officeDocument/2006/relationships/image" Target="../media/image382.png"/><Relationship Id="rId30" Type="http://schemas.openxmlformats.org/officeDocument/2006/relationships/customXml" Target="../ink/ink277.xml"/><Relationship Id="rId105" Type="http://schemas.openxmlformats.org/officeDocument/2006/relationships/image" Target="../media/image313.png"/><Relationship Id="rId126" Type="http://schemas.openxmlformats.org/officeDocument/2006/relationships/customXml" Target="../ink/ink325.xml"/><Relationship Id="rId147" Type="http://schemas.openxmlformats.org/officeDocument/2006/relationships/image" Target="../media/image334.png"/><Relationship Id="rId168" Type="http://schemas.openxmlformats.org/officeDocument/2006/relationships/customXml" Target="../ink/ink346.xml"/><Relationship Id="rId51" Type="http://schemas.openxmlformats.org/officeDocument/2006/relationships/image" Target="../media/image286.png"/><Relationship Id="rId72" Type="http://schemas.openxmlformats.org/officeDocument/2006/relationships/customXml" Target="../ink/ink298.xml"/><Relationship Id="rId93" Type="http://schemas.openxmlformats.org/officeDocument/2006/relationships/image" Target="../media/image307.png"/><Relationship Id="rId189" Type="http://schemas.openxmlformats.org/officeDocument/2006/relationships/image" Target="../media/image354.png"/><Relationship Id="rId3" Type="http://schemas.openxmlformats.org/officeDocument/2006/relationships/image" Target="../media/image262.png"/><Relationship Id="rId214" Type="http://schemas.openxmlformats.org/officeDocument/2006/relationships/customXml" Target="../ink/ink369.xml"/><Relationship Id="rId235" Type="http://schemas.openxmlformats.org/officeDocument/2006/relationships/image" Target="../media/image377.png"/><Relationship Id="rId116" Type="http://schemas.openxmlformats.org/officeDocument/2006/relationships/customXml" Target="../ink/ink320.xml"/><Relationship Id="rId137" Type="http://schemas.openxmlformats.org/officeDocument/2006/relationships/image" Target="../media/image329.png"/><Relationship Id="rId158" Type="http://schemas.openxmlformats.org/officeDocument/2006/relationships/customXml" Target="../ink/ink341.xml"/><Relationship Id="rId20" Type="http://schemas.openxmlformats.org/officeDocument/2006/relationships/customXml" Target="../ink/ink272.xml"/><Relationship Id="rId41" Type="http://schemas.openxmlformats.org/officeDocument/2006/relationships/image" Target="../media/image281.png"/><Relationship Id="rId62" Type="http://schemas.openxmlformats.org/officeDocument/2006/relationships/customXml" Target="../ink/ink293.xml"/><Relationship Id="rId83" Type="http://schemas.openxmlformats.org/officeDocument/2006/relationships/image" Target="../media/image302.png"/><Relationship Id="rId179" Type="http://schemas.openxmlformats.org/officeDocument/2006/relationships/image" Target="../media/image349.png"/><Relationship Id="rId190" Type="http://schemas.openxmlformats.org/officeDocument/2006/relationships/customXml" Target="../ink/ink357.xml"/><Relationship Id="rId204" Type="http://schemas.openxmlformats.org/officeDocument/2006/relationships/customXml" Target="../ink/ink364.xml"/><Relationship Id="rId225" Type="http://schemas.openxmlformats.org/officeDocument/2006/relationships/image" Target="../media/image372.png"/><Relationship Id="rId246" Type="http://schemas.openxmlformats.org/officeDocument/2006/relationships/customXml" Target="../ink/ink385.xml"/><Relationship Id="rId106" Type="http://schemas.openxmlformats.org/officeDocument/2006/relationships/customXml" Target="../ink/ink315.xml"/><Relationship Id="rId127" Type="http://schemas.openxmlformats.org/officeDocument/2006/relationships/image" Target="../media/image324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441.png"/><Relationship Id="rId21" Type="http://schemas.openxmlformats.org/officeDocument/2006/relationships/image" Target="../media/image393.png"/><Relationship Id="rId42" Type="http://schemas.openxmlformats.org/officeDocument/2006/relationships/customXml" Target="../ink/ink405.xml"/><Relationship Id="rId84" Type="http://schemas.openxmlformats.org/officeDocument/2006/relationships/customXml" Target="../ink/ink423.xml"/><Relationship Id="rId138" Type="http://schemas.openxmlformats.org/officeDocument/2006/relationships/customXml" Target="../ink/ink450.xml"/><Relationship Id="rId159" Type="http://schemas.openxmlformats.org/officeDocument/2006/relationships/image" Target="../media/image462.png"/><Relationship Id="rId170" Type="http://schemas.openxmlformats.org/officeDocument/2006/relationships/customXml" Target="../ink/ink466.xml"/><Relationship Id="rId191" Type="http://schemas.openxmlformats.org/officeDocument/2006/relationships/image" Target="../media/image474.png"/><Relationship Id="rId205" Type="http://schemas.openxmlformats.org/officeDocument/2006/relationships/image" Target="../media/image481.png"/><Relationship Id="rId107" Type="http://schemas.openxmlformats.org/officeDocument/2006/relationships/image" Target="../media/image436.png"/><Relationship Id="rId11" Type="http://schemas.openxmlformats.org/officeDocument/2006/relationships/image" Target="../media/image388.png"/><Relationship Id="rId32" Type="http://schemas.openxmlformats.org/officeDocument/2006/relationships/customXml" Target="../ink/ink401.xml"/><Relationship Id="rId53" Type="http://schemas.openxmlformats.org/officeDocument/2006/relationships/image" Target="../media/image409.png"/><Relationship Id="rId74" Type="http://schemas.openxmlformats.org/officeDocument/2006/relationships/customXml" Target="../ink/ink418.xml"/><Relationship Id="rId128" Type="http://schemas.openxmlformats.org/officeDocument/2006/relationships/customXml" Target="../ink/ink445.xml"/><Relationship Id="rId149" Type="http://schemas.openxmlformats.org/officeDocument/2006/relationships/image" Target="../media/image457.png"/><Relationship Id="rId5" Type="http://schemas.openxmlformats.org/officeDocument/2006/relationships/image" Target="../media/image385.png"/><Relationship Id="rId95" Type="http://schemas.openxmlformats.org/officeDocument/2006/relationships/image" Target="../media/image430.png"/><Relationship Id="rId160" Type="http://schemas.openxmlformats.org/officeDocument/2006/relationships/customXml" Target="../ink/ink461.xml"/><Relationship Id="rId181" Type="http://schemas.openxmlformats.org/officeDocument/2006/relationships/image" Target="../media/image469.png"/><Relationship Id="rId22" Type="http://schemas.openxmlformats.org/officeDocument/2006/relationships/customXml" Target="../ink/ink396.xml"/><Relationship Id="rId43" Type="http://schemas.openxmlformats.org/officeDocument/2006/relationships/image" Target="../media/image404.png"/><Relationship Id="rId118" Type="http://schemas.openxmlformats.org/officeDocument/2006/relationships/customXml" Target="../ink/ink440.xml"/><Relationship Id="rId139" Type="http://schemas.openxmlformats.org/officeDocument/2006/relationships/image" Target="../media/image452.png"/><Relationship Id="rId85" Type="http://schemas.openxmlformats.org/officeDocument/2006/relationships/image" Target="../media/image425.png"/><Relationship Id="rId150" Type="http://schemas.openxmlformats.org/officeDocument/2006/relationships/customXml" Target="../ink/ink456.xml"/><Relationship Id="rId171" Type="http://schemas.openxmlformats.org/officeDocument/2006/relationships/image" Target="../media/image468.png"/><Relationship Id="rId192" Type="http://schemas.openxmlformats.org/officeDocument/2006/relationships/customXml" Target="../ink/ink477.xml"/><Relationship Id="rId206" Type="http://schemas.openxmlformats.org/officeDocument/2006/relationships/customXml" Target="../ink/ink484.xml"/><Relationship Id="rId12" Type="http://schemas.openxmlformats.org/officeDocument/2006/relationships/customXml" Target="../ink/ink391.xml"/><Relationship Id="rId33" Type="http://schemas.openxmlformats.org/officeDocument/2006/relationships/image" Target="../media/image399.png"/><Relationship Id="rId108" Type="http://schemas.openxmlformats.org/officeDocument/2006/relationships/customXml" Target="../ink/ink435.xml"/><Relationship Id="rId129" Type="http://schemas.openxmlformats.org/officeDocument/2006/relationships/image" Target="../media/image447.png"/><Relationship Id="rId54" Type="http://schemas.openxmlformats.org/officeDocument/2006/relationships/customXml" Target="../ink/ink411.xml"/><Relationship Id="rId75" Type="http://schemas.openxmlformats.org/officeDocument/2006/relationships/image" Target="../media/image420.png"/><Relationship Id="rId96" Type="http://schemas.openxmlformats.org/officeDocument/2006/relationships/customXml" Target="../ink/ink429.xml"/><Relationship Id="rId140" Type="http://schemas.openxmlformats.org/officeDocument/2006/relationships/customXml" Target="../ink/ink451.xml"/><Relationship Id="rId161" Type="http://schemas.openxmlformats.org/officeDocument/2006/relationships/image" Target="../media/image463.png"/><Relationship Id="rId182" Type="http://schemas.openxmlformats.org/officeDocument/2006/relationships/customXml" Target="../ink/ink472.xml"/><Relationship Id="rId6" Type="http://schemas.openxmlformats.org/officeDocument/2006/relationships/customXml" Target="../ink/ink388.xml"/><Relationship Id="rId23" Type="http://schemas.openxmlformats.org/officeDocument/2006/relationships/image" Target="../media/image394.png"/><Relationship Id="rId119" Type="http://schemas.openxmlformats.org/officeDocument/2006/relationships/image" Target="../media/image442.png"/><Relationship Id="rId44" Type="http://schemas.openxmlformats.org/officeDocument/2006/relationships/customXml" Target="../ink/ink406.xml"/><Relationship Id="rId65" Type="http://schemas.openxmlformats.org/officeDocument/2006/relationships/image" Target="../media/image415.png"/><Relationship Id="rId86" Type="http://schemas.openxmlformats.org/officeDocument/2006/relationships/customXml" Target="../ink/ink424.xml"/><Relationship Id="rId130" Type="http://schemas.openxmlformats.org/officeDocument/2006/relationships/customXml" Target="../ink/ink446.xml"/><Relationship Id="rId151" Type="http://schemas.openxmlformats.org/officeDocument/2006/relationships/image" Target="../media/image458.png"/><Relationship Id="rId172" Type="http://schemas.openxmlformats.org/officeDocument/2006/relationships/customXml" Target="../ink/ink467.xml"/><Relationship Id="rId193" Type="http://schemas.openxmlformats.org/officeDocument/2006/relationships/image" Target="../media/image475.png"/><Relationship Id="rId207" Type="http://schemas.openxmlformats.org/officeDocument/2006/relationships/image" Target="../media/image482.png"/><Relationship Id="rId13" Type="http://schemas.openxmlformats.org/officeDocument/2006/relationships/image" Target="../media/image389.png"/><Relationship Id="rId109" Type="http://schemas.openxmlformats.org/officeDocument/2006/relationships/image" Target="../media/image437.png"/><Relationship Id="rId34" Type="http://schemas.openxmlformats.org/officeDocument/2006/relationships/customXml" Target="../ink/ink402.xml"/><Relationship Id="rId55" Type="http://schemas.openxmlformats.org/officeDocument/2006/relationships/image" Target="../media/image410.png"/><Relationship Id="rId76" Type="http://schemas.openxmlformats.org/officeDocument/2006/relationships/customXml" Target="../ink/ink419.xml"/><Relationship Id="rId97" Type="http://schemas.openxmlformats.org/officeDocument/2006/relationships/image" Target="../media/image431.png"/><Relationship Id="rId120" Type="http://schemas.openxmlformats.org/officeDocument/2006/relationships/customXml" Target="../ink/ink441.xml"/><Relationship Id="rId141" Type="http://schemas.openxmlformats.org/officeDocument/2006/relationships/image" Target="../media/image453.png"/><Relationship Id="rId7" Type="http://schemas.openxmlformats.org/officeDocument/2006/relationships/image" Target="../media/image386.png"/><Relationship Id="rId162" Type="http://schemas.openxmlformats.org/officeDocument/2006/relationships/customXml" Target="../ink/ink462.xml"/><Relationship Id="rId183" Type="http://schemas.openxmlformats.org/officeDocument/2006/relationships/image" Target="../media/image470.png"/><Relationship Id="rId24" Type="http://schemas.openxmlformats.org/officeDocument/2006/relationships/customXml" Target="../ink/ink397.xml"/><Relationship Id="rId45" Type="http://schemas.openxmlformats.org/officeDocument/2006/relationships/image" Target="../media/image405.png"/><Relationship Id="rId66" Type="http://schemas.openxmlformats.org/officeDocument/2006/relationships/customXml" Target="../ink/ink414.xml"/><Relationship Id="rId87" Type="http://schemas.openxmlformats.org/officeDocument/2006/relationships/image" Target="../media/image426.png"/><Relationship Id="rId110" Type="http://schemas.openxmlformats.org/officeDocument/2006/relationships/customXml" Target="../ink/ink436.xml"/><Relationship Id="rId115" Type="http://schemas.openxmlformats.org/officeDocument/2006/relationships/image" Target="../media/image440.png"/><Relationship Id="rId131" Type="http://schemas.openxmlformats.org/officeDocument/2006/relationships/image" Target="../media/image448.png"/><Relationship Id="rId136" Type="http://schemas.openxmlformats.org/officeDocument/2006/relationships/customXml" Target="../ink/ink449.xml"/><Relationship Id="rId157" Type="http://schemas.openxmlformats.org/officeDocument/2006/relationships/image" Target="../media/image461.png"/><Relationship Id="rId178" Type="http://schemas.openxmlformats.org/officeDocument/2006/relationships/customXml" Target="../ink/ink470.xml"/><Relationship Id="rId82" Type="http://schemas.openxmlformats.org/officeDocument/2006/relationships/customXml" Target="../ink/ink422.xml"/><Relationship Id="rId152" Type="http://schemas.openxmlformats.org/officeDocument/2006/relationships/customXml" Target="../ink/ink457.xml"/><Relationship Id="rId173" Type="http://schemas.openxmlformats.org/officeDocument/2006/relationships/image" Target="../media/image402.png"/><Relationship Id="rId194" Type="http://schemas.openxmlformats.org/officeDocument/2006/relationships/customXml" Target="../ink/ink478.xml"/><Relationship Id="rId199" Type="http://schemas.openxmlformats.org/officeDocument/2006/relationships/image" Target="../media/image478.png"/><Relationship Id="rId203" Type="http://schemas.openxmlformats.org/officeDocument/2006/relationships/image" Target="../media/image480.png"/><Relationship Id="rId208" Type="http://schemas.openxmlformats.org/officeDocument/2006/relationships/customXml" Target="../ink/ink485.xml"/><Relationship Id="rId19" Type="http://schemas.openxmlformats.org/officeDocument/2006/relationships/image" Target="../media/image392.png"/><Relationship Id="rId14" Type="http://schemas.openxmlformats.org/officeDocument/2006/relationships/customXml" Target="../ink/ink392.xml"/><Relationship Id="rId30" Type="http://schemas.openxmlformats.org/officeDocument/2006/relationships/customXml" Target="../ink/ink400.xml"/><Relationship Id="rId35" Type="http://schemas.openxmlformats.org/officeDocument/2006/relationships/image" Target="../media/image400.png"/><Relationship Id="rId56" Type="http://schemas.openxmlformats.org/officeDocument/2006/relationships/customXml" Target="../ink/ink412.xml"/><Relationship Id="rId77" Type="http://schemas.openxmlformats.org/officeDocument/2006/relationships/image" Target="../media/image421.png"/><Relationship Id="rId100" Type="http://schemas.openxmlformats.org/officeDocument/2006/relationships/customXml" Target="../ink/ink431.xml"/><Relationship Id="rId105" Type="http://schemas.openxmlformats.org/officeDocument/2006/relationships/image" Target="../media/image435.png"/><Relationship Id="rId126" Type="http://schemas.openxmlformats.org/officeDocument/2006/relationships/customXml" Target="../ink/ink444.xml"/><Relationship Id="rId147" Type="http://schemas.openxmlformats.org/officeDocument/2006/relationships/image" Target="../media/image456.png"/><Relationship Id="rId168" Type="http://schemas.openxmlformats.org/officeDocument/2006/relationships/customXml" Target="../ink/ink465.xml"/><Relationship Id="rId8" Type="http://schemas.openxmlformats.org/officeDocument/2006/relationships/customXml" Target="../ink/ink389.xml"/><Relationship Id="rId51" Type="http://schemas.openxmlformats.org/officeDocument/2006/relationships/image" Target="../media/image408.png"/><Relationship Id="rId72" Type="http://schemas.openxmlformats.org/officeDocument/2006/relationships/customXml" Target="../ink/ink417.xml"/><Relationship Id="rId93" Type="http://schemas.openxmlformats.org/officeDocument/2006/relationships/image" Target="../media/image429.png"/><Relationship Id="rId98" Type="http://schemas.openxmlformats.org/officeDocument/2006/relationships/customXml" Target="../ink/ink430.xml"/><Relationship Id="rId121" Type="http://schemas.openxmlformats.org/officeDocument/2006/relationships/image" Target="../media/image443.png"/><Relationship Id="rId142" Type="http://schemas.openxmlformats.org/officeDocument/2006/relationships/customXml" Target="../ink/ink452.xml"/><Relationship Id="rId163" Type="http://schemas.openxmlformats.org/officeDocument/2006/relationships/image" Target="../media/image464.png"/><Relationship Id="rId184" Type="http://schemas.openxmlformats.org/officeDocument/2006/relationships/customXml" Target="../ink/ink473.xml"/><Relationship Id="rId189" Type="http://schemas.openxmlformats.org/officeDocument/2006/relationships/image" Target="../media/image473.png"/><Relationship Id="rId3" Type="http://schemas.openxmlformats.org/officeDocument/2006/relationships/image" Target="../media/image384.png"/><Relationship Id="rId214" Type="http://schemas.openxmlformats.org/officeDocument/2006/relationships/customXml" Target="../ink/ink488.xml"/><Relationship Id="rId25" Type="http://schemas.openxmlformats.org/officeDocument/2006/relationships/image" Target="../media/image395.png"/><Relationship Id="rId46" Type="http://schemas.openxmlformats.org/officeDocument/2006/relationships/customXml" Target="../ink/ink407.xml"/><Relationship Id="rId67" Type="http://schemas.openxmlformats.org/officeDocument/2006/relationships/image" Target="../media/image416.png"/><Relationship Id="rId116" Type="http://schemas.openxmlformats.org/officeDocument/2006/relationships/customXml" Target="../ink/ink439.xml"/><Relationship Id="rId137" Type="http://schemas.openxmlformats.org/officeDocument/2006/relationships/image" Target="../media/image451.png"/><Relationship Id="rId158" Type="http://schemas.openxmlformats.org/officeDocument/2006/relationships/customXml" Target="../ink/ink460.xml"/><Relationship Id="rId20" Type="http://schemas.openxmlformats.org/officeDocument/2006/relationships/customXml" Target="../ink/ink395.xml"/><Relationship Id="rId41" Type="http://schemas.openxmlformats.org/officeDocument/2006/relationships/image" Target="../media/image403.png"/><Relationship Id="rId83" Type="http://schemas.openxmlformats.org/officeDocument/2006/relationships/image" Target="../media/image424.png"/><Relationship Id="rId88" Type="http://schemas.openxmlformats.org/officeDocument/2006/relationships/customXml" Target="../ink/ink425.xml"/><Relationship Id="rId111" Type="http://schemas.openxmlformats.org/officeDocument/2006/relationships/image" Target="../media/image438.png"/><Relationship Id="rId132" Type="http://schemas.openxmlformats.org/officeDocument/2006/relationships/customXml" Target="../ink/ink447.xml"/><Relationship Id="rId153" Type="http://schemas.openxmlformats.org/officeDocument/2006/relationships/image" Target="../media/image459.png"/><Relationship Id="rId174" Type="http://schemas.openxmlformats.org/officeDocument/2006/relationships/customXml" Target="../ink/ink468.xml"/><Relationship Id="rId179" Type="http://schemas.openxmlformats.org/officeDocument/2006/relationships/image" Target="../media/image414.png"/><Relationship Id="rId195" Type="http://schemas.openxmlformats.org/officeDocument/2006/relationships/image" Target="../media/image476.png"/><Relationship Id="rId209" Type="http://schemas.openxmlformats.org/officeDocument/2006/relationships/image" Target="../media/image483.png"/><Relationship Id="rId190" Type="http://schemas.openxmlformats.org/officeDocument/2006/relationships/customXml" Target="../ink/ink476.xml"/><Relationship Id="rId204" Type="http://schemas.openxmlformats.org/officeDocument/2006/relationships/customXml" Target="../ink/ink483.xml"/><Relationship Id="rId15" Type="http://schemas.openxmlformats.org/officeDocument/2006/relationships/image" Target="../media/image390.png"/><Relationship Id="rId36" Type="http://schemas.openxmlformats.org/officeDocument/2006/relationships/customXml" Target="../ink/ink403.xml"/><Relationship Id="rId57" Type="http://schemas.openxmlformats.org/officeDocument/2006/relationships/image" Target="../media/image411.png"/><Relationship Id="rId106" Type="http://schemas.openxmlformats.org/officeDocument/2006/relationships/customXml" Target="../ink/ink434.xml"/><Relationship Id="rId127" Type="http://schemas.openxmlformats.org/officeDocument/2006/relationships/image" Target="../media/image446.png"/><Relationship Id="rId10" Type="http://schemas.openxmlformats.org/officeDocument/2006/relationships/customXml" Target="../ink/ink390.xml"/><Relationship Id="rId31" Type="http://schemas.openxmlformats.org/officeDocument/2006/relationships/image" Target="../media/image398.png"/><Relationship Id="rId52" Type="http://schemas.openxmlformats.org/officeDocument/2006/relationships/customXml" Target="../ink/ink410.xml"/><Relationship Id="rId73" Type="http://schemas.openxmlformats.org/officeDocument/2006/relationships/image" Target="../media/image419.png"/><Relationship Id="rId78" Type="http://schemas.openxmlformats.org/officeDocument/2006/relationships/customXml" Target="../ink/ink420.xml"/><Relationship Id="rId94" Type="http://schemas.openxmlformats.org/officeDocument/2006/relationships/customXml" Target="../ink/ink428.xml"/><Relationship Id="rId99" Type="http://schemas.openxmlformats.org/officeDocument/2006/relationships/image" Target="../media/image432.png"/><Relationship Id="rId101" Type="http://schemas.openxmlformats.org/officeDocument/2006/relationships/image" Target="../media/image433.png"/><Relationship Id="rId122" Type="http://schemas.openxmlformats.org/officeDocument/2006/relationships/customXml" Target="../ink/ink442.xml"/><Relationship Id="rId143" Type="http://schemas.openxmlformats.org/officeDocument/2006/relationships/image" Target="../media/image454.png"/><Relationship Id="rId148" Type="http://schemas.openxmlformats.org/officeDocument/2006/relationships/customXml" Target="../ink/ink455.xml"/><Relationship Id="rId164" Type="http://schemas.openxmlformats.org/officeDocument/2006/relationships/customXml" Target="../ink/ink463.xml"/><Relationship Id="rId169" Type="http://schemas.openxmlformats.org/officeDocument/2006/relationships/image" Target="../media/image467.png"/><Relationship Id="rId185" Type="http://schemas.openxmlformats.org/officeDocument/2006/relationships/image" Target="../media/image471.png"/><Relationship Id="rId4" Type="http://schemas.openxmlformats.org/officeDocument/2006/relationships/customXml" Target="../ink/ink387.xml"/><Relationship Id="rId9" Type="http://schemas.openxmlformats.org/officeDocument/2006/relationships/image" Target="../media/image387.png"/><Relationship Id="rId180" Type="http://schemas.openxmlformats.org/officeDocument/2006/relationships/customXml" Target="../ink/ink471.xml"/><Relationship Id="rId210" Type="http://schemas.openxmlformats.org/officeDocument/2006/relationships/customXml" Target="../ink/ink486.xml"/><Relationship Id="rId215" Type="http://schemas.openxmlformats.org/officeDocument/2006/relationships/image" Target="../media/image486.png"/><Relationship Id="rId26" Type="http://schemas.openxmlformats.org/officeDocument/2006/relationships/customXml" Target="../ink/ink398.xml"/><Relationship Id="rId47" Type="http://schemas.openxmlformats.org/officeDocument/2006/relationships/image" Target="../media/image406.png"/><Relationship Id="rId68" Type="http://schemas.openxmlformats.org/officeDocument/2006/relationships/customXml" Target="../ink/ink415.xml"/><Relationship Id="rId89" Type="http://schemas.openxmlformats.org/officeDocument/2006/relationships/image" Target="../media/image427.png"/><Relationship Id="rId112" Type="http://schemas.openxmlformats.org/officeDocument/2006/relationships/customXml" Target="../ink/ink437.xml"/><Relationship Id="rId133" Type="http://schemas.openxmlformats.org/officeDocument/2006/relationships/image" Target="../media/image449.png"/><Relationship Id="rId154" Type="http://schemas.openxmlformats.org/officeDocument/2006/relationships/customXml" Target="../ink/ink458.xml"/><Relationship Id="rId175" Type="http://schemas.openxmlformats.org/officeDocument/2006/relationships/image" Target="../media/image412.png"/><Relationship Id="rId196" Type="http://schemas.openxmlformats.org/officeDocument/2006/relationships/customXml" Target="../ink/ink479.xml"/><Relationship Id="rId200" Type="http://schemas.openxmlformats.org/officeDocument/2006/relationships/customXml" Target="../ink/ink481.xml"/><Relationship Id="rId16" Type="http://schemas.openxmlformats.org/officeDocument/2006/relationships/customXml" Target="../ink/ink393.xml"/><Relationship Id="rId37" Type="http://schemas.openxmlformats.org/officeDocument/2006/relationships/image" Target="../media/image401.png"/><Relationship Id="rId58" Type="http://schemas.openxmlformats.org/officeDocument/2006/relationships/customXml" Target="../ink/ink413.xml"/><Relationship Id="rId79" Type="http://schemas.openxmlformats.org/officeDocument/2006/relationships/image" Target="../media/image422.png"/><Relationship Id="rId102" Type="http://schemas.openxmlformats.org/officeDocument/2006/relationships/customXml" Target="../ink/ink432.xml"/><Relationship Id="rId123" Type="http://schemas.openxmlformats.org/officeDocument/2006/relationships/image" Target="../media/image444.png"/><Relationship Id="rId144" Type="http://schemas.openxmlformats.org/officeDocument/2006/relationships/customXml" Target="../ink/ink453.xml"/><Relationship Id="rId90" Type="http://schemas.openxmlformats.org/officeDocument/2006/relationships/customXml" Target="../ink/ink426.xml"/><Relationship Id="rId165" Type="http://schemas.openxmlformats.org/officeDocument/2006/relationships/image" Target="../media/image465.png"/><Relationship Id="rId186" Type="http://schemas.openxmlformats.org/officeDocument/2006/relationships/customXml" Target="../ink/ink474.xml"/><Relationship Id="rId211" Type="http://schemas.openxmlformats.org/officeDocument/2006/relationships/image" Target="../media/image484.png"/><Relationship Id="rId27" Type="http://schemas.openxmlformats.org/officeDocument/2006/relationships/image" Target="../media/image396.png"/><Relationship Id="rId48" Type="http://schemas.openxmlformats.org/officeDocument/2006/relationships/customXml" Target="../ink/ink408.xml"/><Relationship Id="rId69" Type="http://schemas.openxmlformats.org/officeDocument/2006/relationships/image" Target="../media/image417.png"/><Relationship Id="rId113" Type="http://schemas.openxmlformats.org/officeDocument/2006/relationships/image" Target="../media/image439.png"/><Relationship Id="rId134" Type="http://schemas.openxmlformats.org/officeDocument/2006/relationships/customXml" Target="../ink/ink448.xml"/><Relationship Id="rId80" Type="http://schemas.openxmlformats.org/officeDocument/2006/relationships/customXml" Target="../ink/ink421.xml"/><Relationship Id="rId155" Type="http://schemas.openxmlformats.org/officeDocument/2006/relationships/image" Target="../media/image460.png"/><Relationship Id="rId176" Type="http://schemas.openxmlformats.org/officeDocument/2006/relationships/customXml" Target="../ink/ink469.xml"/><Relationship Id="rId197" Type="http://schemas.openxmlformats.org/officeDocument/2006/relationships/image" Target="../media/image477.png"/><Relationship Id="rId201" Type="http://schemas.openxmlformats.org/officeDocument/2006/relationships/image" Target="../media/image479.png"/><Relationship Id="rId17" Type="http://schemas.openxmlformats.org/officeDocument/2006/relationships/image" Target="../media/image391.png"/><Relationship Id="rId38" Type="http://schemas.openxmlformats.org/officeDocument/2006/relationships/customXml" Target="../ink/ink404.xml"/><Relationship Id="rId103" Type="http://schemas.openxmlformats.org/officeDocument/2006/relationships/image" Target="../media/image434.png"/><Relationship Id="rId124" Type="http://schemas.openxmlformats.org/officeDocument/2006/relationships/customXml" Target="../ink/ink443.xml"/><Relationship Id="rId70" Type="http://schemas.openxmlformats.org/officeDocument/2006/relationships/customXml" Target="../ink/ink416.xml"/><Relationship Id="rId91" Type="http://schemas.openxmlformats.org/officeDocument/2006/relationships/image" Target="../media/image428.png"/><Relationship Id="rId145" Type="http://schemas.openxmlformats.org/officeDocument/2006/relationships/image" Target="../media/image455.png"/><Relationship Id="rId166" Type="http://schemas.openxmlformats.org/officeDocument/2006/relationships/customXml" Target="../ink/ink464.xml"/><Relationship Id="rId187" Type="http://schemas.openxmlformats.org/officeDocument/2006/relationships/image" Target="../media/image472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487.xml"/><Relationship Id="rId28" Type="http://schemas.openxmlformats.org/officeDocument/2006/relationships/customXml" Target="../ink/ink399.xml"/><Relationship Id="rId49" Type="http://schemas.openxmlformats.org/officeDocument/2006/relationships/image" Target="../media/image407.png"/><Relationship Id="rId114" Type="http://schemas.openxmlformats.org/officeDocument/2006/relationships/customXml" Target="../ink/ink438.xml"/><Relationship Id="rId81" Type="http://schemas.openxmlformats.org/officeDocument/2006/relationships/image" Target="../media/image423.png"/><Relationship Id="rId135" Type="http://schemas.openxmlformats.org/officeDocument/2006/relationships/image" Target="../media/image450.png"/><Relationship Id="rId156" Type="http://schemas.openxmlformats.org/officeDocument/2006/relationships/customXml" Target="../ink/ink459.xml"/><Relationship Id="rId177" Type="http://schemas.openxmlformats.org/officeDocument/2006/relationships/image" Target="../media/image413.png"/><Relationship Id="rId198" Type="http://schemas.openxmlformats.org/officeDocument/2006/relationships/customXml" Target="../ink/ink480.xml"/><Relationship Id="rId202" Type="http://schemas.openxmlformats.org/officeDocument/2006/relationships/customXml" Target="../ink/ink482.xml"/><Relationship Id="rId18" Type="http://schemas.openxmlformats.org/officeDocument/2006/relationships/customXml" Target="../ink/ink394.xml"/><Relationship Id="rId50" Type="http://schemas.openxmlformats.org/officeDocument/2006/relationships/customXml" Target="../ink/ink409.xml"/><Relationship Id="rId104" Type="http://schemas.openxmlformats.org/officeDocument/2006/relationships/customXml" Target="../ink/ink433.xml"/><Relationship Id="rId125" Type="http://schemas.openxmlformats.org/officeDocument/2006/relationships/image" Target="../media/image445.png"/><Relationship Id="rId146" Type="http://schemas.openxmlformats.org/officeDocument/2006/relationships/customXml" Target="../ink/ink454.xml"/><Relationship Id="rId167" Type="http://schemas.openxmlformats.org/officeDocument/2006/relationships/image" Target="../media/image466.png"/><Relationship Id="rId188" Type="http://schemas.openxmlformats.org/officeDocument/2006/relationships/customXml" Target="../ink/ink475.xml"/><Relationship Id="rId71" Type="http://schemas.openxmlformats.org/officeDocument/2006/relationships/image" Target="../media/image418.png"/><Relationship Id="rId92" Type="http://schemas.openxmlformats.org/officeDocument/2006/relationships/customXml" Target="../ink/ink427.xml"/><Relationship Id="rId213" Type="http://schemas.openxmlformats.org/officeDocument/2006/relationships/image" Target="../media/image485.png"/><Relationship Id="rId2" Type="http://schemas.openxmlformats.org/officeDocument/2006/relationships/customXml" Target="../ink/ink386.xml"/><Relationship Id="rId29" Type="http://schemas.openxmlformats.org/officeDocument/2006/relationships/image" Target="../media/image3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906A-F1F5-75B1-84EA-99900DAC0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Nuclear </a:t>
            </a:r>
            <a:r>
              <a:rPr lang="en-US"/>
              <a:t>Properties 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A2E959-9D27-00C2-448F-2349E08189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Nuclear size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6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6E378C1-BD6F-F76A-AD66-BD9CA3A04E67}"/>
              </a:ext>
            </a:extLst>
          </p:cNvPr>
          <p:cNvGrpSpPr/>
          <p:nvPr/>
        </p:nvGrpSpPr>
        <p:grpSpPr>
          <a:xfrm>
            <a:off x="1543211" y="271495"/>
            <a:ext cx="3962880" cy="608760"/>
            <a:chOff x="1543211" y="271495"/>
            <a:chExt cx="3962880" cy="608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911ABF7-B980-BBC8-547A-2EAF48CF0BF5}"/>
                    </a:ext>
                  </a:extLst>
                </p14:cNvPr>
                <p14:cNvContentPartPr/>
                <p14:nvPr/>
              </p14:nvContentPartPr>
              <p14:xfrm>
                <a:off x="1543211" y="323695"/>
                <a:ext cx="1326960" cy="39564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911ABF7-B980-BBC8-547A-2EAF48CF0BF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525571" y="306055"/>
                  <a:ext cx="1362600" cy="43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6797F69-D03D-A1F8-D05E-0FF85ABD99D1}"/>
                    </a:ext>
                  </a:extLst>
                </p14:cNvPr>
                <p14:cNvContentPartPr/>
                <p14:nvPr/>
              </p14:nvContentPartPr>
              <p14:xfrm>
                <a:off x="2757851" y="372295"/>
                <a:ext cx="22680" cy="90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6797F69-D03D-A1F8-D05E-0FF85ABD99D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740211" y="354295"/>
                  <a:ext cx="5832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9B2E8A7-A762-6ECF-62E2-C8CE5E73EBA9}"/>
                    </a:ext>
                  </a:extLst>
                </p14:cNvPr>
                <p14:cNvContentPartPr/>
                <p14:nvPr/>
              </p14:nvContentPartPr>
              <p14:xfrm>
                <a:off x="3206771" y="545455"/>
                <a:ext cx="480600" cy="1450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9B2E8A7-A762-6ECF-62E2-C8CE5E73EBA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188771" y="527815"/>
                  <a:ext cx="51624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ED12FA4-C9B4-B8E0-B5F7-DED20E3D4CA5}"/>
                    </a:ext>
                  </a:extLst>
                </p14:cNvPr>
                <p14:cNvContentPartPr/>
                <p14:nvPr/>
              </p14:nvContentPartPr>
              <p14:xfrm>
                <a:off x="3612131" y="561295"/>
                <a:ext cx="141120" cy="1670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ED12FA4-C9B4-B8E0-B5F7-DED20E3D4CA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94131" y="543655"/>
                  <a:ext cx="17676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C23DB28-512A-646D-AA16-A07388D377FC}"/>
                    </a:ext>
                  </a:extLst>
                </p14:cNvPr>
                <p14:cNvContentPartPr/>
                <p14:nvPr/>
              </p14:nvContentPartPr>
              <p14:xfrm>
                <a:off x="4041611" y="271495"/>
                <a:ext cx="1464480" cy="6087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C23DB28-512A-646D-AA16-A07388D377F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023971" y="253495"/>
                  <a:ext cx="1500120" cy="644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718A6D-C3C1-E554-50A4-74C43FC6B83F}"/>
              </a:ext>
            </a:extLst>
          </p:cNvPr>
          <p:cNvGrpSpPr/>
          <p:nvPr/>
        </p:nvGrpSpPr>
        <p:grpSpPr>
          <a:xfrm>
            <a:off x="5759171" y="159895"/>
            <a:ext cx="1898280" cy="563760"/>
            <a:chOff x="5759171" y="159895"/>
            <a:chExt cx="1898280" cy="56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9A4F69D-04EB-DBD4-926C-42982B085023}"/>
                    </a:ext>
                  </a:extLst>
                </p14:cNvPr>
                <p14:cNvContentPartPr/>
                <p14:nvPr/>
              </p14:nvContentPartPr>
              <p14:xfrm>
                <a:off x="5759171" y="159895"/>
                <a:ext cx="1898280" cy="563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9A4F69D-04EB-DBD4-926C-42982B08502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741531" y="141895"/>
                  <a:ext cx="1933920" cy="59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019A8A6-C92E-B6E3-ABB6-4515CB232797}"/>
                    </a:ext>
                  </a:extLst>
                </p14:cNvPr>
                <p14:cNvContentPartPr/>
                <p14:nvPr/>
              </p14:nvContentPartPr>
              <p14:xfrm>
                <a:off x="6925931" y="268255"/>
                <a:ext cx="27360" cy="302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019A8A6-C92E-B6E3-ABB6-4515CB23279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907931" y="250615"/>
                  <a:ext cx="63000" cy="6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575FB7F-DA9C-5612-CE23-76DEC04E8B38}"/>
              </a:ext>
            </a:extLst>
          </p:cNvPr>
          <p:cNvGrpSpPr/>
          <p:nvPr/>
        </p:nvGrpSpPr>
        <p:grpSpPr>
          <a:xfrm>
            <a:off x="8201771" y="222895"/>
            <a:ext cx="2055240" cy="567000"/>
            <a:chOff x="8201771" y="222895"/>
            <a:chExt cx="2055240" cy="56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D0A4A5C-FAA5-6FA8-544D-AF1F6E3F56BB}"/>
                    </a:ext>
                  </a:extLst>
                </p14:cNvPr>
                <p14:cNvContentPartPr/>
                <p14:nvPr/>
              </p14:nvContentPartPr>
              <p14:xfrm>
                <a:off x="8201771" y="222895"/>
                <a:ext cx="168840" cy="3661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D0A4A5C-FAA5-6FA8-544D-AF1F6E3F56B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183771" y="205255"/>
                  <a:ext cx="204480" cy="40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9B8433A-AC77-FA97-9D5E-6F15290995A6}"/>
                    </a:ext>
                  </a:extLst>
                </p14:cNvPr>
                <p14:cNvContentPartPr/>
                <p14:nvPr/>
              </p14:nvContentPartPr>
              <p14:xfrm>
                <a:off x="8377451" y="390295"/>
                <a:ext cx="303120" cy="1767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9B8433A-AC77-FA97-9D5E-6F15290995A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359811" y="372295"/>
                  <a:ext cx="3387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4D8DBE0-ACE7-B7BD-2EFB-26C114E8DD9F}"/>
                    </a:ext>
                  </a:extLst>
                </p14:cNvPr>
                <p14:cNvContentPartPr/>
                <p14:nvPr/>
              </p14:nvContentPartPr>
              <p14:xfrm>
                <a:off x="8500571" y="401455"/>
                <a:ext cx="265320" cy="2491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4D8DBE0-ACE7-B7BD-2EFB-26C114E8DD9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482571" y="383815"/>
                  <a:ext cx="30096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899C7C08-51BE-DD4E-D78C-64FF1B70FC6E}"/>
                    </a:ext>
                  </a:extLst>
                </p14:cNvPr>
                <p14:cNvContentPartPr/>
                <p14:nvPr/>
              </p14:nvContentPartPr>
              <p14:xfrm>
                <a:off x="8743211" y="311455"/>
                <a:ext cx="1280160" cy="3877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899C7C08-51BE-DD4E-D78C-64FF1B70FC6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725571" y="293455"/>
                  <a:ext cx="131580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8A78BF6-5289-CBF9-5AD8-626EE6BCC477}"/>
                    </a:ext>
                  </a:extLst>
                </p14:cNvPr>
                <p14:cNvContentPartPr/>
                <p14:nvPr/>
              </p14:nvContentPartPr>
              <p14:xfrm>
                <a:off x="9400211" y="331975"/>
                <a:ext cx="606600" cy="1346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8A78BF6-5289-CBF9-5AD8-626EE6BCC47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382571" y="313975"/>
                  <a:ext cx="64224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056C354-AD54-98C9-3AC6-16CE55BB1B2D}"/>
                    </a:ext>
                  </a:extLst>
                </p14:cNvPr>
                <p14:cNvContentPartPr/>
                <p14:nvPr/>
              </p14:nvContentPartPr>
              <p14:xfrm>
                <a:off x="10030571" y="250255"/>
                <a:ext cx="226440" cy="5396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056C354-AD54-98C9-3AC6-16CE55BB1B2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0012931" y="232615"/>
                  <a:ext cx="262080" cy="57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FCB88F67-8A1C-F372-01F2-AE7749D233DD}"/>
                  </a:ext>
                </a:extLst>
              </p14:cNvPr>
              <p14:cNvContentPartPr/>
              <p14:nvPr/>
            </p14:nvContentPartPr>
            <p14:xfrm>
              <a:off x="2153051" y="1464895"/>
              <a:ext cx="1577160" cy="4698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FCB88F67-8A1C-F372-01F2-AE7749D233DD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135051" y="1446895"/>
                <a:ext cx="1612800" cy="50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45D8463B-C708-CBF2-E6CD-95C8DA49189E}"/>
              </a:ext>
            </a:extLst>
          </p:cNvPr>
          <p:cNvGrpSpPr/>
          <p:nvPr/>
        </p:nvGrpSpPr>
        <p:grpSpPr>
          <a:xfrm>
            <a:off x="3984371" y="1322335"/>
            <a:ext cx="5236560" cy="727560"/>
            <a:chOff x="3984371" y="1322335"/>
            <a:chExt cx="5236560" cy="727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C2FCF31-5C18-8767-435E-739668FA4F44}"/>
                    </a:ext>
                  </a:extLst>
                </p14:cNvPr>
                <p14:cNvContentPartPr/>
                <p14:nvPr/>
              </p14:nvContentPartPr>
              <p14:xfrm>
                <a:off x="3984371" y="1389655"/>
                <a:ext cx="1362600" cy="4852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C2FCF31-5C18-8767-435E-739668FA4F44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966731" y="1372015"/>
                  <a:ext cx="1398240" cy="52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A03822A-37E7-D706-4BB1-B4CC42BBB11D}"/>
                    </a:ext>
                  </a:extLst>
                </p14:cNvPr>
                <p14:cNvContentPartPr/>
                <p14:nvPr/>
              </p14:nvContentPartPr>
              <p14:xfrm>
                <a:off x="5570891" y="1672975"/>
                <a:ext cx="472320" cy="2080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A03822A-37E7-D706-4BB1-B4CC42BBB11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552891" y="1654975"/>
                  <a:ext cx="50796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73B973F-23A5-80D6-8CEC-414A2AC50D3A}"/>
                    </a:ext>
                  </a:extLst>
                </p14:cNvPr>
                <p14:cNvContentPartPr/>
                <p14:nvPr/>
              </p14:nvContentPartPr>
              <p14:xfrm>
                <a:off x="5801291" y="1545895"/>
                <a:ext cx="27360" cy="133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73B973F-23A5-80D6-8CEC-414A2AC50D3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783651" y="1527895"/>
                  <a:ext cx="630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A739E28-A0B5-48BC-C763-635E74C23621}"/>
                    </a:ext>
                  </a:extLst>
                </p14:cNvPr>
                <p14:cNvContentPartPr/>
                <p14:nvPr/>
              </p14:nvContentPartPr>
              <p14:xfrm>
                <a:off x="6225011" y="1363735"/>
                <a:ext cx="2377440" cy="6861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A739E28-A0B5-48BC-C763-635E74C2362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207371" y="1345735"/>
                  <a:ext cx="2413080" cy="72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9BF3C05-1150-AFDD-9E08-B4DFF76395B8}"/>
                    </a:ext>
                  </a:extLst>
                </p14:cNvPr>
                <p14:cNvContentPartPr/>
                <p14:nvPr/>
              </p14:nvContentPartPr>
              <p14:xfrm>
                <a:off x="7923851" y="1506655"/>
                <a:ext cx="16200" cy="104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9BF3C05-1150-AFDD-9E08-B4DFF76395B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906211" y="1489015"/>
                  <a:ext cx="5184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1A49F3E-01D4-DC19-30E8-D9DAFA623A0F}"/>
                    </a:ext>
                  </a:extLst>
                </p14:cNvPr>
                <p14:cNvContentPartPr/>
                <p14:nvPr/>
              </p14:nvContentPartPr>
              <p14:xfrm>
                <a:off x="7522811" y="1509535"/>
                <a:ext cx="462600" cy="194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1A49F3E-01D4-DC19-30E8-D9DAFA623A0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505171" y="1491895"/>
                  <a:ext cx="4982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8EC9AC9-796C-007E-B3FB-BD32CC39F268}"/>
                    </a:ext>
                  </a:extLst>
                </p14:cNvPr>
                <p14:cNvContentPartPr/>
                <p14:nvPr/>
              </p14:nvContentPartPr>
              <p14:xfrm>
                <a:off x="8743211" y="1322335"/>
                <a:ext cx="415440" cy="4496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8EC9AC9-796C-007E-B3FB-BD32CC39F26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725211" y="1304695"/>
                  <a:ext cx="451080" cy="48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C69EEFF-E6E2-5338-9014-07C6A080ACFE}"/>
                    </a:ext>
                  </a:extLst>
                </p14:cNvPr>
                <p14:cNvContentPartPr/>
                <p14:nvPr/>
              </p14:nvContentPartPr>
              <p14:xfrm>
                <a:off x="8705411" y="1472815"/>
                <a:ext cx="515520" cy="612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C69EEFF-E6E2-5338-9014-07C6A080ACF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687411" y="1455175"/>
                  <a:ext cx="551160" cy="96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C8E8C53-5740-9C82-8153-E17F7FF46623}"/>
                  </a:ext>
                </a:extLst>
              </p14:cNvPr>
              <p14:cNvContentPartPr/>
              <p14:nvPr/>
            </p14:nvContentPartPr>
            <p14:xfrm>
              <a:off x="2158091" y="2407375"/>
              <a:ext cx="1134000" cy="28044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C8E8C53-5740-9C82-8153-E17F7FF46623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2140451" y="2389735"/>
                <a:ext cx="1169640" cy="31608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4A63A7F1-F9EB-F393-2A51-D7E25C0A1044}"/>
              </a:ext>
            </a:extLst>
          </p:cNvPr>
          <p:cNvGrpSpPr/>
          <p:nvPr/>
        </p:nvGrpSpPr>
        <p:grpSpPr>
          <a:xfrm>
            <a:off x="3472091" y="2194615"/>
            <a:ext cx="2420280" cy="476280"/>
            <a:chOff x="3472091" y="2194615"/>
            <a:chExt cx="2420280" cy="47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E2CC69B-CFE2-576A-26F7-57F38568667E}"/>
                    </a:ext>
                  </a:extLst>
                </p14:cNvPr>
                <p14:cNvContentPartPr/>
                <p14:nvPr/>
              </p14:nvContentPartPr>
              <p14:xfrm>
                <a:off x="3472091" y="2194615"/>
                <a:ext cx="1812960" cy="4762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E2CC69B-CFE2-576A-26F7-57F38568667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454451" y="2176975"/>
                  <a:ext cx="1848600" cy="51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D09E07A-C65D-BBCD-A75D-2F622C2153F1}"/>
                    </a:ext>
                  </a:extLst>
                </p14:cNvPr>
                <p14:cNvContentPartPr/>
                <p14:nvPr/>
              </p14:nvContentPartPr>
              <p14:xfrm>
                <a:off x="5573771" y="2225935"/>
                <a:ext cx="318600" cy="3636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D09E07A-C65D-BBCD-A75D-2F622C2153F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56131" y="2207935"/>
                  <a:ext cx="354240" cy="39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F8EB3ED-8896-659F-460D-8C5ECA41B0EE}"/>
                    </a:ext>
                  </a:extLst>
                </p14:cNvPr>
                <p14:cNvContentPartPr/>
                <p14:nvPr/>
              </p14:nvContentPartPr>
              <p14:xfrm>
                <a:off x="5662331" y="2477935"/>
                <a:ext cx="115200" cy="50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F8EB3ED-8896-659F-460D-8C5ECA41B0E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644691" y="2459935"/>
                  <a:ext cx="150840" cy="40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6B220A97-2101-F464-7A2C-ED6A3FD53F4C}"/>
                  </a:ext>
                </a:extLst>
              </p14:cNvPr>
              <p14:cNvContentPartPr/>
              <p14:nvPr/>
            </p14:nvContentPartPr>
            <p14:xfrm>
              <a:off x="2274011" y="3107575"/>
              <a:ext cx="1382760" cy="49392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6B220A97-2101-F464-7A2C-ED6A3FD53F4C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256371" y="3089575"/>
                <a:ext cx="1418400" cy="52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E5D5469C-F36B-E0C4-67AD-1BF311F49E1D}"/>
                  </a:ext>
                </a:extLst>
              </p14:cNvPr>
              <p14:cNvContentPartPr/>
              <p14:nvPr/>
            </p14:nvContentPartPr>
            <p14:xfrm>
              <a:off x="3868451" y="3412495"/>
              <a:ext cx="452160" cy="20304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E5D5469C-F36B-E0C4-67AD-1BF311F49E1D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850811" y="3394495"/>
                <a:ext cx="487800" cy="2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5EC68609-BE3B-BA63-8B70-C533B9F99C3E}"/>
                  </a:ext>
                </a:extLst>
              </p14:cNvPr>
              <p14:cNvContentPartPr/>
              <p14:nvPr/>
            </p14:nvContentPartPr>
            <p14:xfrm>
              <a:off x="4095611" y="3269575"/>
              <a:ext cx="360" cy="32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5EC68609-BE3B-BA63-8B70-C533B9F99C3E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4077611" y="3251935"/>
                <a:ext cx="36000" cy="3888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2AE62C2D-FE10-523E-5B3C-45EAA4B55C99}"/>
              </a:ext>
            </a:extLst>
          </p:cNvPr>
          <p:cNvGrpSpPr/>
          <p:nvPr/>
        </p:nvGrpSpPr>
        <p:grpSpPr>
          <a:xfrm>
            <a:off x="4687811" y="2889055"/>
            <a:ext cx="6301800" cy="815040"/>
            <a:chOff x="4687811" y="2889055"/>
            <a:chExt cx="6301800" cy="815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C308B462-FF3F-9BC4-23A8-615CB2F29304}"/>
                    </a:ext>
                  </a:extLst>
                </p14:cNvPr>
                <p14:cNvContentPartPr/>
                <p14:nvPr/>
              </p14:nvContentPartPr>
              <p14:xfrm>
                <a:off x="4687811" y="3114055"/>
                <a:ext cx="1798920" cy="5900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308B462-FF3F-9BC4-23A8-615CB2F2930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670171" y="3096055"/>
                  <a:ext cx="1834560" cy="62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59CE32FC-1B71-4AD3-D942-D22A1FCA6389}"/>
                    </a:ext>
                  </a:extLst>
                </p14:cNvPr>
                <p14:cNvContentPartPr/>
                <p14:nvPr/>
              </p14:nvContentPartPr>
              <p14:xfrm>
                <a:off x="6718211" y="2973655"/>
                <a:ext cx="517320" cy="4737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59CE32FC-1B71-4AD3-D942-D22A1FCA638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700571" y="2955655"/>
                  <a:ext cx="552960" cy="50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CC46619-ADA6-A3BB-32B1-628CC5E8E715}"/>
                    </a:ext>
                  </a:extLst>
                </p14:cNvPr>
                <p14:cNvContentPartPr/>
                <p14:nvPr/>
              </p14:nvContentPartPr>
              <p14:xfrm>
                <a:off x="6749171" y="3124855"/>
                <a:ext cx="312480" cy="52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CC46619-ADA6-A3BB-32B1-628CC5E8E71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731171" y="3107215"/>
                  <a:ext cx="34812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62311D5-85CD-E9B5-67CD-C42179FA994C}"/>
                    </a:ext>
                  </a:extLst>
                </p14:cNvPr>
                <p14:cNvContentPartPr/>
                <p14:nvPr/>
              </p14:nvContentPartPr>
              <p14:xfrm>
                <a:off x="7561331" y="3238975"/>
                <a:ext cx="249120" cy="1476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62311D5-85CD-E9B5-67CD-C42179FA994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543331" y="3220975"/>
                  <a:ext cx="28476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21F299E-1B6E-7A09-7203-883A4C1D3A1E}"/>
                    </a:ext>
                  </a:extLst>
                </p14:cNvPr>
                <p14:cNvContentPartPr/>
                <p14:nvPr/>
              </p14:nvContentPartPr>
              <p14:xfrm>
                <a:off x="8134451" y="2970055"/>
                <a:ext cx="848880" cy="5418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21F299E-1B6E-7A09-7203-883A4C1D3A1E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116451" y="2952055"/>
                  <a:ext cx="884520" cy="57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1CEDDA1-69C0-806E-40F3-C839875F0AF9}"/>
                    </a:ext>
                  </a:extLst>
                </p14:cNvPr>
                <p14:cNvContentPartPr/>
                <p14:nvPr/>
              </p14:nvContentPartPr>
              <p14:xfrm>
                <a:off x="9262331" y="2934775"/>
                <a:ext cx="358920" cy="6732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1CEDDA1-69C0-806E-40F3-C839875F0AF9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244331" y="2916775"/>
                  <a:ext cx="394560" cy="70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A5ACB1AE-5DBC-D53E-CCFB-2702638F186D}"/>
                    </a:ext>
                  </a:extLst>
                </p14:cNvPr>
                <p14:cNvContentPartPr/>
                <p14:nvPr/>
              </p14:nvContentPartPr>
              <p14:xfrm>
                <a:off x="9793691" y="2889055"/>
                <a:ext cx="1195920" cy="7412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A5ACB1AE-5DBC-D53E-CCFB-2702638F186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776051" y="2871055"/>
                  <a:ext cx="1231560" cy="77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8E90C67A-B394-532D-3729-F74F6D247865}"/>
                    </a:ext>
                  </a:extLst>
                </p14:cNvPr>
                <p14:cNvContentPartPr/>
                <p14:nvPr/>
              </p14:nvContentPartPr>
              <p14:xfrm>
                <a:off x="10190051" y="2976175"/>
                <a:ext cx="556560" cy="921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8E90C67A-B394-532D-3729-F74F6D24786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0172051" y="2958175"/>
                  <a:ext cx="592200" cy="12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BB9F246-FCCC-09B8-015B-3140EA0DD2BC}"/>
              </a:ext>
            </a:extLst>
          </p:cNvPr>
          <p:cNvGrpSpPr/>
          <p:nvPr/>
        </p:nvGrpSpPr>
        <p:grpSpPr>
          <a:xfrm>
            <a:off x="4563971" y="4027015"/>
            <a:ext cx="1192680" cy="465840"/>
            <a:chOff x="4563971" y="4027015"/>
            <a:chExt cx="1192680" cy="46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19813E77-160D-8B63-8209-E8C9EC4E079E}"/>
                    </a:ext>
                  </a:extLst>
                </p14:cNvPr>
                <p14:cNvContentPartPr/>
                <p14:nvPr/>
              </p14:nvContentPartPr>
              <p14:xfrm>
                <a:off x="4563971" y="4027015"/>
                <a:ext cx="255600" cy="3218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19813E77-160D-8B63-8209-E8C9EC4E079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545971" y="4009015"/>
                  <a:ext cx="29124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DE959D7B-29AC-6D25-CB3F-C950D9C33F43}"/>
                    </a:ext>
                  </a:extLst>
                </p14:cNvPr>
                <p14:cNvContentPartPr/>
                <p14:nvPr/>
              </p14:nvContentPartPr>
              <p14:xfrm>
                <a:off x="5023691" y="4125295"/>
                <a:ext cx="225360" cy="360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DE959D7B-29AC-6D25-CB3F-C950D9C33F4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006051" y="4107655"/>
                  <a:ext cx="26100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9D117D1-9183-03E5-136A-35F7C598ED60}"/>
                    </a:ext>
                  </a:extLst>
                </p14:cNvPr>
                <p14:cNvContentPartPr/>
                <p14:nvPr/>
              </p14:nvContentPartPr>
              <p14:xfrm>
                <a:off x="5061851" y="4231495"/>
                <a:ext cx="205560" cy="424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9D117D1-9183-03E5-136A-35F7C598ED6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044211" y="4213495"/>
                  <a:ext cx="24120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A6C186F-EEB9-ACE5-51E5-5AE338040825}"/>
                    </a:ext>
                  </a:extLst>
                </p14:cNvPr>
                <p14:cNvContentPartPr/>
                <p14:nvPr/>
              </p14:nvContentPartPr>
              <p14:xfrm>
                <a:off x="5458571" y="4042495"/>
                <a:ext cx="298080" cy="4503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A6C186F-EEB9-ACE5-51E5-5AE33804082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440931" y="4024495"/>
                  <a:ext cx="333720" cy="48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18CD5798-D96C-29A5-097F-A44C70852317}"/>
                  </a:ext>
                </a:extLst>
              </p14:cNvPr>
              <p14:cNvContentPartPr/>
              <p14:nvPr/>
            </p14:nvContentPartPr>
            <p14:xfrm>
              <a:off x="5977691" y="3881935"/>
              <a:ext cx="338760" cy="44100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18CD5798-D96C-29A5-097F-A44C70852317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5959691" y="3863935"/>
                <a:ext cx="374400" cy="476640"/>
              </a:xfrm>
              <a:prstGeom prst="rect">
                <a:avLst/>
              </a:prstGeom>
            </p:spPr>
          </p:pic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2EE1A718-6A6C-6B84-DF75-43ED285F90FF}"/>
              </a:ext>
            </a:extLst>
          </p:cNvPr>
          <p:cNvGrpSpPr/>
          <p:nvPr/>
        </p:nvGrpSpPr>
        <p:grpSpPr>
          <a:xfrm>
            <a:off x="7082891" y="3804895"/>
            <a:ext cx="3626280" cy="590760"/>
            <a:chOff x="7082891" y="3804895"/>
            <a:chExt cx="3626280" cy="59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8DFB2BD-7402-03D9-80A6-712D516DEED8}"/>
                    </a:ext>
                  </a:extLst>
                </p14:cNvPr>
                <p14:cNvContentPartPr/>
                <p14:nvPr/>
              </p14:nvContentPartPr>
              <p14:xfrm>
                <a:off x="7306451" y="4003975"/>
                <a:ext cx="186480" cy="2455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8DFB2BD-7402-03D9-80A6-712D516DEED8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288451" y="3986335"/>
                  <a:ext cx="22212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431CC3A-0AB7-DF5C-D94D-ED050F00F725}"/>
                    </a:ext>
                  </a:extLst>
                </p14:cNvPr>
                <p14:cNvContentPartPr/>
                <p14:nvPr/>
              </p14:nvContentPartPr>
              <p14:xfrm>
                <a:off x="7587971" y="3876175"/>
                <a:ext cx="854640" cy="2872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431CC3A-0AB7-DF5C-D94D-ED050F00F72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569971" y="3858535"/>
                  <a:ext cx="89028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3CD4124-DEF5-CC19-7DE9-5FB9D8335B37}"/>
                    </a:ext>
                  </a:extLst>
                </p14:cNvPr>
                <p14:cNvContentPartPr/>
                <p14:nvPr/>
              </p14:nvContentPartPr>
              <p14:xfrm>
                <a:off x="8727731" y="3926935"/>
                <a:ext cx="364680" cy="1962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3CD4124-DEF5-CC19-7DE9-5FB9D8335B3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710091" y="3908935"/>
                  <a:ext cx="40032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3ED8A9A-9801-5155-3754-351AE676AB45}"/>
                    </a:ext>
                  </a:extLst>
                </p14:cNvPr>
                <p14:cNvContentPartPr/>
                <p14:nvPr/>
              </p14:nvContentPartPr>
              <p14:xfrm>
                <a:off x="9255131" y="3919735"/>
                <a:ext cx="1347480" cy="2030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3ED8A9A-9801-5155-3754-351AE676AB4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237131" y="3901735"/>
                  <a:ext cx="138312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CFDADF50-71B6-819E-3DC2-3F5E98ADEC1B}"/>
                    </a:ext>
                  </a:extLst>
                </p14:cNvPr>
                <p14:cNvContentPartPr/>
                <p14:nvPr/>
              </p14:nvContentPartPr>
              <p14:xfrm>
                <a:off x="7082891" y="3805975"/>
                <a:ext cx="149760" cy="5896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CFDADF50-71B6-819E-3DC2-3F5E98ADEC1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065251" y="3788335"/>
                  <a:ext cx="185400" cy="62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7CEA1096-9E21-6A0C-BAC8-066421F060E1}"/>
                    </a:ext>
                  </a:extLst>
                </p14:cNvPr>
                <p14:cNvContentPartPr/>
                <p14:nvPr/>
              </p14:nvContentPartPr>
              <p14:xfrm>
                <a:off x="10550051" y="3804895"/>
                <a:ext cx="159120" cy="5180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7CEA1096-9E21-6A0C-BAC8-066421F060E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532051" y="3786895"/>
                  <a:ext cx="194760" cy="553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9BB379F0-5319-194E-1D23-DE18515344E2}"/>
                  </a:ext>
                </a:extLst>
              </p14:cNvPr>
              <p14:cNvContentPartPr/>
              <p14:nvPr/>
            </p14:nvContentPartPr>
            <p14:xfrm>
              <a:off x="863171" y="4956175"/>
              <a:ext cx="1213920" cy="35316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9BB379F0-5319-194E-1D23-DE18515344E2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845531" y="4938535"/>
                <a:ext cx="1249560" cy="38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EFB336AA-02C9-23BD-9C88-3CB8DBEE2E2E}"/>
                  </a:ext>
                </a:extLst>
              </p14:cNvPr>
              <p14:cNvContentPartPr/>
              <p14:nvPr/>
            </p14:nvContentPartPr>
            <p14:xfrm>
              <a:off x="1891331" y="5060575"/>
              <a:ext cx="128160" cy="3528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EFB336AA-02C9-23BD-9C88-3CB8DBEE2E2E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1873331" y="5042935"/>
                <a:ext cx="16380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39076299-544B-706E-537D-CBF48DA55587}"/>
                  </a:ext>
                </a:extLst>
              </p14:cNvPr>
              <p14:cNvContentPartPr/>
              <p14:nvPr/>
            </p14:nvContentPartPr>
            <p14:xfrm>
              <a:off x="1442411" y="5066695"/>
              <a:ext cx="338400" cy="3960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39076299-544B-706E-537D-CBF48DA55587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1424771" y="5048695"/>
                <a:ext cx="374040" cy="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3BC673B8-F7A4-D092-3552-FEAD69E1D8E0}"/>
                  </a:ext>
                </a:extLst>
              </p14:cNvPr>
              <p14:cNvContentPartPr/>
              <p14:nvPr/>
            </p14:nvContentPartPr>
            <p14:xfrm>
              <a:off x="2321531" y="4876975"/>
              <a:ext cx="1181160" cy="58932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3BC673B8-F7A4-D092-3552-FEAD69E1D8E0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2303891" y="4859335"/>
                <a:ext cx="1216800" cy="62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07059A4C-7FA8-5F18-339E-57C579A62C8E}"/>
                  </a:ext>
                </a:extLst>
              </p14:cNvPr>
              <p14:cNvContentPartPr/>
              <p14:nvPr/>
            </p14:nvContentPartPr>
            <p14:xfrm>
              <a:off x="3189491" y="5069215"/>
              <a:ext cx="286200" cy="1008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07059A4C-7FA8-5F18-339E-57C579A62C8E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3171491" y="5051215"/>
                <a:ext cx="32184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B6D010D3-A40D-230F-112C-C4301961DAA6}"/>
                  </a:ext>
                </a:extLst>
              </p14:cNvPr>
              <p14:cNvContentPartPr/>
              <p14:nvPr/>
            </p14:nvContentPartPr>
            <p14:xfrm>
              <a:off x="3093011" y="4954015"/>
              <a:ext cx="25560" cy="313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B6D010D3-A40D-230F-112C-C4301961DAA6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3075011" y="4936015"/>
                <a:ext cx="61200" cy="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BA11BE5A-44BA-A858-A12F-826DC774CBB8}"/>
                  </a:ext>
                </a:extLst>
              </p14:cNvPr>
              <p14:cNvContentPartPr/>
              <p14:nvPr/>
            </p14:nvContentPartPr>
            <p14:xfrm>
              <a:off x="3784211" y="5199535"/>
              <a:ext cx="353880" cy="24624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BA11BE5A-44BA-A858-A12F-826DC774CBB8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3766571" y="5181535"/>
                <a:ext cx="389520" cy="281880"/>
              </a:xfrm>
              <a:prstGeom prst="rect">
                <a:avLst/>
              </a:prstGeom>
            </p:spPr>
          </p:pic>
        </mc:Fallback>
      </mc:AlternateContent>
      <p:grpSp>
        <p:nvGrpSpPr>
          <p:cNvPr id="91" name="Group 90">
            <a:extLst>
              <a:ext uri="{FF2B5EF4-FFF2-40B4-BE49-F238E27FC236}">
                <a16:creationId xmlns:a16="http://schemas.microsoft.com/office/drawing/2014/main" id="{C438A6D8-0702-B857-9C21-5D1910CA3780}"/>
              </a:ext>
            </a:extLst>
          </p:cNvPr>
          <p:cNvGrpSpPr/>
          <p:nvPr/>
        </p:nvGrpSpPr>
        <p:grpSpPr>
          <a:xfrm>
            <a:off x="4292171" y="4662055"/>
            <a:ext cx="3868920" cy="894240"/>
            <a:chOff x="4292171" y="4662055"/>
            <a:chExt cx="3868920" cy="894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C9355FEC-CB74-A4AC-7CDC-5A8660FC826C}"/>
                    </a:ext>
                  </a:extLst>
                </p14:cNvPr>
                <p14:cNvContentPartPr/>
                <p14:nvPr/>
              </p14:nvContentPartPr>
              <p14:xfrm>
                <a:off x="4884011" y="4696975"/>
                <a:ext cx="524520" cy="4078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C9355FEC-CB74-A4AC-7CDC-5A8660FC826C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866011" y="4678975"/>
                  <a:ext cx="560160" cy="44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47F41493-7D4E-CA10-E78C-1D673D7E558D}"/>
                    </a:ext>
                  </a:extLst>
                </p14:cNvPr>
                <p14:cNvContentPartPr/>
                <p14:nvPr/>
              </p14:nvContentPartPr>
              <p14:xfrm>
                <a:off x="5222051" y="4662055"/>
                <a:ext cx="227520" cy="1512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47F41493-7D4E-CA10-E78C-1D673D7E558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204411" y="4644415"/>
                  <a:ext cx="2631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B452A8AA-9A5E-CEA1-28E5-3F5213276199}"/>
                    </a:ext>
                  </a:extLst>
                </p14:cNvPr>
                <p14:cNvContentPartPr/>
                <p14:nvPr/>
              </p14:nvContentPartPr>
              <p14:xfrm>
                <a:off x="4292171" y="4976695"/>
                <a:ext cx="2517480" cy="5796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B452A8AA-9A5E-CEA1-28E5-3F521327619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274531" y="4959055"/>
                  <a:ext cx="2553120" cy="61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024CD33-3351-A1C1-BF3D-3F27DFDE2B96}"/>
                    </a:ext>
                  </a:extLst>
                </p14:cNvPr>
                <p14:cNvContentPartPr/>
                <p14:nvPr/>
              </p14:nvContentPartPr>
              <p14:xfrm>
                <a:off x="6136451" y="5056615"/>
                <a:ext cx="22680" cy="201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024CD33-3351-A1C1-BF3D-3F27DFDE2B96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118451" y="5038975"/>
                  <a:ext cx="5832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6C41496F-C7B8-ED4C-DF07-6A15E00A35AC}"/>
                    </a:ext>
                  </a:extLst>
                </p14:cNvPr>
                <p14:cNvContentPartPr/>
                <p14:nvPr/>
              </p14:nvContentPartPr>
              <p14:xfrm>
                <a:off x="4621931" y="5038615"/>
                <a:ext cx="10800" cy="381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6C41496F-C7B8-ED4C-DF07-6A15E00A35A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603931" y="5020615"/>
                  <a:ext cx="4644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4E1E1E6E-EACA-D36D-3C23-60714C5FA4E2}"/>
                    </a:ext>
                  </a:extLst>
                </p14:cNvPr>
                <p14:cNvContentPartPr/>
                <p14:nvPr/>
              </p14:nvContentPartPr>
              <p14:xfrm>
                <a:off x="6722891" y="5190175"/>
                <a:ext cx="145080" cy="1252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4E1E1E6E-EACA-D36D-3C23-60714C5FA4E2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705251" y="5172175"/>
                  <a:ext cx="18072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9F7DB066-CF41-75F4-BB70-D2A62994F11E}"/>
                    </a:ext>
                  </a:extLst>
                </p14:cNvPr>
                <p14:cNvContentPartPr/>
                <p14:nvPr/>
              </p14:nvContentPartPr>
              <p14:xfrm>
                <a:off x="7183331" y="4908655"/>
                <a:ext cx="977760" cy="5151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9F7DB066-CF41-75F4-BB70-D2A62994F11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165331" y="4891015"/>
                  <a:ext cx="1013400" cy="55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24299DB0-3AF6-74DE-A990-E311D79FA346}"/>
                    </a:ext>
                  </a:extLst>
                </p14:cNvPr>
                <p14:cNvContentPartPr/>
                <p14:nvPr/>
              </p14:nvContentPartPr>
              <p14:xfrm>
                <a:off x="7960211" y="5029615"/>
                <a:ext cx="33480" cy="61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24299DB0-3AF6-74DE-A990-E311D79FA34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942211" y="5011975"/>
                  <a:ext cx="6912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3FCA102-51E0-0F92-3608-255A747C722D}"/>
              </a:ext>
            </a:extLst>
          </p:cNvPr>
          <p:cNvGrpSpPr/>
          <p:nvPr/>
        </p:nvGrpSpPr>
        <p:grpSpPr>
          <a:xfrm>
            <a:off x="908891" y="5571055"/>
            <a:ext cx="6293520" cy="698760"/>
            <a:chOff x="908891" y="5571055"/>
            <a:chExt cx="6293520" cy="698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1ECA90E4-88E0-1777-D5F8-339516234AF9}"/>
                    </a:ext>
                  </a:extLst>
                </p14:cNvPr>
                <p14:cNvContentPartPr/>
                <p14:nvPr/>
              </p14:nvContentPartPr>
              <p14:xfrm>
                <a:off x="908891" y="5844655"/>
                <a:ext cx="267480" cy="3510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1ECA90E4-88E0-1777-D5F8-339516234AF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91251" y="5827015"/>
                  <a:ext cx="303120" cy="38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D22270BE-7165-B531-2777-28FB80923B75}"/>
                    </a:ext>
                  </a:extLst>
                </p14:cNvPr>
                <p14:cNvContentPartPr/>
                <p14:nvPr/>
              </p14:nvContentPartPr>
              <p14:xfrm>
                <a:off x="1533851" y="5638735"/>
                <a:ext cx="552240" cy="37044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D22270BE-7165-B531-2777-28FB80923B7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515851" y="5621095"/>
                  <a:ext cx="58788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F21EC5FB-DAF8-1E22-DF43-B560073DF1EB}"/>
                    </a:ext>
                  </a:extLst>
                </p14:cNvPr>
                <p14:cNvContentPartPr/>
                <p14:nvPr/>
              </p14:nvContentPartPr>
              <p14:xfrm>
                <a:off x="2554811" y="5872015"/>
                <a:ext cx="186480" cy="1519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F21EC5FB-DAF8-1E22-DF43-B560073DF1E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537171" y="5854015"/>
                  <a:ext cx="22212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97BB109-E26C-978F-D3EF-A6BF0AD3254D}"/>
                    </a:ext>
                  </a:extLst>
                </p14:cNvPr>
                <p14:cNvContentPartPr/>
                <p14:nvPr/>
              </p14:nvContentPartPr>
              <p14:xfrm>
                <a:off x="3106691" y="5816575"/>
                <a:ext cx="826920" cy="4532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97BB109-E26C-978F-D3EF-A6BF0AD3254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088691" y="5798575"/>
                  <a:ext cx="862560" cy="48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0712505-C55F-F6B6-0E07-A31B05967539}"/>
                    </a:ext>
                  </a:extLst>
                </p14:cNvPr>
                <p14:cNvContentPartPr/>
                <p14:nvPr/>
              </p14:nvContentPartPr>
              <p14:xfrm>
                <a:off x="4339331" y="5612455"/>
                <a:ext cx="1111680" cy="6289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0712505-C55F-F6B6-0E07-A31B05967539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321331" y="5594815"/>
                  <a:ext cx="1147320" cy="66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2295669D-58A3-E477-E0E2-002FDEDB0D51}"/>
                    </a:ext>
                  </a:extLst>
                </p14:cNvPr>
                <p14:cNvContentPartPr/>
                <p14:nvPr/>
              </p14:nvContentPartPr>
              <p14:xfrm>
                <a:off x="5826491" y="5571055"/>
                <a:ext cx="1375920" cy="41796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2295669D-58A3-E477-E0E2-002FDEDB0D5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808491" y="5553055"/>
                  <a:ext cx="1411560" cy="453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A97E373A-6175-962B-4C4F-7338E31487C4}"/>
              </a:ext>
            </a:extLst>
          </p:cNvPr>
          <p:cNvGrpSpPr/>
          <p:nvPr/>
        </p:nvGrpSpPr>
        <p:grpSpPr>
          <a:xfrm>
            <a:off x="7883891" y="5487535"/>
            <a:ext cx="1787400" cy="564120"/>
            <a:chOff x="7883891" y="5487535"/>
            <a:chExt cx="1787400" cy="56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DB03B7D1-1DF6-1C8A-ECA5-3E69D29715D7}"/>
                    </a:ext>
                  </a:extLst>
                </p14:cNvPr>
                <p14:cNvContentPartPr/>
                <p14:nvPr/>
              </p14:nvContentPartPr>
              <p14:xfrm>
                <a:off x="7883891" y="5687695"/>
                <a:ext cx="19800" cy="2307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DB03B7D1-1DF6-1C8A-ECA5-3E69D29715D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865891" y="5670055"/>
                  <a:ext cx="5544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99B9AC9B-4147-C124-2FBE-F6BB85E3F197}"/>
                    </a:ext>
                  </a:extLst>
                </p14:cNvPr>
                <p14:cNvContentPartPr/>
                <p14:nvPr/>
              </p14:nvContentPartPr>
              <p14:xfrm>
                <a:off x="8021771" y="5721895"/>
                <a:ext cx="128880" cy="1501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99B9AC9B-4147-C124-2FBE-F6BB85E3F197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003771" y="5704255"/>
                  <a:ext cx="1645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4FC7381-2F7C-C3FA-83FC-482558D574E8}"/>
                    </a:ext>
                  </a:extLst>
                </p14:cNvPr>
                <p14:cNvContentPartPr/>
                <p14:nvPr/>
              </p14:nvContentPartPr>
              <p14:xfrm>
                <a:off x="8278811" y="5523895"/>
                <a:ext cx="27000" cy="1350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4FC7381-2F7C-C3FA-83FC-482558D574E8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8261171" y="5506255"/>
                  <a:ext cx="6264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191C7F5C-1B5E-96F6-FB69-73B9F421DB78}"/>
                    </a:ext>
                  </a:extLst>
                </p14:cNvPr>
                <p14:cNvContentPartPr/>
                <p14:nvPr/>
              </p14:nvContentPartPr>
              <p14:xfrm>
                <a:off x="8425691" y="5487535"/>
                <a:ext cx="28800" cy="1699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191C7F5C-1B5E-96F6-FB69-73B9F421DB78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408051" y="5469535"/>
                  <a:ext cx="6444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D580DF67-30A3-084B-FABB-4FE22EAE571A}"/>
                    </a:ext>
                  </a:extLst>
                </p14:cNvPr>
                <p14:cNvContentPartPr/>
                <p14:nvPr/>
              </p14:nvContentPartPr>
              <p14:xfrm>
                <a:off x="8386811" y="5497255"/>
                <a:ext cx="190080" cy="9216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D580DF67-30A3-084B-FABB-4FE22EAE571A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8368811" y="5479255"/>
                  <a:ext cx="22572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380FD6D8-C5BC-F52C-C35E-B6596837652E}"/>
                    </a:ext>
                  </a:extLst>
                </p14:cNvPr>
                <p14:cNvContentPartPr/>
                <p14:nvPr/>
              </p14:nvContentPartPr>
              <p14:xfrm>
                <a:off x="8622611" y="5716855"/>
                <a:ext cx="196560" cy="3348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380FD6D8-C5BC-F52C-C35E-B6596837652E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604611" y="5698855"/>
                  <a:ext cx="23220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8DCCDCC2-B204-D20F-9355-16409C970FAE}"/>
                    </a:ext>
                  </a:extLst>
                </p14:cNvPr>
                <p14:cNvContentPartPr/>
                <p14:nvPr/>
              </p14:nvContentPartPr>
              <p14:xfrm>
                <a:off x="8864171" y="5624335"/>
                <a:ext cx="341280" cy="3495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8DCCDCC2-B204-D20F-9355-16409C970FAE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846171" y="5606695"/>
                  <a:ext cx="37692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979A8B46-E200-FE8A-3AD5-028A23002E47}"/>
                    </a:ext>
                  </a:extLst>
                </p14:cNvPr>
                <p14:cNvContentPartPr/>
                <p14:nvPr/>
              </p14:nvContentPartPr>
              <p14:xfrm>
                <a:off x="9079451" y="5838895"/>
                <a:ext cx="139680" cy="1461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979A8B46-E200-FE8A-3AD5-028A23002E47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061451" y="5820895"/>
                  <a:ext cx="17532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B82AF35-FBB2-3EE6-8A7F-0E4CC766D80F}"/>
                    </a:ext>
                  </a:extLst>
                </p14:cNvPr>
                <p14:cNvContentPartPr/>
                <p14:nvPr/>
              </p14:nvContentPartPr>
              <p14:xfrm>
                <a:off x="9290051" y="5878495"/>
                <a:ext cx="185040" cy="1008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B82AF35-FBB2-3EE6-8A7F-0E4CC766D80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9272411" y="5860495"/>
                  <a:ext cx="2206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BA4B3DA3-7388-57C8-4BA2-B3AB3F458B83}"/>
                    </a:ext>
                  </a:extLst>
                </p14:cNvPr>
                <p14:cNvContentPartPr/>
                <p14:nvPr/>
              </p14:nvContentPartPr>
              <p14:xfrm>
                <a:off x="9562571" y="5607055"/>
                <a:ext cx="108720" cy="1771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BA4B3DA3-7388-57C8-4BA2-B3AB3F458B83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544931" y="5589055"/>
                  <a:ext cx="144360" cy="212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0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06C2A9A0-F77F-03A7-26F6-2F808A4F4A3E}"/>
                  </a:ext>
                </a:extLst>
              </p14:cNvPr>
              <p14:cNvContentPartPr/>
              <p14:nvPr/>
            </p14:nvContentPartPr>
            <p14:xfrm>
              <a:off x="5356691" y="6237055"/>
              <a:ext cx="169920" cy="437400"/>
            </p14:xfrm>
          </p:contentPart>
        </mc:Choice>
        <mc:Fallback xmlns=""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06C2A9A0-F77F-03A7-26F6-2F808A4F4A3E}"/>
                  </a:ext>
                </a:extLst>
              </p:cNvPr>
              <p:cNvPicPr/>
              <p:nvPr/>
            </p:nvPicPr>
            <p:blipFill>
              <a:blip r:embed="rId161"/>
              <a:stretch>
                <a:fillRect/>
              </a:stretch>
            </p:blipFill>
            <p:spPr>
              <a:xfrm>
                <a:off x="5339051" y="6219415"/>
                <a:ext cx="205560" cy="47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" name="Group 132">
            <a:extLst>
              <a:ext uri="{FF2B5EF4-FFF2-40B4-BE49-F238E27FC236}">
                <a16:creationId xmlns:a16="http://schemas.microsoft.com/office/drawing/2014/main" id="{DEF69B5D-0690-1AB9-0A00-21B3652B5CE1}"/>
              </a:ext>
            </a:extLst>
          </p:cNvPr>
          <p:cNvGrpSpPr/>
          <p:nvPr/>
        </p:nvGrpSpPr>
        <p:grpSpPr>
          <a:xfrm>
            <a:off x="5560811" y="6179455"/>
            <a:ext cx="5051520" cy="589320"/>
            <a:chOff x="5560811" y="6179455"/>
            <a:chExt cx="5051520" cy="589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256063FA-1292-F87A-7E50-2401FF0B95B8}"/>
                    </a:ext>
                  </a:extLst>
                </p14:cNvPr>
                <p14:cNvContentPartPr/>
                <p14:nvPr/>
              </p14:nvContentPartPr>
              <p14:xfrm>
                <a:off x="5560811" y="6251455"/>
                <a:ext cx="1274040" cy="5173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256063FA-1292-F87A-7E50-2401FF0B95B8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5542811" y="6233455"/>
                  <a:ext cx="1309680" cy="55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372F1F83-A5CC-BBCA-CC64-B4DB3AF0EEC2}"/>
                    </a:ext>
                  </a:extLst>
                </p14:cNvPr>
                <p14:cNvContentPartPr/>
                <p14:nvPr/>
              </p14:nvContentPartPr>
              <p14:xfrm>
                <a:off x="6452171" y="6428215"/>
                <a:ext cx="218160" cy="324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372F1F83-A5CC-BBCA-CC64-B4DB3AF0EEC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434171" y="6410215"/>
                  <a:ext cx="25380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98218647-75BD-99A7-DFD3-BC0A25175C18}"/>
                    </a:ext>
                  </a:extLst>
                </p14:cNvPr>
                <p14:cNvContentPartPr/>
                <p14:nvPr/>
              </p14:nvContentPartPr>
              <p14:xfrm>
                <a:off x="6233651" y="6295015"/>
                <a:ext cx="46440" cy="3672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98218647-75BD-99A7-DFD3-BC0A25175C1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216011" y="6277015"/>
                  <a:ext cx="8208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10536A4A-3EA1-FC02-AE03-D6834A6C9F65}"/>
                    </a:ext>
                  </a:extLst>
                </p14:cNvPr>
                <p14:cNvContentPartPr/>
                <p14:nvPr/>
              </p14:nvContentPartPr>
              <p14:xfrm>
                <a:off x="7028531" y="6292855"/>
                <a:ext cx="311400" cy="47556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10536A4A-3EA1-FC02-AE03-D6834A6C9F65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7010891" y="6274855"/>
                  <a:ext cx="347040" cy="51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9BCD808E-8C2A-2C4B-A0EE-2E00FDA60FAE}"/>
                    </a:ext>
                  </a:extLst>
                </p14:cNvPr>
                <p14:cNvContentPartPr/>
                <p14:nvPr/>
              </p14:nvContentPartPr>
              <p14:xfrm>
                <a:off x="7564211" y="6233095"/>
                <a:ext cx="858960" cy="3902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9BCD808E-8C2A-2C4B-A0EE-2E00FDA60FA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546211" y="6215095"/>
                  <a:ext cx="894600" cy="42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F1BDC938-90DE-A9A3-33AD-799468C99996}"/>
                    </a:ext>
                  </a:extLst>
                </p14:cNvPr>
                <p14:cNvContentPartPr/>
                <p14:nvPr/>
              </p14:nvContentPartPr>
              <p14:xfrm>
                <a:off x="8604251" y="6463135"/>
                <a:ext cx="221400" cy="302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F1BDC938-90DE-A9A3-33AD-799468C9999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586611" y="6445135"/>
                  <a:ext cx="2570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65EAA98F-71A1-710E-57AE-EE2EDB27972E}"/>
                    </a:ext>
                  </a:extLst>
                </p14:cNvPr>
                <p14:cNvContentPartPr/>
                <p14:nvPr/>
              </p14:nvContentPartPr>
              <p14:xfrm>
                <a:off x="8570771" y="6558895"/>
                <a:ext cx="169560" cy="3528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65EAA98F-71A1-710E-57AE-EE2EDB27972E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553131" y="6540895"/>
                  <a:ext cx="20520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2FCAA7FA-0C75-62A2-3214-56EF8938EB23}"/>
                    </a:ext>
                  </a:extLst>
                </p14:cNvPr>
                <p14:cNvContentPartPr/>
                <p14:nvPr/>
              </p14:nvContentPartPr>
              <p14:xfrm>
                <a:off x="9079451" y="6326695"/>
                <a:ext cx="26280" cy="3016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2FCAA7FA-0C75-62A2-3214-56EF8938EB2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9061451" y="6309055"/>
                  <a:ext cx="6192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92B1FE62-D367-5BDE-DDBF-78A74F3697F6}"/>
                    </a:ext>
                  </a:extLst>
                </p14:cNvPr>
                <p14:cNvContentPartPr/>
                <p14:nvPr/>
              </p14:nvContentPartPr>
              <p14:xfrm>
                <a:off x="9160091" y="6340735"/>
                <a:ext cx="46080" cy="3063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92B1FE62-D367-5BDE-DDBF-78A74F3697F6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9142451" y="6322735"/>
                  <a:ext cx="8172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C0B0C061-FDEA-AC69-3F35-85FE8EF5F25F}"/>
                    </a:ext>
                  </a:extLst>
                </p14:cNvPr>
                <p14:cNvContentPartPr/>
                <p14:nvPr/>
              </p14:nvContentPartPr>
              <p14:xfrm>
                <a:off x="9503171" y="6364855"/>
                <a:ext cx="121680" cy="30060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C0B0C061-FDEA-AC69-3F35-85FE8EF5F25F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485171" y="6346855"/>
                  <a:ext cx="15732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9ECEC937-8197-484F-7A42-A243FDF8D49C}"/>
                    </a:ext>
                  </a:extLst>
                </p14:cNvPr>
                <p14:cNvContentPartPr/>
                <p14:nvPr/>
              </p14:nvContentPartPr>
              <p14:xfrm>
                <a:off x="9673451" y="6253975"/>
                <a:ext cx="398520" cy="4053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9ECEC937-8197-484F-7A42-A243FDF8D49C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9655811" y="6236335"/>
                  <a:ext cx="434160" cy="44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F076B762-985D-BF5A-68BF-719C01F2039A}"/>
                    </a:ext>
                  </a:extLst>
                </p14:cNvPr>
                <p14:cNvContentPartPr/>
                <p14:nvPr/>
              </p14:nvContentPartPr>
              <p14:xfrm>
                <a:off x="9911771" y="6461695"/>
                <a:ext cx="175680" cy="1756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F076B762-985D-BF5A-68BF-719C01F2039A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894131" y="6443695"/>
                  <a:ext cx="21132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91DBABC6-74AD-ADD0-B047-CFC8C582BF0A}"/>
                    </a:ext>
                  </a:extLst>
                </p14:cNvPr>
                <p14:cNvContentPartPr/>
                <p14:nvPr/>
              </p14:nvContentPartPr>
              <p14:xfrm>
                <a:off x="10125971" y="6470695"/>
                <a:ext cx="207720" cy="15156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91DBABC6-74AD-ADD0-B047-CFC8C582BF0A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0108331" y="6453055"/>
                  <a:ext cx="24336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A4EAB0D3-4B48-44BA-E322-C6263D553536}"/>
                    </a:ext>
                  </a:extLst>
                </p14:cNvPr>
                <p14:cNvContentPartPr/>
                <p14:nvPr/>
              </p14:nvContentPartPr>
              <p14:xfrm>
                <a:off x="10328291" y="6251815"/>
                <a:ext cx="95400" cy="1947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A4EAB0D3-4B48-44BA-E322-C6263D553536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10310651" y="6233815"/>
                  <a:ext cx="1310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3E55937F-DA76-2F05-5AAB-760669E17411}"/>
                    </a:ext>
                  </a:extLst>
                </p14:cNvPr>
                <p14:cNvContentPartPr/>
                <p14:nvPr/>
              </p14:nvContentPartPr>
              <p14:xfrm>
                <a:off x="10435211" y="6179455"/>
                <a:ext cx="177120" cy="4849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3E55937F-DA76-2F05-5AAB-760669E17411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10417211" y="6161455"/>
                  <a:ext cx="212760" cy="520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67547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0270154-01AE-BC69-5504-EE8680A2F324}"/>
              </a:ext>
            </a:extLst>
          </p:cNvPr>
          <p:cNvGrpSpPr/>
          <p:nvPr/>
        </p:nvGrpSpPr>
        <p:grpSpPr>
          <a:xfrm>
            <a:off x="1693331" y="142615"/>
            <a:ext cx="3917520" cy="695160"/>
            <a:chOff x="1693331" y="142615"/>
            <a:chExt cx="3917520" cy="69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A786475-DF43-B6EC-86B1-D39B30A19524}"/>
                    </a:ext>
                  </a:extLst>
                </p14:cNvPr>
                <p14:cNvContentPartPr/>
                <p14:nvPr/>
              </p14:nvContentPartPr>
              <p14:xfrm>
                <a:off x="1693331" y="183295"/>
                <a:ext cx="1303200" cy="4485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A786475-DF43-B6EC-86B1-D39B30A1952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675691" y="165655"/>
                  <a:ext cx="133884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3EA77C2-B186-388A-D0AA-B1C2738E3EE4}"/>
                    </a:ext>
                  </a:extLst>
                </p14:cNvPr>
                <p14:cNvContentPartPr/>
                <p14:nvPr/>
              </p14:nvContentPartPr>
              <p14:xfrm>
                <a:off x="2681891" y="362215"/>
                <a:ext cx="41760" cy="201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3EA77C2-B186-388A-D0AA-B1C2738E3EE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64251" y="344575"/>
                  <a:ext cx="7740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1391B82-8EA8-A06B-78DC-FCC2011EA9EF}"/>
                    </a:ext>
                  </a:extLst>
                </p14:cNvPr>
                <p14:cNvContentPartPr/>
                <p14:nvPr/>
              </p14:nvContentPartPr>
              <p14:xfrm>
                <a:off x="3374171" y="323695"/>
                <a:ext cx="286200" cy="5140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1391B82-8EA8-A06B-78DC-FCC2011EA9E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6531" y="305695"/>
                  <a:ext cx="321840" cy="54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5E899B3-CE2F-5E19-C880-58052D9AC99C}"/>
                    </a:ext>
                  </a:extLst>
                </p14:cNvPr>
                <p14:cNvContentPartPr/>
                <p14:nvPr/>
              </p14:nvContentPartPr>
              <p14:xfrm>
                <a:off x="4020731" y="185095"/>
                <a:ext cx="287280" cy="347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5E899B3-CE2F-5E19-C880-58052D9AC99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02731" y="167095"/>
                  <a:ext cx="322920" cy="38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5AA0C74-6489-3654-7E78-B6BD02702CAF}"/>
                    </a:ext>
                  </a:extLst>
                </p14:cNvPr>
                <p14:cNvContentPartPr/>
                <p14:nvPr/>
              </p14:nvContentPartPr>
              <p14:xfrm>
                <a:off x="4350851" y="142615"/>
                <a:ext cx="1260000" cy="3913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5AA0C74-6489-3654-7E78-B6BD02702CA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2851" y="124615"/>
                  <a:ext cx="1295640" cy="42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4685D59-42BB-3052-D828-125F1073961C}"/>
              </a:ext>
            </a:extLst>
          </p:cNvPr>
          <p:cNvGrpSpPr/>
          <p:nvPr/>
        </p:nvGrpSpPr>
        <p:grpSpPr>
          <a:xfrm>
            <a:off x="2585051" y="1255735"/>
            <a:ext cx="934560" cy="380520"/>
            <a:chOff x="2585051" y="1255735"/>
            <a:chExt cx="934560" cy="38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EA0B184-6604-32C3-32BD-28F7FAD09F8F}"/>
                    </a:ext>
                  </a:extLst>
                </p14:cNvPr>
                <p14:cNvContentPartPr/>
                <p14:nvPr/>
              </p14:nvContentPartPr>
              <p14:xfrm>
                <a:off x="2587571" y="1262215"/>
                <a:ext cx="33480" cy="3722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EA0B184-6604-32C3-32BD-28F7FAD09F8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569571" y="1244575"/>
                  <a:ext cx="6912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763EA15-CC85-D67B-2107-5DC735D74712}"/>
                    </a:ext>
                  </a:extLst>
                </p14:cNvPr>
                <p14:cNvContentPartPr/>
                <p14:nvPr/>
              </p14:nvContentPartPr>
              <p14:xfrm>
                <a:off x="2585051" y="1255735"/>
                <a:ext cx="263520" cy="380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763EA15-CC85-D67B-2107-5DC735D7471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567411" y="1238095"/>
                  <a:ext cx="29916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F1C39DF-7B28-8279-78C0-76010A43FB21}"/>
                    </a:ext>
                  </a:extLst>
                </p14:cNvPr>
                <p14:cNvContentPartPr/>
                <p14:nvPr/>
              </p14:nvContentPartPr>
              <p14:xfrm>
                <a:off x="3223331" y="1342855"/>
                <a:ext cx="277560" cy="730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F1C39DF-7B28-8279-78C0-76010A43FB2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205691" y="1325215"/>
                  <a:ext cx="31320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C0C6DF7-A56C-D63F-C85C-81DD921B6252}"/>
                    </a:ext>
                  </a:extLst>
                </p14:cNvPr>
                <p14:cNvContentPartPr/>
                <p14:nvPr/>
              </p14:nvContentPartPr>
              <p14:xfrm>
                <a:off x="3238091" y="1481815"/>
                <a:ext cx="281520" cy="39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C0C6DF7-A56C-D63F-C85C-81DD921B625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220451" y="1464175"/>
                  <a:ext cx="317160" cy="7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025D6FD-DCDE-5E7C-BECE-53CB8583B617}"/>
                  </a:ext>
                </a:extLst>
              </p14:cNvPr>
              <p14:cNvContentPartPr/>
              <p14:nvPr/>
            </p14:nvContentPartPr>
            <p14:xfrm>
              <a:off x="3924971" y="1219015"/>
              <a:ext cx="32040" cy="293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025D6FD-DCDE-5E7C-BECE-53CB8583B61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907331" y="1201015"/>
                <a:ext cx="6768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0E2D541-19BA-AC8F-82E2-1F20EEDE20D5}"/>
                  </a:ext>
                </a:extLst>
              </p14:cNvPr>
              <p14:cNvContentPartPr/>
              <p14:nvPr/>
            </p14:nvContentPartPr>
            <p14:xfrm>
              <a:off x="4076891" y="1481455"/>
              <a:ext cx="6840" cy="324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0E2D541-19BA-AC8F-82E2-1F20EEDE20D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058891" y="1463815"/>
                <a:ext cx="42480" cy="6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4A84223-A4B5-5D4D-5BF4-7CB88E5EED8F}"/>
                  </a:ext>
                </a:extLst>
              </p14:cNvPr>
              <p14:cNvContentPartPr/>
              <p14:nvPr/>
            </p14:nvContentPartPr>
            <p14:xfrm>
              <a:off x="4221971" y="1281655"/>
              <a:ext cx="119160" cy="2336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4A84223-A4B5-5D4D-5BF4-7CB88E5EED8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204331" y="1263655"/>
                <a:ext cx="154800" cy="26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BC73BAD-E7B9-BDE1-6523-71D750161C37}"/>
                  </a:ext>
                </a:extLst>
              </p14:cNvPr>
              <p14:cNvContentPartPr/>
              <p14:nvPr/>
            </p14:nvContentPartPr>
            <p14:xfrm>
              <a:off x="4220531" y="1284895"/>
              <a:ext cx="123480" cy="504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BC73BAD-E7B9-BDE1-6523-71D750161C3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202531" y="1267255"/>
                <a:ext cx="159120" cy="86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A4C35EA5-A86F-B69A-E6CB-A774E34BA5EA}"/>
              </a:ext>
            </a:extLst>
          </p:cNvPr>
          <p:cNvGrpSpPr/>
          <p:nvPr/>
        </p:nvGrpSpPr>
        <p:grpSpPr>
          <a:xfrm>
            <a:off x="4675931" y="1006255"/>
            <a:ext cx="575640" cy="497880"/>
            <a:chOff x="4675931" y="1006255"/>
            <a:chExt cx="575640" cy="49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7F3F819-C1FD-4994-6818-6D347EC7B725}"/>
                    </a:ext>
                  </a:extLst>
                </p14:cNvPr>
                <p14:cNvContentPartPr/>
                <p14:nvPr/>
              </p14:nvContentPartPr>
              <p14:xfrm>
                <a:off x="4675931" y="1195615"/>
                <a:ext cx="228600" cy="3085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7F3F819-C1FD-4994-6818-6D347EC7B72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658291" y="1177615"/>
                  <a:ext cx="26424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70CDECA-4CC6-E547-8F57-702DE8DD62D5}"/>
                    </a:ext>
                  </a:extLst>
                </p14:cNvPr>
                <p14:cNvContentPartPr/>
                <p14:nvPr/>
              </p14:nvContentPartPr>
              <p14:xfrm>
                <a:off x="4760891" y="1432135"/>
                <a:ext cx="49320" cy="72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70CDECA-4CC6-E547-8F57-702DE8DD62D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742891" y="1414135"/>
                  <a:ext cx="84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2BECCF7F-A9FD-9A8C-4F01-B7AF6688A1A2}"/>
                    </a:ext>
                  </a:extLst>
                </p14:cNvPr>
                <p14:cNvContentPartPr/>
                <p14:nvPr/>
              </p14:nvContentPartPr>
              <p14:xfrm>
                <a:off x="4970771" y="1025335"/>
                <a:ext cx="16200" cy="1152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2BECCF7F-A9FD-9A8C-4F01-B7AF6688A1A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953131" y="1007335"/>
                  <a:ext cx="5184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7737D46-DA90-1F65-38A7-FCEA2405EA6A}"/>
                    </a:ext>
                  </a:extLst>
                </p14:cNvPr>
                <p14:cNvContentPartPr/>
                <p14:nvPr/>
              </p14:nvContentPartPr>
              <p14:xfrm>
                <a:off x="5023331" y="1006255"/>
                <a:ext cx="200160" cy="2772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7737D46-DA90-1F65-38A7-FCEA2405EA6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005331" y="988255"/>
                  <a:ext cx="23580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9EA0A8D-0119-8A65-A13B-1E8C6A232F47}"/>
                    </a:ext>
                  </a:extLst>
                </p14:cNvPr>
                <p14:cNvContentPartPr/>
                <p14:nvPr/>
              </p14:nvContentPartPr>
              <p14:xfrm>
                <a:off x="5172731" y="1166095"/>
                <a:ext cx="78840" cy="1382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9EA0A8D-0119-8A65-A13B-1E8C6A232F47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55091" y="1148455"/>
                  <a:ext cx="114480" cy="173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EECD0FB-AC80-C9AF-A65A-613D9B985B46}"/>
              </a:ext>
            </a:extLst>
          </p:cNvPr>
          <p:cNvGrpSpPr/>
          <p:nvPr/>
        </p:nvGrpSpPr>
        <p:grpSpPr>
          <a:xfrm>
            <a:off x="5637851" y="1283455"/>
            <a:ext cx="237960" cy="202680"/>
            <a:chOff x="5637851" y="1283455"/>
            <a:chExt cx="237960" cy="20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724B511-1059-D8B3-BB82-CF8126C82048}"/>
                    </a:ext>
                  </a:extLst>
                </p14:cNvPr>
                <p14:cNvContentPartPr/>
                <p14:nvPr/>
              </p14:nvContentPartPr>
              <p14:xfrm>
                <a:off x="5637851" y="1283455"/>
                <a:ext cx="152640" cy="2026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724B511-1059-D8B3-BB82-CF8126C8204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620211" y="1265455"/>
                  <a:ext cx="18828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03E809C-B709-8743-4DA9-429DB82B39D7}"/>
                    </a:ext>
                  </a:extLst>
                </p14:cNvPr>
                <p14:cNvContentPartPr/>
                <p14:nvPr/>
              </p14:nvContentPartPr>
              <p14:xfrm>
                <a:off x="5655851" y="1301815"/>
                <a:ext cx="219960" cy="1843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03E809C-B709-8743-4DA9-429DB82B39D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638211" y="1284175"/>
                  <a:ext cx="255600" cy="21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9D3F4B1-471D-8873-74C8-2D8973600B09}"/>
              </a:ext>
            </a:extLst>
          </p:cNvPr>
          <p:cNvGrpSpPr/>
          <p:nvPr/>
        </p:nvGrpSpPr>
        <p:grpSpPr>
          <a:xfrm>
            <a:off x="6219611" y="1060255"/>
            <a:ext cx="1335240" cy="445680"/>
            <a:chOff x="6219611" y="1060255"/>
            <a:chExt cx="1335240" cy="44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0C92ABA-8DB3-13A0-E575-EF57842AD7DA}"/>
                    </a:ext>
                  </a:extLst>
                </p14:cNvPr>
                <p14:cNvContentPartPr/>
                <p14:nvPr/>
              </p14:nvContentPartPr>
              <p14:xfrm>
                <a:off x="6219611" y="1148095"/>
                <a:ext cx="27360" cy="3578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0C92ABA-8DB3-13A0-E575-EF57842AD7D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201611" y="1130455"/>
                  <a:ext cx="63000" cy="39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44F7B4F-23B6-12D4-55C8-473D63C9E7EB}"/>
                    </a:ext>
                  </a:extLst>
                </p14:cNvPr>
                <p14:cNvContentPartPr/>
                <p14:nvPr/>
              </p14:nvContentPartPr>
              <p14:xfrm>
                <a:off x="6398171" y="1241695"/>
                <a:ext cx="190080" cy="2502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44F7B4F-23B6-12D4-55C8-473D63C9E7E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380171" y="1223695"/>
                  <a:ext cx="22572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20C8A8E-1BFD-848D-BE97-FEEF45D1A20D}"/>
                    </a:ext>
                  </a:extLst>
                </p14:cNvPr>
                <p14:cNvContentPartPr/>
                <p14:nvPr/>
              </p14:nvContentPartPr>
              <p14:xfrm>
                <a:off x="6671411" y="1198135"/>
                <a:ext cx="66960" cy="14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20C8A8E-1BFD-848D-BE97-FEEF45D1A20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653411" y="1180135"/>
                  <a:ext cx="1026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EC280F5C-6C42-74A1-8CB8-9D8F7BD11250}"/>
                    </a:ext>
                  </a:extLst>
                </p14:cNvPr>
                <p14:cNvContentPartPr/>
                <p14:nvPr/>
              </p14:nvContentPartPr>
              <p14:xfrm>
                <a:off x="6852131" y="1064215"/>
                <a:ext cx="31680" cy="2012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EC280F5C-6C42-74A1-8CB8-9D8F7BD11250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834491" y="1046575"/>
                  <a:ext cx="673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88B4837-C889-FA27-E33C-F2AE5363ECC7}"/>
                    </a:ext>
                  </a:extLst>
                </p14:cNvPr>
                <p14:cNvContentPartPr/>
                <p14:nvPr/>
              </p14:nvContentPartPr>
              <p14:xfrm>
                <a:off x="6943211" y="1060255"/>
                <a:ext cx="100440" cy="1980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88B4837-C889-FA27-E33C-F2AE5363ECC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925211" y="1042615"/>
                  <a:ext cx="13608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2AC71FF-E6D3-8DF8-348A-ADDF7BBE683D}"/>
                    </a:ext>
                  </a:extLst>
                </p14:cNvPr>
                <p14:cNvContentPartPr/>
                <p14:nvPr/>
              </p14:nvContentPartPr>
              <p14:xfrm>
                <a:off x="7055891" y="1354735"/>
                <a:ext cx="140040" cy="1278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2AC71FF-E6D3-8DF8-348A-ADDF7BBE683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037891" y="1336735"/>
                  <a:ext cx="1756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542E156-C894-2ED9-AEE0-D745F7634E27}"/>
                    </a:ext>
                  </a:extLst>
                </p14:cNvPr>
                <p14:cNvContentPartPr/>
                <p14:nvPr/>
              </p14:nvContentPartPr>
              <p14:xfrm>
                <a:off x="7285931" y="1323055"/>
                <a:ext cx="268920" cy="1778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542E156-C894-2ED9-AEE0-D745F7634E2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268291" y="1305415"/>
                  <a:ext cx="304560" cy="21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B620AEF1-EAB8-392C-3B31-02DF1F38D7DD}"/>
                  </a:ext>
                </a:extLst>
              </p14:cNvPr>
              <p14:cNvContentPartPr/>
              <p14:nvPr/>
            </p14:nvContentPartPr>
            <p14:xfrm>
              <a:off x="6075251" y="1739575"/>
              <a:ext cx="1580400" cy="19728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B620AEF1-EAB8-392C-3B31-02DF1F38D7DD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057611" y="1721575"/>
                <a:ext cx="1616040" cy="23292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BDC1F344-384C-5BDB-BD45-1671AA6CB201}"/>
              </a:ext>
            </a:extLst>
          </p:cNvPr>
          <p:cNvGrpSpPr/>
          <p:nvPr/>
        </p:nvGrpSpPr>
        <p:grpSpPr>
          <a:xfrm>
            <a:off x="6535691" y="2122255"/>
            <a:ext cx="981360" cy="336600"/>
            <a:chOff x="6535691" y="2122255"/>
            <a:chExt cx="981360" cy="33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773F82C-58E3-AA9A-979D-5BCB9F86F531}"/>
                    </a:ext>
                  </a:extLst>
                </p14:cNvPr>
                <p14:cNvContentPartPr/>
                <p14:nvPr/>
              </p14:nvContentPartPr>
              <p14:xfrm>
                <a:off x="6535691" y="2209735"/>
                <a:ext cx="12960" cy="2350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773F82C-58E3-AA9A-979D-5BCB9F86F53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518051" y="2192095"/>
                  <a:ext cx="4860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0A96C52-BD26-081F-86FC-9FF939C26DEB}"/>
                    </a:ext>
                  </a:extLst>
                </p14:cNvPr>
                <p14:cNvContentPartPr/>
                <p14:nvPr/>
              </p14:nvContentPartPr>
              <p14:xfrm>
                <a:off x="6690491" y="2279935"/>
                <a:ext cx="138600" cy="162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0A96C52-BD26-081F-86FC-9FF939C26DE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672491" y="2261935"/>
                  <a:ext cx="17424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5FBCE82F-27B4-D816-6A7E-AD7FEFCEBC66}"/>
                    </a:ext>
                  </a:extLst>
                </p14:cNvPr>
                <p14:cNvContentPartPr/>
                <p14:nvPr/>
              </p14:nvContentPartPr>
              <p14:xfrm>
                <a:off x="6909731" y="2228455"/>
                <a:ext cx="48960" cy="39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5FBCE82F-27B4-D816-6A7E-AD7FEFCEBC6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892091" y="2210815"/>
                  <a:ext cx="846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7A59C1E-98AF-848E-D08E-584038199855}"/>
                    </a:ext>
                  </a:extLst>
                </p14:cNvPr>
                <p14:cNvContentPartPr/>
                <p14:nvPr/>
              </p14:nvContentPartPr>
              <p14:xfrm>
                <a:off x="7096571" y="2122255"/>
                <a:ext cx="12960" cy="1314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7A59C1E-98AF-848E-D08E-58403819985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078571" y="2104255"/>
                  <a:ext cx="4860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2AB7A66-D58F-E83F-C040-FA5A4D118A0E}"/>
                    </a:ext>
                  </a:extLst>
                </p14:cNvPr>
                <p14:cNvContentPartPr/>
                <p14:nvPr/>
              </p14:nvContentPartPr>
              <p14:xfrm>
                <a:off x="7161371" y="2137015"/>
                <a:ext cx="96840" cy="1357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2AB7A66-D58F-E83F-C040-FA5A4D118A0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143731" y="2119015"/>
                  <a:ext cx="1324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5044858-BE89-C9A9-7B13-4574E5019352}"/>
                    </a:ext>
                  </a:extLst>
                </p14:cNvPr>
                <p14:cNvContentPartPr/>
                <p14:nvPr/>
              </p14:nvContentPartPr>
              <p14:xfrm>
                <a:off x="7185491" y="2148175"/>
                <a:ext cx="92880" cy="302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5044858-BE89-C9A9-7B13-4574E501935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167491" y="2130175"/>
                  <a:ext cx="12852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05EBE49-4AD4-9A3B-4B66-CDCF6A966538}"/>
                    </a:ext>
                  </a:extLst>
                </p14:cNvPr>
                <p14:cNvContentPartPr/>
                <p14:nvPr/>
              </p14:nvContentPartPr>
              <p14:xfrm>
                <a:off x="7328051" y="2317015"/>
                <a:ext cx="189000" cy="1418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05EBE49-4AD4-9A3B-4B66-CDCF6A96653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310051" y="2299015"/>
                  <a:ext cx="224640" cy="17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E6893A7-839E-3E4B-16AE-B3F8B0DF0444}"/>
              </a:ext>
            </a:extLst>
          </p:cNvPr>
          <p:cNvGrpSpPr/>
          <p:nvPr/>
        </p:nvGrpSpPr>
        <p:grpSpPr>
          <a:xfrm>
            <a:off x="8072531" y="2020375"/>
            <a:ext cx="1452960" cy="380880"/>
            <a:chOff x="8072531" y="2020375"/>
            <a:chExt cx="1452960" cy="38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78E559A-22AD-5D46-837D-D3A6E7D9C406}"/>
                    </a:ext>
                  </a:extLst>
                </p14:cNvPr>
                <p14:cNvContentPartPr/>
                <p14:nvPr/>
              </p14:nvContentPartPr>
              <p14:xfrm>
                <a:off x="8149211" y="2183095"/>
                <a:ext cx="27360" cy="2156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78E559A-22AD-5D46-837D-D3A6E7D9C40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131211" y="2165455"/>
                  <a:ext cx="6300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39F248A3-D153-F304-7F80-FEF3BBBF94A6}"/>
                    </a:ext>
                  </a:extLst>
                </p14:cNvPr>
                <p14:cNvContentPartPr/>
                <p14:nvPr/>
              </p14:nvContentPartPr>
              <p14:xfrm>
                <a:off x="8072531" y="2183815"/>
                <a:ext cx="229680" cy="18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39F248A3-D153-F304-7F80-FEF3BBBF94A6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054891" y="2165815"/>
                  <a:ext cx="26532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60A630B9-6C71-BDFC-292D-FA4AB74967EB}"/>
                    </a:ext>
                  </a:extLst>
                </p14:cNvPr>
                <p14:cNvContentPartPr/>
                <p14:nvPr/>
              </p14:nvContentPartPr>
              <p14:xfrm>
                <a:off x="8347211" y="2055295"/>
                <a:ext cx="95040" cy="3265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60A630B9-6C71-BDFC-292D-FA4AB74967E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329571" y="2037295"/>
                  <a:ext cx="13068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9045697-8F14-F2CA-C8D4-349ECE699493}"/>
                    </a:ext>
                  </a:extLst>
                </p14:cNvPr>
                <p14:cNvContentPartPr/>
                <p14:nvPr/>
              </p14:nvContentPartPr>
              <p14:xfrm>
                <a:off x="8534771" y="2200015"/>
                <a:ext cx="52200" cy="124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9045697-8F14-F2CA-C8D4-349ECE69949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517131" y="2182015"/>
                  <a:ext cx="8784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FC436E2-1730-E910-177E-E56E9381505B}"/>
                    </a:ext>
                  </a:extLst>
                </p14:cNvPr>
                <p14:cNvContentPartPr/>
                <p14:nvPr/>
              </p14:nvContentPartPr>
              <p14:xfrm>
                <a:off x="8607851" y="2233855"/>
                <a:ext cx="65520" cy="1674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FC436E2-1730-E910-177E-E56E9381505B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589851" y="2215855"/>
                  <a:ext cx="1011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68A12BE-9590-E2FF-3B5A-6CCABF4F0AED}"/>
                    </a:ext>
                  </a:extLst>
                </p14:cNvPr>
                <p14:cNvContentPartPr/>
                <p14:nvPr/>
              </p14:nvContentPartPr>
              <p14:xfrm>
                <a:off x="8876771" y="2243575"/>
                <a:ext cx="149760" cy="1486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68A12BE-9590-E2FF-3B5A-6CCABF4F0AE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858771" y="2225575"/>
                  <a:ext cx="18540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FFCF953-9B1F-879E-8EC6-71657277F417}"/>
                    </a:ext>
                  </a:extLst>
                </p14:cNvPr>
                <p14:cNvContentPartPr/>
                <p14:nvPr/>
              </p14:nvContentPartPr>
              <p14:xfrm>
                <a:off x="9078371" y="2264815"/>
                <a:ext cx="81000" cy="1148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FFCF953-9B1F-879E-8EC6-71657277F417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060371" y="2246815"/>
                  <a:ext cx="1166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457848C8-706D-770C-03A3-2FF450E72EF9}"/>
                    </a:ext>
                  </a:extLst>
                </p14:cNvPr>
                <p14:cNvContentPartPr/>
                <p14:nvPr/>
              </p14:nvContentPartPr>
              <p14:xfrm>
                <a:off x="9258371" y="2261575"/>
                <a:ext cx="17280" cy="864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457848C8-706D-770C-03A3-2FF450E72EF9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240731" y="2243935"/>
                  <a:ext cx="5292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3B4AF717-C164-E3EE-0E6A-973FB4AF4628}"/>
                    </a:ext>
                  </a:extLst>
                </p14:cNvPr>
                <p14:cNvContentPartPr/>
                <p14:nvPr/>
              </p14:nvContentPartPr>
              <p14:xfrm>
                <a:off x="9402011" y="2020375"/>
                <a:ext cx="56160" cy="3286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3B4AF717-C164-E3EE-0E6A-973FB4AF462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384371" y="2002735"/>
                  <a:ext cx="91800" cy="36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6C79B53-36BE-BD3C-7AB5-35C7FA3DAB4E}"/>
                    </a:ext>
                  </a:extLst>
                </p14:cNvPr>
                <p14:cNvContentPartPr/>
                <p14:nvPr/>
              </p14:nvContentPartPr>
              <p14:xfrm>
                <a:off x="9318131" y="2077975"/>
                <a:ext cx="207360" cy="1490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6C79B53-36BE-BD3C-7AB5-35C7FA3DAB4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300131" y="2060335"/>
                  <a:ext cx="243000" cy="184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51C6341-C7BC-B205-790C-1F3988DEDCC6}"/>
              </a:ext>
            </a:extLst>
          </p:cNvPr>
          <p:cNvGrpSpPr/>
          <p:nvPr/>
        </p:nvGrpSpPr>
        <p:grpSpPr>
          <a:xfrm>
            <a:off x="9720611" y="2226655"/>
            <a:ext cx="261360" cy="187920"/>
            <a:chOff x="9720611" y="2226655"/>
            <a:chExt cx="261360" cy="18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2C8A63D-2152-08F0-9FD9-D7534E49DDBD}"/>
                    </a:ext>
                  </a:extLst>
                </p14:cNvPr>
                <p14:cNvContentPartPr/>
                <p14:nvPr/>
              </p14:nvContentPartPr>
              <p14:xfrm>
                <a:off x="9720611" y="2272015"/>
                <a:ext cx="108000" cy="1224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2C8A63D-2152-08F0-9FD9-D7534E49DDBD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702971" y="2254375"/>
                  <a:ext cx="14364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69F10E8-FF13-A7DA-A70E-6EB23C231FF6}"/>
                    </a:ext>
                  </a:extLst>
                </p14:cNvPr>
                <p14:cNvContentPartPr/>
                <p14:nvPr/>
              </p14:nvContentPartPr>
              <p14:xfrm>
                <a:off x="9731771" y="2226655"/>
                <a:ext cx="10440" cy="86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69F10E8-FF13-A7DA-A70E-6EB23C231FF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714131" y="2209015"/>
                  <a:ext cx="460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D0E9A1D2-D5D6-6996-B454-BBD22838E424}"/>
                    </a:ext>
                  </a:extLst>
                </p14:cNvPr>
                <p14:cNvContentPartPr/>
                <p14:nvPr/>
              </p14:nvContentPartPr>
              <p14:xfrm>
                <a:off x="9866051" y="2243935"/>
                <a:ext cx="115920" cy="1706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D0E9A1D2-D5D6-6996-B454-BBD22838E42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9848411" y="2225935"/>
                  <a:ext cx="151560" cy="20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C1FCCC8-DC7F-32C4-CB06-359BC458D515}"/>
              </a:ext>
            </a:extLst>
          </p:cNvPr>
          <p:cNvGrpSpPr/>
          <p:nvPr/>
        </p:nvGrpSpPr>
        <p:grpSpPr>
          <a:xfrm>
            <a:off x="10259531" y="2245015"/>
            <a:ext cx="537120" cy="168480"/>
            <a:chOff x="10259531" y="2245015"/>
            <a:chExt cx="537120" cy="16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052803E3-DB97-D329-0C5B-D3D721A5EFD7}"/>
                    </a:ext>
                  </a:extLst>
                </p14:cNvPr>
                <p14:cNvContentPartPr/>
                <p14:nvPr/>
              </p14:nvContentPartPr>
              <p14:xfrm>
                <a:off x="10259531" y="2248975"/>
                <a:ext cx="281160" cy="1645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052803E3-DB97-D329-0C5B-D3D721A5EFD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241531" y="2230975"/>
                  <a:ext cx="31680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1D6847A-D24F-2272-0DFD-89C533FD04D7}"/>
                    </a:ext>
                  </a:extLst>
                </p14:cNvPr>
                <p14:cNvContentPartPr/>
                <p14:nvPr/>
              </p14:nvContentPartPr>
              <p14:xfrm>
                <a:off x="10600811" y="2245015"/>
                <a:ext cx="195840" cy="1054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1D6847A-D24F-2272-0DFD-89C533FD04D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0582811" y="2227015"/>
                  <a:ext cx="231480" cy="141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B39C173-A739-B10F-BC92-AFF2ECABBD77}"/>
              </a:ext>
            </a:extLst>
          </p:cNvPr>
          <p:cNvGrpSpPr/>
          <p:nvPr/>
        </p:nvGrpSpPr>
        <p:grpSpPr>
          <a:xfrm>
            <a:off x="11024171" y="2044135"/>
            <a:ext cx="733320" cy="385560"/>
            <a:chOff x="11024171" y="2044135"/>
            <a:chExt cx="733320" cy="38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B72FA6C1-276E-3103-323F-465F028FF8E5}"/>
                    </a:ext>
                  </a:extLst>
                </p14:cNvPr>
                <p14:cNvContentPartPr/>
                <p14:nvPr/>
              </p14:nvContentPartPr>
              <p14:xfrm>
                <a:off x="11024171" y="2234935"/>
                <a:ext cx="112320" cy="128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B72FA6C1-276E-3103-323F-465F028FF8E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006171" y="2217295"/>
                  <a:ext cx="14796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CC3194A-8BA6-34E6-E249-30FBC6F9DDF0}"/>
                    </a:ext>
                  </a:extLst>
                </p14:cNvPr>
                <p14:cNvContentPartPr/>
                <p14:nvPr/>
              </p14:nvContentPartPr>
              <p14:xfrm>
                <a:off x="11118131" y="2265895"/>
                <a:ext cx="122040" cy="1188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CC3194A-8BA6-34E6-E249-30FBC6F9DDF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100131" y="2247895"/>
                  <a:ext cx="15768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881C0A52-C59A-25AC-1177-AD4FCA34ECD0}"/>
                    </a:ext>
                  </a:extLst>
                </p14:cNvPr>
                <p14:cNvContentPartPr/>
                <p14:nvPr/>
              </p14:nvContentPartPr>
              <p14:xfrm>
                <a:off x="11278331" y="2044135"/>
                <a:ext cx="93240" cy="3499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881C0A52-C59A-25AC-1177-AD4FCA34ECD0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260691" y="2026495"/>
                  <a:ext cx="12888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8FA65BC8-B8B4-308A-AF91-C2EDF6C55703}"/>
                    </a:ext>
                  </a:extLst>
                </p14:cNvPr>
                <p14:cNvContentPartPr/>
                <p14:nvPr/>
              </p14:nvContentPartPr>
              <p14:xfrm>
                <a:off x="11333411" y="2057095"/>
                <a:ext cx="120600" cy="3726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8FA65BC8-B8B4-308A-AF91-C2EDF6C5570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1315411" y="2039095"/>
                  <a:ext cx="156240" cy="40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5F02781C-5D55-4835-C1D0-36C6DB51549D}"/>
                    </a:ext>
                  </a:extLst>
                </p14:cNvPr>
                <p14:cNvContentPartPr/>
                <p14:nvPr/>
              </p14:nvContentPartPr>
              <p14:xfrm>
                <a:off x="11428091" y="2114695"/>
                <a:ext cx="329400" cy="3106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5F02781C-5D55-4835-C1D0-36C6DB51549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1410451" y="2096695"/>
                  <a:ext cx="365040" cy="346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EBD127F-7683-33CC-4348-9B150E4C40B5}"/>
              </a:ext>
            </a:extLst>
          </p:cNvPr>
          <p:cNvGrpSpPr/>
          <p:nvPr/>
        </p:nvGrpSpPr>
        <p:grpSpPr>
          <a:xfrm>
            <a:off x="8130851" y="2666215"/>
            <a:ext cx="786960" cy="412200"/>
            <a:chOff x="8130851" y="2666215"/>
            <a:chExt cx="786960" cy="41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CB9A3223-51B7-69E7-36BF-90BAB740D96A}"/>
                    </a:ext>
                  </a:extLst>
                </p14:cNvPr>
                <p14:cNvContentPartPr/>
                <p14:nvPr/>
              </p14:nvContentPartPr>
              <p14:xfrm>
                <a:off x="8130851" y="2684215"/>
                <a:ext cx="47520" cy="936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CB9A3223-51B7-69E7-36BF-90BAB740D96A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8112851" y="2666215"/>
                  <a:ext cx="8316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41334B5-D17C-51B5-D5AA-093CC72A97F2}"/>
                    </a:ext>
                  </a:extLst>
                </p14:cNvPr>
                <p14:cNvContentPartPr/>
                <p14:nvPr/>
              </p14:nvContentPartPr>
              <p14:xfrm>
                <a:off x="8269811" y="2666215"/>
                <a:ext cx="56880" cy="997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41334B5-D17C-51B5-D5AA-093CC72A97F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252171" y="2648575"/>
                  <a:ext cx="9252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C005BD71-51DC-63CF-F80D-AAD734B2DA94}"/>
                    </a:ext>
                  </a:extLst>
                </p14:cNvPr>
                <p14:cNvContentPartPr/>
                <p14:nvPr/>
              </p14:nvContentPartPr>
              <p14:xfrm>
                <a:off x="8392931" y="2747215"/>
                <a:ext cx="112320" cy="3312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C005BD71-51DC-63CF-F80D-AAD734B2DA9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375291" y="2729575"/>
                  <a:ext cx="14796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D28910FA-B40E-D691-512D-5A56BF20C60E}"/>
                    </a:ext>
                  </a:extLst>
                </p14:cNvPr>
                <p14:cNvContentPartPr/>
                <p14:nvPr/>
              </p14:nvContentPartPr>
              <p14:xfrm>
                <a:off x="8344331" y="2770615"/>
                <a:ext cx="266760" cy="360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D28910FA-B40E-D691-512D-5A56BF20C60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326331" y="2752615"/>
                  <a:ext cx="30240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90E16B9C-6ADF-A488-F7C3-E6E41838BADA}"/>
                    </a:ext>
                  </a:extLst>
                </p14:cNvPr>
                <p14:cNvContentPartPr/>
                <p14:nvPr/>
              </p14:nvContentPartPr>
              <p14:xfrm>
                <a:off x="8622251" y="2705455"/>
                <a:ext cx="99720" cy="3499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90E16B9C-6ADF-A488-F7C3-E6E41838BAD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604251" y="2687455"/>
                  <a:ext cx="13536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750E881-C89B-F4FF-4A1A-263B3EF52A72}"/>
                    </a:ext>
                  </a:extLst>
                </p14:cNvPr>
                <p14:cNvContentPartPr/>
                <p14:nvPr/>
              </p14:nvContentPartPr>
              <p14:xfrm>
                <a:off x="8790011" y="2923975"/>
                <a:ext cx="127800" cy="1263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750E881-C89B-F4FF-4A1A-263B3EF52A72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772011" y="2906335"/>
                  <a:ext cx="163440" cy="16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525ABD6-170A-B4FF-CA2A-261B1F420A09}"/>
              </a:ext>
            </a:extLst>
          </p:cNvPr>
          <p:cNvGrpSpPr/>
          <p:nvPr/>
        </p:nvGrpSpPr>
        <p:grpSpPr>
          <a:xfrm>
            <a:off x="9215531" y="2648935"/>
            <a:ext cx="1412280" cy="420840"/>
            <a:chOff x="9215531" y="2648935"/>
            <a:chExt cx="1412280" cy="42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89DA9CDA-4BDF-C462-2C0A-76312BD37E82}"/>
                    </a:ext>
                  </a:extLst>
                </p14:cNvPr>
                <p14:cNvContentPartPr/>
                <p14:nvPr/>
              </p14:nvContentPartPr>
              <p14:xfrm>
                <a:off x="9215531" y="2773135"/>
                <a:ext cx="139680" cy="2811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89DA9CDA-4BDF-C462-2C0A-76312BD37E8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197891" y="2755495"/>
                  <a:ext cx="17532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BD4324FF-FF7C-0E3E-B42A-4FE46A0B5466}"/>
                    </a:ext>
                  </a:extLst>
                </p14:cNvPr>
                <p14:cNvContentPartPr/>
                <p14:nvPr/>
              </p14:nvContentPartPr>
              <p14:xfrm>
                <a:off x="9305531" y="2770255"/>
                <a:ext cx="282600" cy="493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BD4324FF-FF7C-0E3E-B42A-4FE46A0B546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9287891" y="2752615"/>
                  <a:ext cx="31824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656B6EB7-F5C7-4963-CFE6-F704844C1CED}"/>
                    </a:ext>
                  </a:extLst>
                </p14:cNvPr>
                <p14:cNvContentPartPr/>
                <p14:nvPr/>
              </p14:nvContentPartPr>
              <p14:xfrm>
                <a:off x="9298331" y="2904895"/>
                <a:ext cx="153360" cy="154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656B6EB7-F5C7-4963-CFE6-F704844C1CED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9280331" y="2887255"/>
                  <a:ext cx="1890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174C1758-4B39-89C4-B00C-166E280C55E3}"/>
                    </a:ext>
                  </a:extLst>
                </p14:cNvPr>
                <p14:cNvContentPartPr/>
                <p14:nvPr/>
              </p14:nvContentPartPr>
              <p14:xfrm>
                <a:off x="9464291" y="2931535"/>
                <a:ext cx="392760" cy="13824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174C1758-4B39-89C4-B00C-166E280C55E3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9446291" y="2913535"/>
                  <a:ext cx="4284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6903F97E-F4BA-E138-01D4-0ABD0BF43B3D}"/>
                    </a:ext>
                  </a:extLst>
                </p14:cNvPr>
                <p14:cNvContentPartPr/>
                <p14:nvPr/>
              </p14:nvContentPartPr>
              <p14:xfrm>
                <a:off x="9889811" y="2928295"/>
                <a:ext cx="201240" cy="1184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6903F97E-F4BA-E138-01D4-0ABD0BF43B3D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872171" y="2910655"/>
                  <a:ext cx="23688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186299E1-7A3C-FDF0-8A33-521EC634BD11}"/>
                    </a:ext>
                  </a:extLst>
                </p14:cNvPr>
                <p14:cNvContentPartPr/>
                <p14:nvPr/>
              </p14:nvContentPartPr>
              <p14:xfrm>
                <a:off x="10250171" y="2935855"/>
                <a:ext cx="33480" cy="1263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186299E1-7A3C-FDF0-8A33-521EC634BD11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10232171" y="2918215"/>
                  <a:ext cx="6912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699C3505-5D08-BCD1-8495-B55A7A263A39}"/>
                    </a:ext>
                  </a:extLst>
                </p14:cNvPr>
                <p14:cNvContentPartPr/>
                <p14:nvPr/>
              </p14:nvContentPartPr>
              <p14:xfrm>
                <a:off x="10310291" y="2771335"/>
                <a:ext cx="14400" cy="2736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699C3505-5D08-BCD1-8495-B55A7A263A39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10292291" y="2753335"/>
                  <a:ext cx="5004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7A0FBC57-ACD3-4ECC-B863-63F415264167}"/>
                    </a:ext>
                  </a:extLst>
                </p14:cNvPr>
                <p14:cNvContentPartPr/>
                <p14:nvPr/>
              </p14:nvContentPartPr>
              <p14:xfrm>
                <a:off x="10492091" y="2648935"/>
                <a:ext cx="26280" cy="1454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7A0FBC57-ACD3-4ECC-B863-63F415264167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0474091" y="2631295"/>
                  <a:ext cx="619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41D67392-AAF9-175A-D92F-2F9BA0F9D05B}"/>
                    </a:ext>
                  </a:extLst>
                </p14:cNvPr>
                <p14:cNvContentPartPr/>
                <p14:nvPr/>
              </p14:nvContentPartPr>
              <p14:xfrm>
                <a:off x="10584971" y="2660455"/>
                <a:ext cx="42840" cy="17604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41D67392-AAF9-175A-D92F-2F9BA0F9D05B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567331" y="2642455"/>
                  <a:ext cx="78480" cy="211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2">
            <p14:nvContentPartPr>
              <p14:cNvPr id="90" name="Ink 89">
                <a:extLst>
                  <a:ext uri="{FF2B5EF4-FFF2-40B4-BE49-F238E27FC236}">
                    <a16:creationId xmlns:a16="http://schemas.microsoft.com/office/drawing/2014/main" id="{32EE9D8D-9714-4BC8-DCD7-28FF1E5CACAF}"/>
                  </a:ext>
                </a:extLst>
              </p14:cNvPr>
              <p14:cNvContentPartPr/>
              <p14:nvPr/>
            </p14:nvContentPartPr>
            <p14:xfrm>
              <a:off x="2827331" y="1875655"/>
              <a:ext cx="483480" cy="947880"/>
            </p14:xfrm>
          </p:contentPart>
        </mc:Choice>
        <mc:Fallback xmlns="">
          <p:pic>
            <p:nvPicPr>
              <p:cNvPr id="90" name="Ink 89">
                <a:extLst>
                  <a:ext uri="{FF2B5EF4-FFF2-40B4-BE49-F238E27FC236}">
                    <a16:creationId xmlns:a16="http://schemas.microsoft.com/office/drawing/2014/main" id="{32EE9D8D-9714-4BC8-DCD7-28FF1E5CACAF}"/>
                  </a:ext>
                </a:extLst>
              </p:cNvPr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2809331" y="1857655"/>
                <a:ext cx="519120" cy="9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4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C6663F65-AB4F-5709-12F9-F9B3D433E6EC}"/>
                  </a:ext>
                </a:extLst>
              </p14:cNvPr>
              <p14:cNvContentPartPr/>
              <p14:nvPr/>
            </p14:nvContentPartPr>
            <p14:xfrm>
              <a:off x="3129011" y="1902295"/>
              <a:ext cx="214200" cy="172080"/>
            </p14:xfrm>
          </p:contentPart>
        </mc:Choice>
        <mc:Fallback xmlns=""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C6663F65-AB4F-5709-12F9-F9B3D433E6EC}"/>
                  </a:ext>
                </a:extLst>
              </p:cNvPr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3111011" y="1884295"/>
                <a:ext cx="249840" cy="207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7" name="Group 116">
            <a:extLst>
              <a:ext uri="{FF2B5EF4-FFF2-40B4-BE49-F238E27FC236}">
                <a16:creationId xmlns:a16="http://schemas.microsoft.com/office/drawing/2014/main" id="{1924DF1E-87BC-C333-8665-8CED65735B77}"/>
              </a:ext>
            </a:extLst>
          </p:cNvPr>
          <p:cNvGrpSpPr/>
          <p:nvPr/>
        </p:nvGrpSpPr>
        <p:grpSpPr>
          <a:xfrm>
            <a:off x="802691" y="2706895"/>
            <a:ext cx="4752720" cy="1722240"/>
            <a:chOff x="802691" y="2706895"/>
            <a:chExt cx="4752720" cy="172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011FB4D2-3022-5313-E992-47A9DE147C34}"/>
                    </a:ext>
                  </a:extLst>
                </p14:cNvPr>
                <p14:cNvContentPartPr/>
                <p14:nvPr/>
              </p14:nvContentPartPr>
              <p14:xfrm>
                <a:off x="933731" y="2882575"/>
                <a:ext cx="1212480" cy="34452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011FB4D2-3022-5313-E992-47A9DE147C34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16091" y="2864935"/>
                  <a:ext cx="1248120" cy="38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CF2BDE6C-02FF-25F0-03C2-41D2903D128C}"/>
                    </a:ext>
                  </a:extLst>
                </p14:cNvPr>
                <p14:cNvContentPartPr/>
                <p14:nvPr/>
              </p14:nvContentPartPr>
              <p14:xfrm>
                <a:off x="1650851" y="2910295"/>
                <a:ext cx="32400" cy="2304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CF2BDE6C-02FF-25F0-03C2-41D2903D128C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632851" y="2892295"/>
                  <a:ext cx="680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70F63ADC-6439-155D-932C-29388E9F399C}"/>
                    </a:ext>
                  </a:extLst>
                </p14:cNvPr>
                <p14:cNvContentPartPr/>
                <p14:nvPr/>
              </p14:nvContentPartPr>
              <p14:xfrm>
                <a:off x="2272571" y="2857375"/>
                <a:ext cx="937080" cy="5346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70F63ADC-6439-155D-932C-29388E9F399C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254931" y="2839735"/>
                  <a:ext cx="972720" cy="57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312B9C49-BD81-444C-C0DD-33E80F9962EA}"/>
                    </a:ext>
                  </a:extLst>
                </p14:cNvPr>
                <p14:cNvContentPartPr/>
                <p14:nvPr/>
              </p14:nvContentPartPr>
              <p14:xfrm>
                <a:off x="3336371" y="2706895"/>
                <a:ext cx="671400" cy="4762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312B9C49-BD81-444C-C0DD-33E80F9962E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3318371" y="2689255"/>
                  <a:ext cx="707040" cy="51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E2B6418E-6F30-9AF0-0A1A-B62DBC8CF5A2}"/>
                    </a:ext>
                  </a:extLst>
                </p14:cNvPr>
                <p14:cNvContentPartPr/>
                <p14:nvPr/>
              </p14:nvContentPartPr>
              <p14:xfrm>
                <a:off x="3416651" y="2903095"/>
                <a:ext cx="388440" cy="7344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E2B6418E-6F30-9AF0-0A1A-B62DBC8CF5A2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3399011" y="2885455"/>
                  <a:ext cx="42408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7C9A3628-3EE3-4814-75BD-19CB0BA3274E}"/>
                    </a:ext>
                  </a:extLst>
                </p14:cNvPr>
                <p14:cNvContentPartPr/>
                <p14:nvPr/>
              </p14:nvContentPartPr>
              <p14:xfrm>
                <a:off x="802691" y="3359215"/>
                <a:ext cx="1022400" cy="5983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7C9A3628-3EE3-4814-75BD-19CB0BA3274E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85051" y="3341215"/>
                  <a:ext cx="1058040" cy="63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8E5ACFE4-17C1-E41A-6496-73943343AD23}"/>
                    </a:ext>
                  </a:extLst>
                </p14:cNvPr>
                <p14:cNvContentPartPr/>
                <p14:nvPr/>
              </p14:nvContentPartPr>
              <p14:xfrm>
                <a:off x="985931" y="3471535"/>
                <a:ext cx="235440" cy="1029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8E5ACFE4-17C1-E41A-6496-73943343AD23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68291" y="3453895"/>
                  <a:ext cx="27108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E201D6D5-895B-765A-BD5C-0F8E441EBD88}"/>
                    </a:ext>
                  </a:extLst>
                </p14:cNvPr>
                <p14:cNvContentPartPr/>
                <p14:nvPr/>
              </p14:nvContentPartPr>
              <p14:xfrm>
                <a:off x="2213531" y="3437695"/>
                <a:ext cx="324000" cy="4680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E201D6D5-895B-765A-BD5C-0F8E441EBD88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195891" y="3420055"/>
                  <a:ext cx="359640" cy="50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DDE10D94-1062-440F-BD07-83A1CEA1CCB2}"/>
                    </a:ext>
                  </a:extLst>
                </p14:cNvPr>
                <p14:cNvContentPartPr/>
                <p14:nvPr/>
              </p14:nvContentPartPr>
              <p14:xfrm>
                <a:off x="2845331" y="3440935"/>
                <a:ext cx="235080" cy="2743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DDE10D94-1062-440F-BD07-83A1CEA1CCB2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2827331" y="3422935"/>
                  <a:ext cx="27072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FA6B7C10-FB8B-704B-09D1-3E748B3D49F6}"/>
                    </a:ext>
                  </a:extLst>
                </p14:cNvPr>
                <p14:cNvContentPartPr/>
                <p14:nvPr/>
              </p14:nvContentPartPr>
              <p14:xfrm>
                <a:off x="3287051" y="3493495"/>
                <a:ext cx="1184760" cy="2775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FA6B7C10-FB8B-704B-09D1-3E748B3D49F6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269051" y="3475855"/>
                  <a:ext cx="122040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6B2EC773-148D-CECE-94C0-3FE2B8311BB4}"/>
                    </a:ext>
                  </a:extLst>
                </p14:cNvPr>
                <p14:cNvContentPartPr/>
                <p14:nvPr/>
              </p14:nvContentPartPr>
              <p14:xfrm>
                <a:off x="4637411" y="3245815"/>
                <a:ext cx="918000" cy="4096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6B2EC773-148D-CECE-94C0-3FE2B8311BB4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4619771" y="3227815"/>
                  <a:ext cx="95364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7A41041-137B-EB32-00AE-B21F797F7279}"/>
                    </a:ext>
                  </a:extLst>
                </p14:cNvPr>
                <p14:cNvContentPartPr/>
                <p14:nvPr/>
              </p14:nvContentPartPr>
              <p14:xfrm>
                <a:off x="5085971" y="3370735"/>
                <a:ext cx="58680" cy="104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7A41041-137B-EB32-00AE-B21F797F727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5067971" y="3352735"/>
                  <a:ext cx="943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A2316EB2-930E-6FCC-CEAA-D6BDB8886E24}"/>
                    </a:ext>
                  </a:extLst>
                </p14:cNvPr>
                <p14:cNvContentPartPr/>
                <p14:nvPr/>
              </p14:nvContentPartPr>
              <p14:xfrm>
                <a:off x="875771" y="3982735"/>
                <a:ext cx="145080" cy="4464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A2316EB2-930E-6FCC-CEAA-D6BDB8886E2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58131" y="3964735"/>
                  <a:ext cx="180720" cy="48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2F7CC2D3-11B4-C46A-827E-481B02B8F744}"/>
                    </a:ext>
                  </a:extLst>
                </p14:cNvPr>
                <p14:cNvContentPartPr/>
                <p14:nvPr/>
              </p14:nvContentPartPr>
              <p14:xfrm>
                <a:off x="1101851" y="4118095"/>
                <a:ext cx="770760" cy="2613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2F7CC2D3-11B4-C46A-827E-481B02B8F744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083851" y="4100455"/>
                  <a:ext cx="80640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8B1591A6-CBC9-70C3-26F4-E0FD8B4CD9A6}"/>
                    </a:ext>
                  </a:extLst>
                </p14:cNvPr>
                <p14:cNvContentPartPr/>
                <p14:nvPr/>
              </p14:nvContentPartPr>
              <p14:xfrm>
                <a:off x="1696931" y="4224295"/>
                <a:ext cx="145800" cy="154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8B1591A6-CBC9-70C3-26F4-E0FD8B4CD9A6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678931" y="4206655"/>
                  <a:ext cx="1814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A18A03BE-9498-D76A-F85D-F301505F8BFE}"/>
                    </a:ext>
                  </a:extLst>
                </p14:cNvPr>
                <p14:cNvContentPartPr/>
                <p14:nvPr/>
              </p14:nvContentPartPr>
              <p14:xfrm>
                <a:off x="1562651" y="4158415"/>
                <a:ext cx="32040" cy="126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A18A03BE-9498-D76A-F85D-F301505F8BFE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545011" y="4140775"/>
                  <a:ext cx="676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23B25D7C-F0BB-4DC5-8F69-44916B5AD581}"/>
                    </a:ext>
                  </a:extLst>
                </p14:cNvPr>
                <p14:cNvContentPartPr/>
                <p14:nvPr/>
              </p14:nvContentPartPr>
              <p14:xfrm>
                <a:off x="2105531" y="4075975"/>
                <a:ext cx="701640" cy="28404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23B25D7C-F0BB-4DC5-8F69-44916B5AD581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087891" y="4058335"/>
                  <a:ext cx="73728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F4988113-8B3B-D750-9002-709342085FC8}"/>
                    </a:ext>
                  </a:extLst>
                </p14:cNvPr>
                <p14:cNvContentPartPr/>
                <p14:nvPr/>
              </p14:nvContentPartPr>
              <p14:xfrm>
                <a:off x="3036491" y="4119175"/>
                <a:ext cx="699480" cy="21672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F4988113-8B3B-D750-9002-709342085FC8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3018491" y="4101535"/>
                  <a:ext cx="73512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83C8012-3853-9966-5A7E-B3F3D9D3CD1E}"/>
                    </a:ext>
                  </a:extLst>
                </p14:cNvPr>
                <p14:cNvContentPartPr/>
                <p14:nvPr/>
              </p14:nvContentPartPr>
              <p14:xfrm>
                <a:off x="3765851" y="3907135"/>
                <a:ext cx="184320" cy="4705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83C8012-3853-9966-5A7E-B3F3D9D3CD1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3747851" y="3889495"/>
                  <a:ext cx="219960" cy="506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4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351CD6F6-3BDE-D27B-6E13-774CC4CFC054}"/>
                  </a:ext>
                </a:extLst>
              </p14:cNvPr>
              <p14:cNvContentPartPr/>
              <p14:nvPr/>
            </p14:nvContentPartPr>
            <p14:xfrm>
              <a:off x="6281171" y="4483855"/>
              <a:ext cx="1166040" cy="1010520"/>
            </p14:xfrm>
          </p:contentPart>
        </mc:Choice>
        <mc:Fallback xmlns=""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351CD6F6-3BDE-D27B-6E13-774CC4CFC054}"/>
                  </a:ext>
                </a:extLst>
              </p:cNvPr>
              <p:cNvPicPr/>
              <p:nvPr/>
            </p:nvPicPr>
            <p:blipFill>
              <a:blip r:embed="rId185"/>
              <a:stretch>
                <a:fillRect/>
              </a:stretch>
            </p:blipFill>
            <p:spPr>
              <a:xfrm>
                <a:off x="6263171" y="4466215"/>
                <a:ext cx="1201680" cy="10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6">
            <p14:nvContentPartPr>
              <p14:cNvPr id="153" name="Ink 152">
                <a:extLst>
                  <a:ext uri="{FF2B5EF4-FFF2-40B4-BE49-F238E27FC236}">
                    <a16:creationId xmlns:a16="http://schemas.microsoft.com/office/drawing/2014/main" id="{66B05F24-A3BF-8B13-479F-B05FE666BB63}"/>
                  </a:ext>
                </a:extLst>
              </p14:cNvPr>
              <p14:cNvContentPartPr/>
              <p14:nvPr/>
            </p14:nvContentPartPr>
            <p14:xfrm>
              <a:off x="6361091" y="4584655"/>
              <a:ext cx="982800" cy="784440"/>
            </p14:xfrm>
          </p:contentPart>
        </mc:Choice>
        <mc:Fallback xmlns="">
          <p:pic>
            <p:nvPicPr>
              <p:cNvPr id="153" name="Ink 152">
                <a:extLst>
                  <a:ext uri="{FF2B5EF4-FFF2-40B4-BE49-F238E27FC236}">
                    <a16:creationId xmlns:a16="http://schemas.microsoft.com/office/drawing/2014/main" id="{66B05F24-A3BF-8B13-479F-B05FE666BB63}"/>
                  </a:ext>
                </a:extLst>
              </p:cNvPr>
              <p:cNvPicPr/>
              <p:nvPr/>
            </p:nvPicPr>
            <p:blipFill>
              <a:blip r:embed="rId187"/>
              <a:stretch>
                <a:fillRect/>
              </a:stretch>
            </p:blipFill>
            <p:spPr>
              <a:xfrm>
                <a:off x="6307451" y="4476655"/>
                <a:ext cx="1090440" cy="10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8">
            <p14:nvContentPartPr>
              <p14:cNvPr id="154" name="Ink 153">
                <a:extLst>
                  <a:ext uri="{FF2B5EF4-FFF2-40B4-BE49-F238E27FC236}">
                    <a16:creationId xmlns:a16="http://schemas.microsoft.com/office/drawing/2014/main" id="{7525E6F4-ECA2-2156-9B5D-8D02413259E4}"/>
                  </a:ext>
                </a:extLst>
              </p14:cNvPr>
              <p14:cNvContentPartPr/>
              <p14:nvPr/>
            </p14:nvContentPartPr>
            <p14:xfrm>
              <a:off x="7501931" y="4993255"/>
              <a:ext cx="144000" cy="33840"/>
            </p14:xfrm>
          </p:contentPart>
        </mc:Choice>
        <mc:Fallback xmlns="">
          <p:pic>
            <p:nvPicPr>
              <p:cNvPr id="154" name="Ink 153">
                <a:extLst>
                  <a:ext uri="{FF2B5EF4-FFF2-40B4-BE49-F238E27FC236}">
                    <a16:creationId xmlns:a16="http://schemas.microsoft.com/office/drawing/2014/main" id="{7525E6F4-ECA2-2156-9B5D-8D02413259E4}"/>
                  </a:ext>
                </a:extLst>
              </p:cNvPr>
              <p:cNvPicPr/>
              <p:nvPr/>
            </p:nvPicPr>
            <p:blipFill>
              <a:blip r:embed="rId189"/>
              <a:stretch>
                <a:fillRect/>
              </a:stretch>
            </p:blipFill>
            <p:spPr>
              <a:xfrm>
                <a:off x="7448291" y="4885615"/>
                <a:ext cx="251640" cy="249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74" name="Group 173">
            <a:extLst>
              <a:ext uri="{FF2B5EF4-FFF2-40B4-BE49-F238E27FC236}">
                <a16:creationId xmlns:a16="http://schemas.microsoft.com/office/drawing/2014/main" id="{69D04865-25AC-C60C-0E42-3D15E2BCEE85}"/>
              </a:ext>
            </a:extLst>
          </p:cNvPr>
          <p:cNvGrpSpPr/>
          <p:nvPr/>
        </p:nvGrpSpPr>
        <p:grpSpPr>
          <a:xfrm>
            <a:off x="10766411" y="2782855"/>
            <a:ext cx="278280" cy="335520"/>
            <a:chOff x="10766411" y="2782855"/>
            <a:chExt cx="278280" cy="33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7ED2BD85-4A6F-176E-EF5C-D4D877D0031B}"/>
                    </a:ext>
                  </a:extLst>
                </p14:cNvPr>
                <p14:cNvContentPartPr/>
                <p14:nvPr/>
              </p14:nvContentPartPr>
              <p14:xfrm>
                <a:off x="10811051" y="2782855"/>
                <a:ext cx="233640" cy="1162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7ED2BD85-4A6F-176E-EF5C-D4D877D0031B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10793051" y="2765215"/>
                  <a:ext cx="26928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9450FE77-51A8-7D1E-D903-D946FE9D79B0}"/>
                    </a:ext>
                  </a:extLst>
                </p14:cNvPr>
                <p14:cNvContentPartPr/>
                <p14:nvPr/>
              </p14:nvContentPartPr>
              <p14:xfrm>
                <a:off x="10787291" y="2939815"/>
                <a:ext cx="236520" cy="3096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9450FE77-51A8-7D1E-D903-D946FE9D79B0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769291" y="2922175"/>
                  <a:ext cx="27216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098A9773-63BA-ABAB-2E26-164C1EF66B25}"/>
                    </a:ext>
                  </a:extLst>
                </p14:cNvPr>
                <p14:cNvContentPartPr/>
                <p14:nvPr/>
              </p14:nvContentPartPr>
              <p14:xfrm>
                <a:off x="10766411" y="3052135"/>
                <a:ext cx="232560" cy="6624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098A9773-63BA-ABAB-2E26-164C1EF66B2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748771" y="3034135"/>
                  <a:ext cx="268200" cy="10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EF3F4887-30C0-E61B-0E4F-5F8831EFAFDB}"/>
              </a:ext>
            </a:extLst>
          </p:cNvPr>
          <p:cNvGrpSpPr/>
          <p:nvPr/>
        </p:nvGrpSpPr>
        <p:grpSpPr>
          <a:xfrm>
            <a:off x="11334851" y="2690335"/>
            <a:ext cx="334800" cy="435960"/>
            <a:chOff x="11334851" y="2690335"/>
            <a:chExt cx="334800" cy="435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92F5992F-74E0-BCB1-A525-2BAEF7B3E47E}"/>
                    </a:ext>
                  </a:extLst>
                </p14:cNvPr>
                <p14:cNvContentPartPr/>
                <p14:nvPr/>
              </p14:nvContentPartPr>
              <p14:xfrm>
                <a:off x="11334851" y="2710135"/>
                <a:ext cx="38160" cy="4161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92F5992F-74E0-BCB1-A525-2BAEF7B3E47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1317211" y="2692495"/>
                  <a:ext cx="7380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6A829E7E-B85D-4A1A-2E11-4A46BD06FE47}"/>
                    </a:ext>
                  </a:extLst>
                </p14:cNvPr>
                <p14:cNvContentPartPr/>
                <p14:nvPr/>
              </p14:nvContentPartPr>
              <p14:xfrm>
                <a:off x="11354651" y="2690335"/>
                <a:ext cx="315000" cy="7344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6A829E7E-B85D-4A1A-2E11-4A46BD06FE47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11336651" y="2672335"/>
                  <a:ext cx="35064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DF4461FB-0DF4-F69B-7509-C5D0C7AA0507}"/>
                    </a:ext>
                  </a:extLst>
                </p14:cNvPr>
                <p14:cNvContentPartPr/>
                <p14:nvPr/>
              </p14:nvContentPartPr>
              <p14:xfrm>
                <a:off x="11339531" y="2922895"/>
                <a:ext cx="293400" cy="212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DF4461FB-0DF4-F69B-7509-C5D0C7AA0507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11321891" y="2905255"/>
                  <a:ext cx="329040" cy="5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8D260B05-E9D6-60B3-89EC-A3B6E481CB6B}"/>
              </a:ext>
            </a:extLst>
          </p:cNvPr>
          <p:cNvGrpSpPr/>
          <p:nvPr/>
        </p:nvGrpSpPr>
        <p:grpSpPr>
          <a:xfrm>
            <a:off x="4065731" y="6161455"/>
            <a:ext cx="2281680" cy="449280"/>
            <a:chOff x="4065731" y="6161455"/>
            <a:chExt cx="2281680" cy="449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0C86FEF4-8E15-3C03-D6F1-7BBBC2C1B272}"/>
                    </a:ext>
                  </a:extLst>
                </p14:cNvPr>
                <p14:cNvContentPartPr/>
                <p14:nvPr/>
              </p14:nvContentPartPr>
              <p14:xfrm>
                <a:off x="4065731" y="6161455"/>
                <a:ext cx="1227960" cy="4143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0C86FEF4-8E15-3C03-D6F1-7BBBC2C1B272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047731" y="6143815"/>
                  <a:ext cx="1263600" cy="45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7E0775F3-1C09-5D07-6AA4-FF313DEA7240}"/>
                    </a:ext>
                  </a:extLst>
                </p14:cNvPr>
                <p14:cNvContentPartPr/>
                <p14:nvPr/>
              </p14:nvContentPartPr>
              <p14:xfrm>
                <a:off x="5418971" y="6171535"/>
                <a:ext cx="928440" cy="43920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7E0775F3-1C09-5D07-6AA4-FF313DEA7240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401331" y="6153895"/>
                  <a:ext cx="964080" cy="47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49D813BB-59AB-FB46-50E7-074F25DB8030}"/>
                    </a:ext>
                  </a:extLst>
                </p14:cNvPr>
                <p14:cNvContentPartPr/>
                <p14:nvPr/>
              </p14:nvContentPartPr>
              <p14:xfrm>
                <a:off x="6011531" y="6258295"/>
                <a:ext cx="19080" cy="1728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49D813BB-59AB-FB46-50E7-074F25DB8030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993531" y="6240295"/>
                  <a:ext cx="54720" cy="5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5C871426-F4C3-5980-5E73-6C542B257456}"/>
              </a:ext>
            </a:extLst>
          </p:cNvPr>
          <p:cNvGrpSpPr/>
          <p:nvPr/>
        </p:nvGrpSpPr>
        <p:grpSpPr>
          <a:xfrm>
            <a:off x="6483131" y="4073095"/>
            <a:ext cx="5127120" cy="2475360"/>
            <a:chOff x="6483131" y="4073095"/>
            <a:chExt cx="5127120" cy="2475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CE3822FB-AB4E-7E11-80F6-1AD859B964A5}"/>
                    </a:ext>
                  </a:extLst>
                </p14:cNvPr>
                <p14:cNvContentPartPr/>
                <p14:nvPr/>
              </p14:nvContentPartPr>
              <p14:xfrm>
                <a:off x="6483131" y="4737655"/>
                <a:ext cx="247320" cy="2757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CE3822FB-AB4E-7E11-80F6-1AD859B964A5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465491" y="4720015"/>
                  <a:ext cx="28296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78CBFB9B-3972-3840-BE56-30019A7EC019}"/>
                    </a:ext>
                  </a:extLst>
                </p14:cNvPr>
                <p14:cNvContentPartPr/>
                <p14:nvPr/>
              </p14:nvContentPartPr>
              <p14:xfrm>
                <a:off x="6532451" y="4855735"/>
                <a:ext cx="155160" cy="453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78CBFB9B-3972-3840-BE56-30019A7EC019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514811" y="4838095"/>
                  <a:ext cx="19080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4289E5E3-89DF-2F0E-D931-A27F837922D5}"/>
                    </a:ext>
                  </a:extLst>
                </p14:cNvPr>
                <p14:cNvContentPartPr/>
                <p14:nvPr/>
              </p14:nvContentPartPr>
              <p14:xfrm>
                <a:off x="6829451" y="4789495"/>
                <a:ext cx="118800" cy="15660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4289E5E3-89DF-2F0E-D931-A27F837922D5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811811" y="4771855"/>
                  <a:ext cx="15444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A60030B1-0DBB-CD03-FB8B-2C951BA76F3E}"/>
                    </a:ext>
                  </a:extLst>
                </p14:cNvPr>
                <p14:cNvContentPartPr/>
                <p14:nvPr/>
              </p14:nvContentPartPr>
              <p14:xfrm>
                <a:off x="6942851" y="4771855"/>
                <a:ext cx="163080" cy="17784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A60030B1-0DBB-CD03-FB8B-2C951BA76F3E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925211" y="4753855"/>
                  <a:ext cx="1987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E34BE2C9-61E1-FDB6-4B26-F41167F722F0}"/>
                    </a:ext>
                  </a:extLst>
                </p14:cNvPr>
                <p14:cNvContentPartPr/>
                <p14:nvPr/>
              </p14:nvContentPartPr>
              <p14:xfrm>
                <a:off x="7179011" y="4731535"/>
                <a:ext cx="103680" cy="26136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E34BE2C9-61E1-FDB6-4B26-F41167F722F0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161371" y="4713535"/>
                  <a:ext cx="13932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78D2AC72-2FA0-E305-C8E2-1CAB59F255FC}"/>
                    </a:ext>
                  </a:extLst>
                </p14:cNvPr>
                <p14:cNvContentPartPr/>
                <p14:nvPr/>
              </p14:nvContentPartPr>
              <p14:xfrm>
                <a:off x="7452971" y="4879135"/>
                <a:ext cx="258120" cy="20916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78D2AC72-2FA0-E305-C8E2-1CAB59F255FC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435331" y="4861495"/>
                  <a:ext cx="29376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140E1EF8-B55C-8685-F930-2107B936C125}"/>
                    </a:ext>
                  </a:extLst>
                </p14:cNvPr>
                <p14:cNvContentPartPr/>
                <p14:nvPr/>
              </p14:nvContentPartPr>
              <p14:xfrm>
                <a:off x="6937091" y="5147695"/>
                <a:ext cx="3240" cy="172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140E1EF8-B55C-8685-F930-2107B936C125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6919091" y="5129695"/>
                  <a:ext cx="3888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8A339075-090A-8C90-3938-E89A91FF2FCF}"/>
                    </a:ext>
                  </a:extLst>
                </p14:cNvPr>
                <p14:cNvContentPartPr/>
                <p14:nvPr/>
              </p14:nvContentPartPr>
              <p14:xfrm>
                <a:off x="6937091" y="5243455"/>
                <a:ext cx="9720" cy="7344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8A339075-090A-8C90-3938-E89A91FF2FCF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6919091" y="5225455"/>
                  <a:ext cx="4536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23965E67-CF4C-2108-5AA2-1B49843B09CB}"/>
                    </a:ext>
                  </a:extLst>
                </p14:cNvPr>
                <p14:cNvContentPartPr/>
                <p14:nvPr/>
              </p14:nvContentPartPr>
              <p14:xfrm>
                <a:off x="6944651" y="5420215"/>
                <a:ext cx="6840" cy="1152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23965E67-CF4C-2108-5AA2-1B49843B09CB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6926651" y="5402215"/>
                  <a:ext cx="4248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2322E263-CC56-80C3-FDF8-1A537C802020}"/>
                    </a:ext>
                  </a:extLst>
                </p14:cNvPr>
                <p14:cNvContentPartPr/>
                <p14:nvPr/>
              </p14:nvContentPartPr>
              <p14:xfrm>
                <a:off x="6948251" y="5496175"/>
                <a:ext cx="6120" cy="16308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2322E263-CC56-80C3-FDF8-1A537C802020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6930251" y="5478175"/>
                  <a:ext cx="4176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8F15918F-A8A5-B6DC-F056-C00F45A603CA}"/>
                    </a:ext>
                  </a:extLst>
                </p14:cNvPr>
                <p14:cNvContentPartPr/>
                <p14:nvPr/>
              </p14:nvContentPartPr>
              <p14:xfrm>
                <a:off x="6973091" y="5766895"/>
                <a:ext cx="11520" cy="5220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8F15918F-A8A5-B6DC-F056-C00F45A603CA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955451" y="5748895"/>
                  <a:ext cx="47160" cy="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2A6F8286-1E8F-627F-EAC7-916CC3D99994}"/>
                    </a:ext>
                  </a:extLst>
                </p14:cNvPr>
                <p14:cNvContentPartPr/>
                <p14:nvPr/>
              </p14:nvContentPartPr>
              <p14:xfrm>
                <a:off x="7623971" y="5070655"/>
                <a:ext cx="11520" cy="612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2A6F8286-1E8F-627F-EAC7-916CC3D99994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605971" y="5052655"/>
                  <a:ext cx="4716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DD331A12-14A8-696A-6A48-85374FA3B0E5}"/>
                    </a:ext>
                  </a:extLst>
                </p14:cNvPr>
                <p14:cNvContentPartPr/>
                <p14:nvPr/>
              </p14:nvContentPartPr>
              <p14:xfrm>
                <a:off x="7639811" y="5101615"/>
                <a:ext cx="5040" cy="1440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DD331A12-14A8-696A-6A48-85374FA3B0E5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621811" y="5083615"/>
                  <a:ext cx="4068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3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D147ED23-B4C6-3972-89A4-A3B5DC3BD995}"/>
                    </a:ext>
                  </a:extLst>
                </p14:cNvPr>
                <p14:cNvContentPartPr/>
                <p14:nvPr/>
              </p14:nvContentPartPr>
              <p14:xfrm>
                <a:off x="7608131" y="5019895"/>
                <a:ext cx="11520" cy="1512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D147ED23-B4C6-3972-89A4-A3B5DC3BD995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7590491" y="5001895"/>
                  <a:ext cx="4716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5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A50A4F3E-E7C0-34F5-E0FE-D78BE6359730}"/>
                    </a:ext>
                  </a:extLst>
                </p14:cNvPr>
                <p14:cNvContentPartPr/>
                <p14:nvPr/>
              </p14:nvContentPartPr>
              <p14:xfrm>
                <a:off x="7590491" y="5020975"/>
                <a:ext cx="3240" cy="504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A50A4F3E-E7C0-34F5-E0FE-D78BE6359730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7572851" y="5003335"/>
                  <a:ext cx="388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7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95C9BF39-9A44-D08F-05E7-04D12166A926}"/>
                    </a:ext>
                  </a:extLst>
                </p14:cNvPr>
                <p14:cNvContentPartPr/>
                <p14:nvPr/>
              </p14:nvContentPartPr>
              <p14:xfrm>
                <a:off x="7584371" y="5143735"/>
                <a:ext cx="6840" cy="5652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95C9BF39-9A44-D08F-05E7-04D12166A926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7566371" y="5125735"/>
                  <a:ext cx="4248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9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DDE6862C-CBD9-BFAF-F266-F3FCCE9A8034}"/>
                    </a:ext>
                  </a:extLst>
                </p14:cNvPr>
                <p14:cNvContentPartPr/>
                <p14:nvPr/>
              </p14:nvContentPartPr>
              <p14:xfrm>
                <a:off x="7570331" y="5285575"/>
                <a:ext cx="1440" cy="3960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DDE6862C-CBD9-BFAF-F266-F3FCCE9A8034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7552331" y="5267575"/>
                  <a:ext cx="370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1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80F403C6-0E7F-4709-F147-76793FCB457F}"/>
                    </a:ext>
                  </a:extLst>
                </p14:cNvPr>
                <p14:cNvContentPartPr/>
                <p14:nvPr/>
              </p14:nvContentPartPr>
              <p14:xfrm>
                <a:off x="7541531" y="5448295"/>
                <a:ext cx="11520" cy="7056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80F403C6-0E7F-4709-F147-76793FCB457F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7523891" y="5430295"/>
                  <a:ext cx="4716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3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C1BB7D5F-3144-C747-6FBF-9A39794D0B91}"/>
                    </a:ext>
                  </a:extLst>
                </p14:cNvPr>
                <p14:cNvContentPartPr/>
                <p14:nvPr/>
              </p14:nvContentPartPr>
              <p14:xfrm>
                <a:off x="7530371" y="5639095"/>
                <a:ext cx="5040" cy="7488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C1BB7D5F-3144-C747-6FBF-9A39794D0B91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7512731" y="5621095"/>
                  <a:ext cx="4068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5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BEC14C30-ECF3-DF22-9DA1-2BA20322A698}"/>
                    </a:ext>
                  </a:extLst>
                </p14:cNvPr>
                <p14:cNvContentPartPr/>
                <p14:nvPr/>
              </p14:nvContentPartPr>
              <p14:xfrm>
                <a:off x="7519571" y="5790655"/>
                <a:ext cx="2160" cy="273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BEC14C30-ECF3-DF22-9DA1-2BA20322A698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7501571" y="5773015"/>
                  <a:ext cx="378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7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985FA4B-AB63-4919-35A9-5D68013BAA3B}"/>
                    </a:ext>
                  </a:extLst>
                </p14:cNvPr>
                <p14:cNvContentPartPr/>
                <p14:nvPr/>
              </p14:nvContentPartPr>
              <p14:xfrm>
                <a:off x="6975971" y="5724775"/>
                <a:ext cx="575640" cy="885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985FA4B-AB63-4919-35A9-5D68013BAA3B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6958331" y="5707135"/>
                  <a:ext cx="61128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9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1A67C7FA-1669-AA7E-3ACB-17DF40DC98FE}"/>
                    </a:ext>
                  </a:extLst>
                </p14:cNvPr>
                <p14:cNvContentPartPr/>
                <p14:nvPr/>
              </p14:nvContentPartPr>
              <p14:xfrm>
                <a:off x="6939611" y="5702095"/>
                <a:ext cx="109800" cy="1677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1A67C7FA-1669-AA7E-3ACB-17DF40DC98FE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6921971" y="5684455"/>
                  <a:ext cx="14544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1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CCE466A1-EACA-D24C-1F93-A92EB40BFA6D}"/>
                    </a:ext>
                  </a:extLst>
                </p14:cNvPr>
                <p14:cNvContentPartPr/>
                <p14:nvPr/>
              </p14:nvContentPartPr>
              <p14:xfrm>
                <a:off x="7151291" y="5978575"/>
                <a:ext cx="5760" cy="2350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CCE466A1-EACA-D24C-1F93-A92EB40BFA6D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7133651" y="5960935"/>
                  <a:ext cx="4140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3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B4DCB9A7-C453-D735-E98E-3C14061E06DE}"/>
                    </a:ext>
                  </a:extLst>
                </p14:cNvPr>
                <p14:cNvContentPartPr/>
                <p14:nvPr/>
              </p14:nvContentPartPr>
              <p14:xfrm>
                <a:off x="7135451" y="5970295"/>
                <a:ext cx="189000" cy="26136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B4DCB9A7-C453-D735-E98E-3C14061E06DE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7117811" y="5952655"/>
                  <a:ext cx="22464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5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001B6DC6-9514-22C7-7E3C-B5D6242B3EE1}"/>
                    </a:ext>
                  </a:extLst>
                </p14:cNvPr>
                <p14:cNvContentPartPr/>
                <p14:nvPr/>
              </p14:nvContentPartPr>
              <p14:xfrm>
                <a:off x="7707491" y="4357495"/>
                <a:ext cx="935280" cy="4748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001B6DC6-9514-22C7-7E3C-B5D6242B3EE1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7689491" y="4339855"/>
                  <a:ext cx="970920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7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56E91C8E-E5AA-B3D2-BB32-504701B7689F}"/>
                    </a:ext>
                  </a:extLst>
                </p14:cNvPr>
                <p14:cNvContentPartPr/>
                <p14:nvPr/>
              </p14:nvContentPartPr>
              <p14:xfrm>
                <a:off x="7698131" y="4707055"/>
                <a:ext cx="158760" cy="1378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56E91C8E-E5AA-B3D2-BB32-504701B7689F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7680131" y="4689415"/>
                  <a:ext cx="1944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9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1FFF8782-0743-0581-8E1E-9BBBA0215BDB}"/>
                    </a:ext>
                  </a:extLst>
                </p14:cNvPr>
                <p14:cNvContentPartPr/>
                <p14:nvPr/>
              </p14:nvContentPartPr>
              <p14:xfrm>
                <a:off x="8699291" y="4073095"/>
                <a:ext cx="1468800" cy="4438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1FFF8782-0743-0581-8E1E-9BBBA0215BDB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8681651" y="4055095"/>
                  <a:ext cx="1504440" cy="47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1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EC902D90-652C-F753-C6E9-BA4DA9E7CBF9}"/>
                    </a:ext>
                  </a:extLst>
                </p14:cNvPr>
                <p14:cNvContentPartPr/>
                <p14:nvPr/>
              </p14:nvContentPartPr>
              <p14:xfrm>
                <a:off x="9343691" y="4647295"/>
                <a:ext cx="370080" cy="15012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EC902D90-652C-F753-C6E9-BA4DA9E7CBF9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9325691" y="4629655"/>
                  <a:ext cx="4057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3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B08EC687-E9E9-0E03-90EB-407A089D5033}"/>
                    </a:ext>
                  </a:extLst>
                </p14:cNvPr>
                <p14:cNvContentPartPr/>
                <p14:nvPr/>
              </p14:nvContentPartPr>
              <p14:xfrm>
                <a:off x="8669051" y="4993615"/>
                <a:ext cx="284760" cy="18684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B08EC687-E9E9-0E03-90EB-407A089D5033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8651051" y="4975615"/>
                  <a:ext cx="32040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5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2112D20F-74CC-A06A-E8AD-71760CB4234F}"/>
                    </a:ext>
                  </a:extLst>
                </p14:cNvPr>
                <p14:cNvContentPartPr/>
                <p14:nvPr/>
              </p14:nvContentPartPr>
              <p14:xfrm>
                <a:off x="9018611" y="5086495"/>
                <a:ext cx="115920" cy="2808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2112D20F-74CC-A06A-E8AD-71760CB4234F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9000971" y="5068855"/>
                  <a:ext cx="15156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7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6C12EB20-1258-5589-C898-A75B7AF989E6}"/>
                    </a:ext>
                  </a:extLst>
                </p14:cNvPr>
                <p14:cNvContentPartPr/>
                <p14:nvPr/>
              </p14:nvContentPartPr>
              <p14:xfrm>
                <a:off x="9230651" y="4746295"/>
                <a:ext cx="1451520" cy="6195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6C12EB20-1258-5589-C898-A75B7AF989E6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9212651" y="4728295"/>
                  <a:ext cx="1487160" cy="65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9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D0DB4E20-CA5B-850C-371C-2D6024B92010}"/>
                    </a:ext>
                  </a:extLst>
                </p14:cNvPr>
                <p14:cNvContentPartPr/>
                <p14:nvPr/>
              </p14:nvContentPartPr>
              <p14:xfrm>
                <a:off x="10183571" y="4889575"/>
                <a:ext cx="10440" cy="3348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D0DB4E20-CA5B-850C-371C-2D6024B92010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10165571" y="4871935"/>
                  <a:ext cx="4608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1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EF27A87A-4912-FAEE-6AF5-DB5555B69395}"/>
                    </a:ext>
                  </a:extLst>
                </p14:cNvPr>
                <p14:cNvContentPartPr/>
                <p14:nvPr/>
              </p14:nvContentPartPr>
              <p14:xfrm>
                <a:off x="9852011" y="4914775"/>
                <a:ext cx="297360" cy="7344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EF27A87A-4912-FAEE-6AF5-DB5555B69395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9834371" y="4897135"/>
                  <a:ext cx="33300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3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E7187B1A-A390-B986-2A15-B58818553D6E}"/>
                    </a:ext>
                  </a:extLst>
                </p14:cNvPr>
                <p14:cNvContentPartPr/>
                <p14:nvPr/>
              </p14:nvContentPartPr>
              <p14:xfrm>
                <a:off x="6510131" y="6226615"/>
                <a:ext cx="1172520" cy="3218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E7187B1A-A390-B986-2A15-B58818553D6E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6492491" y="6208975"/>
                  <a:ext cx="120816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5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C5384701-1113-7024-9375-A90D078AC733}"/>
                    </a:ext>
                  </a:extLst>
                </p14:cNvPr>
                <p14:cNvContentPartPr/>
                <p14:nvPr/>
              </p14:nvContentPartPr>
              <p14:xfrm>
                <a:off x="7870211" y="6296815"/>
                <a:ext cx="941760" cy="1915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C5384701-1113-7024-9375-A90D078AC733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7852211" y="6279175"/>
                  <a:ext cx="97740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7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395099BE-5091-1F6C-F5FE-A7773FB825C9}"/>
                    </a:ext>
                  </a:extLst>
                </p14:cNvPr>
                <p14:cNvContentPartPr/>
                <p14:nvPr/>
              </p14:nvContentPartPr>
              <p14:xfrm>
                <a:off x="8850491" y="6337495"/>
                <a:ext cx="540720" cy="17244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395099BE-5091-1F6C-F5FE-A7773FB825C9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8832851" y="6319495"/>
                  <a:ext cx="57636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9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358B756C-5CC3-3F15-5DC0-2BC30B90A79F}"/>
                    </a:ext>
                  </a:extLst>
                </p14:cNvPr>
                <p14:cNvContentPartPr/>
                <p14:nvPr/>
              </p14:nvContentPartPr>
              <p14:xfrm>
                <a:off x="9113291" y="6235975"/>
                <a:ext cx="17280" cy="1944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358B756C-5CC3-3F15-5DC0-2BC30B90A79F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9095291" y="6218335"/>
                  <a:ext cx="529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1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B13C0C37-4C3F-FCE8-0F01-C7BE627F60A4}"/>
                    </a:ext>
                  </a:extLst>
                </p14:cNvPr>
                <p14:cNvContentPartPr/>
                <p14:nvPr/>
              </p14:nvContentPartPr>
              <p14:xfrm>
                <a:off x="9436571" y="6106735"/>
                <a:ext cx="1127880" cy="42192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B13C0C37-4C3F-FCE8-0F01-C7BE627F60A4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9418931" y="6088735"/>
                  <a:ext cx="1163520" cy="45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3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7F8920D4-7E35-9CBE-EC8E-7BA0D799C4AB}"/>
                    </a:ext>
                  </a:extLst>
                </p14:cNvPr>
                <p14:cNvContentPartPr/>
                <p14:nvPr/>
              </p14:nvContentPartPr>
              <p14:xfrm>
                <a:off x="10453931" y="6224455"/>
                <a:ext cx="165960" cy="118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7F8920D4-7E35-9CBE-EC8E-7BA0D799C4AB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0435931" y="6206455"/>
                  <a:ext cx="2016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5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47E8A85-EC97-40B4-8520-B2A5DF5A5A16}"/>
                    </a:ext>
                  </a:extLst>
                </p14:cNvPr>
                <p14:cNvContentPartPr/>
                <p14:nvPr/>
              </p14:nvContentPartPr>
              <p14:xfrm>
                <a:off x="10800971" y="6025015"/>
                <a:ext cx="809280" cy="46332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47E8A85-EC97-40B4-8520-B2A5DF5A5A16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10783331" y="6007375"/>
                  <a:ext cx="844920" cy="49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7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2197D4A1-E0A1-632E-B892-F94950B28F33}"/>
                    </a:ext>
                  </a:extLst>
                </p14:cNvPr>
                <p14:cNvContentPartPr/>
                <p14:nvPr/>
              </p14:nvContentPartPr>
              <p14:xfrm>
                <a:off x="10826531" y="6313015"/>
                <a:ext cx="186480" cy="6912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2197D4A1-E0A1-632E-B892-F94950B28F33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0808891" y="6295375"/>
                  <a:ext cx="22212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E119780B-1533-742C-7694-0449E794FA9F}"/>
              </a:ext>
            </a:extLst>
          </p:cNvPr>
          <p:cNvGrpSpPr/>
          <p:nvPr/>
        </p:nvGrpSpPr>
        <p:grpSpPr>
          <a:xfrm>
            <a:off x="480851" y="6130855"/>
            <a:ext cx="3398400" cy="685080"/>
            <a:chOff x="480851" y="6130855"/>
            <a:chExt cx="3398400" cy="685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9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44E6620A-6BE6-F781-DC34-48151ADF45D9}"/>
                    </a:ext>
                  </a:extLst>
                </p14:cNvPr>
                <p14:cNvContentPartPr/>
                <p14:nvPr/>
              </p14:nvContentPartPr>
              <p14:xfrm>
                <a:off x="1011491" y="6223375"/>
                <a:ext cx="1212480" cy="30708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44E6620A-6BE6-F781-DC34-48151ADF45D9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993851" y="6205735"/>
                  <a:ext cx="1248120" cy="34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1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2F5FEF64-14CE-F00D-4E44-6F9F2CE141A0}"/>
                    </a:ext>
                  </a:extLst>
                </p14:cNvPr>
                <p14:cNvContentPartPr/>
                <p14:nvPr/>
              </p14:nvContentPartPr>
              <p14:xfrm>
                <a:off x="1395251" y="6309775"/>
                <a:ext cx="132840" cy="2880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2F5FEF64-14CE-F00D-4E44-6F9F2CE141A0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1377251" y="6291775"/>
                  <a:ext cx="168480" cy="6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3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0EAA4174-C52D-640F-E0E2-FC91B8554197}"/>
                    </a:ext>
                  </a:extLst>
                </p14:cNvPr>
                <p14:cNvContentPartPr/>
                <p14:nvPr/>
              </p14:nvContentPartPr>
              <p14:xfrm>
                <a:off x="1258091" y="6276295"/>
                <a:ext cx="27360" cy="900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0EAA4174-C52D-640F-E0E2-FC91B8554197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1240091" y="6258655"/>
                  <a:ext cx="6300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5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B6F00B70-C05A-2312-FA4D-5DEBA645E2C3}"/>
                    </a:ext>
                  </a:extLst>
                </p14:cNvPr>
                <p14:cNvContentPartPr/>
                <p14:nvPr/>
              </p14:nvContentPartPr>
              <p14:xfrm>
                <a:off x="2439251" y="6130855"/>
                <a:ext cx="295560" cy="34992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B6F00B70-C05A-2312-FA4D-5DEBA645E2C3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2421251" y="6113215"/>
                  <a:ext cx="33120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7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A04A5A62-7F23-AD45-A93F-997618D7440A}"/>
                    </a:ext>
                  </a:extLst>
                </p14:cNvPr>
                <p14:cNvContentPartPr/>
                <p14:nvPr/>
              </p14:nvContentPartPr>
              <p14:xfrm>
                <a:off x="2585771" y="6262255"/>
                <a:ext cx="187200" cy="511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A04A5A62-7F23-AD45-A93F-997618D7440A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2567771" y="6244615"/>
                  <a:ext cx="22284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9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5769D1C5-FCFA-6701-7DC6-C08B62A1209C}"/>
                    </a:ext>
                  </a:extLst>
                </p14:cNvPr>
                <p14:cNvContentPartPr/>
                <p14:nvPr/>
              </p14:nvContentPartPr>
              <p14:xfrm>
                <a:off x="2958731" y="6141295"/>
                <a:ext cx="920520" cy="35748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5769D1C5-FCFA-6701-7DC6-C08B62A1209C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2941091" y="6123295"/>
                  <a:ext cx="95616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1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57DFFAD-77EF-58E2-955D-0288BDB14AF5}"/>
                    </a:ext>
                  </a:extLst>
                </p14:cNvPr>
                <p14:cNvContentPartPr/>
                <p14:nvPr/>
              </p14:nvContentPartPr>
              <p14:xfrm>
                <a:off x="3482531" y="6221575"/>
                <a:ext cx="28800" cy="172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57DFFAD-77EF-58E2-955D-0288BDB14AF5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3464891" y="6203575"/>
                  <a:ext cx="644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3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15E0E1FA-3264-B88C-08FF-862F924B9F40}"/>
                    </a:ext>
                  </a:extLst>
                </p14:cNvPr>
                <p14:cNvContentPartPr/>
                <p14:nvPr/>
              </p14:nvContentPartPr>
              <p14:xfrm>
                <a:off x="480851" y="6519655"/>
                <a:ext cx="1343160" cy="2685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15E0E1FA-3264-B88C-08FF-862F924B9F40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462851" y="6502015"/>
                  <a:ext cx="137880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5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CFBF1FA2-450A-F408-66EB-A501F601896C}"/>
                    </a:ext>
                  </a:extLst>
                </p14:cNvPr>
                <p14:cNvContentPartPr/>
                <p14:nvPr/>
              </p14:nvContentPartPr>
              <p14:xfrm>
                <a:off x="1100051" y="6505255"/>
                <a:ext cx="88560" cy="2098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CFBF1FA2-450A-F408-66EB-A501F601896C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1082051" y="6487255"/>
                  <a:ext cx="1242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7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BFB5CB21-2881-4468-CBCD-3A032503FDEB}"/>
                    </a:ext>
                  </a:extLst>
                </p14:cNvPr>
                <p14:cNvContentPartPr/>
                <p14:nvPr/>
              </p14:nvContentPartPr>
              <p14:xfrm>
                <a:off x="2101211" y="6597775"/>
                <a:ext cx="30960" cy="21816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BFB5CB21-2881-4468-CBCD-3A032503FDEB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2083571" y="6580135"/>
                  <a:ext cx="6660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9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B3C86421-E82F-A0F7-C317-EE1C4BD947D9}"/>
                    </a:ext>
                  </a:extLst>
                </p14:cNvPr>
                <p14:cNvContentPartPr/>
                <p14:nvPr/>
              </p14:nvContentPartPr>
              <p14:xfrm>
                <a:off x="2107691" y="6574015"/>
                <a:ext cx="202680" cy="820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B3C86421-E82F-A0F7-C317-EE1C4BD947D9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2090051" y="6556015"/>
                  <a:ext cx="23832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1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A775C4A1-C496-F65C-BEC0-03C75B4FD39D}"/>
                    </a:ext>
                  </a:extLst>
                </p14:cNvPr>
                <p14:cNvContentPartPr/>
                <p14:nvPr/>
              </p14:nvContentPartPr>
              <p14:xfrm>
                <a:off x="2137571" y="6696055"/>
                <a:ext cx="125280" cy="2412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A775C4A1-C496-F65C-BEC0-03C75B4FD39D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2119571" y="6678055"/>
                  <a:ext cx="16092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3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66509364-BC5C-8D5D-4E39-602EE9C62BDB}"/>
                    </a:ext>
                  </a:extLst>
                </p14:cNvPr>
                <p14:cNvContentPartPr/>
                <p14:nvPr/>
              </p14:nvContentPartPr>
              <p14:xfrm>
                <a:off x="2358611" y="6688495"/>
                <a:ext cx="698400" cy="11088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66509364-BC5C-8D5D-4E39-602EE9C62BDB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2340971" y="6670495"/>
                  <a:ext cx="734040" cy="14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EFB82C1C-8462-A20D-AA73-C8226CA85B88}"/>
              </a:ext>
            </a:extLst>
          </p:cNvPr>
          <p:cNvGrpSpPr/>
          <p:nvPr/>
        </p:nvGrpSpPr>
        <p:grpSpPr>
          <a:xfrm>
            <a:off x="3903011" y="1763335"/>
            <a:ext cx="1209240" cy="963360"/>
            <a:chOff x="3903011" y="1763335"/>
            <a:chExt cx="1209240" cy="963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5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42C76BE2-2D1A-D9E8-D37F-B877C9F599B9}"/>
                    </a:ext>
                  </a:extLst>
                </p14:cNvPr>
                <p14:cNvContentPartPr/>
                <p14:nvPr/>
              </p14:nvContentPartPr>
              <p14:xfrm>
                <a:off x="3903011" y="1763335"/>
                <a:ext cx="398520" cy="1764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42C76BE2-2D1A-D9E8-D37F-B877C9F599B9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3885011" y="1745695"/>
                  <a:ext cx="43416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7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D5FB041C-B28E-E06A-0927-DF85E05E66E6}"/>
                    </a:ext>
                  </a:extLst>
                </p14:cNvPr>
                <p14:cNvContentPartPr/>
                <p14:nvPr/>
              </p14:nvContentPartPr>
              <p14:xfrm>
                <a:off x="4097051" y="1809055"/>
                <a:ext cx="141120" cy="30132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D5FB041C-B28E-E06A-0927-DF85E05E66E6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4079411" y="1791415"/>
                  <a:ext cx="17676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9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763C273E-64A7-75A8-394E-2E812DECA55D}"/>
                    </a:ext>
                  </a:extLst>
                </p14:cNvPr>
                <p14:cNvContentPartPr/>
                <p14:nvPr/>
              </p14:nvContentPartPr>
              <p14:xfrm>
                <a:off x="4041611" y="1786375"/>
                <a:ext cx="113400" cy="1771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763C273E-64A7-75A8-394E-2E812DECA55D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4023971" y="1768735"/>
                  <a:ext cx="14904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1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060903EE-E9C0-7E61-23B6-55CFBF15C394}"/>
                    </a:ext>
                  </a:extLst>
                </p14:cNvPr>
                <p14:cNvContentPartPr/>
                <p14:nvPr/>
              </p14:nvContentPartPr>
              <p14:xfrm>
                <a:off x="4324211" y="2083735"/>
                <a:ext cx="306000" cy="14652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060903EE-E9C0-7E61-23B6-55CFBF15C394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4306571" y="2065735"/>
                  <a:ext cx="34164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3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20C145F2-181D-41BD-6538-67DF9BE0B7A6}"/>
                    </a:ext>
                  </a:extLst>
                </p14:cNvPr>
                <p14:cNvContentPartPr/>
                <p14:nvPr/>
              </p14:nvContentPartPr>
              <p14:xfrm>
                <a:off x="4775291" y="1971055"/>
                <a:ext cx="223920" cy="42552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20C145F2-181D-41BD-6538-67DF9BE0B7A6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4757291" y="1953415"/>
                  <a:ext cx="2595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5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5A0D7082-22E7-7BA1-A58F-AD1E4FEA57C1}"/>
                    </a:ext>
                  </a:extLst>
                </p14:cNvPr>
                <p14:cNvContentPartPr/>
                <p14:nvPr/>
              </p14:nvContentPartPr>
              <p14:xfrm>
                <a:off x="4316651" y="2436535"/>
                <a:ext cx="13320" cy="27252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5A0D7082-22E7-7BA1-A58F-AD1E4FEA57C1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4299011" y="2418535"/>
                  <a:ext cx="4896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7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1F106191-520A-AD2B-50FA-68D1516CD7BE}"/>
                    </a:ext>
                  </a:extLst>
                </p14:cNvPr>
                <p14:cNvContentPartPr/>
                <p14:nvPr/>
              </p14:nvContentPartPr>
              <p14:xfrm>
                <a:off x="4472891" y="2448775"/>
                <a:ext cx="111240" cy="27792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1F106191-520A-AD2B-50FA-68D1516CD7BE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4455251" y="2431135"/>
                  <a:ext cx="14688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9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7512EED-B872-4DFF-0F40-C23E774E27EE}"/>
                    </a:ext>
                  </a:extLst>
                </p14:cNvPr>
                <p14:cNvContentPartPr/>
                <p14:nvPr/>
              </p14:nvContentPartPr>
              <p14:xfrm>
                <a:off x="4686011" y="2488375"/>
                <a:ext cx="132840" cy="21744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7512EED-B872-4DFF-0F40-C23E774E27EE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4668371" y="2470735"/>
                  <a:ext cx="16848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1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1C5AE25C-11DE-F5A7-2E97-D23FF105D2BD}"/>
                    </a:ext>
                  </a:extLst>
                </p14:cNvPr>
                <p14:cNvContentPartPr/>
                <p14:nvPr/>
              </p14:nvContentPartPr>
              <p14:xfrm>
                <a:off x="4700411" y="2504575"/>
                <a:ext cx="225000" cy="914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1C5AE25C-11DE-F5A7-2E97-D23FF105D2BD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4682411" y="2486935"/>
                  <a:ext cx="26064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3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30CAE9CC-EAF2-577F-572A-AAF7882F6E56}"/>
                    </a:ext>
                  </a:extLst>
                </p14:cNvPr>
                <p14:cNvContentPartPr/>
                <p14:nvPr/>
              </p14:nvContentPartPr>
              <p14:xfrm>
                <a:off x="4934771" y="2483695"/>
                <a:ext cx="177480" cy="20196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30CAE9CC-EAF2-577F-572A-AAF7882F6E56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4916771" y="2466055"/>
                  <a:ext cx="213120" cy="237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86552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5269511-157C-354A-90B5-3CFEF3546442}"/>
              </a:ext>
            </a:extLst>
          </p:cNvPr>
          <p:cNvGrpSpPr/>
          <p:nvPr/>
        </p:nvGrpSpPr>
        <p:grpSpPr>
          <a:xfrm>
            <a:off x="2326211" y="452215"/>
            <a:ext cx="632880" cy="424440"/>
            <a:chOff x="2326211" y="452215"/>
            <a:chExt cx="632880" cy="42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2CE0E80-B3B4-A7AD-9B16-67BF54814B07}"/>
                    </a:ext>
                  </a:extLst>
                </p14:cNvPr>
                <p14:cNvContentPartPr/>
                <p14:nvPr/>
              </p14:nvContentPartPr>
              <p14:xfrm>
                <a:off x="2326211" y="452215"/>
                <a:ext cx="212400" cy="4244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2CE0E80-B3B4-A7AD-9B16-67BF54814B0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08571" y="434575"/>
                  <a:ext cx="248040" cy="46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624FA3E-92E6-808F-4AE8-AA41CC7BA441}"/>
                    </a:ext>
                  </a:extLst>
                </p14:cNvPr>
                <p14:cNvContentPartPr/>
                <p14:nvPr/>
              </p14:nvContentPartPr>
              <p14:xfrm>
                <a:off x="2684411" y="584335"/>
                <a:ext cx="228240" cy="370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624FA3E-92E6-808F-4AE8-AA41CC7BA44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66411" y="566695"/>
                  <a:ext cx="26388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C60A37DE-8346-EDF0-BD09-1F53CE5DB37D}"/>
                    </a:ext>
                  </a:extLst>
                </p14:cNvPr>
                <p14:cNvContentPartPr/>
                <p14:nvPr/>
              </p14:nvContentPartPr>
              <p14:xfrm>
                <a:off x="2761451" y="697735"/>
                <a:ext cx="197640" cy="500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C60A37DE-8346-EDF0-BD09-1F53CE5DB37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743451" y="680095"/>
                  <a:ext cx="233280" cy="8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9FC9DBD-89F8-AA12-0BAF-D90DBEACE38B}"/>
              </a:ext>
            </a:extLst>
          </p:cNvPr>
          <p:cNvGrpSpPr/>
          <p:nvPr/>
        </p:nvGrpSpPr>
        <p:grpSpPr>
          <a:xfrm>
            <a:off x="3295331" y="343855"/>
            <a:ext cx="408240" cy="466560"/>
            <a:chOff x="3295331" y="343855"/>
            <a:chExt cx="408240" cy="466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2B9CA90-C42F-AEDC-1AEE-A78735A9D985}"/>
                    </a:ext>
                  </a:extLst>
                </p14:cNvPr>
                <p14:cNvContentPartPr/>
                <p14:nvPr/>
              </p14:nvContentPartPr>
              <p14:xfrm>
                <a:off x="3295331" y="343855"/>
                <a:ext cx="204840" cy="4363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2B9CA90-C42F-AEDC-1AEE-A78735A9D98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277691" y="325855"/>
                  <a:ext cx="240480" cy="47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A967958-96E2-9B06-6907-B1563F9D477B}"/>
                    </a:ext>
                  </a:extLst>
                </p14:cNvPr>
                <p14:cNvContentPartPr/>
                <p14:nvPr/>
              </p14:nvContentPartPr>
              <p14:xfrm>
                <a:off x="3564971" y="743455"/>
                <a:ext cx="138600" cy="669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A967958-96E2-9B06-6907-B1563F9D477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547331" y="725815"/>
                  <a:ext cx="174240" cy="10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04AAE84-8811-354F-F708-5380BEF4C0E9}"/>
              </a:ext>
            </a:extLst>
          </p:cNvPr>
          <p:cNvGrpSpPr/>
          <p:nvPr/>
        </p:nvGrpSpPr>
        <p:grpSpPr>
          <a:xfrm>
            <a:off x="4001651" y="191215"/>
            <a:ext cx="649440" cy="575280"/>
            <a:chOff x="4001651" y="191215"/>
            <a:chExt cx="649440" cy="57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32076E9-7A7D-F694-3DE9-0761B87A1841}"/>
                    </a:ext>
                  </a:extLst>
                </p14:cNvPr>
                <p14:cNvContentPartPr/>
                <p14:nvPr/>
              </p14:nvContentPartPr>
              <p14:xfrm>
                <a:off x="4001651" y="324775"/>
                <a:ext cx="230040" cy="4417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32076E9-7A7D-F694-3DE9-0761B87A184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983651" y="307135"/>
                  <a:ext cx="265680" cy="47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AFA42B8-04D3-1A90-EDB9-213BE26531EE}"/>
                    </a:ext>
                  </a:extLst>
                </p14:cNvPr>
                <p14:cNvContentPartPr/>
                <p14:nvPr/>
              </p14:nvContentPartPr>
              <p14:xfrm>
                <a:off x="4076891" y="553375"/>
                <a:ext cx="112320" cy="100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AFA42B8-04D3-1A90-EDB9-213BE26531E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058891" y="535375"/>
                  <a:ext cx="14796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9525415-DE23-B28C-4BF4-B5CEF31C7006}"/>
                    </a:ext>
                  </a:extLst>
                </p14:cNvPr>
                <p14:cNvContentPartPr/>
                <p14:nvPr/>
              </p14:nvContentPartPr>
              <p14:xfrm>
                <a:off x="4245371" y="622135"/>
                <a:ext cx="28440" cy="1148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9525415-DE23-B28C-4BF4-B5CEF31C700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227731" y="604135"/>
                  <a:ext cx="640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397ADED-F22E-9113-1431-E1FBF2F1811F}"/>
                    </a:ext>
                  </a:extLst>
                </p14:cNvPr>
                <p14:cNvContentPartPr/>
                <p14:nvPr/>
              </p14:nvContentPartPr>
              <p14:xfrm>
                <a:off x="4301891" y="232615"/>
                <a:ext cx="8640" cy="126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397ADED-F22E-9113-1431-E1FBF2F1811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283891" y="214615"/>
                  <a:ext cx="442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DC519F9-5410-BF67-C8F4-D5C516FBC482}"/>
                    </a:ext>
                  </a:extLst>
                </p14:cNvPr>
                <p14:cNvContentPartPr/>
                <p14:nvPr/>
              </p14:nvContentPartPr>
              <p14:xfrm>
                <a:off x="4356251" y="191215"/>
                <a:ext cx="185400" cy="2858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DC519F9-5410-BF67-C8F4-D5C516FBC48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38611" y="173575"/>
                  <a:ext cx="22104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23FF7ED-C49F-339E-EADA-A4DC4A146AD6}"/>
                    </a:ext>
                  </a:extLst>
                </p14:cNvPr>
                <p14:cNvContentPartPr/>
                <p14:nvPr/>
              </p14:nvContentPartPr>
              <p14:xfrm>
                <a:off x="4533011" y="331975"/>
                <a:ext cx="118080" cy="1911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23FF7ED-C49F-339E-EADA-A4DC4A146AD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515371" y="314335"/>
                  <a:ext cx="153720" cy="22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4CD89-AB10-39F3-1548-9E33D58004DF}"/>
              </a:ext>
            </a:extLst>
          </p:cNvPr>
          <p:cNvGrpSpPr/>
          <p:nvPr/>
        </p:nvGrpSpPr>
        <p:grpSpPr>
          <a:xfrm>
            <a:off x="3111371" y="1081495"/>
            <a:ext cx="1458360" cy="1363680"/>
            <a:chOff x="3111371" y="1081495"/>
            <a:chExt cx="1458360" cy="136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3F3A048-E26B-01C0-20A0-140742ADA9DE}"/>
                    </a:ext>
                  </a:extLst>
                </p14:cNvPr>
                <p14:cNvContentPartPr/>
                <p14:nvPr/>
              </p14:nvContentPartPr>
              <p14:xfrm>
                <a:off x="3357611" y="1179415"/>
                <a:ext cx="166320" cy="432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3F3A048-E26B-01C0-20A0-140742ADA9D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339611" y="1161775"/>
                  <a:ext cx="201960" cy="46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9ACCA1F-D142-076D-528A-3EA5BAA97907}"/>
                    </a:ext>
                  </a:extLst>
                </p14:cNvPr>
                <p14:cNvContentPartPr/>
                <p14:nvPr/>
              </p14:nvContentPartPr>
              <p14:xfrm>
                <a:off x="3320891" y="1081495"/>
                <a:ext cx="161280" cy="1890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9ACCA1F-D142-076D-528A-3EA5BAA9790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303251" y="1063855"/>
                  <a:ext cx="1969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DFE998B-D7F0-6714-8AB4-2C7E9E49195A}"/>
                    </a:ext>
                  </a:extLst>
                </p14:cNvPr>
                <p14:cNvContentPartPr/>
                <p14:nvPr/>
              </p14:nvContentPartPr>
              <p14:xfrm>
                <a:off x="3141971" y="1751815"/>
                <a:ext cx="167040" cy="2116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DFE998B-D7F0-6714-8AB4-2C7E9E49195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23971" y="1733815"/>
                  <a:ext cx="2026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548D22C-426D-EEB4-7339-DD75B07039C0}"/>
                    </a:ext>
                  </a:extLst>
                </p14:cNvPr>
                <p14:cNvContentPartPr/>
                <p14:nvPr/>
              </p14:nvContentPartPr>
              <p14:xfrm>
                <a:off x="3365171" y="1788895"/>
                <a:ext cx="132480" cy="1659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548D22C-426D-EEB4-7339-DD75B07039C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47171" y="1771255"/>
                  <a:ext cx="16812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A428E7D-044F-D9F0-3CCA-F198D3B8E57D}"/>
                    </a:ext>
                  </a:extLst>
                </p14:cNvPr>
                <p14:cNvContentPartPr/>
                <p14:nvPr/>
              </p14:nvContentPartPr>
              <p14:xfrm>
                <a:off x="3581891" y="1654615"/>
                <a:ext cx="145080" cy="3229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A428E7D-044F-D9F0-3CCA-F198D3B8E57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563891" y="1636975"/>
                  <a:ext cx="18072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E29FDF27-AD4D-5D14-23A2-B8C5909614DB}"/>
                    </a:ext>
                  </a:extLst>
                </p14:cNvPr>
                <p14:cNvContentPartPr/>
                <p14:nvPr/>
              </p14:nvContentPartPr>
              <p14:xfrm>
                <a:off x="3784931" y="1809415"/>
                <a:ext cx="28440" cy="1357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E29FDF27-AD4D-5D14-23A2-B8C5909614D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767291" y="1791775"/>
                  <a:ext cx="640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DD0E917-EA54-1C3D-89D4-92D078815A1D}"/>
                    </a:ext>
                  </a:extLst>
                </p14:cNvPr>
                <p14:cNvContentPartPr/>
                <p14:nvPr/>
              </p14:nvContentPartPr>
              <p14:xfrm>
                <a:off x="3797171" y="1703215"/>
                <a:ext cx="16200" cy="144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DD0E917-EA54-1C3D-89D4-92D078815A1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779531" y="1685575"/>
                  <a:ext cx="518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22F8396-5B67-BC84-10E4-E63197F2EFDA}"/>
                    </a:ext>
                  </a:extLst>
                </p14:cNvPr>
                <p14:cNvContentPartPr/>
                <p14:nvPr/>
              </p14:nvContentPartPr>
              <p14:xfrm>
                <a:off x="3880691" y="1743535"/>
                <a:ext cx="108000" cy="172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22F8396-5B67-BC84-10E4-E63197F2EFD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863051" y="1725895"/>
                  <a:ext cx="1436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0AE0A4D-4DF4-74C6-8AD5-AA4682F1C0CC}"/>
                    </a:ext>
                  </a:extLst>
                </p14:cNvPr>
                <p14:cNvContentPartPr/>
                <p14:nvPr/>
              </p14:nvContentPartPr>
              <p14:xfrm>
                <a:off x="4010291" y="1739575"/>
                <a:ext cx="66960" cy="1724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0AE0A4D-4DF4-74C6-8AD5-AA4682F1C0C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992291" y="1721575"/>
                  <a:ext cx="10260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5FDA939-0B22-AA37-B4F1-35A4A5742218}"/>
                    </a:ext>
                  </a:extLst>
                </p14:cNvPr>
                <p14:cNvContentPartPr/>
                <p14:nvPr/>
              </p14:nvContentPartPr>
              <p14:xfrm>
                <a:off x="3111371" y="2117215"/>
                <a:ext cx="763200" cy="3279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5FDA939-0B22-AA37-B4F1-35A4A574221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093371" y="2099575"/>
                  <a:ext cx="79884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CC78013-C2B3-DC2C-029C-2AEEBDC3DFFC}"/>
                    </a:ext>
                  </a:extLst>
                </p14:cNvPr>
                <p14:cNvContentPartPr/>
                <p14:nvPr/>
              </p14:nvContentPartPr>
              <p14:xfrm>
                <a:off x="3798971" y="2220175"/>
                <a:ext cx="145800" cy="262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CC78013-C2B3-DC2C-029C-2AEEBDC3DFF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780971" y="2202535"/>
                  <a:ext cx="18144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8CD4699-D70C-6C69-4E4C-E1F5C6CBCF79}"/>
                    </a:ext>
                  </a:extLst>
                </p14:cNvPr>
                <p14:cNvContentPartPr/>
                <p14:nvPr/>
              </p14:nvContentPartPr>
              <p14:xfrm>
                <a:off x="4009211" y="2094535"/>
                <a:ext cx="494640" cy="309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8CD4699-D70C-6C69-4E4C-E1F5C6CBCF7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991211" y="2076895"/>
                  <a:ext cx="53028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595BAA3-3DD7-7384-D55E-F305CCE63D04}"/>
                    </a:ext>
                  </a:extLst>
                </p14:cNvPr>
                <p14:cNvContentPartPr/>
                <p14:nvPr/>
              </p14:nvContentPartPr>
              <p14:xfrm>
                <a:off x="4318451" y="2197135"/>
                <a:ext cx="251280" cy="943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595BAA3-3DD7-7384-D55E-F305CCE63D0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300451" y="2179135"/>
                  <a:ext cx="286920" cy="12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0618587-B182-224C-F434-D8DCB268866F}"/>
              </a:ext>
            </a:extLst>
          </p:cNvPr>
          <p:cNvGrpSpPr/>
          <p:nvPr/>
        </p:nvGrpSpPr>
        <p:grpSpPr>
          <a:xfrm>
            <a:off x="1117691" y="3439495"/>
            <a:ext cx="335160" cy="594720"/>
            <a:chOff x="1117691" y="3439495"/>
            <a:chExt cx="335160" cy="59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7A0882D-199F-18C2-BE11-CBF180DA80BC}"/>
                    </a:ext>
                  </a:extLst>
                </p14:cNvPr>
                <p14:cNvContentPartPr/>
                <p14:nvPr/>
              </p14:nvContentPartPr>
              <p14:xfrm>
                <a:off x="1117691" y="3439495"/>
                <a:ext cx="188280" cy="5580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7A0882D-199F-18C2-BE11-CBF180DA80B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099691" y="3421495"/>
                  <a:ext cx="223920" cy="59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3C8426D-B998-647D-1E8C-8A13DA84C7F3}"/>
                    </a:ext>
                  </a:extLst>
                </p14:cNvPr>
                <p14:cNvContentPartPr/>
                <p14:nvPr/>
              </p14:nvContentPartPr>
              <p14:xfrm>
                <a:off x="1393811" y="3911095"/>
                <a:ext cx="59040" cy="1231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3C8426D-B998-647D-1E8C-8A13DA84C7F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376171" y="3893095"/>
                  <a:ext cx="94680" cy="158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8B15D8E-DAC2-8192-A0C4-3B6822156EA4}"/>
              </a:ext>
            </a:extLst>
          </p:cNvPr>
          <p:cNvGrpSpPr/>
          <p:nvPr/>
        </p:nvGrpSpPr>
        <p:grpSpPr>
          <a:xfrm>
            <a:off x="1687931" y="3617335"/>
            <a:ext cx="213120" cy="329040"/>
            <a:chOff x="1687931" y="3617335"/>
            <a:chExt cx="213120" cy="329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6C8EBA4-CD46-1BAB-2A1B-CB40FF15B493}"/>
                    </a:ext>
                  </a:extLst>
                </p14:cNvPr>
                <p14:cNvContentPartPr/>
                <p14:nvPr/>
              </p14:nvContentPartPr>
              <p14:xfrm>
                <a:off x="1687931" y="3617335"/>
                <a:ext cx="212760" cy="1357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6C8EBA4-CD46-1BAB-2A1B-CB40FF15B49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670291" y="3599335"/>
                  <a:ext cx="24840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499D7EC-45FC-31E2-7432-D851BAC09472}"/>
                    </a:ext>
                  </a:extLst>
                </p14:cNvPr>
                <p14:cNvContentPartPr/>
                <p14:nvPr/>
              </p14:nvContentPartPr>
              <p14:xfrm>
                <a:off x="1695851" y="3855295"/>
                <a:ext cx="205200" cy="910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499D7EC-45FC-31E2-7432-D851BAC0947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677851" y="3837295"/>
                  <a:ext cx="240840" cy="126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D4A799A2-7CD6-875C-6871-D56257827BA9}"/>
                  </a:ext>
                </a:extLst>
              </p14:cNvPr>
              <p14:cNvContentPartPr/>
              <p14:nvPr/>
            </p14:nvContentPartPr>
            <p14:xfrm>
              <a:off x="2144051" y="3168415"/>
              <a:ext cx="285120" cy="10821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D4A799A2-7CD6-875C-6871-D56257827BA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126411" y="3150775"/>
                <a:ext cx="320760" cy="111780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37FF4678-9B1D-68F1-1C62-EF644AF44E96}"/>
              </a:ext>
            </a:extLst>
          </p:cNvPr>
          <p:cNvGrpSpPr/>
          <p:nvPr/>
        </p:nvGrpSpPr>
        <p:grpSpPr>
          <a:xfrm>
            <a:off x="2725451" y="3180655"/>
            <a:ext cx="831240" cy="338040"/>
            <a:chOff x="2725451" y="3180655"/>
            <a:chExt cx="831240" cy="33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CC2BF9F-A295-F476-2F9C-562C77E78DCF}"/>
                    </a:ext>
                  </a:extLst>
                </p14:cNvPr>
                <p14:cNvContentPartPr/>
                <p14:nvPr/>
              </p14:nvContentPartPr>
              <p14:xfrm>
                <a:off x="2725451" y="3180655"/>
                <a:ext cx="27720" cy="295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CC2BF9F-A295-F476-2F9C-562C77E78DC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707811" y="3163015"/>
                  <a:ext cx="6336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F816A4C-FCEA-BCAA-04CC-69627365E0F4}"/>
                    </a:ext>
                  </a:extLst>
                </p14:cNvPr>
                <p14:cNvContentPartPr/>
                <p14:nvPr/>
              </p14:nvContentPartPr>
              <p14:xfrm>
                <a:off x="2865131" y="3394495"/>
                <a:ext cx="13320" cy="889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F816A4C-FCEA-BCAA-04CC-69627365E0F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847491" y="3376855"/>
                  <a:ext cx="4896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66BAA26-932D-43A0-D3F7-DFE4D53B7FFB}"/>
                    </a:ext>
                  </a:extLst>
                </p14:cNvPr>
                <p14:cNvContentPartPr/>
                <p14:nvPr/>
              </p14:nvContentPartPr>
              <p14:xfrm>
                <a:off x="3079691" y="3182455"/>
                <a:ext cx="12240" cy="3362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66BAA26-932D-43A0-D3F7-DFE4D53B7FF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061691" y="3164455"/>
                  <a:ext cx="4788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E353BA1-1B07-B92D-C96B-99EB94C3BB7F}"/>
                    </a:ext>
                  </a:extLst>
                </p14:cNvPr>
                <p14:cNvContentPartPr/>
                <p14:nvPr/>
              </p14:nvContentPartPr>
              <p14:xfrm>
                <a:off x="2954051" y="3210895"/>
                <a:ext cx="206640" cy="20988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E353BA1-1B07-B92D-C96B-99EB94C3BB7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936411" y="3192895"/>
                  <a:ext cx="24228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FEF45A25-1BB4-7CF1-E94B-5EF914015F2D}"/>
                    </a:ext>
                  </a:extLst>
                </p14:cNvPr>
                <p14:cNvContentPartPr/>
                <p14:nvPr/>
              </p14:nvContentPartPr>
              <p14:xfrm>
                <a:off x="3353291" y="3214495"/>
                <a:ext cx="22320" cy="2642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FEF45A25-1BB4-7CF1-E94B-5EF914015F2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335291" y="3196495"/>
                  <a:ext cx="5796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6607AE03-3DC9-4BC6-0C0D-31FEED386C78}"/>
                    </a:ext>
                  </a:extLst>
                </p14:cNvPr>
                <p14:cNvContentPartPr/>
                <p14:nvPr/>
              </p14:nvContentPartPr>
              <p14:xfrm>
                <a:off x="3334571" y="3196495"/>
                <a:ext cx="222120" cy="878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6607AE03-3DC9-4BC6-0C0D-31FEED386C7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316571" y="3178495"/>
                  <a:ext cx="25776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B2548B61-B531-8CF0-03FA-F629EFF9F6D6}"/>
                    </a:ext>
                  </a:extLst>
                </p14:cNvPr>
                <p14:cNvContentPartPr/>
                <p14:nvPr/>
              </p14:nvContentPartPr>
              <p14:xfrm>
                <a:off x="3354731" y="3401335"/>
                <a:ext cx="138240" cy="36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B2548B61-B531-8CF0-03FA-F629EFF9F6D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337091" y="3383695"/>
                  <a:ext cx="173880" cy="39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29D9DA6-AF4F-47BA-03CB-E714D528971A}"/>
              </a:ext>
            </a:extLst>
          </p:cNvPr>
          <p:cNvGrpSpPr/>
          <p:nvPr/>
        </p:nvGrpSpPr>
        <p:grpSpPr>
          <a:xfrm>
            <a:off x="2693051" y="3863575"/>
            <a:ext cx="831600" cy="292320"/>
            <a:chOff x="2693051" y="3863575"/>
            <a:chExt cx="831600" cy="292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297C957-9916-A6E5-BF82-5A60800D53E8}"/>
                    </a:ext>
                  </a:extLst>
                </p14:cNvPr>
                <p14:cNvContentPartPr/>
                <p14:nvPr/>
              </p14:nvContentPartPr>
              <p14:xfrm>
                <a:off x="2693051" y="3883015"/>
                <a:ext cx="11520" cy="2728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297C957-9916-A6E5-BF82-5A60800D53E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675411" y="3865015"/>
                  <a:ext cx="4716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0D4D527-2723-5FDE-78F9-AB2A7194A445}"/>
                    </a:ext>
                  </a:extLst>
                </p14:cNvPr>
                <p14:cNvContentPartPr/>
                <p14:nvPr/>
              </p14:nvContentPartPr>
              <p14:xfrm>
                <a:off x="2832731" y="4066975"/>
                <a:ext cx="14400" cy="622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F0D4D527-2723-5FDE-78F9-AB2A7194A445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814731" y="4048975"/>
                  <a:ext cx="5004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A8DC16E-20DF-3F53-C450-F279383F0EFF}"/>
                    </a:ext>
                  </a:extLst>
                </p14:cNvPr>
                <p14:cNvContentPartPr/>
                <p14:nvPr/>
              </p14:nvContentPartPr>
              <p14:xfrm>
                <a:off x="2931371" y="3906055"/>
                <a:ext cx="175680" cy="2401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A8DC16E-20DF-3F53-C450-F279383F0EF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913731" y="3888055"/>
                  <a:ext cx="21132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BA3359A3-C4AC-EC1F-A3C8-BE6EC9BB3260}"/>
                    </a:ext>
                  </a:extLst>
                </p14:cNvPr>
                <p14:cNvContentPartPr/>
                <p14:nvPr/>
              </p14:nvContentPartPr>
              <p14:xfrm>
                <a:off x="3326651" y="3901015"/>
                <a:ext cx="10080" cy="2440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BA3359A3-C4AC-EC1F-A3C8-BE6EC9BB326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308651" y="3883375"/>
                  <a:ext cx="4572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9C1CC1AF-C90A-24A1-D467-7C2A8560C10C}"/>
                    </a:ext>
                  </a:extLst>
                </p14:cNvPr>
                <p14:cNvContentPartPr/>
                <p14:nvPr/>
              </p14:nvContentPartPr>
              <p14:xfrm>
                <a:off x="3306491" y="3863575"/>
                <a:ext cx="218160" cy="496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9C1CC1AF-C90A-24A1-D467-7C2A8560C10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288851" y="3845575"/>
                  <a:ext cx="25380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367354C-528F-9865-DC4B-D120D2481D17}"/>
                    </a:ext>
                  </a:extLst>
                </p14:cNvPr>
                <p14:cNvContentPartPr/>
                <p14:nvPr/>
              </p14:nvContentPartPr>
              <p14:xfrm>
                <a:off x="3343931" y="4027735"/>
                <a:ext cx="112320" cy="115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367354C-528F-9865-DC4B-D120D2481D17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25931" y="4010095"/>
                  <a:ext cx="147960" cy="4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3DF830A0-34D3-279A-4421-B04B33539602}"/>
                  </a:ext>
                </a:extLst>
              </p14:cNvPr>
              <p14:cNvContentPartPr/>
              <p14:nvPr/>
            </p14:nvContentPartPr>
            <p14:xfrm>
              <a:off x="4160411" y="2972575"/>
              <a:ext cx="570240" cy="51660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3DF830A0-34D3-279A-4421-B04B33539602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4142771" y="2954935"/>
                <a:ext cx="605880" cy="55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E7C6EDEF-541F-DE87-606C-2A225E1E97EB}"/>
                  </a:ext>
                </a:extLst>
              </p14:cNvPr>
              <p14:cNvContentPartPr/>
              <p14:nvPr/>
            </p14:nvContentPartPr>
            <p14:xfrm>
              <a:off x="4969331" y="2965015"/>
              <a:ext cx="1268280" cy="38628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E7C6EDEF-541F-DE87-606C-2A225E1E97EB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4951691" y="2947015"/>
                <a:ext cx="1303920" cy="42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69B48AE0-769F-DBAA-A53E-64AB21BF1F05}"/>
              </a:ext>
            </a:extLst>
          </p:cNvPr>
          <p:cNvGrpSpPr/>
          <p:nvPr/>
        </p:nvGrpSpPr>
        <p:grpSpPr>
          <a:xfrm>
            <a:off x="6407531" y="2711575"/>
            <a:ext cx="3841200" cy="704520"/>
            <a:chOff x="6407531" y="2711575"/>
            <a:chExt cx="3841200" cy="70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C57F420E-365C-E068-440F-A73ACF737936}"/>
                    </a:ext>
                  </a:extLst>
                </p14:cNvPr>
                <p14:cNvContentPartPr/>
                <p14:nvPr/>
              </p14:nvContentPartPr>
              <p14:xfrm>
                <a:off x="6407531" y="2711575"/>
                <a:ext cx="1668600" cy="7045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C57F420E-365C-E068-440F-A73ACF73793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389891" y="2693935"/>
                  <a:ext cx="1704240" cy="74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FA69E0B4-50D1-A6D0-A6F2-BE277E1964E2}"/>
                    </a:ext>
                  </a:extLst>
                </p14:cNvPr>
                <p14:cNvContentPartPr/>
                <p14:nvPr/>
              </p14:nvContentPartPr>
              <p14:xfrm>
                <a:off x="7648811" y="2917135"/>
                <a:ext cx="16200" cy="172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FA69E0B4-50D1-A6D0-A6F2-BE277E1964E2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631171" y="2899495"/>
                  <a:ext cx="518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7EA0114D-373F-F192-3AB4-AB9320FDBD55}"/>
                    </a:ext>
                  </a:extLst>
                </p14:cNvPr>
                <p14:cNvContentPartPr/>
                <p14:nvPr/>
              </p14:nvContentPartPr>
              <p14:xfrm>
                <a:off x="6971291" y="2950975"/>
                <a:ext cx="420480" cy="388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7EA0114D-373F-F192-3AB4-AB9320FDBD5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953651" y="2933335"/>
                  <a:ext cx="45612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489E3125-2B75-F034-FF6A-8937D41FE6B0}"/>
                    </a:ext>
                  </a:extLst>
                </p14:cNvPr>
                <p14:cNvContentPartPr/>
                <p14:nvPr/>
              </p14:nvContentPartPr>
              <p14:xfrm>
                <a:off x="8285651" y="3030175"/>
                <a:ext cx="472680" cy="1314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489E3125-2B75-F034-FF6A-8937D41FE6B0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267651" y="3012175"/>
                  <a:ext cx="50832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CCA98BB5-9775-4428-344A-C19E036FD8A1}"/>
                    </a:ext>
                  </a:extLst>
                </p14:cNvPr>
                <p14:cNvContentPartPr/>
                <p14:nvPr/>
              </p14:nvContentPartPr>
              <p14:xfrm>
                <a:off x="10224971" y="2770255"/>
                <a:ext cx="23760" cy="57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CA98BB5-9775-4428-344A-C19E036FD8A1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207331" y="2752255"/>
                  <a:ext cx="59400" cy="4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BA7B099-1BA1-5267-F234-849F7E193FC3}"/>
              </a:ext>
            </a:extLst>
          </p:cNvPr>
          <p:cNvGrpSpPr/>
          <p:nvPr/>
        </p:nvGrpSpPr>
        <p:grpSpPr>
          <a:xfrm>
            <a:off x="9019331" y="2688535"/>
            <a:ext cx="1374840" cy="453960"/>
            <a:chOff x="9019331" y="2688535"/>
            <a:chExt cx="1374840" cy="453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0219BEB-631B-8A75-8F10-7BA70C0D99CF}"/>
                    </a:ext>
                  </a:extLst>
                </p14:cNvPr>
                <p14:cNvContentPartPr/>
                <p14:nvPr/>
              </p14:nvContentPartPr>
              <p14:xfrm>
                <a:off x="9019331" y="2688535"/>
                <a:ext cx="1374840" cy="4539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0219BEB-631B-8A75-8F10-7BA70C0D99C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9001331" y="2670895"/>
                  <a:ext cx="1410480" cy="48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14CBE9F-605D-3EC3-378F-AB9133AA8F44}"/>
                    </a:ext>
                  </a:extLst>
                </p14:cNvPr>
                <p14:cNvContentPartPr/>
                <p14:nvPr/>
              </p14:nvContentPartPr>
              <p14:xfrm>
                <a:off x="10341611" y="2701135"/>
                <a:ext cx="14400" cy="57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14CBE9F-605D-3EC3-378F-AB9133AA8F44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0323971" y="2683495"/>
                  <a:ext cx="50040" cy="4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A88BE996-8347-EEED-F104-8998690AF7FB}"/>
                  </a:ext>
                </a:extLst>
              </p14:cNvPr>
              <p14:cNvContentPartPr/>
              <p14:nvPr/>
            </p14:nvContentPartPr>
            <p14:xfrm>
              <a:off x="4048091" y="3700495"/>
              <a:ext cx="581760" cy="50832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A88BE996-8347-EEED-F104-8998690AF7FB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030091" y="3682855"/>
                <a:ext cx="617400" cy="54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2ECC3DB5-618C-2F90-10B8-8A5E98BC1911}"/>
                  </a:ext>
                </a:extLst>
              </p14:cNvPr>
              <p14:cNvContentPartPr/>
              <p14:nvPr/>
            </p14:nvContentPartPr>
            <p14:xfrm>
              <a:off x="4930451" y="3592495"/>
              <a:ext cx="1430640" cy="38304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2ECC3DB5-618C-2F90-10B8-8A5E98BC1911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4912451" y="3574855"/>
                <a:ext cx="1466280" cy="418680"/>
              </a:xfrm>
              <a:prstGeom prst="rect">
                <a:avLst/>
              </a:prstGeom>
            </p:spPr>
          </p:pic>
        </mc:Fallback>
      </mc:AlternateContent>
      <p:grpSp>
        <p:nvGrpSpPr>
          <p:cNvPr id="77" name="Group 76">
            <a:extLst>
              <a:ext uri="{FF2B5EF4-FFF2-40B4-BE49-F238E27FC236}">
                <a16:creationId xmlns:a16="http://schemas.microsoft.com/office/drawing/2014/main" id="{AF867D20-4CD1-BAE0-0B2F-38DA8952B458}"/>
              </a:ext>
            </a:extLst>
          </p:cNvPr>
          <p:cNvGrpSpPr/>
          <p:nvPr/>
        </p:nvGrpSpPr>
        <p:grpSpPr>
          <a:xfrm>
            <a:off x="6499331" y="3374695"/>
            <a:ext cx="4275360" cy="713880"/>
            <a:chOff x="6499331" y="3374695"/>
            <a:chExt cx="4275360" cy="71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D9C088C6-6927-0459-C510-594431409838}"/>
                    </a:ext>
                  </a:extLst>
                </p14:cNvPr>
                <p14:cNvContentPartPr/>
                <p14:nvPr/>
              </p14:nvContentPartPr>
              <p14:xfrm>
                <a:off x="6499331" y="3429055"/>
                <a:ext cx="1905120" cy="6595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D9C088C6-6927-0459-C510-59443140983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481331" y="3411415"/>
                  <a:ext cx="1940760" cy="69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CF87376F-CDEA-A4AF-88BD-8791009920E3}"/>
                    </a:ext>
                  </a:extLst>
                </p14:cNvPr>
                <p14:cNvContentPartPr/>
                <p14:nvPr/>
              </p14:nvContentPartPr>
              <p14:xfrm>
                <a:off x="7980371" y="3592495"/>
                <a:ext cx="30600" cy="72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CF87376F-CDEA-A4AF-88BD-8791009920E3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962731" y="3574495"/>
                  <a:ext cx="6624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D06035CA-A218-11E2-81AB-377F2969C380}"/>
                    </a:ext>
                  </a:extLst>
                </p14:cNvPr>
                <p14:cNvContentPartPr/>
                <p14:nvPr/>
              </p14:nvContentPartPr>
              <p14:xfrm>
                <a:off x="7280531" y="3595375"/>
                <a:ext cx="511560" cy="144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D06035CA-A218-11E2-81AB-377F2969C38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262531" y="3577375"/>
                  <a:ext cx="54720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1C6D71B4-4258-9F98-44EF-B9291B5B4A70}"/>
                    </a:ext>
                  </a:extLst>
                </p14:cNvPr>
                <p14:cNvContentPartPr/>
                <p14:nvPr/>
              </p14:nvContentPartPr>
              <p14:xfrm>
                <a:off x="8625131" y="3650095"/>
                <a:ext cx="466560" cy="1818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1C6D71B4-4258-9F98-44EF-B9291B5B4A70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607131" y="3632455"/>
                  <a:ext cx="50220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E608925-016E-88BE-B28B-7A83EE391895}"/>
                    </a:ext>
                  </a:extLst>
                </p14:cNvPr>
                <p14:cNvContentPartPr/>
                <p14:nvPr/>
              </p14:nvContentPartPr>
              <p14:xfrm>
                <a:off x="9311651" y="3374695"/>
                <a:ext cx="1442160" cy="3974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E608925-016E-88BE-B28B-7A83EE391895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9294011" y="3356695"/>
                  <a:ext cx="1477800" cy="43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29794609-27B8-113E-FA6B-96586C5F2C9D}"/>
                    </a:ext>
                  </a:extLst>
                </p14:cNvPr>
                <p14:cNvContentPartPr/>
                <p14:nvPr/>
              </p14:nvContentPartPr>
              <p14:xfrm>
                <a:off x="10752011" y="3377575"/>
                <a:ext cx="22680" cy="255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29794609-27B8-113E-FA6B-96586C5F2C9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734011" y="3359935"/>
                  <a:ext cx="58320" cy="6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42C6C9D-8478-E0F4-982B-395CDEE3AB41}"/>
              </a:ext>
            </a:extLst>
          </p:cNvPr>
          <p:cNvGrpSpPr/>
          <p:nvPr/>
        </p:nvGrpSpPr>
        <p:grpSpPr>
          <a:xfrm>
            <a:off x="2964491" y="4496455"/>
            <a:ext cx="395640" cy="398160"/>
            <a:chOff x="2964491" y="4496455"/>
            <a:chExt cx="395640" cy="39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CFDB09E-D3CB-D553-045D-925ECCFD38D6}"/>
                    </a:ext>
                  </a:extLst>
                </p14:cNvPr>
                <p14:cNvContentPartPr/>
                <p14:nvPr/>
              </p14:nvContentPartPr>
              <p14:xfrm>
                <a:off x="3004811" y="4560175"/>
                <a:ext cx="355320" cy="3344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CFDB09E-D3CB-D553-045D-925ECCFD38D6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986811" y="4542535"/>
                  <a:ext cx="39096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2C93BC64-F0EB-5B16-A5EA-247CA6C22EE8}"/>
                    </a:ext>
                  </a:extLst>
                </p14:cNvPr>
                <p14:cNvContentPartPr/>
                <p14:nvPr/>
              </p14:nvContentPartPr>
              <p14:xfrm>
                <a:off x="2964491" y="4496455"/>
                <a:ext cx="130680" cy="1263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2C93BC64-F0EB-5B16-A5EA-247CA6C22EE8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946491" y="4478815"/>
                  <a:ext cx="166320" cy="16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D5C4F410-B301-0266-EE20-27D2DC779407}"/>
                  </a:ext>
                </a:extLst>
              </p14:cNvPr>
              <p14:cNvContentPartPr/>
              <p14:nvPr/>
            </p14:nvContentPartPr>
            <p14:xfrm>
              <a:off x="3569651" y="4678615"/>
              <a:ext cx="910080" cy="30672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D5C4F410-B301-0266-EE20-27D2DC779407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3552011" y="4660615"/>
                <a:ext cx="945720" cy="34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84" name="Group 83">
            <a:extLst>
              <a:ext uri="{FF2B5EF4-FFF2-40B4-BE49-F238E27FC236}">
                <a16:creationId xmlns:a16="http://schemas.microsoft.com/office/drawing/2014/main" id="{4DA3A3C3-DD5C-E8E8-6FC6-F1ECB58C8058}"/>
              </a:ext>
            </a:extLst>
          </p:cNvPr>
          <p:cNvGrpSpPr/>
          <p:nvPr/>
        </p:nvGrpSpPr>
        <p:grpSpPr>
          <a:xfrm>
            <a:off x="4680251" y="4317895"/>
            <a:ext cx="1136880" cy="629640"/>
            <a:chOff x="4680251" y="4317895"/>
            <a:chExt cx="1136880" cy="629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346C9999-386B-41C5-D4E2-71F9223B1A4B}"/>
                    </a:ext>
                  </a:extLst>
                </p14:cNvPr>
                <p14:cNvContentPartPr/>
                <p14:nvPr/>
              </p14:nvContentPartPr>
              <p14:xfrm>
                <a:off x="4680251" y="4317895"/>
                <a:ext cx="1136880" cy="6296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346C9999-386B-41C5-D4E2-71F9223B1A4B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662251" y="4300255"/>
                  <a:ext cx="1172520" cy="66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AB5953D3-58E3-9FA8-40EB-619336414FD1}"/>
                    </a:ext>
                  </a:extLst>
                </p14:cNvPr>
                <p14:cNvContentPartPr/>
                <p14:nvPr/>
              </p14:nvContentPartPr>
              <p14:xfrm>
                <a:off x="5245091" y="4454335"/>
                <a:ext cx="32400" cy="1044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AB5953D3-58E3-9FA8-40EB-619336414FD1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227451" y="4436695"/>
                  <a:ext cx="68040" cy="4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8FC31206-3DF6-9B9F-9983-2F20DE6201C8}"/>
              </a:ext>
            </a:extLst>
          </p:cNvPr>
          <p:cNvGrpSpPr/>
          <p:nvPr/>
        </p:nvGrpSpPr>
        <p:grpSpPr>
          <a:xfrm>
            <a:off x="6066971" y="4280455"/>
            <a:ext cx="3494160" cy="525600"/>
            <a:chOff x="6066971" y="4280455"/>
            <a:chExt cx="3494160" cy="52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008FE661-A945-E8BA-4473-BD9B2F112999}"/>
                    </a:ext>
                  </a:extLst>
                </p14:cNvPr>
                <p14:cNvContentPartPr/>
                <p14:nvPr/>
              </p14:nvContentPartPr>
              <p14:xfrm>
                <a:off x="6066971" y="4288735"/>
                <a:ext cx="1144800" cy="4460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008FE661-A945-E8BA-4473-BD9B2F11299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049331" y="4270735"/>
                  <a:ext cx="1180440" cy="48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111FC8B-52B6-5C86-2691-756F592753E0}"/>
                    </a:ext>
                  </a:extLst>
                </p14:cNvPr>
                <p14:cNvContentPartPr/>
                <p14:nvPr/>
              </p14:nvContentPartPr>
              <p14:xfrm>
                <a:off x="7468811" y="4461535"/>
                <a:ext cx="397800" cy="15156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111FC8B-52B6-5C86-2691-756F592753E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451171" y="4443535"/>
                  <a:ext cx="43344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0F07E27D-10D1-1783-7831-152889F71598}"/>
                    </a:ext>
                  </a:extLst>
                </p14:cNvPr>
                <p14:cNvContentPartPr/>
                <p14:nvPr/>
              </p14:nvContentPartPr>
              <p14:xfrm>
                <a:off x="8143811" y="4286575"/>
                <a:ext cx="323640" cy="5194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0F07E27D-10D1-1783-7831-152889F71598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126171" y="4268935"/>
                  <a:ext cx="359280" cy="55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DABFF25-A09A-D474-0EE7-AC61EB916E9C}"/>
                    </a:ext>
                  </a:extLst>
                </p14:cNvPr>
                <p14:cNvContentPartPr/>
                <p14:nvPr/>
              </p14:nvContentPartPr>
              <p14:xfrm>
                <a:off x="8718371" y="4284415"/>
                <a:ext cx="52200" cy="27360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2DABFF25-A09A-D474-0EE7-AC61EB916E9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700371" y="4266415"/>
                  <a:ext cx="878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7C5FCB32-8E6C-90AB-9056-2F88082484A3}"/>
                    </a:ext>
                  </a:extLst>
                </p14:cNvPr>
                <p14:cNvContentPartPr/>
                <p14:nvPr/>
              </p14:nvContentPartPr>
              <p14:xfrm>
                <a:off x="9116891" y="4280455"/>
                <a:ext cx="142200" cy="2761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7C5FCB32-8E6C-90AB-9056-2F88082484A3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098891" y="4262815"/>
                  <a:ext cx="17784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8DD97C0F-CB81-CC21-8B4A-B08E00EB645E}"/>
                    </a:ext>
                  </a:extLst>
                </p14:cNvPr>
                <p14:cNvContentPartPr/>
                <p14:nvPr/>
              </p14:nvContentPartPr>
              <p14:xfrm>
                <a:off x="9377171" y="4280815"/>
                <a:ext cx="183960" cy="2678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8DD97C0F-CB81-CC21-8B4A-B08E00EB645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359171" y="4262815"/>
                  <a:ext cx="21960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1F71B5A0-61A4-1B1B-1B54-B30155CD97A5}"/>
                    </a:ext>
                  </a:extLst>
                </p14:cNvPr>
                <p14:cNvContentPartPr/>
                <p14:nvPr/>
              </p14:nvContentPartPr>
              <p14:xfrm>
                <a:off x="8885051" y="4368655"/>
                <a:ext cx="97920" cy="25308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1F71B5A0-61A4-1B1B-1B54-B30155CD97A5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867411" y="4351015"/>
                  <a:ext cx="133560" cy="288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4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D07BF0C6-6D56-0A7F-67EB-8A6DC4E67197}"/>
                  </a:ext>
                </a:extLst>
              </p14:cNvPr>
              <p14:cNvContentPartPr/>
              <p14:nvPr/>
            </p14:nvContentPartPr>
            <p14:xfrm>
              <a:off x="1375811" y="5250655"/>
              <a:ext cx="2897280" cy="111528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D07BF0C6-6D56-0A7F-67EB-8A6DC4E67197}"/>
                  </a:ext>
                </a:extLst>
              </p:cNvPr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1358171" y="5233015"/>
                <a:ext cx="2932920" cy="11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6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B83F59B5-BF1F-A252-C3F5-44EE4BE7755A}"/>
                  </a:ext>
                </a:extLst>
              </p14:cNvPr>
              <p14:cNvContentPartPr/>
              <p14:nvPr/>
            </p14:nvContentPartPr>
            <p14:xfrm>
              <a:off x="4104971" y="6166855"/>
              <a:ext cx="193320" cy="277920"/>
            </p14:xfrm>
          </p:contentPart>
        </mc:Choice>
        <mc:Fallback xmlns=""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B83F59B5-BF1F-A252-C3F5-44EE4BE7755A}"/>
                  </a:ext>
                </a:extLst>
              </p:cNvPr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4087331" y="6149215"/>
                <a:ext cx="228960" cy="3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8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A89224CC-697D-36AC-7971-A60EBD09C524}"/>
                  </a:ext>
                </a:extLst>
              </p14:cNvPr>
              <p14:cNvContentPartPr/>
              <p14:nvPr/>
            </p14:nvContentPartPr>
            <p14:xfrm>
              <a:off x="1406051" y="5530015"/>
              <a:ext cx="13320" cy="9360"/>
            </p14:xfrm>
          </p:contentPart>
        </mc:Choice>
        <mc:Fallback xmlns=""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A89224CC-697D-36AC-7971-A60EBD09C524}"/>
                  </a:ext>
                </a:extLst>
              </p:cNvPr>
              <p:cNvPicPr/>
              <p:nvPr/>
            </p:nvPicPr>
            <p:blipFill>
              <a:blip r:embed="rId149"/>
              <a:stretch>
                <a:fillRect/>
              </a:stretch>
            </p:blipFill>
            <p:spPr>
              <a:xfrm>
                <a:off x="1388411" y="5512015"/>
                <a:ext cx="4896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0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155FEA4E-F79E-FFB3-9E72-7F0570ADC3EE}"/>
                  </a:ext>
                </a:extLst>
              </p14:cNvPr>
              <p14:cNvContentPartPr/>
              <p14:nvPr/>
            </p14:nvContentPartPr>
            <p14:xfrm>
              <a:off x="1629251" y="5932495"/>
              <a:ext cx="3240" cy="144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155FEA4E-F79E-FFB3-9E72-7F0570ADC3EE}"/>
                  </a:ext>
                </a:extLst>
              </p:cNvPr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1611251" y="5914855"/>
                <a:ext cx="38880" cy="37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4" name="Group 123">
            <a:extLst>
              <a:ext uri="{FF2B5EF4-FFF2-40B4-BE49-F238E27FC236}">
                <a16:creationId xmlns:a16="http://schemas.microsoft.com/office/drawing/2014/main" id="{A1D1E308-DABD-070F-B8A1-3E759A268CC4}"/>
              </a:ext>
            </a:extLst>
          </p:cNvPr>
          <p:cNvGrpSpPr/>
          <p:nvPr/>
        </p:nvGrpSpPr>
        <p:grpSpPr>
          <a:xfrm>
            <a:off x="1578131" y="5643055"/>
            <a:ext cx="1022040" cy="293760"/>
            <a:chOff x="1578131" y="5643055"/>
            <a:chExt cx="1022040" cy="29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6A288F4A-747B-0410-88E9-5AF57C2FC534}"/>
                    </a:ext>
                  </a:extLst>
                </p14:cNvPr>
                <p14:cNvContentPartPr/>
                <p14:nvPr/>
              </p14:nvContentPartPr>
              <p14:xfrm>
                <a:off x="1578131" y="5805415"/>
                <a:ext cx="92880" cy="543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6A288F4A-747B-0410-88E9-5AF57C2FC534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560491" y="5787775"/>
                  <a:ext cx="12852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B5006BB-EF98-8302-6FB6-BCF2F7FEF4DA}"/>
                    </a:ext>
                  </a:extLst>
                </p14:cNvPr>
                <p14:cNvContentPartPr/>
                <p14:nvPr/>
              </p14:nvContentPartPr>
              <p14:xfrm>
                <a:off x="1616291" y="5744215"/>
                <a:ext cx="96480" cy="316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B5006BB-EF98-8302-6FB6-BCF2F7FEF4DA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598651" y="5726575"/>
                  <a:ext cx="13212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BA202F8-2AB1-7CE5-384B-072CEA915C3C}"/>
                    </a:ext>
                  </a:extLst>
                </p14:cNvPr>
                <p14:cNvContentPartPr/>
                <p14:nvPr/>
              </p14:nvContentPartPr>
              <p14:xfrm>
                <a:off x="1789811" y="5739895"/>
                <a:ext cx="10080" cy="1663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BA202F8-2AB1-7CE5-384B-072CEA915C3C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772171" y="5722255"/>
                  <a:ext cx="457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3F78C1D8-55AD-C848-1B46-3626F054A54B}"/>
                    </a:ext>
                  </a:extLst>
                </p14:cNvPr>
                <p14:cNvContentPartPr/>
                <p14:nvPr/>
              </p14:nvContentPartPr>
              <p14:xfrm>
                <a:off x="1857851" y="5859775"/>
                <a:ext cx="6840" cy="576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3F78C1D8-55AD-C848-1B46-3626F054A54B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840211" y="5841775"/>
                  <a:ext cx="4248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526F89BB-85A6-7836-0567-FA3652782211}"/>
                    </a:ext>
                  </a:extLst>
                </p14:cNvPr>
                <p14:cNvContentPartPr/>
                <p14:nvPr/>
              </p14:nvContentPartPr>
              <p14:xfrm>
                <a:off x="1892411" y="5756815"/>
                <a:ext cx="18000" cy="1634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526F89BB-85A6-7836-0567-FA3652782211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874411" y="5738815"/>
                  <a:ext cx="5364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DD95E6A5-0187-F8A2-9D46-3A3C3AE8FBBD}"/>
                    </a:ext>
                  </a:extLst>
                </p14:cNvPr>
                <p14:cNvContentPartPr/>
                <p14:nvPr/>
              </p14:nvContentPartPr>
              <p14:xfrm>
                <a:off x="2037491" y="5749615"/>
                <a:ext cx="101160" cy="1872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DD95E6A5-0187-F8A2-9D46-3A3C3AE8FBBD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2019851" y="5731975"/>
                  <a:ext cx="13680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8B06870-6443-6EC7-A99B-2A6893076500}"/>
                    </a:ext>
                  </a:extLst>
                </p14:cNvPr>
                <p14:cNvContentPartPr/>
                <p14:nvPr/>
              </p14:nvContentPartPr>
              <p14:xfrm>
                <a:off x="2093291" y="5845735"/>
                <a:ext cx="35280" cy="169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8B06870-6443-6EC7-A99B-2A6893076500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2075291" y="5827735"/>
                  <a:ext cx="7092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4FCFE140-F67F-86F7-8B7B-800B845F30DC}"/>
                    </a:ext>
                  </a:extLst>
                </p14:cNvPr>
                <p14:cNvContentPartPr/>
                <p14:nvPr/>
              </p14:nvContentPartPr>
              <p14:xfrm>
                <a:off x="2150171" y="5664655"/>
                <a:ext cx="16200" cy="572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4FCFE140-F67F-86F7-8B7B-800B845F30DC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132531" y="5647015"/>
                  <a:ext cx="518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9D9DB840-D22C-C4CE-7B05-E6056467482C}"/>
                    </a:ext>
                  </a:extLst>
                </p14:cNvPr>
                <p14:cNvContentPartPr/>
                <p14:nvPr/>
              </p14:nvContentPartPr>
              <p14:xfrm>
                <a:off x="2190851" y="5643055"/>
                <a:ext cx="88920" cy="1206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9D9DB840-D22C-C4CE-7B05-E6056467482C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172851" y="5625415"/>
                  <a:ext cx="12456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C1563B7-469C-6114-3D51-39B48193D995}"/>
                    </a:ext>
                  </a:extLst>
                </p14:cNvPr>
                <p14:cNvContentPartPr/>
                <p14:nvPr/>
              </p14:nvContentPartPr>
              <p14:xfrm>
                <a:off x="2287691" y="5723335"/>
                <a:ext cx="73440" cy="993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C1563B7-469C-6114-3D51-39B48193D995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270051" y="5705335"/>
                  <a:ext cx="10908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1C5214B4-D12E-B8FF-E2F7-CC76560A5355}"/>
                    </a:ext>
                  </a:extLst>
                </p14:cNvPr>
                <p14:cNvContentPartPr/>
                <p14:nvPr/>
              </p14:nvContentPartPr>
              <p14:xfrm>
                <a:off x="2470571" y="5739895"/>
                <a:ext cx="14400" cy="1756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1C5214B4-D12E-B8FF-E2F7-CC76560A5355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2452931" y="5722255"/>
                  <a:ext cx="500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1EBB9161-789C-974F-8ABC-9C8BE7B3E08F}"/>
                    </a:ext>
                  </a:extLst>
                </p14:cNvPr>
                <p14:cNvContentPartPr/>
                <p14:nvPr/>
              </p14:nvContentPartPr>
              <p14:xfrm>
                <a:off x="2462651" y="5725855"/>
                <a:ext cx="137520" cy="1764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1EBB9161-789C-974F-8ABC-9C8BE7B3E08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2444651" y="5707855"/>
                  <a:ext cx="17316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5C261A80-4E10-6E69-0CEC-F2E6B73F3C71}"/>
                    </a:ext>
                  </a:extLst>
                </p14:cNvPr>
                <p14:cNvContentPartPr/>
                <p14:nvPr/>
              </p14:nvContentPartPr>
              <p14:xfrm>
                <a:off x="2478491" y="5793535"/>
                <a:ext cx="102960" cy="172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5C261A80-4E10-6E69-0CEC-F2E6B73F3C71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460491" y="5775895"/>
                  <a:ext cx="138600" cy="5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277A92B-B07B-CA98-F69D-7669E53AE6B7}"/>
              </a:ext>
            </a:extLst>
          </p:cNvPr>
          <p:cNvGrpSpPr/>
          <p:nvPr/>
        </p:nvGrpSpPr>
        <p:grpSpPr>
          <a:xfrm>
            <a:off x="2537171" y="6309055"/>
            <a:ext cx="824400" cy="471960"/>
            <a:chOff x="2537171" y="6309055"/>
            <a:chExt cx="824400" cy="47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CB7BDB7D-F49B-BB64-49FF-73124011EA8C}"/>
                    </a:ext>
                  </a:extLst>
                </p14:cNvPr>
                <p14:cNvContentPartPr/>
                <p14:nvPr/>
              </p14:nvContentPartPr>
              <p14:xfrm>
                <a:off x="2537171" y="6376015"/>
                <a:ext cx="27360" cy="17892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CB7BDB7D-F49B-BB64-49FF-73124011EA8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519531" y="6358375"/>
                  <a:ext cx="6300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3B494623-B68C-78D0-7F4D-82189F8EACC5}"/>
                    </a:ext>
                  </a:extLst>
                </p14:cNvPr>
                <p14:cNvContentPartPr/>
                <p14:nvPr/>
              </p14:nvContentPartPr>
              <p14:xfrm>
                <a:off x="3339251" y="6366295"/>
                <a:ext cx="13320" cy="2491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3B494623-B68C-78D0-7F4D-82189F8EACC5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3321251" y="6348295"/>
                  <a:ext cx="4896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78D7FE9D-CD3A-E3A6-2D9E-99209D6AC3E5}"/>
                    </a:ext>
                  </a:extLst>
                </p14:cNvPr>
                <p14:cNvContentPartPr/>
                <p14:nvPr/>
              </p14:nvContentPartPr>
              <p14:xfrm>
                <a:off x="2690171" y="6548455"/>
                <a:ext cx="137160" cy="23256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78D7FE9D-CD3A-E3A6-2D9E-99209D6AC3E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672531" y="6530455"/>
                  <a:ext cx="1728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484B605A-E25A-1489-2A11-18C5FE63B10A}"/>
                    </a:ext>
                  </a:extLst>
                </p14:cNvPr>
                <p14:cNvContentPartPr/>
                <p14:nvPr/>
              </p14:nvContentPartPr>
              <p14:xfrm>
                <a:off x="2866931" y="6705415"/>
                <a:ext cx="16200" cy="1944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484B605A-E25A-1489-2A11-18C5FE63B10A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849291" y="6687415"/>
                  <a:ext cx="518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5F95EC75-1CD5-60AB-32BA-3F181780D892}"/>
                    </a:ext>
                  </a:extLst>
                </p14:cNvPr>
                <p14:cNvContentPartPr/>
                <p14:nvPr/>
              </p14:nvContentPartPr>
              <p14:xfrm>
                <a:off x="3034691" y="6489055"/>
                <a:ext cx="5400" cy="2336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5F95EC75-1CD5-60AB-32BA-3F181780D892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3017051" y="6471055"/>
                  <a:ext cx="4104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A07D8809-E5D0-4201-D496-CC76ED0F22BE}"/>
                    </a:ext>
                  </a:extLst>
                </p14:cNvPr>
                <p14:cNvContentPartPr/>
                <p14:nvPr/>
              </p14:nvContentPartPr>
              <p14:xfrm>
                <a:off x="2938571" y="6531895"/>
                <a:ext cx="155880" cy="13536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A07D8809-E5D0-4201-D496-CC76ED0F22B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2920571" y="6514255"/>
                  <a:ext cx="19152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E38E284E-60AE-5249-9B8E-064C23F7A816}"/>
                    </a:ext>
                  </a:extLst>
                </p14:cNvPr>
                <p14:cNvContentPartPr/>
                <p14:nvPr/>
              </p14:nvContentPartPr>
              <p14:xfrm>
                <a:off x="3126131" y="6569695"/>
                <a:ext cx="25560" cy="14904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E38E284E-60AE-5249-9B8E-064C23F7A816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3108131" y="6552055"/>
                  <a:ext cx="6120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17620542-18D4-F7EF-16AE-84BC8EE1F061}"/>
                    </a:ext>
                  </a:extLst>
                </p14:cNvPr>
                <p14:cNvContentPartPr/>
                <p14:nvPr/>
              </p14:nvContentPartPr>
              <p14:xfrm>
                <a:off x="3133691" y="6541975"/>
                <a:ext cx="137880" cy="5328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17620542-18D4-F7EF-16AE-84BC8EE1F061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3116051" y="6524335"/>
                  <a:ext cx="17352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23D72700-E847-E2F5-E90A-168ACF1C8900}"/>
                    </a:ext>
                  </a:extLst>
                </p14:cNvPr>
                <p14:cNvContentPartPr/>
                <p14:nvPr/>
              </p14:nvContentPartPr>
              <p14:xfrm>
                <a:off x="3154571" y="6642415"/>
                <a:ext cx="101160" cy="1188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23D72700-E847-E2F5-E90A-168ACF1C8900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3136931" y="6624775"/>
                  <a:ext cx="1368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307C9C15-163D-15EA-A740-5E6509804F48}"/>
                    </a:ext>
                  </a:extLst>
                </p14:cNvPr>
                <p14:cNvContentPartPr/>
                <p14:nvPr/>
              </p14:nvContentPartPr>
              <p14:xfrm>
                <a:off x="2565251" y="6318775"/>
                <a:ext cx="19800" cy="22068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307C9C15-163D-15EA-A740-5E6509804F48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2547251" y="6300775"/>
                  <a:ext cx="5544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8A72F7F2-6CE4-D3F0-65DE-C853B7DC8AE7}"/>
                    </a:ext>
                  </a:extLst>
                </p14:cNvPr>
                <p14:cNvContentPartPr/>
                <p14:nvPr/>
              </p14:nvContentPartPr>
              <p14:xfrm>
                <a:off x="3358331" y="6309055"/>
                <a:ext cx="3240" cy="15444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8A72F7F2-6CE4-D3F0-65DE-C853B7DC8AE7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3340691" y="6291055"/>
                  <a:ext cx="3888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E972B31A-87E9-1610-849C-5F3AE5A15FDC}"/>
                    </a:ext>
                  </a:extLst>
                </p14:cNvPr>
                <p14:cNvContentPartPr/>
                <p14:nvPr/>
              </p14:nvContentPartPr>
              <p14:xfrm>
                <a:off x="2609531" y="6396895"/>
                <a:ext cx="723240" cy="766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E972B31A-87E9-1610-849C-5F3AE5A15FD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2591891" y="6378895"/>
                  <a:ext cx="75888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1D252B1D-4CF7-0045-4645-4BD96EEE02AB}"/>
                    </a:ext>
                  </a:extLst>
                </p14:cNvPr>
                <p14:cNvContentPartPr/>
                <p14:nvPr/>
              </p14:nvContentPartPr>
              <p14:xfrm>
                <a:off x="2576411" y="6387175"/>
                <a:ext cx="112680" cy="856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1D252B1D-4CF7-0045-4645-4BD96EEE02AB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2558411" y="6369535"/>
                  <a:ext cx="148320" cy="121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467978E-FE45-ABE4-ED47-EAB0647F1D7B}"/>
              </a:ext>
            </a:extLst>
          </p:cNvPr>
          <p:cNvGrpSpPr/>
          <p:nvPr/>
        </p:nvGrpSpPr>
        <p:grpSpPr>
          <a:xfrm>
            <a:off x="4488731" y="5959855"/>
            <a:ext cx="1254600" cy="442800"/>
            <a:chOff x="4488731" y="5959855"/>
            <a:chExt cx="1254600" cy="442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E0FBCBC0-5E8C-A8A5-557D-B29781CB0390}"/>
                    </a:ext>
                  </a:extLst>
                </p14:cNvPr>
                <p14:cNvContentPartPr/>
                <p14:nvPr/>
              </p14:nvContentPartPr>
              <p14:xfrm>
                <a:off x="4488731" y="5959855"/>
                <a:ext cx="1254600" cy="4428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E0FBCBC0-5E8C-A8A5-557D-B29781CB0390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4471091" y="5942215"/>
                  <a:ext cx="1290240" cy="47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C846C38B-FCD0-89E9-7272-2F96801D3F5E}"/>
                    </a:ext>
                  </a:extLst>
                </p14:cNvPr>
                <p14:cNvContentPartPr/>
                <p14:nvPr/>
              </p14:nvContentPartPr>
              <p14:xfrm>
                <a:off x="4858451" y="6161095"/>
                <a:ext cx="241920" cy="864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C846C38B-FCD0-89E9-7272-2F96801D3F5E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4840451" y="6143455"/>
                  <a:ext cx="27756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FF60931B-89C3-74AA-EF43-FF12FCC19EF7}"/>
                    </a:ext>
                  </a:extLst>
                </p14:cNvPr>
                <p14:cNvContentPartPr/>
                <p14:nvPr/>
              </p14:nvContentPartPr>
              <p14:xfrm>
                <a:off x="4763771" y="6047695"/>
                <a:ext cx="51120" cy="331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FF60931B-89C3-74AA-EF43-FF12FCC19EF7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4745771" y="6029695"/>
                  <a:ext cx="86760" cy="68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0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7B1CADC1-6CFA-5FAF-B868-57AFC66447E5}"/>
                  </a:ext>
                </a:extLst>
              </p14:cNvPr>
              <p14:cNvContentPartPr/>
              <p14:nvPr/>
            </p14:nvContentPartPr>
            <p14:xfrm>
              <a:off x="5888411" y="5968135"/>
              <a:ext cx="747360" cy="482040"/>
            </p14:xfrm>
          </p:contentPart>
        </mc:Choice>
        <mc:Fallback xmlns=""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7B1CADC1-6CFA-5FAF-B868-57AFC66447E5}"/>
                  </a:ext>
                </a:extLst>
              </p:cNvPr>
              <p:cNvPicPr/>
              <p:nvPr/>
            </p:nvPicPr>
            <p:blipFill>
              <a:blip r:embed="rId211"/>
              <a:stretch>
                <a:fillRect/>
              </a:stretch>
            </p:blipFill>
            <p:spPr>
              <a:xfrm>
                <a:off x="5870411" y="5950135"/>
                <a:ext cx="783000" cy="517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1" name="Group 150">
            <a:extLst>
              <a:ext uri="{FF2B5EF4-FFF2-40B4-BE49-F238E27FC236}">
                <a16:creationId xmlns:a16="http://schemas.microsoft.com/office/drawing/2014/main" id="{9A3EB5CC-9B1C-E6E8-BB5C-EF04A2DED03F}"/>
              </a:ext>
            </a:extLst>
          </p:cNvPr>
          <p:cNvGrpSpPr/>
          <p:nvPr/>
        </p:nvGrpSpPr>
        <p:grpSpPr>
          <a:xfrm>
            <a:off x="6832691" y="5773375"/>
            <a:ext cx="2999160" cy="594720"/>
            <a:chOff x="6832691" y="5773375"/>
            <a:chExt cx="2999160" cy="59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1D8778EA-DCF5-A88C-A244-CE2D4CE1FCA2}"/>
                    </a:ext>
                  </a:extLst>
                </p14:cNvPr>
                <p14:cNvContentPartPr/>
                <p14:nvPr/>
              </p14:nvContentPartPr>
              <p14:xfrm>
                <a:off x="6832691" y="5865895"/>
                <a:ext cx="1572120" cy="50220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1D8778EA-DCF5-A88C-A244-CE2D4CE1FCA2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814691" y="5848255"/>
                  <a:ext cx="1607760" cy="53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70C773A9-D802-5978-840B-E82A08240054}"/>
                    </a:ext>
                  </a:extLst>
                </p14:cNvPr>
                <p14:cNvContentPartPr/>
                <p14:nvPr/>
              </p14:nvContentPartPr>
              <p14:xfrm>
                <a:off x="8629811" y="5773375"/>
                <a:ext cx="1202040" cy="49500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70C773A9-D802-5978-840B-E82A08240054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8612171" y="5755735"/>
                  <a:ext cx="1237680" cy="53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3A8C86D3-A545-74AC-DE31-3A9C3B6C77A4}"/>
                    </a:ext>
                  </a:extLst>
                </p14:cNvPr>
                <p14:cNvContentPartPr/>
                <p14:nvPr/>
              </p14:nvContentPartPr>
              <p14:xfrm>
                <a:off x="9102131" y="6009535"/>
                <a:ext cx="367920" cy="691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3A8C86D3-A545-74AC-DE31-3A9C3B6C77A4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9084491" y="5991895"/>
                  <a:ext cx="403560" cy="104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8">
            <p14:nvContentPartPr>
              <p14:cNvPr id="152" name="Ink 151">
                <a:extLst>
                  <a:ext uri="{FF2B5EF4-FFF2-40B4-BE49-F238E27FC236}">
                    <a16:creationId xmlns:a16="http://schemas.microsoft.com/office/drawing/2014/main" id="{6FD1BD02-A320-1DF0-135E-238976AE2A92}"/>
                  </a:ext>
                </a:extLst>
              </p14:cNvPr>
              <p14:cNvContentPartPr/>
              <p14:nvPr/>
            </p14:nvContentPartPr>
            <p14:xfrm>
              <a:off x="1336571" y="5225095"/>
              <a:ext cx="90360" cy="127800"/>
            </p14:xfrm>
          </p:contentPart>
        </mc:Choice>
        <mc:Fallback xmlns="">
          <p:pic>
            <p:nvPicPr>
              <p:cNvPr id="152" name="Ink 151">
                <a:extLst>
                  <a:ext uri="{FF2B5EF4-FFF2-40B4-BE49-F238E27FC236}">
                    <a16:creationId xmlns:a16="http://schemas.microsoft.com/office/drawing/2014/main" id="{6FD1BD02-A320-1DF0-135E-238976AE2A92}"/>
                  </a:ext>
                </a:extLst>
              </p:cNvPr>
              <p:cNvPicPr/>
              <p:nvPr/>
            </p:nvPicPr>
            <p:blipFill>
              <a:blip r:embed="rId219"/>
              <a:stretch>
                <a:fillRect/>
              </a:stretch>
            </p:blipFill>
            <p:spPr>
              <a:xfrm>
                <a:off x="1318571" y="5207455"/>
                <a:ext cx="126000" cy="163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3" name="Group 162">
            <a:extLst>
              <a:ext uri="{FF2B5EF4-FFF2-40B4-BE49-F238E27FC236}">
                <a16:creationId xmlns:a16="http://schemas.microsoft.com/office/drawing/2014/main" id="{3E1A7C7C-99BC-CADC-AD39-094197346ED2}"/>
              </a:ext>
            </a:extLst>
          </p:cNvPr>
          <p:cNvGrpSpPr/>
          <p:nvPr/>
        </p:nvGrpSpPr>
        <p:grpSpPr>
          <a:xfrm>
            <a:off x="209411" y="4866175"/>
            <a:ext cx="3167640" cy="1594440"/>
            <a:chOff x="209411" y="4866175"/>
            <a:chExt cx="3167640" cy="159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2E0BD597-11A7-EA63-E2E5-A5094C409A94}"/>
                    </a:ext>
                  </a:extLst>
                </p14:cNvPr>
                <p14:cNvContentPartPr/>
                <p14:nvPr/>
              </p14:nvContentPartPr>
              <p14:xfrm>
                <a:off x="1390931" y="5525335"/>
                <a:ext cx="1071000" cy="1346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2E0BD597-11A7-EA63-E2E5-A5094C409A94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372931" y="5507335"/>
                  <a:ext cx="110664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2F2B71C9-84C8-FD5D-3510-B2D7E5F61AEA}"/>
                    </a:ext>
                  </a:extLst>
                </p14:cNvPr>
                <p14:cNvContentPartPr/>
                <p14:nvPr/>
              </p14:nvContentPartPr>
              <p14:xfrm>
                <a:off x="2396771" y="5531815"/>
                <a:ext cx="980280" cy="6807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2F2B71C9-84C8-FD5D-3510-B2D7E5F61AEA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2378771" y="5513815"/>
                  <a:ext cx="1015920" cy="71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F52FBCEA-0F48-EEEA-FF3D-7ADEE481487E}"/>
                    </a:ext>
                  </a:extLst>
                </p14:cNvPr>
                <p14:cNvContentPartPr/>
                <p14:nvPr/>
              </p14:nvContentPartPr>
              <p14:xfrm>
                <a:off x="1412531" y="5820535"/>
                <a:ext cx="1447200" cy="18252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F52FBCEA-0F48-EEEA-FF3D-7ADEE481487E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394891" y="5802895"/>
                  <a:ext cx="148284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B5704B7-D159-0AFF-A7A9-174A1B805063}"/>
                    </a:ext>
                  </a:extLst>
                </p14:cNvPr>
                <p14:cNvContentPartPr/>
                <p14:nvPr/>
              </p14:nvContentPartPr>
              <p14:xfrm>
                <a:off x="1407851" y="5935375"/>
                <a:ext cx="119160" cy="1296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B5704B7-D159-0AFF-A7A9-174A1B805063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389851" y="5917735"/>
                  <a:ext cx="15480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4A4A0418-45A2-9B27-8C93-4CECE513D706}"/>
                    </a:ext>
                  </a:extLst>
                </p14:cNvPr>
                <p14:cNvContentPartPr/>
                <p14:nvPr/>
              </p14:nvContentPartPr>
              <p14:xfrm>
                <a:off x="396251" y="4866175"/>
                <a:ext cx="847440" cy="44460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4A4A0418-45A2-9B27-8C93-4CECE513D706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378611" y="4848535"/>
                  <a:ext cx="883080" cy="48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93FAACE5-A224-5611-47F0-3906441888A3}"/>
                    </a:ext>
                  </a:extLst>
                </p14:cNvPr>
                <p14:cNvContentPartPr/>
                <p14:nvPr/>
              </p14:nvContentPartPr>
              <p14:xfrm>
                <a:off x="932291" y="4949695"/>
                <a:ext cx="243720" cy="9036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93FAACE5-A224-5611-47F0-3906441888A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914651" y="4932055"/>
                  <a:ext cx="27936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192044C9-7807-0F57-C214-A323ED22D34D}"/>
                    </a:ext>
                  </a:extLst>
                </p14:cNvPr>
                <p14:cNvContentPartPr/>
                <p14:nvPr/>
              </p14:nvContentPartPr>
              <p14:xfrm>
                <a:off x="861011" y="4927735"/>
                <a:ext cx="16200" cy="194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192044C9-7807-0F57-C214-A323ED22D34D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43371" y="4909735"/>
                  <a:ext cx="518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02229736-61C2-5A96-7764-D74EE44F743B}"/>
                    </a:ext>
                  </a:extLst>
                </p14:cNvPr>
                <p14:cNvContentPartPr/>
                <p14:nvPr/>
              </p14:nvContentPartPr>
              <p14:xfrm>
                <a:off x="511091" y="5408335"/>
                <a:ext cx="213480" cy="3546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02229736-61C2-5A96-7764-D74EE44F743B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93091" y="5390695"/>
                  <a:ext cx="249120" cy="39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489041CF-8418-BDB3-EDB8-8487EC379989}"/>
                    </a:ext>
                  </a:extLst>
                </p14:cNvPr>
                <p14:cNvContentPartPr/>
                <p14:nvPr/>
              </p14:nvContentPartPr>
              <p14:xfrm>
                <a:off x="232451" y="5778775"/>
                <a:ext cx="176400" cy="27792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489041CF-8418-BDB3-EDB8-8487EC379989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214811" y="5760775"/>
                  <a:ext cx="21204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21C5A0A9-9315-F8F6-9E3B-191629714F42}"/>
                    </a:ext>
                  </a:extLst>
                </p14:cNvPr>
                <p14:cNvContentPartPr/>
                <p14:nvPr/>
              </p14:nvContentPartPr>
              <p14:xfrm>
                <a:off x="457091" y="5876335"/>
                <a:ext cx="92160" cy="1090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21C5A0A9-9315-F8F6-9E3B-191629714F4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439451" y="5858695"/>
                  <a:ext cx="1278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ADB5879C-1051-0865-3003-810AB6772BAE}"/>
                    </a:ext>
                  </a:extLst>
                </p14:cNvPr>
                <p14:cNvContentPartPr/>
                <p14:nvPr/>
              </p14:nvContentPartPr>
              <p14:xfrm>
                <a:off x="643571" y="5868415"/>
                <a:ext cx="75960" cy="9900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ADB5879C-1051-0865-3003-810AB6772BAE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625931" y="5850775"/>
                  <a:ext cx="11160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70AF261B-7262-6782-CB63-403C5EA81C98}"/>
                    </a:ext>
                  </a:extLst>
                </p14:cNvPr>
                <p14:cNvContentPartPr/>
                <p14:nvPr/>
              </p14:nvContentPartPr>
              <p14:xfrm>
                <a:off x="754091" y="5717215"/>
                <a:ext cx="448200" cy="25344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70AF261B-7262-6782-CB63-403C5EA81C98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736451" y="5699575"/>
                  <a:ext cx="48384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3E4C5119-1833-7346-CCA0-6B8E64063F7C}"/>
                    </a:ext>
                  </a:extLst>
                </p14:cNvPr>
                <p14:cNvContentPartPr/>
                <p14:nvPr/>
              </p14:nvContentPartPr>
              <p14:xfrm>
                <a:off x="209411" y="6021415"/>
                <a:ext cx="1095480" cy="43920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3E4C5119-1833-7346-CCA0-6B8E64063F7C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91411" y="6003415"/>
                  <a:ext cx="1131120" cy="47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67E30A66-5825-DF07-49D9-824B39AEB6AA}"/>
                    </a:ext>
                  </a:extLst>
                </p14:cNvPr>
                <p14:cNvContentPartPr/>
                <p14:nvPr/>
              </p14:nvContentPartPr>
              <p14:xfrm>
                <a:off x="733931" y="6060295"/>
                <a:ext cx="444960" cy="18828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67E30A66-5825-DF07-49D9-824B39AEB6AA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716291" y="6042655"/>
                  <a:ext cx="480600" cy="223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94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5179AFA-39C2-0FEE-0F24-9D91324B2F8A}"/>
                  </a:ext>
                </a:extLst>
              </p14:cNvPr>
              <p14:cNvContentPartPr/>
              <p14:nvPr/>
            </p14:nvContentPartPr>
            <p14:xfrm>
              <a:off x="1878371" y="317215"/>
              <a:ext cx="245520" cy="268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5179AFA-39C2-0FEE-0F24-9D91324B2F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0731" y="299215"/>
                <a:ext cx="28116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9CAFF6B-1031-1591-7200-A16E96A6F6AC}"/>
                  </a:ext>
                </a:extLst>
              </p14:cNvPr>
              <p14:cNvContentPartPr/>
              <p14:nvPr/>
            </p14:nvContentPartPr>
            <p14:xfrm>
              <a:off x="2208851" y="475975"/>
              <a:ext cx="12456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9CAFF6B-1031-1591-7200-A16E96A6F6A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0851" y="458335"/>
                <a:ext cx="160200" cy="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BC3D6B6-F8BC-8A1C-C9A7-D46D55D059B7}"/>
                  </a:ext>
                </a:extLst>
              </p14:cNvPr>
              <p14:cNvContentPartPr/>
              <p14:nvPr/>
            </p14:nvContentPartPr>
            <p14:xfrm>
              <a:off x="2540051" y="110935"/>
              <a:ext cx="1459440" cy="6760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BC3D6B6-F8BC-8A1C-C9A7-D46D55D059B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22051" y="92935"/>
                <a:ext cx="1495080" cy="71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BBCCCDD-5F3A-2768-CA9E-468CD90143DD}"/>
                  </a:ext>
                </a:extLst>
              </p14:cNvPr>
              <p14:cNvContentPartPr/>
              <p14:nvPr/>
            </p14:nvContentPartPr>
            <p14:xfrm>
              <a:off x="3558491" y="272935"/>
              <a:ext cx="27360" cy="9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BBCCCDD-5F3A-2768-CA9E-468CD90143D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40851" y="255295"/>
                <a:ext cx="6300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8F65B3D-183C-0FA4-12BF-28A20591D25A}"/>
                  </a:ext>
                </a:extLst>
              </p14:cNvPr>
              <p14:cNvContentPartPr/>
              <p14:nvPr/>
            </p14:nvContentPartPr>
            <p14:xfrm>
              <a:off x="3144851" y="268255"/>
              <a:ext cx="373320" cy="651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8F65B3D-183C-0FA4-12BF-28A20591D25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126851" y="250615"/>
                <a:ext cx="408960" cy="100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8D6DDC90-977A-3B73-B735-F6C489E005E2}"/>
              </a:ext>
            </a:extLst>
          </p:cNvPr>
          <p:cNvGrpSpPr/>
          <p:nvPr/>
        </p:nvGrpSpPr>
        <p:grpSpPr>
          <a:xfrm>
            <a:off x="3582251" y="1217215"/>
            <a:ext cx="932760" cy="833040"/>
            <a:chOff x="3582251" y="1217215"/>
            <a:chExt cx="932760" cy="83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22DC1C2-963A-4132-123F-8E888B54331B}"/>
                    </a:ext>
                  </a:extLst>
                </p14:cNvPr>
                <p14:cNvContentPartPr/>
                <p14:nvPr/>
              </p14:nvContentPartPr>
              <p14:xfrm>
                <a:off x="3765491" y="1398655"/>
                <a:ext cx="271080" cy="2934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22DC1C2-963A-4132-123F-8E888B54331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747491" y="1380655"/>
                  <a:ext cx="30672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08E6681-6716-B2C8-9935-2E7AA467C471}"/>
                    </a:ext>
                  </a:extLst>
                </p14:cNvPr>
                <p14:cNvContentPartPr/>
                <p14:nvPr/>
              </p14:nvContentPartPr>
              <p14:xfrm>
                <a:off x="4098131" y="1504495"/>
                <a:ext cx="220680" cy="212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08E6681-6716-B2C8-9935-2E7AA467C47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080491" y="1486495"/>
                  <a:ext cx="25632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7E0BC4E-65A5-2489-13A2-75F1B751DF34}"/>
                    </a:ext>
                  </a:extLst>
                </p14:cNvPr>
                <p14:cNvContentPartPr/>
                <p14:nvPr/>
              </p14:nvContentPartPr>
              <p14:xfrm>
                <a:off x="3582251" y="1217215"/>
                <a:ext cx="932760" cy="8330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7E0BC4E-65A5-2489-13A2-75F1B751DF3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564251" y="1199575"/>
                  <a:ext cx="968400" cy="868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1A3D01FF-89D4-26AA-942B-EB1D26C5E8DE}"/>
                  </a:ext>
                </a:extLst>
              </p14:cNvPr>
              <p14:cNvContentPartPr/>
              <p14:nvPr/>
            </p14:nvContentPartPr>
            <p14:xfrm>
              <a:off x="1440611" y="1712215"/>
              <a:ext cx="1544040" cy="2844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1A3D01FF-89D4-26AA-942B-EB1D26C5E8D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422971" y="1694215"/>
                <a:ext cx="1579680" cy="32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E4633222-011C-6A3C-67BF-83B0CFF96047}"/>
              </a:ext>
            </a:extLst>
          </p:cNvPr>
          <p:cNvGrpSpPr/>
          <p:nvPr/>
        </p:nvGrpSpPr>
        <p:grpSpPr>
          <a:xfrm>
            <a:off x="4194971" y="90415"/>
            <a:ext cx="3571200" cy="791640"/>
            <a:chOff x="4194971" y="90415"/>
            <a:chExt cx="3571200" cy="79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5966F4C-73E2-705D-C4B1-EDFA362664CA}"/>
                    </a:ext>
                  </a:extLst>
                </p14:cNvPr>
                <p14:cNvContentPartPr/>
                <p14:nvPr/>
              </p14:nvContentPartPr>
              <p14:xfrm>
                <a:off x="4194971" y="90415"/>
                <a:ext cx="1822320" cy="7916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5966F4C-73E2-705D-C4B1-EDFA362664C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176971" y="72775"/>
                  <a:ext cx="1857960" cy="82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37DBE88-7718-695F-291C-4FFB0F8C844F}"/>
                    </a:ext>
                  </a:extLst>
                </p14:cNvPr>
                <p14:cNvContentPartPr/>
                <p14:nvPr/>
              </p14:nvContentPartPr>
              <p14:xfrm>
                <a:off x="5642171" y="240175"/>
                <a:ext cx="38160" cy="259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37DBE88-7718-695F-291C-4FFB0F8C844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624171" y="222535"/>
                  <a:ext cx="7380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811DEE9-2836-5AC0-E694-3D156203684E}"/>
                    </a:ext>
                  </a:extLst>
                </p14:cNvPr>
                <p14:cNvContentPartPr/>
                <p14:nvPr/>
              </p14:nvContentPartPr>
              <p14:xfrm>
                <a:off x="4962131" y="267175"/>
                <a:ext cx="542520" cy="35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811DEE9-2836-5AC0-E694-3D156203684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944131" y="249175"/>
                  <a:ext cx="57816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364FD3D-14CE-1672-A95C-84F6F5274815}"/>
                    </a:ext>
                  </a:extLst>
                </p14:cNvPr>
                <p14:cNvContentPartPr/>
                <p14:nvPr/>
              </p14:nvContentPartPr>
              <p14:xfrm>
                <a:off x="6171371" y="479935"/>
                <a:ext cx="84960" cy="1105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364FD3D-14CE-1672-A95C-84F6F527481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153371" y="462295"/>
                  <a:ext cx="12060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DE54F0A-858B-0466-C2A5-08CA3982CCA8}"/>
                    </a:ext>
                  </a:extLst>
                </p14:cNvPr>
                <p14:cNvContentPartPr/>
                <p14:nvPr/>
              </p14:nvContentPartPr>
              <p14:xfrm>
                <a:off x="6512651" y="172135"/>
                <a:ext cx="127080" cy="279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DE54F0A-858B-0466-C2A5-08CA3982CCA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494651" y="154135"/>
                  <a:ext cx="16272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DD8BEEE-E6C5-B2AA-7DCF-3E02EC031A1B}"/>
                    </a:ext>
                  </a:extLst>
                </p14:cNvPr>
                <p14:cNvContentPartPr/>
                <p14:nvPr/>
              </p14:nvContentPartPr>
              <p14:xfrm>
                <a:off x="6718571" y="150175"/>
                <a:ext cx="490320" cy="2901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DD8BEEE-E6C5-B2AA-7DCF-3E02EC031A1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700931" y="132535"/>
                  <a:ext cx="52596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66ABEB8-D7DE-2867-9280-FB63704F3C80}"/>
                    </a:ext>
                  </a:extLst>
                </p14:cNvPr>
                <p14:cNvContentPartPr/>
                <p14:nvPr/>
              </p14:nvContentPartPr>
              <p14:xfrm>
                <a:off x="7469531" y="309295"/>
                <a:ext cx="296640" cy="1407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66ABEB8-D7DE-2867-9280-FB63704F3C8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451531" y="291295"/>
                  <a:ext cx="332280" cy="17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0515CF7-1F13-7ECB-689D-584B8737EB5C}"/>
              </a:ext>
            </a:extLst>
          </p:cNvPr>
          <p:cNvGrpSpPr/>
          <p:nvPr/>
        </p:nvGrpSpPr>
        <p:grpSpPr>
          <a:xfrm>
            <a:off x="8025011" y="159175"/>
            <a:ext cx="1189440" cy="345240"/>
            <a:chOff x="8025011" y="159175"/>
            <a:chExt cx="1189440" cy="345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118686A-8B5E-F768-FBFB-04BAC160CF68}"/>
                    </a:ext>
                  </a:extLst>
                </p14:cNvPr>
                <p14:cNvContentPartPr/>
                <p14:nvPr/>
              </p14:nvContentPartPr>
              <p14:xfrm>
                <a:off x="8025011" y="159175"/>
                <a:ext cx="1189440" cy="3452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118686A-8B5E-F768-FBFB-04BAC160CF6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007011" y="141535"/>
                  <a:ext cx="122508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3951313-92E1-CE7F-828B-0AB19241C7BB}"/>
                    </a:ext>
                  </a:extLst>
                </p14:cNvPr>
                <p14:cNvContentPartPr/>
                <p14:nvPr/>
              </p14:nvContentPartPr>
              <p14:xfrm>
                <a:off x="9010691" y="298135"/>
                <a:ext cx="47520" cy="313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3951313-92E1-CE7F-828B-0AB19241C7B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992691" y="280135"/>
                  <a:ext cx="83160" cy="66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130C5E8-9CFD-2856-08D7-9BCCF9ACD97B}"/>
              </a:ext>
            </a:extLst>
          </p:cNvPr>
          <p:cNvGrpSpPr/>
          <p:nvPr/>
        </p:nvGrpSpPr>
        <p:grpSpPr>
          <a:xfrm>
            <a:off x="714131" y="1406935"/>
            <a:ext cx="1085760" cy="897840"/>
            <a:chOff x="714131" y="1406935"/>
            <a:chExt cx="1085760" cy="89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8ED29FA-018E-017B-6F50-65C1E0061168}"/>
                    </a:ext>
                  </a:extLst>
                </p14:cNvPr>
                <p14:cNvContentPartPr/>
                <p14:nvPr/>
              </p14:nvContentPartPr>
              <p14:xfrm>
                <a:off x="882971" y="1756135"/>
                <a:ext cx="133560" cy="3110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8ED29FA-018E-017B-6F50-65C1E006116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65331" y="1738135"/>
                  <a:ext cx="16920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36DF68C-73F3-2865-63DD-A2416196AD70}"/>
                    </a:ext>
                  </a:extLst>
                </p14:cNvPr>
                <p14:cNvContentPartPr/>
                <p14:nvPr/>
              </p14:nvContentPartPr>
              <p14:xfrm>
                <a:off x="1111211" y="1897615"/>
                <a:ext cx="102600" cy="1818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36DF68C-73F3-2865-63DD-A2416196AD7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93571" y="1879615"/>
                  <a:ext cx="13824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B5E3774-C6D3-C342-2B33-54D5097D3F14}"/>
                    </a:ext>
                  </a:extLst>
                </p14:cNvPr>
                <p14:cNvContentPartPr/>
                <p14:nvPr/>
              </p14:nvContentPartPr>
              <p14:xfrm>
                <a:off x="714131" y="1670815"/>
                <a:ext cx="688320" cy="6339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B5E3774-C6D3-C342-2B33-54D5097D3F1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96131" y="1652815"/>
                  <a:ext cx="723960" cy="66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94B68F5-EFEB-7F1E-8F91-DF1DAD8190D7}"/>
                    </a:ext>
                  </a:extLst>
                </p14:cNvPr>
                <p14:cNvContentPartPr/>
                <p14:nvPr/>
              </p14:nvContentPartPr>
              <p14:xfrm>
                <a:off x="1566971" y="1456615"/>
                <a:ext cx="24480" cy="2268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94B68F5-EFEB-7F1E-8F91-DF1DAD8190D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549331" y="1438615"/>
                  <a:ext cx="601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140D5AE-EF53-BD62-A1B3-2522FFB50093}"/>
                    </a:ext>
                  </a:extLst>
                </p14:cNvPr>
                <p14:cNvContentPartPr/>
                <p14:nvPr/>
              </p14:nvContentPartPr>
              <p14:xfrm>
                <a:off x="1434491" y="1406935"/>
                <a:ext cx="278280" cy="414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5140D5AE-EF53-BD62-A1B3-2522FFB50093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416851" y="1388935"/>
                  <a:ext cx="31392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3D1F5F2E-86A1-88A0-876C-B17B58F4C726}"/>
                    </a:ext>
                  </a:extLst>
                </p14:cNvPr>
                <p14:cNvContentPartPr/>
                <p14:nvPr/>
              </p14:nvContentPartPr>
              <p14:xfrm>
                <a:off x="1631771" y="1583695"/>
                <a:ext cx="168120" cy="1663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3D1F5F2E-86A1-88A0-876C-B17B58F4C72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613771" y="1566055"/>
                  <a:ext cx="203760" cy="20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8275CCA-EF30-F755-8ACD-053F82E03186}"/>
              </a:ext>
            </a:extLst>
          </p:cNvPr>
          <p:cNvGrpSpPr/>
          <p:nvPr/>
        </p:nvGrpSpPr>
        <p:grpSpPr>
          <a:xfrm>
            <a:off x="1295531" y="2216935"/>
            <a:ext cx="10017360" cy="1591200"/>
            <a:chOff x="1295531" y="2216935"/>
            <a:chExt cx="10017360" cy="1591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FFB3940-14EB-A34D-7216-64746F4B37E5}"/>
                    </a:ext>
                  </a:extLst>
                </p14:cNvPr>
                <p14:cNvContentPartPr/>
                <p14:nvPr/>
              </p14:nvContentPartPr>
              <p14:xfrm>
                <a:off x="4074011" y="2216935"/>
                <a:ext cx="5040" cy="3369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FFB3940-14EB-A34D-7216-64746F4B37E5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056011" y="2199295"/>
                  <a:ext cx="4068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831D0CD-B424-33E0-1DE9-43A3EB40B4DD}"/>
                    </a:ext>
                  </a:extLst>
                </p14:cNvPr>
                <p14:cNvContentPartPr/>
                <p14:nvPr/>
              </p14:nvContentPartPr>
              <p14:xfrm>
                <a:off x="3404411" y="2379295"/>
                <a:ext cx="21960" cy="2228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831D0CD-B424-33E0-1DE9-43A3EB40B4D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386771" y="2361295"/>
                  <a:ext cx="5760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0193AC2-A69A-4135-09DF-2B08BB6F69B9}"/>
                    </a:ext>
                  </a:extLst>
                </p14:cNvPr>
                <p14:cNvContentPartPr/>
                <p14:nvPr/>
              </p14:nvContentPartPr>
              <p14:xfrm>
                <a:off x="3370571" y="2348695"/>
                <a:ext cx="243000" cy="2772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0193AC2-A69A-4135-09DF-2B08BB6F69B9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352931" y="2331055"/>
                  <a:ext cx="27864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E15C770A-5F54-FD94-F3E2-3D426538E445}"/>
                    </a:ext>
                  </a:extLst>
                </p14:cNvPr>
                <p14:cNvContentPartPr/>
                <p14:nvPr/>
              </p14:nvContentPartPr>
              <p14:xfrm>
                <a:off x="3029651" y="2517175"/>
                <a:ext cx="110520" cy="1609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E15C770A-5F54-FD94-F3E2-3D426538E44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012011" y="2499175"/>
                  <a:ext cx="14616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C7D7C9C-2477-3456-D9A0-F1379A096C90}"/>
                    </a:ext>
                  </a:extLst>
                </p14:cNvPr>
                <p14:cNvContentPartPr/>
                <p14:nvPr/>
              </p14:nvContentPartPr>
              <p14:xfrm>
                <a:off x="1295531" y="3413215"/>
                <a:ext cx="8280" cy="24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C7D7C9C-2477-3456-D9A0-F1379A096C9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277891" y="3395575"/>
                  <a:ext cx="4392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D90ECD0-439F-B22D-106B-89D71D77910F}"/>
                    </a:ext>
                  </a:extLst>
                </p14:cNvPr>
                <p14:cNvContentPartPr/>
                <p14:nvPr/>
              </p14:nvContentPartPr>
              <p14:xfrm>
                <a:off x="1366451" y="3550375"/>
                <a:ext cx="74520" cy="792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D90ECD0-439F-B22D-106B-89D71D77910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348451" y="3532735"/>
                  <a:ext cx="1101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6E7EC48-3075-510C-8CE8-38CF3422EF2A}"/>
                    </a:ext>
                  </a:extLst>
                </p14:cNvPr>
                <p14:cNvContentPartPr/>
                <p14:nvPr/>
              </p14:nvContentPartPr>
              <p14:xfrm>
                <a:off x="1532411" y="3443455"/>
                <a:ext cx="35280" cy="1602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6E7EC48-3075-510C-8CE8-38CF3422EF2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514411" y="3425815"/>
                  <a:ext cx="7092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9AB3B59-2C8D-D949-1F6F-55935D08157A}"/>
                    </a:ext>
                  </a:extLst>
                </p14:cNvPr>
                <p14:cNvContentPartPr/>
                <p14:nvPr/>
              </p14:nvContentPartPr>
              <p14:xfrm>
                <a:off x="1654811" y="3332575"/>
                <a:ext cx="7200" cy="2728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9AB3B59-2C8D-D949-1F6F-55935D08157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637171" y="3314935"/>
                  <a:ext cx="4284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1AE0DA66-1C01-9DA8-4EB9-838C5CB9DF83}"/>
                    </a:ext>
                  </a:extLst>
                </p14:cNvPr>
                <p14:cNvContentPartPr/>
                <p14:nvPr/>
              </p14:nvContentPartPr>
              <p14:xfrm>
                <a:off x="1595411" y="3469375"/>
                <a:ext cx="193320" cy="1472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1AE0DA66-1C01-9DA8-4EB9-838C5CB9DF8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577771" y="3451375"/>
                  <a:ext cx="2289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91C9341-033A-5E57-9126-CB44BE759E7C}"/>
                    </a:ext>
                  </a:extLst>
                </p14:cNvPr>
                <p14:cNvContentPartPr/>
                <p14:nvPr/>
              </p14:nvContentPartPr>
              <p14:xfrm>
                <a:off x="1772891" y="3443455"/>
                <a:ext cx="19080" cy="511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91C9341-033A-5E57-9126-CB44BE759E7C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754891" y="3425815"/>
                  <a:ext cx="547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265CDE1-1A9F-3F0C-59EF-A7D7B8534B83}"/>
                    </a:ext>
                  </a:extLst>
                </p14:cNvPr>
                <p14:cNvContentPartPr/>
                <p14:nvPr/>
              </p14:nvContentPartPr>
              <p14:xfrm>
                <a:off x="1851731" y="3480535"/>
                <a:ext cx="82440" cy="1512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265CDE1-1A9F-3F0C-59EF-A7D7B8534B8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833731" y="3462535"/>
                  <a:ext cx="11808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D79001D-2816-C723-9976-820A7CBAC829}"/>
                    </a:ext>
                  </a:extLst>
                </p14:cNvPr>
                <p14:cNvContentPartPr/>
                <p14:nvPr/>
              </p14:nvContentPartPr>
              <p14:xfrm>
                <a:off x="2025611" y="3255535"/>
                <a:ext cx="38160" cy="358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D79001D-2816-C723-9976-820A7CBAC82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007611" y="3237895"/>
                  <a:ext cx="73800" cy="39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C661500-BA2E-E3D3-8D83-838EA1071C20}"/>
                    </a:ext>
                  </a:extLst>
                </p14:cNvPr>
                <p14:cNvContentPartPr/>
                <p14:nvPr/>
              </p14:nvContentPartPr>
              <p14:xfrm>
                <a:off x="2259611" y="3252655"/>
                <a:ext cx="100800" cy="3722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C661500-BA2E-E3D3-8D83-838EA1071C2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241611" y="3234655"/>
                  <a:ext cx="13644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56C6F5F7-4063-2DDC-FF21-DD9F720FCAEF}"/>
                    </a:ext>
                  </a:extLst>
                </p14:cNvPr>
                <p14:cNvContentPartPr/>
                <p14:nvPr/>
              </p14:nvContentPartPr>
              <p14:xfrm>
                <a:off x="2366171" y="3428335"/>
                <a:ext cx="686160" cy="2023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56C6F5F7-4063-2DDC-FF21-DD9F720FCAE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348531" y="3410335"/>
                  <a:ext cx="72180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1A74C55D-215D-FD5A-2050-8585F5E910D8}"/>
                    </a:ext>
                  </a:extLst>
                </p14:cNvPr>
                <p14:cNvContentPartPr/>
                <p14:nvPr/>
              </p14:nvContentPartPr>
              <p14:xfrm>
                <a:off x="2907971" y="3383335"/>
                <a:ext cx="199440" cy="2304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1A74C55D-215D-FD5A-2050-8585F5E910D8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889971" y="3365695"/>
                  <a:ext cx="23508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2EE0F42-2292-A426-12EF-1AD78B830743}"/>
                    </a:ext>
                  </a:extLst>
                </p14:cNvPr>
                <p14:cNvContentPartPr/>
                <p14:nvPr/>
              </p14:nvContentPartPr>
              <p14:xfrm>
                <a:off x="3140171" y="3191455"/>
                <a:ext cx="105840" cy="5162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2EE0F42-2292-A426-12EF-1AD78B830743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122171" y="3173815"/>
                  <a:ext cx="141480" cy="55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29B310E3-C247-C8F4-6F64-4E7DEA72B472}"/>
                    </a:ext>
                  </a:extLst>
                </p14:cNvPr>
                <p14:cNvContentPartPr/>
                <p14:nvPr/>
              </p14:nvContentPartPr>
              <p14:xfrm>
                <a:off x="3476411" y="3045655"/>
                <a:ext cx="822960" cy="4291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29B310E3-C247-C8F4-6F64-4E7DEA72B47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458411" y="3028015"/>
                  <a:ext cx="858600" cy="46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417B1DA4-2B43-E801-85D4-E1E69FB0FB53}"/>
                    </a:ext>
                  </a:extLst>
                </p14:cNvPr>
                <p14:cNvContentPartPr/>
                <p14:nvPr/>
              </p14:nvContentPartPr>
              <p14:xfrm>
                <a:off x="4182371" y="3203335"/>
                <a:ext cx="176040" cy="457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417B1DA4-2B43-E801-85D4-E1E69FB0FB5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164731" y="3185695"/>
                  <a:ext cx="21168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3C48EB55-11C3-ED46-D8B7-98E73F612459}"/>
                    </a:ext>
                  </a:extLst>
                </p14:cNvPr>
                <p14:cNvContentPartPr/>
                <p14:nvPr/>
              </p14:nvContentPartPr>
              <p14:xfrm>
                <a:off x="4317371" y="3286135"/>
                <a:ext cx="330120" cy="1036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3C48EB55-11C3-ED46-D8B7-98E73F612459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299371" y="3268135"/>
                  <a:ext cx="365760" cy="1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D4BB733B-6527-9EA9-C0DE-DE8A236691C8}"/>
                    </a:ext>
                  </a:extLst>
                </p14:cNvPr>
                <p14:cNvContentPartPr/>
                <p14:nvPr/>
              </p14:nvContentPartPr>
              <p14:xfrm>
                <a:off x="4508171" y="3168775"/>
                <a:ext cx="9720" cy="72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D4BB733B-6527-9EA9-C0DE-DE8A236691C8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490171" y="3150775"/>
                  <a:ext cx="453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A2EF6E5F-208F-EDE0-8FB3-7C90D0E05B27}"/>
                    </a:ext>
                  </a:extLst>
                </p14:cNvPr>
                <p14:cNvContentPartPr/>
                <p14:nvPr/>
              </p14:nvContentPartPr>
              <p14:xfrm>
                <a:off x="3662891" y="3164815"/>
                <a:ext cx="54000" cy="115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A2EF6E5F-208F-EDE0-8FB3-7C90D0E05B2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645251" y="3146815"/>
                  <a:ext cx="8964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D2332BF3-FAE1-5BA1-D0D0-32E504CF1A9B}"/>
                    </a:ext>
                  </a:extLst>
                </p14:cNvPr>
                <p14:cNvContentPartPr/>
                <p14:nvPr/>
              </p14:nvContentPartPr>
              <p14:xfrm>
                <a:off x="4837211" y="3209095"/>
                <a:ext cx="1161720" cy="59904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D2332BF3-FAE1-5BA1-D0D0-32E504CF1A9B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819571" y="3191095"/>
                  <a:ext cx="1197360" cy="63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89BA713-7694-7CB4-0215-930EA37FD97F}"/>
                    </a:ext>
                  </a:extLst>
                </p14:cNvPr>
                <p14:cNvContentPartPr/>
                <p14:nvPr/>
              </p14:nvContentPartPr>
              <p14:xfrm>
                <a:off x="6398531" y="3306295"/>
                <a:ext cx="242640" cy="187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89BA713-7694-7CB4-0215-930EA37FD97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380891" y="3288655"/>
                  <a:ext cx="27828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94115F30-9838-5371-6D9C-5F21D43809BE}"/>
                    </a:ext>
                  </a:extLst>
                </p14:cNvPr>
                <p14:cNvContentPartPr/>
                <p14:nvPr/>
              </p14:nvContentPartPr>
              <p14:xfrm>
                <a:off x="6419771" y="3426535"/>
                <a:ext cx="198360" cy="201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94115F30-9838-5371-6D9C-5F21D43809B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402131" y="3408895"/>
                  <a:ext cx="23400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FB896CD2-E37E-AA8D-6835-D715AD49052F}"/>
                    </a:ext>
                  </a:extLst>
                </p14:cNvPr>
                <p14:cNvContentPartPr/>
                <p14:nvPr/>
              </p14:nvContentPartPr>
              <p14:xfrm>
                <a:off x="6947891" y="3104335"/>
                <a:ext cx="971640" cy="2818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FB896CD2-E37E-AA8D-6835-D715AD49052F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930251" y="3086335"/>
                  <a:ext cx="100728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1893851-376D-6F0A-102E-D618AE80FE7D}"/>
                    </a:ext>
                  </a:extLst>
                </p14:cNvPr>
                <p14:cNvContentPartPr/>
                <p14:nvPr/>
              </p14:nvContentPartPr>
              <p14:xfrm>
                <a:off x="7812971" y="3095695"/>
                <a:ext cx="141120" cy="2023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1893851-376D-6F0A-102E-D618AE80FE7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795331" y="3078055"/>
                  <a:ext cx="17676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4BD1D959-89E4-9700-3AEB-3EBD126E485C}"/>
                    </a:ext>
                  </a:extLst>
                </p14:cNvPr>
                <p14:cNvContentPartPr/>
                <p14:nvPr/>
              </p14:nvContentPartPr>
              <p14:xfrm>
                <a:off x="8195291" y="2715535"/>
                <a:ext cx="1654200" cy="6807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4BD1D959-89E4-9700-3AEB-3EBD126E485C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8177291" y="2697895"/>
                  <a:ext cx="1689840" cy="71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B54D094-03F1-16C1-24F2-40F085607B84}"/>
                    </a:ext>
                  </a:extLst>
                </p14:cNvPr>
                <p14:cNvContentPartPr/>
                <p14:nvPr/>
              </p14:nvContentPartPr>
              <p14:xfrm>
                <a:off x="9520451" y="2857015"/>
                <a:ext cx="27360" cy="43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B54D094-03F1-16C1-24F2-40F085607B8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9502811" y="2839375"/>
                  <a:ext cx="630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8CA1F26B-2E9D-03B9-79F0-52EB8A9D9CF9}"/>
                    </a:ext>
                  </a:extLst>
                </p14:cNvPr>
                <p14:cNvContentPartPr/>
                <p14:nvPr/>
              </p14:nvContentPartPr>
              <p14:xfrm>
                <a:off x="9188531" y="2854135"/>
                <a:ext cx="272160" cy="396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8CA1F26B-2E9D-03B9-79F0-52EB8A9D9CF9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9170531" y="2836495"/>
                  <a:ext cx="3078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26592DD2-AB41-C401-CB78-DFF04ED1F728}"/>
                    </a:ext>
                  </a:extLst>
                </p14:cNvPr>
                <p14:cNvContentPartPr/>
                <p14:nvPr/>
              </p14:nvContentPartPr>
              <p14:xfrm>
                <a:off x="8621891" y="2896255"/>
                <a:ext cx="262440" cy="3024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26592DD2-AB41-C401-CB78-DFF04ED1F728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603891" y="2878255"/>
                  <a:ext cx="29808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7250F240-8871-2EBA-65F0-7A8C69465D1E}"/>
                    </a:ext>
                  </a:extLst>
                </p14:cNvPr>
                <p14:cNvContentPartPr/>
                <p14:nvPr/>
              </p14:nvContentPartPr>
              <p14:xfrm>
                <a:off x="10063691" y="2889775"/>
                <a:ext cx="1249200" cy="4806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7250F240-8871-2EBA-65F0-7A8C69465D1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046051" y="2871775"/>
                  <a:ext cx="1284840" cy="51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B3969DA-D44C-C766-2734-23494AB05F6D}"/>
              </a:ext>
            </a:extLst>
          </p:cNvPr>
          <p:cNvGrpSpPr/>
          <p:nvPr/>
        </p:nvGrpSpPr>
        <p:grpSpPr>
          <a:xfrm>
            <a:off x="3769451" y="4412215"/>
            <a:ext cx="481680" cy="535680"/>
            <a:chOff x="3769451" y="4412215"/>
            <a:chExt cx="481680" cy="53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4E67CF6A-3643-F12B-6EF4-C1F1CF5D9054}"/>
                    </a:ext>
                  </a:extLst>
                </p14:cNvPr>
                <p14:cNvContentPartPr/>
                <p14:nvPr/>
              </p14:nvContentPartPr>
              <p14:xfrm>
                <a:off x="3885011" y="4412215"/>
                <a:ext cx="64080" cy="3942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4E67CF6A-3643-F12B-6EF4-C1F1CF5D905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867371" y="4394215"/>
                  <a:ext cx="9972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FB7E2E4A-20CF-659A-2D1C-700E0DF3F9BE}"/>
                    </a:ext>
                  </a:extLst>
                </p14:cNvPr>
                <p14:cNvContentPartPr/>
                <p14:nvPr/>
              </p14:nvContentPartPr>
              <p14:xfrm>
                <a:off x="3769451" y="4448935"/>
                <a:ext cx="407160" cy="759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FB7E2E4A-20CF-659A-2D1C-700E0DF3F9BE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751451" y="4430935"/>
                  <a:ext cx="44280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8752179B-0250-0B05-A883-BBE4E09A35AE}"/>
                    </a:ext>
                  </a:extLst>
                </p14:cNvPr>
                <p14:cNvContentPartPr/>
                <p14:nvPr/>
              </p14:nvContentPartPr>
              <p14:xfrm>
                <a:off x="4043771" y="4725415"/>
                <a:ext cx="207360" cy="22248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8752179B-0250-0B05-A883-BBE4E09A35A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026131" y="4707775"/>
                  <a:ext cx="243000" cy="258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6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9F2CE288-5C9E-DE47-1723-0994EA578B07}"/>
                  </a:ext>
                </a:extLst>
              </p14:cNvPr>
              <p14:cNvContentPartPr/>
              <p14:nvPr/>
            </p14:nvContentPartPr>
            <p14:xfrm>
              <a:off x="7748891" y="4002535"/>
              <a:ext cx="196920" cy="3481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9F2CE288-5C9E-DE47-1723-0994EA578B07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7730891" y="3984895"/>
                <a:ext cx="232560" cy="383760"/>
              </a:xfrm>
              <a:prstGeom prst="rect">
                <a:avLst/>
              </a:prstGeom>
            </p:spPr>
          </p:pic>
        </mc:Fallback>
      </mc:AlternateContent>
      <p:grpSp>
        <p:nvGrpSpPr>
          <p:cNvPr id="97" name="Group 96">
            <a:extLst>
              <a:ext uri="{FF2B5EF4-FFF2-40B4-BE49-F238E27FC236}">
                <a16:creationId xmlns:a16="http://schemas.microsoft.com/office/drawing/2014/main" id="{87E5748B-6A6C-A07E-3195-4A15E5F991B9}"/>
              </a:ext>
            </a:extLst>
          </p:cNvPr>
          <p:cNvGrpSpPr/>
          <p:nvPr/>
        </p:nvGrpSpPr>
        <p:grpSpPr>
          <a:xfrm>
            <a:off x="7507331" y="3823975"/>
            <a:ext cx="2014560" cy="1344240"/>
            <a:chOff x="7507331" y="3823975"/>
            <a:chExt cx="2014560" cy="1344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805570D-11DA-EB38-2802-0A244B348DBC}"/>
                    </a:ext>
                  </a:extLst>
                </p14:cNvPr>
                <p14:cNvContentPartPr/>
                <p14:nvPr/>
              </p14:nvContentPartPr>
              <p14:xfrm>
                <a:off x="8010251" y="4114855"/>
                <a:ext cx="184320" cy="2149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805570D-11DA-EB38-2802-0A244B348DB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992251" y="4096855"/>
                  <a:ext cx="2199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1CE3258D-1F85-B237-D50A-717148F4FB79}"/>
                    </a:ext>
                  </a:extLst>
                </p14:cNvPr>
                <p14:cNvContentPartPr/>
                <p14:nvPr/>
              </p14:nvContentPartPr>
              <p14:xfrm>
                <a:off x="7608491" y="3965455"/>
                <a:ext cx="221400" cy="47952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1CE3258D-1F85-B237-D50A-717148F4FB7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590491" y="3947815"/>
                  <a:ext cx="257040" cy="51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3764555B-7D52-599E-7074-8C91CB1F9C70}"/>
                    </a:ext>
                  </a:extLst>
                </p14:cNvPr>
                <p14:cNvContentPartPr/>
                <p14:nvPr/>
              </p14:nvContentPartPr>
              <p14:xfrm>
                <a:off x="8272691" y="3895615"/>
                <a:ext cx="147240" cy="5461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3764555B-7D52-599E-7074-8C91CB1F9C7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255051" y="3877975"/>
                  <a:ext cx="182880" cy="58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CF263E90-7F36-0C3E-49E1-08A8C6F15892}"/>
                    </a:ext>
                  </a:extLst>
                </p14:cNvPr>
                <p14:cNvContentPartPr/>
                <p14:nvPr/>
              </p14:nvContentPartPr>
              <p14:xfrm>
                <a:off x="8522891" y="3908575"/>
                <a:ext cx="135720" cy="4690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CF263E90-7F36-0C3E-49E1-08A8C6F15892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504891" y="3890575"/>
                  <a:ext cx="171360" cy="50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03E761E-F9E5-C772-DFC5-9B9F0275AFC5}"/>
                    </a:ext>
                  </a:extLst>
                </p14:cNvPr>
                <p14:cNvContentPartPr/>
                <p14:nvPr/>
              </p14:nvContentPartPr>
              <p14:xfrm>
                <a:off x="8730611" y="4048615"/>
                <a:ext cx="257400" cy="2890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03E761E-F9E5-C772-DFC5-9B9F0275AFC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712971" y="4030975"/>
                  <a:ext cx="29304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3C74ECD8-2EAC-395F-6504-96B4BC1C55F2}"/>
                    </a:ext>
                  </a:extLst>
                </p14:cNvPr>
                <p14:cNvContentPartPr/>
                <p14:nvPr/>
              </p14:nvContentPartPr>
              <p14:xfrm>
                <a:off x="9097091" y="4108015"/>
                <a:ext cx="205560" cy="20484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3C74ECD8-2EAC-395F-6504-96B4BC1C55F2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079451" y="4090015"/>
                  <a:ext cx="24120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79DFFBEC-529A-5A11-5B50-06144BF64C82}"/>
                    </a:ext>
                  </a:extLst>
                </p14:cNvPr>
                <p14:cNvContentPartPr/>
                <p14:nvPr/>
              </p14:nvContentPartPr>
              <p14:xfrm>
                <a:off x="9355931" y="3823975"/>
                <a:ext cx="165960" cy="4888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79DFFBEC-529A-5A11-5B50-06144BF64C82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338291" y="3806335"/>
                  <a:ext cx="201600" cy="52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04728D2C-F56E-9BCE-D57A-C7CB47030C7A}"/>
                    </a:ext>
                  </a:extLst>
                </p14:cNvPr>
                <p14:cNvContentPartPr/>
                <p14:nvPr/>
              </p14:nvContentPartPr>
              <p14:xfrm>
                <a:off x="7507331" y="4592215"/>
                <a:ext cx="2004480" cy="1393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04728D2C-F56E-9BCE-D57A-C7CB47030C7A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489331" y="4574215"/>
                  <a:ext cx="20401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FD937517-C15D-A2AD-F52B-7B0A48631FAC}"/>
                    </a:ext>
                  </a:extLst>
                </p14:cNvPr>
                <p14:cNvContentPartPr/>
                <p14:nvPr/>
              </p14:nvContentPartPr>
              <p14:xfrm>
                <a:off x="8340731" y="4819735"/>
                <a:ext cx="30960" cy="2638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FD937517-C15D-A2AD-F52B-7B0A48631FAC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8323091" y="4801735"/>
                  <a:ext cx="6660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4D637614-A119-21F9-F47A-6859BD0D172B}"/>
                    </a:ext>
                  </a:extLst>
                </p14:cNvPr>
                <p14:cNvContentPartPr/>
                <p14:nvPr/>
              </p14:nvContentPartPr>
              <p14:xfrm>
                <a:off x="8345411" y="4838095"/>
                <a:ext cx="269280" cy="3301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4D637614-A119-21F9-F47A-6859BD0D172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327771" y="4820455"/>
                  <a:ext cx="304920" cy="36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3D67AA0-EBEC-D0ED-2B7B-398879351BAA}"/>
              </a:ext>
            </a:extLst>
          </p:cNvPr>
          <p:cNvGrpSpPr/>
          <p:nvPr/>
        </p:nvGrpSpPr>
        <p:grpSpPr>
          <a:xfrm>
            <a:off x="6335531" y="4141855"/>
            <a:ext cx="983520" cy="475920"/>
            <a:chOff x="6335531" y="4141855"/>
            <a:chExt cx="983520" cy="47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FE34723E-C988-6D13-7246-71F6DCDFDB81}"/>
                    </a:ext>
                  </a:extLst>
                </p14:cNvPr>
                <p14:cNvContentPartPr/>
                <p14:nvPr/>
              </p14:nvContentPartPr>
              <p14:xfrm>
                <a:off x="6367931" y="4404295"/>
                <a:ext cx="236520" cy="558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FE34723E-C988-6D13-7246-71F6DCDFDB81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350291" y="4386295"/>
                  <a:ext cx="27216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99FD59B-7695-F684-6A46-BD97017C61A0}"/>
                    </a:ext>
                  </a:extLst>
                </p14:cNvPr>
                <p14:cNvContentPartPr/>
                <p14:nvPr/>
              </p14:nvContentPartPr>
              <p14:xfrm>
                <a:off x="6335531" y="4589335"/>
                <a:ext cx="314280" cy="226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99FD59B-7695-F684-6A46-BD97017C61A0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317531" y="4571335"/>
                  <a:ext cx="3499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67F42C1-CFB7-A9D2-E4C7-F30F7E8093D2}"/>
                    </a:ext>
                  </a:extLst>
                </p14:cNvPr>
                <p14:cNvContentPartPr/>
                <p14:nvPr/>
              </p14:nvContentPartPr>
              <p14:xfrm>
                <a:off x="7026011" y="4141855"/>
                <a:ext cx="46800" cy="3294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67F42C1-CFB7-A9D2-E4C7-F30F7E8093D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008011" y="4123855"/>
                  <a:ext cx="82440" cy="36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7604C127-909C-C053-EE16-C11BA3655A14}"/>
                    </a:ext>
                  </a:extLst>
                </p14:cNvPr>
                <p14:cNvContentPartPr/>
                <p14:nvPr/>
              </p14:nvContentPartPr>
              <p14:xfrm>
                <a:off x="6803171" y="4572055"/>
                <a:ext cx="515880" cy="4572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7604C127-909C-C053-EE16-C11BA3655A14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785171" y="4554415"/>
                  <a:ext cx="551520" cy="81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FC277B6-CAAC-DD90-F2D5-74EA282E6043}"/>
              </a:ext>
            </a:extLst>
          </p:cNvPr>
          <p:cNvGrpSpPr/>
          <p:nvPr/>
        </p:nvGrpSpPr>
        <p:grpSpPr>
          <a:xfrm>
            <a:off x="6809291" y="4824775"/>
            <a:ext cx="757080" cy="419400"/>
            <a:chOff x="6809291" y="4824775"/>
            <a:chExt cx="757080" cy="41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F676622E-837A-A165-0F21-08B5BEDDCF72}"/>
                    </a:ext>
                  </a:extLst>
                </p14:cNvPr>
                <p14:cNvContentPartPr/>
                <p14:nvPr/>
              </p14:nvContentPartPr>
              <p14:xfrm>
                <a:off x="6882731" y="4830895"/>
                <a:ext cx="28080" cy="2858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676622E-837A-A165-0F21-08B5BEDDCF72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865091" y="4813255"/>
                  <a:ext cx="6372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BFAB5679-C08C-A135-0503-F154289BF3C8}"/>
                    </a:ext>
                  </a:extLst>
                </p14:cNvPr>
                <p14:cNvContentPartPr/>
                <p14:nvPr/>
              </p14:nvContentPartPr>
              <p14:xfrm>
                <a:off x="6809291" y="4824775"/>
                <a:ext cx="168120" cy="14004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BFAB5679-C08C-A135-0503-F154289BF3C8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791651" y="4807135"/>
                  <a:ext cx="2037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2F12937F-2CC4-DB17-35FF-2FD67D4D4BEC}"/>
                    </a:ext>
                  </a:extLst>
                </p14:cNvPr>
                <p14:cNvContentPartPr/>
                <p14:nvPr/>
              </p14:nvContentPartPr>
              <p14:xfrm>
                <a:off x="7025291" y="4979575"/>
                <a:ext cx="38160" cy="1213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2F12937F-2CC4-DB17-35FF-2FD67D4D4BEC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007291" y="4961935"/>
                  <a:ext cx="7380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08E9C2D6-E651-A7A8-5B38-74BB7A5D5B3F}"/>
                    </a:ext>
                  </a:extLst>
                </p14:cNvPr>
                <p14:cNvContentPartPr/>
                <p14:nvPr/>
              </p14:nvContentPartPr>
              <p14:xfrm>
                <a:off x="7121411" y="4937815"/>
                <a:ext cx="34200" cy="1620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08E9C2D6-E651-A7A8-5B38-74BB7A5D5B3F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103771" y="4919815"/>
                  <a:ext cx="6984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9677542C-54D2-0817-7EFC-F672EA773C16}"/>
                    </a:ext>
                  </a:extLst>
                </p14:cNvPr>
                <p14:cNvContentPartPr/>
                <p14:nvPr/>
              </p14:nvContentPartPr>
              <p14:xfrm>
                <a:off x="6968411" y="4955815"/>
                <a:ext cx="215280" cy="644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9677542C-54D2-0817-7EFC-F672EA773C16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950771" y="4937815"/>
                  <a:ext cx="250920" cy="1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55220F9A-5C9E-0531-709F-BDACCC3842DA}"/>
                    </a:ext>
                  </a:extLst>
                </p14:cNvPr>
                <p14:cNvContentPartPr/>
                <p14:nvPr/>
              </p14:nvContentPartPr>
              <p14:xfrm>
                <a:off x="7248491" y="4917655"/>
                <a:ext cx="165600" cy="2671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55220F9A-5C9E-0531-709F-BDACCC3842D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230491" y="4899655"/>
                  <a:ext cx="2012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3A36D9DC-80AB-8FF6-FE71-86AFF99A4514}"/>
                    </a:ext>
                  </a:extLst>
                </p14:cNvPr>
                <p14:cNvContentPartPr/>
                <p14:nvPr/>
              </p14:nvContentPartPr>
              <p14:xfrm>
                <a:off x="7208891" y="5077495"/>
                <a:ext cx="183240" cy="345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3A36D9DC-80AB-8FF6-FE71-86AFF99A4514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7190891" y="5059495"/>
                  <a:ext cx="21888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A24612B-BD85-3B21-C5EC-09D9A4499209}"/>
                    </a:ext>
                  </a:extLst>
                </p14:cNvPr>
                <p14:cNvContentPartPr/>
                <p14:nvPr/>
              </p14:nvContentPartPr>
              <p14:xfrm>
                <a:off x="7443611" y="5123215"/>
                <a:ext cx="122760" cy="1209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A24612B-BD85-3B21-C5EC-09D9A4499209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425611" y="5105575"/>
                  <a:ext cx="158400" cy="156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146083C-F6AF-F9E5-E232-A76A33C9D6FC}"/>
                  </a:ext>
                </a:extLst>
              </p14:cNvPr>
              <p14:cNvContentPartPr/>
              <p14:nvPr/>
            </p14:nvContentPartPr>
            <p14:xfrm>
              <a:off x="5965451" y="1171549"/>
              <a:ext cx="1266120" cy="3697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146083C-F6AF-F9E5-E232-A76A33C9D6FC}"/>
                  </a:ext>
                </a:extLst>
              </p:cNvPr>
              <p:cNvPicPr/>
              <p:nvPr/>
            </p:nvPicPr>
            <p:blipFill>
              <a:blip r:embed="rId173"/>
              <a:stretch>
                <a:fillRect/>
              </a:stretch>
            </p:blipFill>
            <p:spPr>
              <a:xfrm>
                <a:off x="5947451" y="1153909"/>
                <a:ext cx="1301760" cy="40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8F60B7A-D323-E1BA-B6CE-38A2A81BA20A}"/>
                  </a:ext>
                </a:extLst>
              </p14:cNvPr>
              <p14:cNvContentPartPr/>
              <p14:nvPr/>
            </p14:nvContentPartPr>
            <p14:xfrm>
              <a:off x="6789851" y="1176229"/>
              <a:ext cx="47520" cy="259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8F60B7A-D323-E1BA-B6CE-38A2A81BA20A}"/>
                  </a:ext>
                </a:extLst>
              </p:cNvPr>
              <p:cNvPicPr/>
              <p:nvPr/>
            </p:nvPicPr>
            <p:blipFill>
              <a:blip r:embed="rId175"/>
              <a:stretch>
                <a:fillRect/>
              </a:stretch>
            </p:blipFill>
            <p:spPr>
              <a:xfrm>
                <a:off x="6772211" y="1158229"/>
                <a:ext cx="83160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A2C66B0-29BC-BEDC-643F-A3E5AC68B6D1}"/>
                  </a:ext>
                </a:extLst>
              </p14:cNvPr>
              <p14:cNvContentPartPr/>
              <p14:nvPr/>
            </p14:nvContentPartPr>
            <p14:xfrm>
              <a:off x="6045731" y="1153909"/>
              <a:ext cx="24120" cy="83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A2C66B0-29BC-BEDC-643F-A3E5AC68B6D1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6028091" y="1135909"/>
                <a:ext cx="5976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8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673011D9-4E38-F3AD-8735-F63A90A7DAFC}"/>
                  </a:ext>
                </a:extLst>
              </p14:cNvPr>
              <p14:cNvContentPartPr/>
              <p14:nvPr/>
            </p14:nvContentPartPr>
            <p14:xfrm>
              <a:off x="5774651" y="1030789"/>
              <a:ext cx="132480" cy="50688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673011D9-4E38-F3AD-8735-F63A90A7DAFC}"/>
                  </a:ext>
                </a:extLst>
              </p:cNvPr>
              <p:cNvPicPr/>
              <p:nvPr/>
            </p:nvPicPr>
            <p:blipFill>
              <a:blip r:embed="rId179"/>
              <a:stretch>
                <a:fillRect/>
              </a:stretch>
            </p:blipFill>
            <p:spPr>
              <a:xfrm>
                <a:off x="5757011" y="1012789"/>
                <a:ext cx="168120" cy="542520"/>
              </a:xfrm>
              <a:prstGeom prst="rect">
                <a:avLst/>
              </a:prstGeom>
            </p:spPr>
          </p:pic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EE0705AF-D0B9-3BF9-C91E-18B6AA8EB457}"/>
              </a:ext>
            </a:extLst>
          </p:cNvPr>
          <p:cNvGrpSpPr/>
          <p:nvPr/>
        </p:nvGrpSpPr>
        <p:grpSpPr>
          <a:xfrm>
            <a:off x="7481411" y="944389"/>
            <a:ext cx="1484640" cy="501480"/>
            <a:chOff x="7481411" y="944389"/>
            <a:chExt cx="1484640" cy="50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E306544-26EE-2E01-7D40-D7DC719E46C7}"/>
                    </a:ext>
                  </a:extLst>
                </p14:cNvPr>
                <p14:cNvContentPartPr/>
                <p14:nvPr/>
              </p14:nvContentPartPr>
              <p14:xfrm>
                <a:off x="7481411" y="944389"/>
                <a:ext cx="878760" cy="3574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E306544-26EE-2E01-7D40-D7DC719E46C7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463771" y="926749"/>
                  <a:ext cx="91440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3697596-087B-D3A8-BAB4-615EFCA1D509}"/>
                    </a:ext>
                  </a:extLst>
                </p14:cNvPr>
                <p14:cNvContentPartPr/>
                <p14:nvPr/>
              </p14:nvContentPartPr>
              <p14:xfrm>
                <a:off x="8121131" y="1070029"/>
                <a:ext cx="5040" cy="144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3697596-087B-D3A8-BAB4-615EFCA1D509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103131" y="1052029"/>
                  <a:ext cx="4068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1FB52BE-341A-E434-698E-C88257209C32}"/>
                    </a:ext>
                  </a:extLst>
                </p14:cNvPr>
                <p14:cNvContentPartPr/>
                <p14:nvPr/>
              </p14:nvContentPartPr>
              <p14:xfrm>
                <a:off x="8400491" y="1288549"/>
                <a:ext cx="79200" cy="1573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1FB52BE-341A-E434-698E-C88257209C32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8382851" y="1270909"/>
                  <a:ext cx="11484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DEA58DAA-B64E-D026-87A5-C742D99F02DA}"/>
                    </a:ext>
                  </a:extLst>
                </p14:cNvPr>
                <p14:cNvContentPartPr/>
                <p14:nvPr/>
              </p14:nvContentPartPr>
              <p14:xfrm>
                <a:off x="8651771" y="1144909"/>
                <a:ext cx="314280" cy="1735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DEA58DAA-B64E-D026-87A5-C742D99F02DA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634131" y="1126909"/>
                  <a:ext cx="349920" cy="20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7B448A1A-292C-F832-F648-00FEF612FE9C}"/>
              </a:ext>
            </a:extLst>
          </p:cNvPr>
          <p:cNvGrpSpPr/>
          <p:nvPr/>
        </p:nvGrpSpPr>
        <p:grpSpPr>
          <a:xfrm>
            <a:off x="9124091" y="852229"/>
            <a:ext cx="2876400" cy="630000"/>
            <a:chOff x="9124091" y="852229"/>
            <a:chExt cx="2876400" cy="630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FD5C2326-041E-01FE-C952-63A47845EB36}"/>
                    </a:ext>
                  </a:extLst>
                </p14:cNvPr>
                <p14:cNvContentPartPr/>
                <p14:nvPr/>
              </p14:nvContentPartPr>
              <p14:xfrm>
                <a:off x="9124091" y="1059949"/>
                <a:ext cx="610200" cy="4222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D5C2326-041E-01FE-C952-63A47845EB36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106091" y="1042309"/>
                  <a:ext cx="645840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820DD997-F5DD-A0CF-3E52-B41085425E50}"/>
                    </a:ext>
                  </a:extLst>
                </p14:cNvPr>
                <p14:cNvContentPartPr/>
                <p14:nvPr/>
              </p14:nvContentPartPr>
              <p14:xfrm>
                <a:off x="9854891" y="1060669"/>
                <a:ext cx="95760" cy="225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820DD997-F5DD-A0CF-3E52-B41085425E50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836891" y="1043029"/>
                  <a:ext cx="13140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8AE81466-6D29-7821-DA59-F663CB0FBB2B}"/>
                    </a:ext>
                  </a:extLst>
                </p14:cNvPr>
                <p14:cNvContentPartPr/>
                <p14:nvPr/>
              </p14:nvContentPartPr>
              <p14:xfrm>
                <a:off x="9850931" y="1071109"/>
                <a:ext cx="142200" cy="1620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8AE81466-6D29-7821-DA59-F663CB0FBB2B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833291" y="1053109"/>
                  <a:ext cx="17784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84ED8AED-5BB1-3DB6-0AED-3A07CCE4E68B}"/>
                    </a:ext>
                  </a:extLst>
                </p14:cNvPr>
                <p14:cNvContentPartPr/>
                <p14:nvPr/>
              </p14:nvContentPartPr>
              <p14:xfrm>
                <a:off x="10079531" y="1093429"/>
                <a:ext cx="137520" cy="20304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84ED8AED-5BB1-3DB6-0AED-3A07CCE4E68B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061891" y="1075429"/>
                  <a:ext cx="1731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5AFEBD99-D19D-FDEE-EA65-401F31EEB125}"/>
                    </a:ext>
                  </a:extLst>
                </p14:cNvPr>
                <p14:cNvContentPartPr/>
                <p14:nvPr/>
              </p14:nvContentPartPr>
              <p14:xfrm>
                <a:off x="10264211" y="1310869"/>
                <a:ext cx="65160" cy="1627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5AFEBD99-D19D-FDEE-EA65-401F31EEB12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0246211" y="1293229"/>
                  <a:ext cx="1008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0AC477B-41B6-6AE1-5319-E8B1F33CA967}"/>
                    </a:ext>
                  </a:extLst>
                </p14:cNvPr>
                <p14:cNvContentPartPr/>
                <p14:nvPr/>
              </p14:nvContentPartPr>
              <p14:xfrm>
                <a:off x="10523051" y="1033309"/>
                <a:ext cx="75600" cy="25704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0AC477B-41B6-6AE1-5319-E8B1F33CA967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10505411" y="1015669"/>
                  <a:ext cx="11124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6A5382D-762C-752F-395D-28F51C7B99D7}"/>
                    </a:ext>
                  </a:extLst>
                </p14:cNvPr>
                <p14:cNvContentPartPr/>
                <p14:nvPr/>
              </p14:nvContentPartPr>
              <p14:xfrm>
                <a:off x="10573811" y="899029"/>
                <a:ext cx="906840" cy="3981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6A5382D-762C-752F-395D-28F51C7B99D7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10556171" y="881389"/>
                  <a:ext cx="942480" cy="43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59B3F3E6-2B3F-A048-0792-09CC6A287FFD}"/>
                    </a:ext>
                  </a:extLst>
                </p14:cNvPr>
                <p14:cNvContentPartPr/>
                <p14:nvPr/>
              </p14:nvContentPartPr>
              <p14:xfrm>
                <a:off x="11609891" y="991189"/>
                <a:ext cx="191160" cy="2653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59B3F3E6-2B3F-A048-0792-09CC6A287FFD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11591891" y="973549"/>
                  <a:ext cx="22680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11CBCD39-1902-AE49-DF29-37B0D9011684}"/>
                    </a:ext>
                  </a:extLst>
                </p14:cNvPr>
                <p14:cNvContentPartPr/>
                <p14:nvPr/>
              </p14:nvContentPartPr>
              <p14:xfrm>
                <a:off x="11804651" y="852229"/>
                <a:ext cx="195840" cy="5486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11CBCD39-1902-AE49-DF29-37B0D9011684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11786651" y="834589"/>
                  <a:ext cx="231480" cy="584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6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1ECCBBF8-0A8A-2B8F-B68D-452C2B46B11A}"/>
                  </a:ext>
                </a:extLst>
              </p14:cNvPr>
              <p14:cNvContentPartPr/>
              <p14:nvPr/>
            </p14:nvContentPartPr>
            <p14:xfrm>
              <a:off x="753731" y="1762669"/>
              <a:ext cx="603720" cy="447480"/>
            </p14:xfrm>
          </p:contentPart>
        </mc:Choice>
        <mc:Fallback xmlns=""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1ECCBBF8-0A8A-2B8F-B68D-452C2B46B11A}"/>
                  </a:ext>
                </a:extLst>
              </p:cNvPr>
              <p:cNvPicPr/>
              <p:nvPr/>
            </p:nvPicPr>
            <p:blipFill>
              <a:blip r:embed="rId207"/>
              <a:stretch>
                <a:fillRect/>
              </a:stretch>
            </p:blipFill>
            <p:spPr>
              <a:xfrm>
                <a:off x="700091" y="1654669"/>
                <a:ext cx="711360" cy="66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8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F4C949EE-662B-4F26-0D4F-96C1480B7683}"/>
                  </a:ext>
                </a:extLst>
              </p14:cNvPr>
              <p14:cNvContentPartPr/>
              <p14:nvPr/>
            </p14:nvContentPartPr>
            <p14:xfrm>
              <a:off x="3663971" y="1301509"/>
              <a:ext cx="763920" cy="65268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F4C949EE-662B-4F26-0D4F-96C1480B7683}"/>
                  </a:ext>
                </a:extLst>
              </p:cNvPr>
              <p:cNvPicPr/>
              <p:nvPr/>
            </p:nvPicPr>
            <p:blipFill>
              <a:blip r:embed="rId209"/>
              <a:stretch>
                <a:fillRect/>
              </a:stretch>
            </p:blipFill>
            <p:spPr>
              <a:xfrm>
                <a:off x="3609971" y="1193869"/>
                <a:ext cx="871560" cy="86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0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30B2C9FA-1E5F-37C8-285A-58A2C1DFBAEC}"/>
                  </a:ext>
                </a:extLst>
              </p14:cNvPr>
              <p14:cNvContentPartPr/>
              <p14:nvPr/>
            </p14:nvContentPartPr>
            <p14:xfrm>
              <a:off x="3099131" y="2549989"/>
              <a:ext cx="176760" cy="86400"/>
            </p14:xfrm>
          </p:contentPart>
        </mc:Choice>
        <mc:Fallback xmlns=""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30B2C9FA-1E5F-37C8-285A-58A2C1DFBAEC}"/>
                  </a:ext>
                </a:extLst>
              </p:cNvPr>
              <p:cNvPicPr/>
              <p:nvPr/>
            </p:nvPicPr>
            <p:blipFill>
              <a:blip r:embed="rId211"/>
              <a:stretch>
                <a:fillRect/>
              </a:stretch>
            </p:blipFill>
            <p:spPr>
              <a:xfrm>
                <a:off x="3081491" y="2532349"/>
                <a:ext cx="21240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2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46534502-CAA1-A5AD-1243-C38A1A3B3477}"/>
                  </a:ext>
                </a:extLst>
              </p14:cNvPr>
              <p14:cNvContentPartPr/>
              <p14:nvPr/>
            </p14:nvContentPartPr>
            <p14:xfrm>
              <a:off x="3744251" y="2358109"/>
              <a:ext cx="313560" cy="10728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46534502-CAA1-A5AD-1243-C38A1A3B3477}"/>
                  </a:ext>
                </a:extLst>
              </p:cNvPr>
              <p:cNvPicPr/>
              <p:nvPr/>
            </p:nvPicPr>
            <p:blipFill>
              <a:blip r:embed="rId213"/>
              <a:stretch>
                <a:fillRect/>
              </a:stretch>
            </p:blipFill>
            <p:spPr>
              <a:xfrm>
                <a:off x="3726611" y="2340469"/>
                <a:ext cx="349200" cy="14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4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10272B1D-41EC-568F-2B6B-1D2BEEF6234C}"/>
                  </a:ext>
                </a:extLst>
              </p14:cNvPr>
              <p14:cNvContentPartPr/>
              <p14:nvPr/>
            </p14:nvContentPartPr>
            <p14:xfrm>
              <a:off x="2905091" y="2230309"/>
              <a:ext cx="140400" cy="646920"/>
            </p14:xfrm>
          </p:contentPart>
        </mc:Choice>
        <mc:Fallback xmlns=""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10272B1D-41EC-568F-2B6B-1D2BEEF6234C}"/>
                  </a:ext>
                </a:extLst>
              </p:cNvPr>
              <p:cNvPicPr/>
              <p:nvPr/>
            </p:nvPicPr>
            <p:blipFill>
              <a:blip r:embed="rId215"/>
              <a:stretch>
                <a:fillRect/>
              </a:stretch>
            </p:blipFill>
            <p:spPr>
              <a:xfrm>
                <a:off x="2887091" y="2212669"/>
                <a:ext cx="176040" cy="68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905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Nuclear Properties 5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Physics 06</dc:title>
  <dc:creator>Robert Peale</dc:creator>
  <cp:lastModifiedBy>Robert Peale</cp:lastModifiedBy>
  <cp:revision>3</cp:revision>
  <dcterms:created xsi:type="dcterms:W3CDTF">2022-08-27T21:59:23Z</dcterms:created>
  <dcterms:modified xsi:type="dcterms:W3CDTF">2023-07-19T13:49:28Z</dcterms:modified>
</cp:coreProperties>
</file>